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70" r:id="rId2"/>
    <p:sldId id="434" r:id="rId3"/>
    <p:sldId id="429" r:id="rId4"/>
    <p:sldId id="435" r:id="rId5"/>
    <p:sldId id="436" r:id="rId6"/>
    <p:sldId id="437" r:id="rId7"/>
    <p:sldId id="441" r:id="rId8"/>
    <p:sldId id="440" r:id="rId9"/>
    <p:sldId id="438" r:id="rId10"/>
    <p:sldId id="439" r:id="rId11"/>
  </p:sldIdLst>
  <p:sldSz cx="9902825" cy="6858000"/>
  <p:notesSz cx="9144000" cy="6858000"/>
  <p:defaultTextStyle>
    <a:defPPr>
      <a:defRPr lang="en-US"/>
    </a:defPPr>
    <a:lvl1pPr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5pPr>
    <a:lvl6pPr marL="2286000" algn="l" defTabSz="914400" rtl="0" eaLnBrk="1" latinLnBrk="0" hangingPunct="1">
      <a:defRPr sz="2800" kern="1200">
        <a:solidFill>
          <a:schemeClr val="tx1"/>
        </a:solidFill>
        <a:latin typeface="Math1" pitchFamily="2" charset="0"/>
        <a:ea typeface="ＭＳ Ｐゴシック" panose="020B0600070205080204" pitchFamily="34" charset="-128"/>
        <a:cs typeface="+mn-cs"/>
      </a:defRPr>
    </a:lvl6pPr>
    <a:lvl7pPr marL="2743200" algn="l" defTabSz="914400" rtl="0" eaLnBrk="1" latinLnBrk="0" hangingPunct="1">
      <a:defRPr sz="2800" kern="1200">
        <a:solidFill>
          <a:schemeClr val="tx1"/>
        </a:solidFill>
        <a:latin typeface="Math1" pitchFamily="2" charset="0"/>
        <a:ea typeface="ＭＳ Ｐゴシック" panose="020B0600070205080204" pitchFamily="34" charset="-128"/>
        <a:cs typeface="+mn-cs"/>
      </a:defRPr>
    </a:lvl7pPr>
    <a:lvl8pPr marL="3200400" algn="l" defTabSz="914400" rtl="0" eaLnBrk="1" latinLnBrk="0" hangingPunct="1">
      <a:defRPr sz="2800" kern="1200">
        <a:solidFill>
          <a:schemeClr val="tx1"/>
        </a:solidFill>
        <a:latin typeface="Math1" pitchFamily="2" charset="0"/>
        <a:ea typeface="ＭＳ Ｐゴシック" panose="020B0600070205080204" pitchFamily="34" charset="-128"/>
        <a:cs typeface="+mn-cs"/>
      </a:defRPr>
    </a:lvl8pPr>
    <a:lvl9pPr marL="3657600" algn="l" defTabSz="914400" rtl="0" eaLnBrk="1" latinLnBrk="0" hangingPunct="1">
      <a:defRPr sz="2800" kern="1200">
        <a:solidFill>
          <a:schemeClr val="tx1"/>
        </a:solidFill>
        <a:latin typeface="Math1"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89">
          <p15:clr>
            <a:srgbClr val="A4A3A4"/>
          </p15:clr>
        </p15:guide>
        <p15:guide id="2" pos="1167">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616" y="176"/>
      </p:cViewPr>
      <p:guideLst>
        <p:guide orient="horz" pos="389"/>
        <p:guide pos="11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2" d="100"/>
          <a:sy n="102" d="100"/>
        </p:scale>
        <p:origin x="-30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EF218371-0150-2530-0EFE-8C3ED378648D}"/>
              </a:ext>
            </a:extLst>
          </p:cNvPr>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ea typeface="+mn-ea"/>
              </a:defRPr>
            </a:lvl1pPr>
          </a:lstStyle>
          <a:p>
            <a:pPr>
              <a:defRPr/>
            </a:pPr>
            <a:endParaRPr lang="de-CH"/>
          </a:p>
        </p:txBody>
      </p:sp>
      <p:sp>
        <p:nvSpPr>
          <p:cNvPr id="182275" name="Rectangle 3">
            <a:extLst>
              <a:ext uri="{FF2B5EF4-FFF2-40B4-BE49-F238E27FC236}">
                <a16:creationId xmlns:a16="http://schemas.microsoft.com/office/drawing/2014/main" id="{CE3F5760-3605-970B-E0DA-3E941D956C21}"/>
              </a:ext>
            </a:extLst>
          </p:cNvPr>
          <p:cNvSpPr>
            <a:spLocks noGrp="1" noChangeArrowheads="1"/>
          </p:cNvSpPr>
          <p:nvPr>
            <p:ph type="dt" sz="quarter"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ea typeface="+mn-ea"/>
              </a:defRPr>
            </a:lvl1pPr>
          </a:lstStyle>
          <a:p>
            <a:pPr>
              <a:defRPr/>
            </a:pPr>
            <a:endParaRPr lang="de-CH"/>
          </a:p>
        </p:txBody>
      </p:sp>
      <p:sp>
        <p:nvSpPr>
          <p:cNvPr id="182276" name="Rectangle 4">
            <a:extLst>
              <a:ext uri="{FF2B5EF4-FFF2-40B4-BE49-F238E27FC236}">
                <a16:creationId xmlns:a16="http://schemas.microsoft.com/office/drawing/2014/main" id="{1E61C0C9-144D-A300-6672-6DFFC3AA40D7}"/>
              </a:ext>
            </a:extLst>
          </p:cNvPr>
          <p:cNvSpPr>
            <a:spLocks noGrp="1" noChangeArrowheads="1"/>
          </p:cNvSpPr>
          <p:nvPr>
            <p:ph type="ftr" sz="quarter" idx="2"/>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ea typeface="+mn-ea"/>
              </a:defRPr>
            </a:lvl1pPr>
          </a:lstStyle>
          <a:p>
            <a:pPr>
              <a:defRPr/>
            </a:pPr>
            <a:endParaRPr lang="de-CH"/>
          </a:p>
        </p:txBody>
      </p:sp>
      <p:sp>
        <p:nvSpPr>
          <p:cNvPr id="182277" name="Rectangle 5">
            <a:extLst>
              <a:ext uri="{FF2B5EF4-FFF2-40B4-BE49-F238E27FC236}">
                <a16:creationId xmlns:a16="http://schemas.microsoft.com/office/drawing/2014/main" id="{11564BEC-80B2-EFFB-68E2-F89D9A7305CB}"/>
              </a:ext>
            </a:extLst>
          </p:cNvPr>
          <p:cNvSpPr>
            <a:spLocks noGrp="1" noChangeArrowheads="1"/>
          </p:cNvSpPr>
          <p:nvPr>
            <p:ph type="sldNum" sz="quarter" idx="3"/>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fld id="{E5AEF288-D8D6-1044-813D-2EEB3EA4B0CE}" type="slidenum">
              <a:rPr lang="de-CH" altLang="en-US"/>
              <a:pPr/>
              <a:t>‹#›</a:t>
            </a:fld>
            <a:endParaRPr lang="de-CH"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C9A47E2-1FB1-F386-4C0B-D1779B9CED6B}"/>
              </a:ext>
            </a:extLst>
          </p:cNvPr>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ea typeface="+mn-ea"/>
              </a:defRPr>
            </a:lvl1pPr>
          </a:lstStyle>
          <a:p>
            <a:pPr>
              <a:defRPr/>
            </a:pPr>
            <a:endParaRPr lang="de-CH"/>
          </a:p>
        </p:txBody>
      </p:sp>
      <p:sp>
        <p:nvSpPr>
          <p:cNvPr id="64515" name="Rectangle 3">
            <a:extLst>
              <a:ext uri="{FF2B5EF4-FFF2-40B4-BE49-F238E27FC236}">
                <a16:creationId xmlns:a16="http://schemas.microsoft.com/office/drawing/2014/main" id="{DCF64AD0-20CA-7C32-93A4-F53A2AA64205}"/>
              </a:ext>
            </a:extLst>
          </p:cNvPr>
          <p:cNvSpPr>
            <a:spLocks noGrp="1" noChangeArrowheads="1"/>
          </p:cNvSpPr>
          <p:nvPr>
            <p:ph type="dt"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ea typeface="+mn-ea"/>
              </a:defRPr>
            </a:lvl1pPr>
          </a:lstStyle>
          <a:p>
            <a:pPr>
              <a:defRPr/>
            </a:pPr>
            <a:endParaRPr lang="de-CH"/>
          </a:p>
        </p:txBody>
      </p:sp>
      <p:sp>
        <p:nvSpPr>
          <p:cNvPr id="2052" name="Rectangle 4">
            <a:extLst>
              <a:ext uri="{FF2B5EF4-FFF2-40B4-BE49-F238E27FC236}">
                <a16:creationId xmlns:a16="http://schemas.microsoft.com/office/drawing/2014/main" id="{7B5860E1-8E4E-FEDD-951C-6CE4720F3640}"/>
              </a:ext>
            </a:extLst>
          </p:cNvPr>
          <p:cNvSpPr>
            <a:spLocks noGrp="1" noRot="1" noChangeAspect="1" noChangeArrowheads="1" noTextEdit="1"/>
          </p:cNvSpPr>
          <p:nvPr>
            <p:ph type="sldImg" idx="2"/>
          </p:nvPr>
        </p:nvSpPr>
        <p:spPr bwMode="auto">
          <a:xfrm>
            <a:off x="2701925" y="533400"/>
            <a:ext cx="3740150" cy="2590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a:extLst>
              <a:ext uri="{FF2B5EF4-FFF2-40B4-BE49-F238E27FC236}">
                <a16:creationId xmlns:a16="http://schemas.microsoft.com/office/drawing/2014/main" id="{E09EDA24-2FB4-35C1-9577-765D8861F916}"/>
              </a:ext>
            </a:extLst>
          </p:cNvPr>
          <p:cNvSpPr>
            <a:spLocks noGrp="1" noChangeArrowheads="1"/>
          </p:cNvSpPr>
          <p:nvPr>
            <p:ph type="body" sz="quarter" idx="3"/>
          </p:nvPr>
        </p:nvSpPr>
        <p:spPr bwMode="auto">
          <a:xfrm>
            <a:off x="1219200" y="3276600"/>
            <a:ext cx="6705600" cy="304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a:t>Click to edit Master text styles</a:t>
            </a:r>
          </a:p>
          <a:p>
            <a:pPr lvl="1"/>
            <a:r>
              <a:rPr lang="de-CH" noProof="0"/>
              <a:t>Second level</a:t>
            </a:r>
          </a:p>
          <a:p>
            <a:pPr lvl="2"/>
            <a:r>
              <a:rPr lang="de-CH" noProof="0"/>
              <a:t>Third level</a:t>
            </a:r>
          </a:p>
          <a:p>
            <a:pPr lvl="3"/>
            <a:r>
              <a:rPr lang="de-CH" noProof="0"/>
              <a:t>Fourth level</a:t>
            </a:r>
          </a:p>
          <a:p>
            <a:pPr lvl="4"/>
            <a:r>
              <a:rPr lang="de-CH" noProof="0"/>
              <a:t>Fifth level</a:t>
            </a:r>
          </a:p>
        </p:txBody>
      </p:sp>
      <p:sp>
        <p:nvSpPr>
          <p:cNvPr id="64518" name="Rectangle 6">
            <a:extLst>
              <a:ext uri="{FF2B5EF4-FFF2-40B4-BE49-F238E27FC236}">
                <a16:creationId xmlns:a16="http://schemas.microsoft.com/office/drawing/2014/main" id="{2F3CA3D0-C5D7-43E0-94A8-CA6B4B14307E}"/>
              </a:ext>
            </a:extLst>
          </p:cNvPr>
          <p:cNvSpPr>
            <a:spLocks noGrp="1" noChangeArrowheads="1"/>
          </p:cNvSpPr>
          <p:nvPr>
            <p:ph type="ftr" sz="quarter" idx="4"/>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ea typeface="+mn-ea"/>
              </a:defRPr>
            </a:lvl1pPr>
          </a:lstStyle>
          <a:p>
            <a:pPr>
              <a:defRPr/>
            </a:pPr>
            <a:endParaRPr lang="de-CH"/>
          </a:p>
        </p:txBody>
      </p:sp>
      <p:sp>
        <p:nvSpPr>
          <p:cNvPr id="64519" name="Rectangle 7">
            <a:extLst>
              <a:ext uri="{FF2B5EF4-FFF2-40B4-BE49-F238E27FC236}">
                <a16:creationId xmlns:a16="http://schemas.microsoft.com/office/drawing/2014/main" id="{57AC2BC3-1884-5412-BAF1-1484C8BA4F56}"/>
              </a:ext>
            </a:extLst>
          </p:cNvPr>
          <p:cNvSpPr>
            <a:spLocks noGrp="1" noChangeArrowheads="1"/>
          </p:cNvSpPr>
          <p:nvPr>
            <p:ph type="sldNum" sz="quarter" idx="5"/>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fld id="{5C87E592-0FBA-4841-BE37-B3EE6633CBCF}" type="slidenum">
              <a:rPr lang="de-CH" altLang="en-US"/>
              <a:pPr/>
              <a:t>‹#›</a:t>
            </a:fld>
            <a:endParaRPr lang="de-CH"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pitchFamily="4" charset="-128"/>
        <a:cs typeface="ＭＳ Ｐゴシック" pitchFamily="4"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a:extLst>
              <a:ext uri="{FF2B5EF4-FFF2-40B4-BE49-F238E27FC236}">
                <a16:creationId xmlns:a16="http://schemas.microsoft.com/office/drawing/2014/main" id="{D9F4B967-0002-D5CF-1D61-D2B5725CA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fld id="{22CBFFBA-7B1D-9D4A-AD41-177F5CA85DB1}" type="slidenum">
              <a:rPr lang="de-CH" altLang="en-US" sz="1200">
                <a:latin typeface="Times" charset="0"/>
              </a:rPr>
              <a:pPr/>
              <a:t>6</a:t>
            </a:fld>
            <a:endParaRPr lang="de-CH" altLang="en-US" sz="1200">
              <a:latin typeface="Times" charset="0"/>
            </a:endParaRPr>
          </a:p>
        </p:txBody>
      </p:sp>
      <p:sp>
        <p:nvSpPr>
          <p:cNvPr id="10242" name="Rectangle 2">
            <a:extLst>
              <a:ext uri="{FF2B5EF4-FFF2-40B4-BE49-F238E27FC236}">
                <a16:creationId xmlns:a16="http://schemas.microsoft.com/office/drawing/2014/main" id="{04A5E310-B64E-6A96-93BE-EB885DF3FCA0}"/>
              </a:ext>
            </a:extLst>
          </p:cNvPr>
          <p:cNvSpPr>
            <a:spLocks noGrp="1" noRot="1" noChangeAspect="1" noChangeArrowheads="1" noTextEdit="1"/>
          </p:cNvSpPr>
          <p:nvPr>
            <p:ph type="sldImg"/>
          </p:nvPr>
        </p:nvSpPr>
        <p:spPr>
          <a:xfrm>
            <a:off x="2714625" y="514350"/>
            <a:ext cx="3714750" cy="2571750"/>
          </a:xfrm>
          <a:solidFill>
            <a:srgbClr val="FFFFFF"/>
          </a:solidFill>
          <a:ln/>
        </p:spPr>
      </p:sp>
      <p:sp>
        <p:nvSpPr>
          <p:cNvPr id="10243" name="Rectangle 3">
            <a:extLst>
              <a:ext uri="{FF2B5EF4-FFF2-40B4-BE49-F238E27FC236}">
                <a16:creationId xmlns:a16="http://schemas.microsoft.com/office/drawing/2014/main" id="{10F9EA92-E61E-7922-3F23-E41BEC196F2D}"/>
              </a:ext>
            </a:extLst>
          </p:cNvPr>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de-CH"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a:extLst>
              <a:ext uri="{FF2B5EF4-FFF2-40B4-BE49-F238E27FC236}">
                <a16:creationId xmlns:a16="http://schemas.microsoft.com/office/drawing/2014/main" id="{7FC983DA-94FB-1CDE-0179-9960BA2225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fld id="{766333D1-5B2A-924D-B4B4-5AE21299B832}" type="slidenum">
              <a:rPr lang="de-CH" altLang="en-US" sz="1200">
                <a:latin typeface="Times" charset="0"/>
              </a:rPr>
              <a:pPr/>
              <a:t>7</a:t>
            </a:fld>
            <a:endParaRPr lang="de-CH" altLang="en-US" sz="1200">
              <a:latin typeface="Times" charset="0"/>
            </a:endParaRPr>
          </a:p>
        </p:txBody>
      </p:sp>
      <p:sp>
        <p:nvSpPr>
          <p:cNvPr id="12290" name="Rectangle 2">
            <a:extLst>
              <a:ext uri="{FF2B5EF4-FFF2-40B4-BE49-F238E27FC236}">
                <a16:creationId xmlns:a16="http://schemas.microsoft.com/office/drawing/2014/main" id="{77839BF9-B088-5043-C248-6A851D943145}"/>
              </a:ext>
            </a:extLst>
          </p:cNvPr>
          <p:cNvSpPr>
            <a:spLocks noGrp="1" noRot="1" noChangeAspect="1" noChangeArrowheads="1" noTextEdit="1"/>
          </p:cNvSpPr>
          <p:nvPr>
            <p:ph type="sldImg"/>
          </p:nvPr>
        </p:nvSpPr>
        <p:spPr>
          <a:xfrm>
            <a:off x="2714625" y="514350"/>
            <a:ext cx="3714750" cy="2571750"/>
          </a:xfrm>
          <a:solidFill>
            <a:srgbClr val="FFFFFF"/>
          </a:solidFill>
          <a:ln/>
        </p:spPr>
      </p:sp>
      <p:sp>
        <p:nvSpPr>
          <p:cNvPr id="12291" name="Rectangle 3">
            <a:extLst>
              <a:ext uri="{FF2B5EF4-FFF2-40B4-BE49-F238E27FC236}">
                <a16:creationId xmlns:a16="http://schemas.microsoft.com/office/drawing/2014/main" id="{7B042D42-4894-7377-75A4-760BAD96F134}"/>
              </a:ext>
            </a:extLst>
          </p:cNvPr>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de-CH"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a:extLst>
              <a:ext uri="{FF2B5EF4-FFF2-40B4-BE49-F238E27FC236}">
                <a16:creationId xmlns:a16="http://schemas.microsoft.com/office/drawing/2014/main" id="{4A338133-C6B8-638B-A5AA-D1CB6BB122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fld id="{083D2146-F9C4-144F-BE7B-D782801C2B41}" type="slidenum">
              <a:rPr lang="de-CH" altLang="en-US" sz="1200">
                <a:latin typeface="Times" charset="0"/>
              </a:rPr>
              <a:pPr/>
              <a:t>8</a:t>
            </a:fld>
            <a:endParaRPr lang="de-CH" altLang="en-US" sz="1200">
              <a:latin typeface="Times" charset="0"/>
            </a:endParaRPr>
          </a:p>
        </p:txBody>
      </p:sp>
      <p:sp>
        <p:nvSpPr>
          <p:cNvPr id="14338" name="Rectangle 2">
            <a:extLst>
              <a:ext uri="{FF2B5EF4-FFF2-40B4-BE49-F238E27FC236}">
                <a16:creationId xmlns:a16="http://schemas.microsoft.com/office/drawing/2014/main" id="{253D3280-3A9E-A704-B8CB-B2C6074DD02E}"/>
              </a:ext>
            </a:extLst>
          </p:cNvPr>
          <p:cNvSpPr>
            <a:spLocks noGrp="1" noRot="1" noChangeAspect="1" noChangeArrowheads="1" noTextEdit="1"/>
          </p:cNvSpPr>
          <p:nvPr>
            <p:ph type="sldImg"/>
          </p:nvPr>
        </p:nvSpPr>
        <p:spPr>
          <a:xfrm>
            <a:off x="2714625" y="514350"/>
            <a:ext cx="3714750" cy="2571750"/>
          </a:xfrm>
          <a:solidFill>
            <a:srgbClr val="FFFFFF"/>
          </a:solidFill>
          <a:ln/>
        </p:spPr>
      </p:sp>
      <p:sp>
        <p:nvSpPr>
          <p:cNvPr id="14339" name="Rectangle 3">
            <a:extLst>
              <a:ext uri="{FF2B5EF4-FFF2-40B4-BE49-F238E27FC236}">
                <a16:creationId xmlns:a16="http://schemas.microsoft.com/office/drawing/2014/main" id="{E94E0058-D4A9-DF76-3D9D-E03BC5857364}"/>
              </a:ext>
            </a:extLst>
          </p:cNvPr>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de-CH" altLang="en-US">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B53C2917-AFFB-8A3F-9908-615855B6BB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fld id="{553A01B1-461F-B449-B881-47A258B26CA2}" type="slidenum">
              <a:rPr lang="de-CH" altLang="en-US" sz="1200">
                <a:latin typeface="Times" charset="0"/>
              </a:rPr>
              <a:pPr/>
              <a:t>9</a:t>
            </a:fld>
            <a:endParaRPr lang="de-CH" altLang="en-US" sz="1200">
              <a:latin typeface="Times" charset="0"/>
            </a:endParaRPr>
          </a:p>
        </p:txBody>
      </p:sp>
      <p:sp>
        <p:nvSpPr>
          <p:cNvPr id="16386" name="Rectangle 2">
            <a:extLst>
              <a:ext uri="{FF2B5EF4-FFF2-40B4-BE49-F238E27FC236}">
                <a16:creationId xmlns:a16="http://schemas.microsoft.com/office/drawing/2014/main" id="{F2DD64A6-943B-CA72-7457-41E8E1441AE7}"/>
              </a:ext>
            </a:extLst>
          </p:cNvPr>
          <p:cNvSpPr>
            <a:spLocks noGrp="1" noRot="1" noChangeAspect="1" noChangeArrowheads="1" noTextEdit="1"/>
          </p:cNvSpPr>
          <p:nvPr>
            <p:ph type="sldImg"/>
          </p:nvPr>
        </p:nvSpPr>
        <p:spPr>
          <a:solidFill>
            <a:srgbClr val="FFFFFF"/>
          </a:solidFill>
          <a:ln/>
        </p:spPr>
      </p:sp>
      <p:sp>
        <p:nvSpPr>
          <p:cNvPr id="16387" name="Rectangle 3">
            <a:extLst>
              <a:ext uri="{FF2B5EF4-FFF2-40B4-BE49-F238E27FC236}">
                <a16:creationId xmlns:a16="http://schemas.microsoft.com/office/drawing/2014/main" id="{67946121-4ADC-BDBB-A4AD-DC0F728D2EAD}"/>
              </a:ext>
            </a:extLst>
          </p:cNvPr>
          <p:cNvSpPr>
            <a:spLocks noGrp="1" noChangeArrowheads="1"/>
          </p:cNvSpPr>
          <p:nvPr>
            <p:ph type="body" idx="1"/>
          </p:nvPr>
        </p:nvSpPr>
        <p:spPr>
          <a:xfrm>
            <a:off x="1219200" y="3517900"/>
            <a:ext cx="6705600" cy="3048000"/>
          </a:xfrm>
          <a:solidFill>
            <a:srgbClr val="FFFFFF"/>
          </a:solidFill>
          <a:ln>
            <a:solidFill>
              <a:srgbClr val="000000"/>
            </a:solidFill>
          </a:ln>
        </p:spPr>
        <p:txBody>
          <a:bodyPr/>
          <a:lstStyle/>
          <a:p>
            <a:r>
              <a:rPr lang="de-CH" altLang="en-US" sz="1400">
                <a:ea typeface="ＭＳ Ｐゴシック" panose="020B0600070205080204" pitchFamily="34" charset="-128"/>
              </a:rPr>
              <a:t>Here is a classical example of the piano performance hierarchy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FF59EFAD-F8E5-3C4B-C9F6-4F7ED43419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fld id="{3D8F571D-671F-D043-BC89-7C95E151037D}" type="slidenum">
              <a:rPr lang="de-CH" altLang="en-US" sz="1200">
                <a:latin typeface="Times" charset="0"/>
              </a:rPr>
              <a:pPr/>
              <a:t>10</a:t>
            </a:fld>
            <a:endParaRPr lang="de-CH" altLang="en-US" sz="1200">
              <a:latin typeface="Times" charset="0"/>
            </a:endParaRPr>
          </a:p>
        </p:txBody>
      </p:sp>
      <p:sp>
        <p:nvSpPr>
          <p:cNvPr id="18434" name="Rectangle 2">
            <a:extLst>
              <a:ext uri="{FF2B5EF4-FFF2-40B4-BE49-F238E27FC236}">
                <a16:creationId xmlns:a16="http://schemas.microsoft.com/office/drawing/2014/main" id="{8DEA5442-44F5-C199-5459-32151863A3F2}"/>
              </a:ext>
            </a:extLst>
          </p:cNvPr>
          <p:cNvSpPr>
            <a:spLocks noGrp="1" noRot="1" noChangeAspect="1" noChangeArrowheads="1" noTextEdit="1"/>
          </p:cNvSpPr>
          <p:nvPr>
            <p:ph type="sldImg"/>
          </p:nvPr>
        </p:nvSpPr>
        <p:spPr>
          <a:solidFill>
            <a:srgbClr val="FFFFFF"/>
          </a:solidFill>
          <a:ln/>
        </p:spPr>
      </p:sp>
      <p:sp>
        <p:nvSpPr>
          <p:cNvPr id="18435" name="Rectangle 3">
            <a:extLst>
              <a:ext uri="{FF2B5EF4-FFF2-40B4-BE49-F238E27FC236}">
                <a16:creationId xmlns:a16="http://schemas.microsoft.com/office/drawing/2014/main" id="{815288DF-04DD-7181-1D1F-24C1D5DA0D47}"/>
              </a:ext>
            </a:extLst>
          </p:cNvPr>
          <p:cNvSpPr>
            <a:spLocks noGrp="1" noChangeArrowheads="1"/>
          </p:cNvSpPr>
          <p:nvPr>
            <p:ph type="body" idx="1"/>
          </p:nvPr>
        </p:nvSpPr>
        <p:spPr>
          <a:xfrm>
            <a:off x="1219200" y="3517900"/>
            <a:ext cx="6705600" cy="3048000"/>
          </a:xfrm>
          <a:solidFill>
            <a:srgbClr val="FFFFFF"/>
          </a:solidFill>
          <a:ln>
            <a:solidFill>
              <a:srgbClr val="000000"/>
            </a:solidFill>
          </a:ln>
        </p:spPr>
        <p:txBody>
          <a:bodyPr/>
          <a:lstStyle/>
          <a:p>
            <a:r>
              <a:rPr lang="de-CH" altLang="en-US" sz="1400">
                <a:ea typeface="ＭＳ Ｐゴシック" panose="020B0600070205080204" pitchFamily="34" charset="-128"/>
              </a:rPr>
              <a:t>Here is a classical example of the piano performance hierarchy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16925"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485900" y="3886200"/>
            <a:ext cx="6931025"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4347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95300" y="1600200"/>
            <a:ext cx="8912225"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70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0263" y="274638"/>
            <a:ext cx="2227262"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8"/>
            <a:ext cx="6532563"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608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95300" y="1600200"/>
            <a:ext cx="8912225"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164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16925"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5226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95300" y="1600200"/>
            <a:ext cx="4379913"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7613" y="1600200"/>
            <a:ext cx="4379912"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083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5150"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5150"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0788" y="1535113"/>
            <a:ext cx="4376737"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0788" y="2174875"/>
            <a:ext cx="4376737"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636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237961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5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871913" y="273050"/>
            <a:ext cx="5535612"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7550"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0053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0425"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0425"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1276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0544216C-1CC5-A606-8832-ECD3E99BFA00}"/>
              </a:ext>
            </a:extLst>
          </p:cNvPr>
          <p:cNvSpPr>
            <a:spLocks noChangeArrowheads="1"/>
          </p:cNvSpPr>
          <p:nvPr userDrawn="1"/>
        </p:nvSpPr>
        <p:spPr bwMode="auto">
          <a:xfrm>
            <a:off x="0" y="0"/>
            <a:ext cx="1409700" cy="6858000"/>
          </a:xfrm>
          <a:prstGeom prst="rect">
            <a:avLst/>
          </a:prstGeom>
          <a:gradFill rotWithShape="0">
            <a:gsLst>
              <a:gs pos="0">
                <a:srgbClr val="FFCB1F"/>
              </a:gs>
              <a:gs pos="100000">
                <a:schemeClr val="bg1"/>
              </a:gs>
            </a:gsLst>
            <a:lin ang="0" scaled="1"/>
          </a:gradFill>
          <a:ln>
            <a:noFill/>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742950" indent="-285750">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endParaRPr lang="en-US" altLang="en-US"/>
          </a:p>
        </p:txBody>
      </p:sp>
      <p:pic>
        <p:nvPicPr>
          <p:cNvPr id="1027" name="Picture 10" descr="IFM_blue.jpg                                                   00031B6BMacintosh HD                   B746CC0A:">
            <a:extLst>
              <a:ext uri="{FF2B5EF4-FFF2-40B4-BE49-F238E27FC236}">
                <a16:creationId xmlns:a16="http://schemas.microsoft.com/office/drawing/2014/main" id="{FE2CE84C-099F-D808-80B2-08CB367CDACC}"/>
              </a:ext>
            </a:extLst>
          </p:cNvPr>
          <p:cNvPicPr>
            <a:picLocks noChangeAspect="1" noChangeArrowheads="1"/>
          </p:cNvPicPr>
          <p:nvPr userDrawn="1"/>
        </p:nvPicPr>
        <p:blipFill>
          <a:blip r:embed="rId13">
            <a:clrChange>
              <a:clrFrom>
                <a:srgbClr val="CEE7EE"/>
              </a:clrFrom>
              <a:clrTo>
                <a:srgbClr val="CEE7EE">
                  <a:alpha val="0"/>
                </a:srgbClr>
              </a:clrTo>
            </a:clrChange>
            <a:extLst>
              <a:ext uri="{28A0092B-C50C-407E-A947-70E740481C1C}">
                <a14:useLocalDpi xmlns:a14="http://schemas.microsoft.com/office/drawing/2010/main" val="0"/>
              </a:ext>
            </a:extLst>
          </a:blip>
          <a:srcRect r="2034" b="2296"/>
          <a:stretch>
            <a:fillRect/>
          </a:stretch>
        </p:blipFill>
        <p:spPr bwMode="auto">
          <a:xfrm>
            <a:off x="79375" y="115888"/>
            <a:ext cx="82391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2" descr="mn.gif                                                         0000565DExtra                          BF31C3C3:">
            <a:extLst>
              <a:ext uri="{FF2B5EF4-FFF2-40B4-BE49-F238E27FC236}">
                <a16:creationId xmlns:a16="http://schemas.microsoft.com/office/drawing/2014/main" id="{38D3F6CA-DC7B-1E36-39FB-2053899E800A}"/>
              </a:ext>
            </a:extLst>
          </p:cNvPr>
          <p:cNvPicPr>
            <a:picLocks noChangeAspect="1" noChangeArrowheads="1"/>
          </p:cNvPicPr>
          <p:nvPr userDrawn="1"/>
        </p:nvPicPr>
        <p:blipFill>
          <a:blip r:embed="rId14">
            <a:lum contrast="6000"/>
            <a:extLst>
              <a:ext uri="{28A0092B-C50C-407E-A947-70E740481C1C}">
                <a14:useLocalDpi xmlns:a14="http://schemas.microsoft.com/office/drawing/2010/main" val="0"/>
              </a:ext>
            </a:extLst>
          </a:blip>
          <a:srcRect/>
          <a:stretch>
            <a:fillRect/>
          </a:stretch>
        </p:blipFill>
        <p:spPr bwMode="auto">
          <a:xfrm>
            <a:off x="550863" y="112713"/>
            <a:ext cx="646112"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9" name="Text Box 15">
            <a:extLst>
              <a:ext uri="{FF2B5EF4-FFF2-40B4-BE49-F238E27FC236}">
                <a16:creationId xmlns:a16="http://schemas.microsoft.com/office/drawing/2014/main" id="{07BC5894-D873-5853-9092-A1BDE74B9E1A}"/>
              </a:ext>
            </a:extLst>
          </p:cNvPr>
          <p:cNvSpPr txBox="1">
            <a:spLocks noChangeArrowheads="1"/>
          </p:cNvSpPr>
          <p:nvPr userDrawn="1"/>
        </p:nvSpPr>
        <p:spPr bwMode="auto">
          <a:xfrm rot="-5400000">
            <a:off x="-2191544" y="3345657"/>
            <a:ext cx="5167313" cy="457200"/>
          </a:xfrm>
          <a:prstGeom prst="rect">
            <a:avLst/>
          </a:prstGeom>
          <a:no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lgn="r">
              <a:defRPr/>
            </a:pPr>
            <a:r>
              <a:rPr lang="de-DE" altLang="en-US" sz="1200" dirty="0">
                <a:effectLst>
                  <a:outerShdw blurRad="38100" dist="38100" dir="2700000" algn="tl">
                    <a:srgbClr val="FFFFFF"/>
                  </a:outerShdw>
                </a:effectLst>
                <a:latin typeface="Times" pitchFamily="2" charset="0"/>
              </a:rPr>
              <a:t>Guerino Mazzola (Spring 2023): Performance Theory </a:t>
            </a:r>
            <a:br>
              <a:rPr lang="de-DE" altLang="en-US" sz="1200" dirty="0">
                <a:effectLst>
                  <a:outerShdw blurRad="38100" dist="38100" dir="2700000" algn="tl">
                    <a:srgbClr val="FFFFFF"/>
                  </a:outerShdw>
                </a:effectLst>
                <a:latin typeface="Times" pitchFamily="2" charset="0"/>
              </a:rPr>
            </a:br>
            <a:endParaRPr lang="de-DE" altLang="en-US" sz="1200" i="1" dirty="0">
              <a:effectLst>
                <a:outerShdw blurRad="38100" dist="38100" dir="2700000" algn="tl">
                  <a:srgbClr val="FFFFFF"/>
                </a:outerShdw>
              </a:effectLst>
              <a:latin typeface="Times" pitchFamily="2"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4" charset="-128"/>
          <a:cs typeface="ＭＳ Ｐゴシック" pitchFamily="4" charset="-128"/>
        </a:defRPr>
      </a:lvl1pPr>
      <a:lvl2pPr algn="ctr" rtl="0" eaLnBrk="0" fontAlgn="base" hangingPunct="0">
        <a:spcBef>
          <a:spcPct val="0"/>
        </a:spcBef>
        <a:spcAft>
          <a:spcPct val="0"/>
        </a:spcAft>
        <a:defRPr sz="4400">
          <a:solidFill>
            <a:schemeClr val="tx2"/>
          </a:solidFill>
          <a:latin typeface="Times" charset="0"/>
          <a:ea typeface="ＭＳ Ｐゴシック" pitchFamily="4" charset="-128"/>
          <a:cs typeface="ＭＳ Ｐゴシック" pitchFamily="4" charset="-128"/>
        </a:defRPr>
      </a:lvl2pPr>
      <a:lvl3pPr algn="ctr" rtl="0" eaLnBrk="0" fontAlgn="base" hangingPunct="0">
        <a:spcBef>
          <a:spcPct val="0"/>
        </a:spcBef>
        <a:spcAft>
          <a:spcPct val="0"/>
        </a:spcAft>
        <a:defRPr sz="4400">
          <a:solidFill>
            <a:schemeClr val="tx2"/>
          </a:solidFill>
          <a:latin typeface="Times" charset="0"/>
          <a:ea typeface="ＭＳ Ｐゴシック" pitchFamily="4" charset="-128"/>
          <a:cs typeface="ＭＳ Ｐゴシック" pitchFamily="4" charset="-128"/>
        </a:defRPr>
      </a:lvl3pPr>
      <a:lvl4pPr algn="ctr" rtl="0" eaLnBrk="0" fontAlgn="base" hangingPunct="0">
        <a:spcBef>
          <a:spcPct val="0"/>
        </a:spcBef>
        <a:spcAft>
          <a:spcPct val="0"/>
        </a:spcAft>
        <a:defRPr sz="4400">
          <a:solidFill>
            <a:schemeClr val="tx2"/>
          </a:solidFill>
          <a:latin typeface="Times" charset="0"/>
          <a:ea typeface="ＭＳ Ｐゴシック" pitchFamily="4" charset="-128"/>
          <a:cs typeface="ＭＳ Ｐゴシック" pitchFamily="4" charset="-128"/>
        </a:defRPr>
      </a:lvl4pPr>
      <a:lvl5pPr algn="ctr" rtl="0" eaLnBrk="0" fontAlgn="base" hangingPunct="0">
        <a:spcBef>
          <a:spcPct val="0"/>
        </a:spcBef>
        <a:spcAft>
          <a:spcPct val="0"/>
        </a:spcAft>
        <a:defRPr sz="4400">
          <a:solidFill>
            <a:schemeClr val="tx2"/>
          </a:solidFill>
          <a:latin typeface="Times" charset="0"/>
          <a:ea typeface="ＭＳ Ｐゴシック" pitchFamily="4" charset="-128"/>
          <a:cs typeface="ＭＳ Ｐゴシック" pitchFamily="4" charset="-128"/>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4" charset="-128"/>
          <a:cs typeface="ＭＳ Ｐゴシック" pitchFamily="4"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T2hCsciJJp0"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www.youtube.com/watch?v=SthKs40ClCY" TargetMode="Externa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57" name="Text Box 41">
            <a:extLst>
              <a:ext uri="{FF2B5EF4-FFF2-40B4-BE49-F238E27FC236}">
                <a16:creationId xmlns:a16="http://schemas.microsoft.com/office/drawing/2014/main" id="{A943B759-3FD0-2722-A9FE-70E76255650C}"/>
              </a:ext>
            </a:extLst>
          </p:cNvPr>
          <p:cNvSpPr txBox="1">
            <a:spLocks noChangeArrowheads="1"/>
          </p:cNvSpPr>
          <p:nvPr/>
        </p:nvSpPr>
        <p:spPr bwMode="auto">
          <a:xfrm>
            <a:off x="2152650" y="1049338"/>
            <a:ext cx="7235825" cy="1890712"/>
          </a:xfrm>
          <a:prstGeom prst="rect">
            <a:avLst/>
          </a:prstGeom>
          <a:noFill/>
          <a:ln w="9525">
            <a:noFill/>
            <a:miter lim="800000"/>
            <a:headEnd/>
            <a:tailEnd/>
          </a:ln>
          <a:effectLst/>
        </p:spPr>
        <p:txBody>
          <a:bodyPr>
            <a:spAutoFit/>
          </a:bodyPr>
          <a:lstStyle>
            <a:lvl1pPr marL="609600" indent="-609600">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spcBef>
                <a:spcPct val="50000"/>
              </a:spcBef>
              <a:buFont typeface="Times" pitchFamily="2" charset="0"/>
              <a:buNone/>
              <a:defRPr/>
            </a:pPr>
            <a:r>
              <a:rPr lang="de-DE" altLang="en-US" dirty="0">
                <a:effectLst>
                  <a:outerShdw blurRad="38100" dist="38100" dir="2700000" algn="tl">
                    <a:srgbClr val="FFFFFF"/>
                  </a:outerShdw>
                </a:effectLst>
                <a:latin typeface="Times" pitchFamily="2" charset="0"/>
              </a:rPr>
              <a:t>II	 STRUCTURE THEORY</a:t>
            </a:r>
          </a:p>
          <a:p>
            <a:pPr>
              <a:spcBef>
                <a:spcPct val="50000"/>
              </a:spcBef>
              <a:buFont typeface="Times" pitchFamily="2" charset="0"/>
              <a:buNone/>
              <a:defRPr/>
            </a:pPr>
            <a:r>
              <a:rPr lang="de-DE" altLang="en-US" dirty="0">
                <a:effectLst>
                  <a:outerShdw blurRad="38100" dist="38100" dir="2700000" algn="tl">
                    <a:srgbClr val="FFFFFF"/>
                  </a:outerShdw>
                </a:effectLst>
                <a:latin typeface="Times" pitchFamily="2" charset="0"/>
              </a:rPr>
              <a:t>II.5 	</a:t>
            </a:r>
            <a:r>
              <a:rPr lang="de-DE" altLang="en-US" sz="2400" dirty="0">
                <a:effectLst>
                  <a:outerShdw blurRad="38100" dist="38100" dir="2700000" algn="tl">
                    <a:srgbClr val="FFFFFF"/>
                  </a:outerShdw>
                </a:effectLst>
                <a:latin typeface="Times" pitchFamily="2" charset="0"/>
              </a:rPr>
              <a:t>(</a:t>
            </a:r>
            <a:r>
              <a:rPr lang="de-DE" altLang="en-US" sz="2400" dirty="0" err="1">
                <a:effectLst>
                  <a:outerShdw blurRad="38100" dist="38100" dir="2700000" algn="tl">
                    <a:srgbClr val="FFFFFF"/>
                  </a:outerShdw>
                </a:effectLst>
                <a:latin typeface="Times" pitchFamily="2" charset="0"/>
              </a:rPr>
              <a:t>Wed</a:t>
            </a:r>
            <a:r>
              <a:rPr lang="de-DE" altLang="en-US" sz="2400" dirty="0">
                <a:effectLst>
                  <a:outerShdw blurRad="38100" dist="38100" dir="2700000" algn="tl">
                    <a:srgbClr val="FFFFFF"/>
                  </a:outerShdw>
                </a:effectLst>
                <a:latin typeface="Times" pitchFamily="2" charset="0"/>
              </a:rPr>
              <a:t> Feb 08) 	</a:t>
            </a:r>
            <a:br>
              <a:rPr lang="de-DE" altLang="en-US" sz="2400" dirty="0">
                <a:effectLst>
                  <a:outerShdw blurRad="38100" dist="38100" dir="2700000" algn="tl">
                    <a:srgbClr val="FFFFFF"/>
                  </a:outerShdw>
                </a:effectLst>
                <a:latin typeface="Times" pitchFamily="2" charset="0"/>
              </a:rPr>
            </a:br>
            <a:r>
              <a:rPr lang="de-DE" altLang="en-US" sz="2400" dirty="0">
                <a:effectLst>
                  <a:outerShdw blurRad="38100" dist="38100" dir="2700000" algn="tl">
                    <a:srgbClr val="FFFFFF"/>
                  </a:outerShdw>
                </a:effectLst>
                <a:latin typeface="Times" pitchFamily="2" charset="0"/>
              </a:rPr>
              <a:t>Initial Sets and Performances, </a:t>
            </a:r>
            <a:br>
              <a:rPr lang="de-DE" altLang="en-US" sz="2400" dirty="0">
                <a:effectLst>
                  <a:outerShdw blurRad="38100" dist="38100" dir="2700000" algn="tl">
                    <a:srgbClr val="FFFFFF"/>
                  </a:outerShdw>
                </a:effectLst>
                <a:latin typeface="Times" pitchFamily="2" charset="0"/>
              </a:rPr>
            </a:br>
            <a:r>
              <a:rPr lang="de-DE" altLang="en-US" sz="2400" dirty="0">
                <a:effectLst>
                  <a:outerShdw blurRad="38100" dist="38100" dir="2700000" algn="tl">
                    <a:srgbClr val="FFFFFF"/>
                  </a:outerShdw>
                </a:effectLst>
                <a:latin typeface="Times" pitchFamily="2" charset="0"/>
              </a:rPr>
              <a:t>Performance Cells and </a:t>
            </a:r>
            <a:r>
              <a:rPr lang="de-DE" altLang="en-US" sz="2400" dirty="0" err="1">
                <a:effectLst>
                  <a:outerShdw blurRad="38100" dist="38100" dir="2700000" algn="tl">
                    <a:srgbClr val="FFFFFF"/>
                  </a:outerShdw>
                </a:effectLst>
                <a:latin typeface="Times" pitchFamily="2" charset="0"/>
              </a:rPr>
              <a:t>Hierarchies</a:t>
            </a:r>
            <a:endParaRPr lang="de-DE" altLang="en-US" sz="2400" dirty="0">
              <a:latin typeface="Times-Rom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nodeType="clickEffect">
                                  <p:stCondLst>
                                    <p:cond delay="0"/>
                                  </p:stCondLst>
                                  <p:childTnLst>
                                    <p:set>
                                      <p:cBhvr>
                                        <p:cTn id="6" dur="1" fill="hold">
                                          <p:stCondLst>
                                            <p:cond delay="499"/>
                                          </p:stCondLst>
                                        </p:cTn>
                                        <p:tgtEl>
                                          <p:spTgt spid="54685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entr" presetSubtype="0" fill="hold" nodeType="clickEffect">
                                  <p:stCondLst>
                                    <p:cond delay="0"/>
                                  </p:stCondLst>
                                  <p:childTnLst>
                                    <p:set>
                                      <p:cBhvr>
                                        <p:cTn id="10" dur="1" fill="hold">
                                          <p:stCondLst>
                                            <p:cond delay="499"/>
                                          </p:stCondLst>
                                        </p:cTn>
                                        <p:tgtEl>
                                          <p:spTgt spid="54685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5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8" name="Text Box 8">
            <a:extLst>
              <a:ext uri="{FF2B5EF4-FFF2-40B4-BE49-F238E27FC236}">
                <a16:creationId xmlns:a16="http://schemas.microsoft.com/office/drawing/2014/main" id="{5A250900-3D31-439D-0DAF-D804C81ED791}"/>
              </a:ext>
            </a:extLst>
          </p:cNvPr>
          <p:cNvSpPr txBox="1">
            <a:spLocks noChangeArrowheads="1"/>
          </p:cNvSpPr>
          <p:nvPr/>
        </p:nvSpPr>
        <p:spPr bwMode="auto">
          <a:xfrm>
            <a:off x="1984375" y="0"/>
            <a:ext cx="7221538" cy="3016250"/>
          </a:xfrm>
          <a:prstGeom prst="rect">
            <a:avLst/>
          </a:prstGeom>
          <a:noFill/>
          <a:ln w="9525">
            <a:noFill/>
            <a:miter lim="800000"/>
            <a:headEnd/>
            <a:tailEnd/>
          </a:ln>
          <a:effectLst/>
        </p:spPr>
        <p:txBody>
          <a:bodyPr wrap="none">
            <a:spAutoFit/>
          </a:bodyPr>
          <a:lstStyle>
            <a:lvl1pPr defTabSz="385763">
              <a:defRPr sz="2800">
                <a:solidFill>
                  <a:schemeClr val="tx1"/>
                </a:solidFill>
                <a:latin typeface="Math1" pitchFamily="2" charset="0"/>
                <a:ea typeface="ＭＳ Ｐゴシック" panose="020B0600070205080204" pitchFamily="34" charset="-128"/>
              </a:defRPr>
            </a:lvl1pPr>
            <a:lvl2pPr marL="37931725" indent="-37474525" defTabSz="385763">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FFFFFF"/>
                  </a:outerShdw>
                </a:effectLst>
                <a:latin typeface="Times" pitchFamily="2" charset="0"/>
              </a:rPr>
              <a:t> To model </a:t>
            </a:r>
            <a:r>
              <a:rPr lang="de-CH" altLang="en-US" sz="2400">
                <a:solidFill>
                  <a:srgbClr val="FF020B"/>
                </a:solidFill>
                <a:effectLst>
                  <a:outerShdw blurRad="38100" dist="38100" dir="2700000" algn="tl">
                    <a:srgbClr val="000000"/>
                  </a:outerShdw>
                </a:effectLst>
                <a:latin typeface="Times" pitchFamily="2" charset="0"/>
              </a:rPr>
              <a:t>violin performance</a:t>
            </a:r>
            <a:r>
              <a:rPr lang="de-CH" altLang="en-US" sz="2400">
                <a:effectLst>
                  <a:outerShdw blurRad="38100" dist="38100" dir="2700000" algn="tl">
                    <a:srgbClr val="FFFFFF"/>
                  </a:outerShdw>
                </a:effectLst>
                <a:latin typeface="Times" pitchFamily="2" charset="0"/>
              </a:rPr>
              <a:t>, one works with </a:t>
            </a:r>
          </a:p>
          <a:p>
            <a:pPr>
              <a:defRPr/>
            </a:pPr>
            <a:r>
              <a:rPr lang="de-CH" altLang="en-US" sz="2400">
                <a:effectLst>
                  <a:outerShdw blurRad="38100" dist="38100" dir="2700000" algn="tl">
                    <a:srgbClr val="FFFFFF"/>
                  </a:outerShdw>
                </a:effectLst>
                <a:latin typeface="Times" pitchFamily="2" charset="0"/>
              </a:rPr>
              <a:t>		the basis parameters E, H,</a:t>
            </a:r>
          </a:p>
          <a:p>
            <a:pPr>
              <a:defRPr/>
            </a:pPr>
            <a:r>
              <a:rPr lang="de-CH" altLang="en-US" sz="2400">
                <a:effectLst>
                  <a:outerShdw blurRad="38100" dist="38100" dir="2700000" algn="tl">
                    <a:srgbClr val="FFFFFF"/>
                  </a:outerShdw>
                </a:effectLst>
                <a:latin typeface="Times" pitchFamily="2" charset="0"/>
              </a:rPr>
              <a:t>		and corresponding fields T(E), S(H) (</a:t>
            </a:r>
            <a:r>
              <a:rPr lang="de-CH" altLang="en-US" sz="2400">
                <a:solidFill>
                  <a:srgbClr val="FF020B"/>
                </a:solidFill>
                <a:effectLst>
                  <a:outerShdw blurRad="38100" dist="38100" dir="2700000" algn="tl">
                    <a:srgbClr val="000000"/>
                  </a:outerShdw>
                </a:effectLst>
                <a:latin typeface="Times" pitchFamily="2" charset="0"/>
              </a:rPr>
              <a:t>= I(H) here!!)</a:t>
            </a:r>
            <a:endParaRPr lang="de-CH" altLang="en-US" sz="2400">
              <a:effectLst>
                <a:outerShdw blurRad="38100" dist="38100" dir="2700000" algn="tl">
                  <a:srgbClr val="FFFFFF"/>
                </a:outerShdw>
              </a:effectLst>
              <a:latin typeface="Times" pitchFamily="2" charset="0"/>
            </a:endParaRPr>
          </a:p>
          <a:p>
            <a:pPr>
              <a:defRPr/>
            </a:pPr>
            <a:r>
              <a:rPr lang="de-CH" altLang="en-US" sz="2400">
                <a:effectLst>
                  <a:outerShdw blurRad="38100" dist="38100" dir="2700000" algn="tl">
                    <a:srgbClr val="FFFFFF"/>
                  </a:outerShdw>
                </a:effectLst>
                <a:latin typeface="Times" pitchFamily="2" charset="0"/>
              </a:rPr>
              <a:t>		duration parameter D, </a:t>
            </a:r>
          </a:p>
          <a:p>
            <a:pPr>
              <a:defRPr/>
            </a:pPr>
            <a:r>
              <a:rPr lang="de-CH" altLang="en-US" sz="2400">
                <a:effectLst>
                  <a:outerShdw blurRad="38100" dist="38100" dir="2700000" algn="tl">
                    <a:srgbClr val="FFFFFF"/>
                  </a:outerShdw>
                </a:effectLst>
                <a:latin typeface="Times" pitchFamily="2" charset="0"/>
              </a:rPr>
              <a:t>		glissando parameter G,</a:t>
            </a:r>
          </a:p>
          <a:p>
            <a:pPr>
              <a:defRPr/>
            </a:pPr>
            <a:r>
              <a:rPr lang="de-CH" altLang="en-US" sz="2400">
                <a:effectLst>
                  <a:outerShdw blurRad="38100" dist="38100" dir="2700000" algn="tl">
                    <a:srgbClr val="FFFFFF"/>
                  </a:outerShdw>
                </a:effectLst>
                <a:latin typeface="Times" pitchFamily="2" charset="0"/>
              </a:rPr>
              <a:t>		crescendo parameter C </a:t>
            </a:r>
          </a:p>
          <a:p>
            <a:pPr>
              <a:lnSpc>
                <a:spcPct val="90000"/>
              </a:lnSpc>
              <a:spcBef>
                <a:spcPts val="600"/>
              </a:spcBef>
              <a:defRPr/>
            </a:pPr>
            <a:br>
              <a:rPr lang="de-CH" altLang="en-US" sz="2400">
                <a:solidFill>
                  <a:srgbClr val="FF020B"/>
                </a:solidFill>
                <a:effectLst>
                  <a:outerShdw blurRad="38100" dist="38100" dir="2700000" algn="tl">
                    <a:srgbClr val="000000"/>
                  </a:outerShdw>
                </a:effectLst>
                <a:latin typeface="Times" pitchFamily="2" charset="0"/>
              </a:rPr>
            </a:br>
            <a:r>
              <a:rPr lang="de-CH" altLang="en-US" sz="2400">
                <a:solidFill>
                  <a:srgbClr val="FF020B"/>
                </a:solidFill>
                <a:effectLst>
                  <a:outerShdw blurRad="38100" dist="38100" dir="2700000" algn="tl">
                    <a:srgbClr val="000000"/>
                  </a:outerShdw>
                </a:effectLst>
                <a:latin typeface="Times" pitchFamily="2" charset="0"/>
              </a:rPr>
              <a:t>C</a:t>
            </a:r>
            <a:r>
              <a:rPr lang="de-CH" altLang="en-US" sz="2400">
                <a:solidFill>
                  <a:srgbClr val="FF0000"/>
                </a:solidFill>
                <a:effectLst>
                  <a:outerShdw blurRad="38100" dist="38100" dir="2700000" algn="tl">
                    <a:srgbClr val="000000"/>
                  </a:outerShdw>
                </a:effectLst>
                <a:latin typeface="Times" pitchFamily="2" charset="0"/>
              </a:rPr>
              <a:t>ellular violin hierarchy:</a:t>
            </a:r>
            <a:endParaRPr lang="de-CH" altLang="en-US" sz="2400">
              <a:effectLst>
                <a:outerShdw blurRad="38100" dist="38100" dir="2700000" algn="tl">
                  <a:srgbClr val="FFFFFF"/>
                </a:outerShdw>
              </a:effectLst>
              <a:latin typeface="Times" pitchFamily="2" charset="0"/>
            </a:endParaRPr>
          </a:p>
        </p:txBody>
      </p:sp>
      <p:grpSp>
        <p:nvGrpSpPr>
          <p:cNvPr id="2" name="Group 109">
            <a:extLst>
              <a:ext uri="{FF2B5EF4-FFF2-40B4-BE49-F238E27FC236}">
                <a16:creationId xmlns:a16="http://schemas.microsoft.com/office/drawing/2014/main" id="{4C7FC6CB-7DC7-F602-8EE3-FA9200AB81A5}"/>
              </a:ext>
            </a:extLst>
          </p:cNvPr>
          <p:cNvGrpSpPr>
            <a:grpSpLocks/>
          </p:cNvGrpSpPr>
          <p:nvPr/>
        </p:nvGrpSpPr>
        <p:grpSpPr bwMode="auto">
          <a:xfrm>
            <a:off x="1284288" y="128588"/>
            <a:ext cx="695325" cy="2809875"/>
            <a:chOff x="809" y="81"/>
            <a:chExt cx="438" cy="1770"/>
          </a:xfrm>
        </p:grpSpPr>
        <p:grpSp>
          <p:nvGrpSpPr>
            <p:cNvPr id="17412" name="Group 110">
              <a:extLst>
                <a:ext uri="{FF2B5EF4-FFF2-40B4-BE49-F238E27FC236}">
                  <a16:creationId xmlns:a16="http://schemas.microsoft.com/office/drawing/2014/main" id="{646C2BAB-CF7D-2C54-5238-BB87B01A1763}"/>
                </a:ext>
              </a:extLst>
            </p:cNvPr>
            <p:cNvGrpSpPr>
              <a:grpSpLocks/>
            </p:cNvGrpSpPr>
            <p:nvPr/>
          </p:nvGrpSpPr>
          <p:grpSpPr bwMode="auto">
            <a:xfrm rot="-2939010">
              <a:off x="802" y="857"/>
              <a:ext cx="233" cy="220"/>
              <a:chOff x="2495" y="3240"/>
              <a:chExt cx="412" cy="372"/>
            </a:xfrm>
          </p:grpSpPr>
          <p:grpSp>
            <p:nvGrpSpPr>
              <p:cNvPr id="17414" name="Group 111">
                <a:extLst>
                  <a:ext uri="{FF2B5EF4-FFF2-40B4-BE49-F238E27FC236}">
                    <a16:creationId xmlns:a16="http://schemas.microsoft.com/office/drawing/2014/main" id="{1C1CA2D7-CB0B-A4D7-8347-FD6F5D610050}"/>
                  </a:ext>
                </a:extLst>
              </p:cNvPr>
              <p:cNvGrpSpPr>
                <a:grpSpLocks/>
              </p:cNvGrpSpPr>
              <p:nvPr/>
            </p:nvGrpSpPr>
            <p:grpSpPr bwMode="auto">
              <a:xfrm>
                <a:off x="2580" y="3306"/>
                <a:ext cx="241" cy="240"/>
                <a:chOff x="2540" y="3351"/>
                <a:chExt cx="209" cy="208"/>
              </a:xfrm>
            </p:grpSpPr>
            <p:sp>
              <p:nvSpPr>
                <p:cNvPr id="1059952" name="Oval 112">
                  <a:extLst>
                    <a:ext uri="{FF2B5EF4-FFF2-40B4-BE49-F238E27FC236}">
                      <a16:creationId xmlns:a16="http://schemas.microsoft.com/office/drawing/2014/main" id="{E70C9D45-E445-C5BF-35D8-ED9F585C3312}"/>
                    </a:ext>
                  </a:extLst>
                </p:cNvPr>
                <p:cNvSpPr>
                  <a:spLocks noChangeArrowheads="1"/>
                </p:cNvSpPr>
                <p:nvPr/>
              </p:nvSpPr>
              <p:spPr bwMode="auto">
                <a:xfrm>
                  <a:off x="2539" y="3342"/>
                  <a:ext cx="209" cy="208"/>
                </a:xfrm>
                <a:prstGeom prst="ellipse">
                  <a:avLst/>
                </a:prstGeom>
                <a:gradFill rotWithShape="0">
                  <a:gsLst>
                    <a:gs pos="0">
                      <a:schemeClr val="bg1"/>
                    </a:gs>
                    <a:gs pos="100000">
                      <a:srgbClr val="0066FF"/>
                    </a:gs>
                  </a:gsLst>
                  <a:path path="shape">
                    <a:fillToRect l="50000" t="50000" r="50000" b="50000"/>
                  </a:path>
                </a:gradFill>
                <a:ln w="9525">
                  <a:solidFill>
                    <a:schemeClr val="tx1"/>
                  </a:solidFill>
                  <a:round/>
                  <a:headEnd/>
                  <a:tailEnd/>
                </a:ln>
                <a:effectLst/>
              </p:spPr>
              <p:txBody>
                <a:bodyPr vert="eaVert" wrap="none" anchor="ctr"/>
                <a:lstStyle/>
                <a:p>
                  <a:pPr algn="ctr">
                    <a:defRPr/>
                  </a:pPr>
                  <a:endParaRPr lang="de-CH" sz="2400">
                    <a:effectLst>
                      <a:outerShdw blurRad="38100" dist="38100" dir="2700000" algn="tl">
                        <a:srgbClr val="FFFFFF"/>
                      </a:outerShdw>
                    </a:effectLst>
                    <a:latin typeface="Times" charset="0"/>
                    <a:ea typeface="+mn-ea"/>
                  </a:endParaRPr>
                </a:p>
              </p:txBody>
            </p:sp>
            <p:sp>
              <p:nvSpPr>
                <p:cNvPr id="1059953" name="Oval 113">
                  <a:extLst>
                    <a:ext uri="{FF2B5EF4-FFF2-40B4-BE49-F238E27FC236}">
                      <a16:creationId xmlns:a16="http://schemas.microsoft.com/office/drawing/2014/main" id="{7B37514A-CF3D-0DC8-D79D-79DF1CDC5FB1}"/>
                    </a:ext>
                  </a:extLst>
                </p:cNvPr>
                <p:cNvSpPr>
                  <a:spLocks noChangeArrowheads="1"/>
                </p:cNvSpPr>
                <p:nvPr/>
              </p:nvSpPr>
              <p:spPr bwMode="auto">
                <a:xfrm>
                  <a:off x="2596" y="3385"/>
                  <a:ext cx="112" cy="114"/>
                </a:xfrm>
                <a:prstGeom prst="ellipse">
                  <a:avLst/>
                </a:prstGeom>
                <a:gradFill rotWithShape="0">
                  <a:gsLst>
                    <a:gs pos="0">
                      <a:schemeClr val="bg1"/>
                    </a:gs>
                    <a:gs pos="100000">
                      <a:srgbClr val="FF0000"/>
                    </a:gs>
                  </a:gsLst>
                  <a:path path="shape">
                    <a:fillToRect l="50000" t="50000" r="50000" b="50000"/>
                  </a:path>
                </a:gradFill>
                <a:ln w="9525">
                  <a:solidFill>
                    <a:schemeClr val="tx1"/>
                  </a:solidFill>
                  <a:round/>
                  <a:headEnd/>
                  <a:tailEnd/>
                </a:ln>
                <a:effectLst/>
              </p:spPr>
              <p:txBody>
                <a:bodyPr vert="eaVert" wrap="none" anchor="ctr"/>
                <a:lstStyle/>
                <a:p>
                  <a:pPr algn="ctr">
                    <a:defRPr/>
                  </a:pPr>
                  <a:endParaRPr lang="de-CH" sz="2400">
                    <a:effectLst>
                      <a:outerShdw blurRad="38100" dist="38100" dir="2700000" algn="tl">
                        <a:srgbClr val="FFFFFF"/>
                      </a:outerShdw>
                    </a:effectLst>
                    <a:latin typeface="Times" charset="0"/>
                    <a:ea typeface="+mn-ea"/>
                  </a:endParaRPr>
                </a:p>
              </p:txBody>
            </p:sp>
          </p:grpSp>
          <p:sp>
            <p:nvSpPr>
              <p:cNvPr id="17415" name="AutoShape 114">
                <a:extLst>
                  <a:ext uri="{FF2B5EF4-FFF2-40B4-BE49-F238E27FC236}">
                    <a16:creationId xmlns:a16="http://schemas.microsoft.com/office/drawing/2014/main" id="{15D308A9-1785-47EB-505A-1FB18DAB94ED}"/>
                  </a:ext>
                </a:extLst>
              </p:cNvPr>
              <p:cNvSpPr>
                <a:spLocks noChangeArrowheads="1"/>
              </p:cNvSpPr>
              <p:nvPr/>
            </p:nvSpPr>
            <p:spPr bwMode="auto">
              <a:xfrm>
                <a:off x="2495" y="3240"/>
                <a:ext cx="412" cy="372"/>
              </a:xfrm>
              <a:prstGeom prst="cube">
                <a:avLst>
                  <a:gd name="adj" fmla="val 25000"/>
                </a:avLst>
              </a:prstGeom>
              <a:solidFill>
                <a:srgbClr val="33CCCC">
                  <a:alpha val="50195"/>
                </a:srgbClr>
              </a:solidFill>
              <a:ln w="9525">
                <a:solidFill>
                  <a:schemeClr val="bg2"/>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7413" name="AutoShape 115">
              <a:extLst>
                <a:ext uri="{FF2B5EF4-FFF2-40B4-BE49-F238E27FC236}">
                  <a16:creationId xmlns:a16="http://schemas.microsoft.com/office/drawing/2014/main" id="{C580ECC8-383E-271F-B1E9-900EF8747DBD}"/>
                </a:ext>
              </a:extLst>
            </p:cNvPr>
            <p:cNvSpPr>
              <a:spLocks/>
            </p:cNvSpPr>
            <p:nvPr/>
          </p:nvSpPr>
          <p:spPr bwMode="auto">
            <a:xfrm>
              <a:off x="1125" y="81"/>
              <a:ext cx="122" cy="1770"/>
            </a:xfrm>
            <a:prstGeom prst="leftBrace">
              <a:avLst>
                <a:gd name="adj1" fmla="val 12090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pic>
        <p:nvPicPr>
          <p:cNvPr id="6" name="Picture 5" descr="A close up of a map&#10;&#10;Description automatically generated">
            <a:extLst>
              <a:ext uri="{FF2B5EF4-FFF2-40B4-BE49-F238E27FC236}">
                <a16:creationId xmlns:a16="http://schemas.microsoft.com/office/drawing/2014/main" id="{A1EAB126-D818-E9CD-97B3-FBBB77E5A1F7}"/>
              </a:ext>
            </a:extLst>
          </p:cNvPr>
          <p:cNvPicPr>
            <a:picLocks noChangeAspect="1"/>
          </p:cNvPicPr>
          <p:nvPr/>
        </p:nvPicPr>
        <p:blipFill>
          <a:blip r:embed="rId3"/>
          <a:stretch>
            <a:fillRect/>
          </a:stretch>
        </p:blipFill>
        <p:spPr>
          <a:xfrm>
            <a:off x="1992313" y="3014663"/>
            <a:ext cx="6205537" cy="3752850"/>
          </a:xfrm>
          <a:prstGeom prst="rect">
            <a:avLst/>
          </a:prstGeom>
          <a:effectLst>
            <a:outerShdw blurRad="50800" dist="38100" dir="2700000" sx="101000" sy="101000" algn="tl"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1059848">
                                            <p:txEl>
                                              <p:pRg st="0" end="0"/>
                                            </p:txEl>
                                          </p:spTgt>
                                        </p:tgtEl>
                                        <p:attrNameLst>
                                          <p:attrName>style.visibility</p:attrName>
                                        </p:attrNameLst>
                                      </p:cBhvr>
                                      <p:to>
                                        <p:strVal val="visible"/>
                                      </p:to>
                                    </p:set>
                                    <p:anim calcmode="lin" valueType="num">
                                      <p:cBhvr>
                                        <p:cTn id="7" dur="500" fill="hold"/>
                                        <p:tgtEl>
                                          <p:spTgt spid="1059848">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05984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059848">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05984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1059848">
                                            <p:txEl>
                                              <p:pRg st="1" end="1"/>
                                            </p:txEl>
                                          </p:spTgt>
                                        </p:tgtEl>
                                        <p:attrNameLst>
                                          <p:attrName>style.visibility</p:attrName>
                                        </p:attrNameLst>
                                      </p:cBhvr>
                                      <p:to>
                                        <p:strVal val="visible"/>
                                      </p:to>
                                    </p:set>
                                    <p:anim calcmode="lin" valueType="num">
                                      <p:cBhvr>
                                        <p:cTn id="15" dur="500" fill="hold"/>
                                        <p:tgtEl>
                                          <p:spTgt spid="1059848">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059848">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059848">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5984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nodeType="clickEffect">
                                  <p:stCondLst>
                                    <p:cond delay="0"/>
                                  </p:stCondLst>
                                  <p:childTnLst>
                                    <p:set>
                                      <p:cBhvr>
                                        <p:cTn id="22" dur="1" fill="hold">
                                          <p:stCondLst>
                                            <p:cond delay="0"/>
                                          </p:stCondLst>
                                        </p:cTn>
                                        <p:tgtEl>
                                          <p:spTgt spid="1059848">
                                            <p:txEl>
                                              <p:pRg st="2" end="2"/>
                                            </p:txEl>
                                          </p:spTgt>
                                        </p:tgtEl>
                                        <p:attrNameLst>
                                          <p:attrName>style.visibility</p:attrName>
                                        </p:attrNameLst>
                                      </p:cBhvr>
                                      <p:to>
                                        <p:strVal val="visible"/>
                                      </p:to>
                                    </p:set>
                                    <p:anim calcmode="lin" valueType="num">
                                      <p:cBhvr>
                                        <p:cTn id="23" dur="500" fill="hold"/>
                                        <p:tgtEl>
                                          <p:spTgt spid="1059848">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059848">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059848">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5984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nodeType="clickEffect">
                                  <p:stCondLst>
                                    <p:cond delay="0"/>
                                  </p:stCondLst>
                                  <p:childTnLst>
                                    <p:set>
                                      <p:cBhvr>
                                        <p:cTn id="30" dur="1" fill="hold">
                                          <p:stCondLst>
                                            <p:cond delay="0"/>
                                          </p:stCondLst>
                                        </p:cTn>
                                        <p:tgtEl>
                                          <p:spTgt spid="1059848">
                                            <p:txEl>
                                              <p:pRg st="3" end="3"/>
                                            </p:txEl>
                                          </p:spTgt>
                                        </p:tgtEl>
                                        <p:attrNameLst>
                                          <p:attrName>style.visibility</p:attrName>
                                        </p:attrNameLst>
                                      </p:cBhvr>
                                      <p:to>
                                        <p:strVal val="visible"/>
                                      </p:to>
                                    </p:set>
                                    <p:anim calcmode="lin" valueType="num">
                                      <p:cBhvr>
                                        <p:cTn id="31" dur="500" fill="hold"/>
                                        <p:tgtEl>
                                          <p:spTgt spid="1059848">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059848">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059848">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5984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nodeType="clickEffect">
                                  <p:stCondLst>
                                    <p:cond delay="0"/>
                                  </p:stCondLst>
                                  <p:childTnLst>
                                    <p:set>
                                      <p:cBhvr>
                                        <p:cTn id="38" dur="1" fill="hold">
                                          <p:stCondLst>
                                            <p:cond delay="0"/>
                                          </p:stCondLst>
                                        </p:cTn>
                                        <p:tgtEl>
                                          <p:spTgt spid="1059848">
                                            <p:txEl>
                                              <p:pRg st="4" end="4"/>
                                            </p:txEl>
                                          </p:spTgt>
                                        </p:tgtEl>
                                        <p:attrNameLst>
                                          <p:attrName>style.visibility</p:attrName>
                                        </p:attrNameLst>
                                      </p:cBhvr>
                                      <p:to>
                                        <p:strVal val="visible"/>
                                      </p:to>
                                    </p:set>
                                    <p:anim calcmode="lin" valueType="num">
                                      <p:cBhvr>
                                        <p:cTn id="39" dur="500" fill="hold"/>
                                        <p:tgtEl>
                                          <p:spTgt spid="1059848">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059848">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059848">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059848">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nodeType="clickEffect">
                                  <p:stCondLst>
                                    <p:cond delay="0"/>
                                  </p:stCondLst>
                                  <p:childTnLst>
                                    <p:set>
                                      <p:cBhvr>
                                        <p:cTn id="46" dur="1" fill="hold">
                                          <p:stCondLst>
                                            <p:cond delay="0"/>
                                          </p:stCondLst>
                                        </p:cTn>
                                        <p:tgtEl>
                                          <p:spTgt spid="1059848">
                                            <p:txEl>
                                              <p:pRg st="5" end="5"/>
                                            </p:txEl>
                                          </p:spTgt>
                                        </p:tgtEl>
                                        <p:attrNameLst>
                                          <p:attrName>style.visibility</p:attrName>
                                        </p:attrNameLst>
                                      </p:cBhvr>
                                      <p:to>
                                        <p:strVal val="visible"/>
                                      </p:to>
                                    </p:set>
                                    <p:anim calcmode="lin" valueType="num">
                                      <p:cBhvr>
                                        <p:cTn id="47" dur="500" fill="hold"/>
                                        <p:tgtEl>
                                          <p:spTgt spid="1059848">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059848">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059848">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059848">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nodeType="clickEffect">
                                  <p:stCondLst>
                                    <p:cond delay="0"/>
                                  </p:stCondLst>
                                  <p:childTnLst>
                                    <p:set>
                                      <p:cBhvr>
                                        <p:cTn id="54" dur="1" fill="hold">
                                          <p:stCondLst>
                                            <p:cond delay="0"/>
                                          </p:stCondLst>
                                        </p:cTn>
                                        <p:tgtEl>
                                          <p:spTgt spid="1059848">
                                            <p:txEl>
                                              <p:pRg st="6" end="6"/>
                                            </p:txEl>
                                          </p:spTgt>
                                        </p:tgtEl>
                                        <p:attrNameLst>
                                          <p:attrName>style.visibility</p:attrName>
                                        </p:attrNameLst>
                                      </p:cBhvr>
                                      <p:to>
                                        <p:strVal val="visible"/>
                                      </p:to>
                                    </p:set>
                                    <p:anim calcmode="lin" valueType="num">
                                      <p:cBhvr>
                                        <p:cTn id="55" dur="500" fill="hold"/>
                                        <p:tgtEl>
                                          <p:spTgt spid="1059848">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059848">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059848">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059848">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10" fill="hold" nodeType="click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dissolve">
                                      <p:cBhvr>
                                        <p:cTn id="6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9848"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Group 158">
            <a:extLst>
              <a:ext uri="{FF2B5EF4-FFF2-40B4-BE49-F238E27FC236}">
                <a16:creationId xmlns:a16="http://schemas.microsoft.com/office/drawing/2014/main" id="{EECF239F-5336-F565-461C-3D066C06EDD3}"/>
              </a:ext>
            </a:extLst>
          </p:cNvPr>
          <p:cNvGrpSpPr>
            <a:grpSpLocks/>
          </p:cNvGrpSpPr>
          <p:nvPr/>
        </p:nvGrpSpPr>
        <p:grpSpPr bwMode="auto">
          <a:xfrm>
            <a:off x="1131888" y="279400"/>
            <a:ext cx="8632825" cy="5784850"/>
            <a:chOff x="713" y="176"/>
            <a:chExt cx="5438" cy="3644"/>
          </a:xfrm>
        </p:grpSpPr>
        <p:sp>
          <p:nvSpPr>
            <p:cNvPr id="1051650" name="Text Box 2">
              <a:extLst>
                <a:ext uri="{FF2B5EF4-FFF2-40B4-BE49-F238E27FC236}">
                  <a16:creationId xmlns:a16="http://schemas.microsoft.com/office/drawing/2014/main" id="{D2065F7F-D6C2-337D-85A9-FE49FC71DCB4}"/>
                </a:ext>
              </a:extLst>
            </p:cNvPr>
            <p:cNvSpPr txBox="1">
              <a:spLocks noChangeArrowheads="1"/>
            </p:cNvSpPr>
            <p:nvPr/>
          </p:nvSpPr>
          <p:spPr bwMode="auto">
            <a:xfrm>
              <a:off x="1637" y="176"/>
              <a:ext cx="4153" cy="250"/>
            </a:xfrm>
            <a:prstGeom prst="rect">
              <a:avLst/>
            </a:prstGeom>
            <a:noFill/>
            <a:ln w="9525">
              <a:noFill/>
              <a:miter lim="800000"/>
              <a:headEnd/>
              <a:tailEnd/>
            </a:ln>
            <a:effectLst/>
          </p:spPr>
          <p:txBody>
            <a:bodyPr>
              <a:spAutoFit/>
            </a:bodyPr>
            <a:lstStyle/>
            <a:p>
              <a:pPr>
                <a:defRPr/>
              </a:pPr>
              <a:r>
                <a:rPr lang="de-DE" sz="2000">
                  <a:effectLst>
                    <a:outerShdw blurRad="38100" dist="38100" dir="2700000" algn="tl">
                      <a:srgbClr val="FFFFFF"/>
                    </a:outerShdw>
                  </a:effectLst>
                  <a:latin typeface="Times" charset="0"/>
                  <a:ea typeface="+mn-ea"/>
                </a:rPr>
                <a:t>Performance fields for onset time, pitch, and loudness</a:t>
              </a:r>
            </a:p>
          </p:txBody>
        </p:sp>
        <p:sp>
          <p:nvSpPr>
            <p:cNvPr id="5126" name="Line 3">
              <a:extLst>
                <a:ext uri="{FF2B5EF4-FFF2-40B4-BE49-F238E27FC236}">
                  <a16:creationId xmlns:a16="http://schemas.microsoft.com/office/drawing/2014/main" id="{8C5E029C-D075-5469-4C44-F9A895DC9099}"/>
                </a:ext>
              </a:extLst>
            </p:cNvPr>
            <p:cNvSpPr>
              <a:spLocks noChangeShapeType="1"/>
            </p:cNvSpPr>
            <p:nvPr/>
          </p:nvSpPr>
          <p:spPr bwMode="auto">
            <a:xfrm>
              <a:off x="816" y="3277"/>
              <a:ext cx="2031"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1652" name="Text Box 4">
              <a:extLst>
                <a:ext uri="{FF2B5EF4-FFF2-40B4-BE49-F238E27FC236}">
                  <a16:creationId xmlns:a16="http://schemas.microsoft.com/office/drawing/2014/main" id="{1BE48CE9-F53A-38C2-63CA-F8B6B5D57E2B}"/>
                </a:ext>
              </a:extLst>
            </p:cNvPr>
            <p:cNvSpPr txBox="1">
              <a:spLocks noChangeArrowheads="1"/>
            </p:cNvSpPr>
            <p:nvPr/>
          </p:nvSpPr>
          <p:spPr bwMode="auto">
            <a:xfrm>
              <a:off x="2781" y="3284"/>
              <a:ext cx="184" cy="19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chemeClr val="accent2"/>
                  </a:solidFill>
                  <a:effectLst>
                    <a:outerShdw blurRad="38100" dist="38100" dir="2700000" algn="tl">
                      <a:srgbClr val="000000"/>
                    </a:outerShdw>
                  </a:effectLst>
                  <a:latin typeface="Times" pitchFamily="2" charset="0"/>
                </a:rPr>
                <a:t>E</a:t>
              </a:r>
              <a:endParaRPr lang="de-DE" altLang="en-US" sz="1400">
                <a:solidFill>
                  <a:schemeClr val="bg2"/>
                </a:solidFill>
                <a:effectLst>
                  <a:outerShdw blurRad="38100" dist="38100" dir="2700000" algn="tl">
                    <a:srgbClr val="000000"/>
                  </a:outerShdw>
                </a:effectLst>
                <a:latin typeface="Sonata" charset="0"/>
              </a:endParaRPr>
            </a:p>
          </p:txBody>
        </p:sp>
        <p:sp>
          <p:nvSpPr>
            <p:cNvPr id="5128" name="Line 5">
              <a:extLst>
                <a:ext uri="{FF2B5EF4-FFF2-40B4-BE49-F238E27FC236}">
                  <a16:creationId xmlns:a16="http://schemas.microsoft.com/office/drawing/2014/main" id="{F7AC0D28-036E-5A0F-B07B-2D24EB3624C4}"/>
                </a:ext>
              </a:extLst>
            </p:cNvPr>
            <p:cNvSpPr>
              <a:spLocks noChangeShapeType="1"/>
            </p:cNvSpPr>
            <p:nvPr/>
          </p:nvSpPr>
          <p:spPr bwMode="auto">
            <a:xfrm>
              <a:off x="3998" y="3271"/>
              <a:ext cx="1633" cy="0"/>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1654" name="Text Box 6">
              <a:extLst>
                <a:ext uri="{FF2B5EF4-FFF2-40B4-BE49-F238E27FC236}">
                  <a16:creationId xmlns:a16="http://schemas.microsoft.com/office/drawing/2014/main" id="{03761B97-97DC-D7AC-9FD3-6617883D9D0C}"/>
                </a:ext>
              </a:extLst>
            </p:cNvPr>
            <p:cNvSpPr txBox="1">
              <a:spLocks noChangeArrowheads="1"/>
            </p:cNvSpPr>
            <p:nvPr/>
          </p:nvSpPr>
          <p:spPr bwMode="auto">
            <a:xfrm>
              <a:off x="5657" y="3284"/>
              <a:ext cx="166" cy="19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rgbClr val="FF020B"/>
                  </a:solidFill>
                  <a:effectLst>
                    <a:outerShdw blurRad="38100" dist="38100" dir="2700000" algn="tl">
                      <a:srgbClr val="000000"/>
                    </a:outerShdw>
                  </a:effectLst>
                  <a:latin typeface="Times" pitchFamily="2" charset="0"/>
                </a:rPr>
                <a:t>e</a:t>
              </a:r>
              <a:endParaRPr lang="de-DE" altLang="en-US" sz="1400">
                <a:effectLst>
                  <a:outerShdw blurRad="38100" dist="38100" dir="2700000" algn="tl">
                    <a:srgbClr val="FFFFFF"/>
                  </a:outerShdw>
                </a:effectLst>
                <a:latin typeface="Times" pitchFamily="2" charset="0"/>
              </a:endParaRPr>
            </a:p>
          </p:txBody>
        </p:sp>
        <p:sp>
          <p:nvSpPr>
            <p:cNvPr id="5130" name="Line 9">
              <a:extLst>
                <a:ext uri="{FF2B5EF4-FFF2-40B4-BE49-F238E27FC236}">
                  <a16:creationId xmlns:a16="http://schemas.microsoft.com/office/drawing/2014/main" id="{7901929D-98EF-B301-62EF-CA863D386356}"/>
                </a:ext>
              </a:extLst>
            </p:cNvPr>
            <p:cNvSpPr>
              <a:spLocks noChangeShapeType="1"/>
            </p:cNvSpPr>
            <p:nvPr/>
          </p:nvSpPr>
          <p:spPr bwMode="auto">
            <a:xfrm rot="-5400000">
              <a:off x="-202" y="2262"/>
              <a:ext cx="2031"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1658" name="Text Box 10">
              <a:extLst>
                <a:ext uri="{FF2B5EF4-FFF2-40B4-BE49-F238E27FC236}">
                  <a16:creationId xmlns:a16="http://schemas.microsoft.com/office/drawing/2014/main" id="{1E6A7830-543F-97DC-29D6-C8C43E67140E}"/>
                </a:ext>
              </a:extLst>
            </p:cNvPr>
            <p:cNvSpPr txBox="1">
              <a:spLocks noChangeArrowheads="1"/>
            </p:cNvSpPr>
            <p:nvPr/>
          </p:nvSpPr>
          <p:spPr bwMode="auto">
            <a:xfrm>
              <a:off x="713" y="1039"/>
              <a:ext cx="197" cy="19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chemeClr val="accent2"/>
                  </a:solidFill>
                  <a:effectLst>
                    <a:outerShdw blurRad="38100" dist="38100" dir="2700000" algn="tl">
                      <a:srgbClr val="000000"/>
                    </a:outerShdw>
                  </a:effectLst>
                  <a:latin typeface="Times" pitchFamily="2" charset="0"/>
                </a:rPr>
                <a:t>H</a:t>
              </a:r>
              <a:endParaRPr lang="de-DE" altLang="en-US" sz="1600">
                <a:solidFill>
                  <a:schemeClr val="bg2"/>
                </a:solidFill>
                <a:effectLst>
                  <a:outerShdw blurRad="38100" dist="38100" dir="2700000" algn="tl">
                    <a:srgbClr val="000000"/>
                  </a:outerShdw>
                </a:effectLst>
                <a:latin typeface="Times" pitchFamily="2" charset="0"/>
              </a:endParaRPr>
            </a:p>
          </p:txBody>
        </p:sp>
        <p:sp>
          <p:nvSpPr>
            <p:cNvPr id="5132" name="Line 11">
              <a:extLst>
                <a:ext uri="{FF2B5EF4-FFF2-40B4-BE49-F238E27FC236}">
                  <a16:creationId xmlns:a16="http://schemas.microsoft.com/office/drawing/2014/main" id="{4A11B0A0-2CFB-2CC4-9B23-B5DBC864D02E}"/>
                </a:ext>
              </a:extLst>
            </p:cNvPr>
            <p:cNvSpPr>
              <a:spLocks noChangeShapeType="1"/>
            </p:cNvSpPr>
            <p:nvPr/>
          </p:nvSpPr>
          <p:spPr bwMode="auto">
            <a:xfrm rot="-5400000">
              <a:off x="3092" y="2360"/>
              <a:ext cx="1814" cy="0"/>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1660" name="Text Box 12">
              <a:extLst>
                <a:ext uri="{FF2B5EF4-FFF2-40B4-BE49-F238E27FC236}">
                  <a16:creationId xmlns:a16="http://schemas.microsoft.com/office/drawing/2014/main" id="{8BF80455-9242-C05E-6716-F18CE458F461}"/>
                </a:ext>
              </a:extLst>
            </p:cNvPr>
            <p:cNvSpPr txBox="1">
              <a:spLocks noChangeArrowheads="1"/>
            </p:cNvSpPr>
            <p:nvPr/>
          </p:nvSpPr>
          <p:spPr bwMode="auto">
            <a:xfrm>
              <a:off x="3927" y="1274"/>
              <a:ext cx="172" cy="19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rgbClr val="FF020B"/>
                  </a:solidFill>
                  <a:effectLst>
                    <a:outerShdw blurRad="38100" dist="38100" dir="2700000" algn="tl">
                      <a:srgbClr val="000000"/>
                    </a:outerShdw>
                  </a:effectLst>
                  <a:latin typeface="Times" pitchFamily="2" charset="0"/>
                </a:rPr>
                <a:t>h</a:t>
              </a:r>
              <a:endParaRPr lang="de-DE" altLang="en-US" sz="1400">
                <a:effectLst>
                  <a:outerShdw blurRad="38100" dist="38100" dir="2700000" algn="tl">
                    <a:srgbClr val="FFFFFF"/>
                  </a:outerShdw>
                </a:effectLst>
                <a:latin typeface="Times" pitchFamily="2" charset="0"/>
              </a:endParaRPr>
            </a:p>
          </p:txBody>
        </p:sp>
        <p:sp>
          <p:nvSpPr>
            <p:cNvPr id="5134" name="Line 15">
              <a:extLst>
                <a:ext uri="{FF2B5EF4-FFF2-40B4-BE49-F238E27FC236}">
                  <a16:creationId xmlns:a16="http://schemas.microsoft.com/office/drawing/2014/main" id="{FE59884B-8B46-16F5-FAA5-00E29CD2EAA8}"/>
                </a:ext>
              </a:extLst>
            </p:cNvPr>
            <p:cNvSpPr>
              <a:spLocks noChangeShapeType="1"/>
            </p:cNvSpPr>
            <p:nvPr/>
          </p:nvSpPr>
          <p:spPr bwMode="auto">
            <a:xfrm flipV="1">
              <a:off x="813" y="2138"/>
              <a:ext cx="1789" cy="1134"/>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1664" name="Text Box 16">
              <a:extLst>
                <a:ext uri="{FF2B5EF4-FFF2-40B4-BE49-F238E27FC236}">
                  <a16:creationId xmlns:a16="http://schemas.microsoft.com/office/drawing/2014/main" id="{18F201DF-F94E-4927-CF26-AFD062C6593F}"/>
                </a:ext>
              </a:extLst>
            </p:cNvPr>
            <p:cNvSpPr txBox="1">
              <a:spLocks noChangeArrowheads="1"/>
            </p:cNvSpPr>
            <p:nvPr/>
          </p:nvSpPr>
          <p:spPr bwMode="auto">
            <a:xfrm rot="-1882168">
              <a:off x="2598" y="2075"/>
              <a:ext cx="184" cy="19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chemeClr val="accent2"/>
                  </a:solidFill>
                  <a:effectLst>
                    <a:outerShdw blurRad="38100" dist="38100" dir="2700000" algn="tl">
                      <a:srgbClr val="000000"/>
                    </a:outerShdw>
                  </a:effectLst>
                  <a:latin typeface="Times" pitchFamily="2" charset="0"/>
                </a:rPr>
                <a:t>L</a:t>
              </a:r>
              <a:endParaRPr lang="de-DE" altLang="en-US" sz="1400">
                <a:solidFill>
                  <a:schemeClr val="bg2"/>
                </a:solidFill>
                <a:effectLst>
                  <a:outerShdw blurRad="38100" dist="38100" dir="2700000" algn="tl">
                    <a:srgbClr val="000000"/>
                  </a:outerShdw>
                </a:effectLst>
                <a:latin typeface="Sonata" charset="0"/>
              </a:endParaRPr>
            </a:p>
          </p:txBody>
        </p:sp>
        <p:sp>
          <p:nvSpPr>
            <p:cNvPr id="5136" name="Line 17">
              <a:extLst>
                <a:ext uri="{FF2B5EF4-FFF2-40B4-BE49-F238E27FC236}">
                  <a16:creationId xmlns:a16="http://schemas.microsoft.com/office/drawing/2014/main" id="{A241E921-AE03-72F4-DED7-4812940E214F}"/>
                </a:ext>
              </a:extLst>
            </p:cNvPr>
            <p:cNvSpPr>
              <a:spLocks noChangeShapeType="1"/>
            </p:cNvSpPr>
            <p:nvPr/>
          </p:nvSpPr>
          <p:spPr bwMode="auto">
            <a:xfrm flipV="1">
              <a:off x="4003" y="2039"/>
              <a:ext cx="1950" cy="1236"/>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1666" name="Text Box 18">
              <a:extLst>
                <a:ext uri="{FF2B5EF4-FFF2-40B4-BE49-F238E27FC236}">
                  <a16:creationId xmlns:a16="http://schemas.microsoft.com/office/drawing/2014/main" id="{400E0929-079E-D1A8-C542-3977C24B5B63}"/>
                </a:ext>
              </a:extLst>
            </p:cNvPr>
            <p:cNvSpPr txBox="1">
              <a:spLocks noChangeArrowheads="1"/>
            </p:cNvSpPr>
            <p:nvPr/>
          </p:nvSpPr>
          <p:spPr bwMode="auto">
            <a:xfrm rot="19745255">
              <a:off x="5950" y="2062"/>
              <a:ext cx="147" cy="19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rgbClr val="FF020B"/>
                  </a:solidFill>
                  <a:effectLst>
                    <a:outerShdw blurRad="38100" dist="38100" dir="2700000" algn="tl">
                      <a:srgbClr val="000000"/>
                    </a:outerShdw>
                  </a:effectLst>
                  <a:latin typeface="Times" pitchFamily="2" charset="0"/>
                </a:rPr>
                <a:t>l</a:t>
              </a:r>
              <a:endParaRPr lang="de-DE" altLang="en-US" sz="1400">
                <a:effectLst>
                  <a:outerShdw blurRad="38100" dist="38100" dir="2700000" algn="tl">
                    <a:srgbClr val="FFFFFF"/>
                  </a:outerShdw>
                </a:effectLst>
                <a:latin typeface="Times" pitchFamily="2" charset="0"/>
              </a:endParaRPr>
            </a:p>
          </p:txBody>
        </p:sp>
        <p:grpSp>
          <p:nvGrpSpPr>
            <p:cNvPr id="5138" name="Group 42">
              <a:extLst>
                <a:ext uri="{FF2B5EF4-FFF2-40B4-BE49-F238E27FC236}">
                  <a16:creationId xmlns:a16="http://schemas.microsoft.com/office/drawing/2014/main" id="{E59A3BC4-C64E-9B1E-9268-D924C7024E21}"/>
                </a:ext>
              </a:extLst>
            </p:cNvPr>
            <p:cNvGrpSpPr>
              <a:grpSpLocks/>
            </p:cNvGrpSpPr>
            <p:nvPr/>
          </p:nvGrpSpPr>
          <p:grpSpPr bwMode="auto">
            <a:xfrm>
              <a:off x="2004" y="851"/>
              <a:ext cx="4147" cy="1289"/>
              <a:chOff x="2004" y="851"/>
              <a:chExt cx="4147" cy="1289"/>
            </a:xfrm>
          </p:grpSpPr>
          <p:sp>
            <p:nvSpPr>
              <p:cNvPr id="5212" name="Rectangle 25">
                <a:extLst>
                  <a:ext uri="{FF2B5EF4-FFF2-40B4-BE49-F238E27FC236}">
                    <a16:creationId xmlns:a16="http://schemas.microsoft.com/office/drawing/2014/main" id="{37A285F8-E883-DB62-05A2-F43C8E820431}"/>
                  </a:ext>
                </a:extLst>
              </p:cNvPr>
              <p:cNvSpPr>
                <a:spLocks noChangeArrowheads="1"/>
              </p:cNvSpPr>
              <p:nvPr/>
            </p:nvSpPr>
            <p:spPr bwMode="auto">
              <a:xfrm>
                <a:off x="2194" y="2090"/>
                <a:ext cx="50" cy="50"/>
              </a:xfrm>
              <a:prstGeom prst="rect">
                <a:avLst/>
              </a:prstGeom>
              <a:solidFill>
                <a:schemeClr val="accent2"/>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51674" name="Text Box 26">
                <a:extLst>
                  <a:ext uri="{FF2B5EF4-FFF2-40B4-BE49-F238E27FC236}">
                    <a16:creationId xmlns:a16="http://schemas.microsoft.com/office/drawing/2014/main" id="{40F04C57-61BF-0F4D-E808-9F5D2BE5AE84}"/>
                  </a:ext>
                </a:extLst>
              </p:cNvPr>
              <p:cNvSpPr txBox="1">
                <a:spLocks noChangeArrowheads="1"/>
              </p:cNvSpPr>
              <p:nvPr/>
            </p:nvSpPr>
            <p:spPr bwMode="auto">
              <a:xfrm>
                <a:off x="2004" y="1884"/>
                <a:ext cx="464" cy="192"/>
              </a:xfrm>
              <a:prstGeom prst="rect">
                <a:avLst/>
              </a:prstGeom>
              <a:noFill/>
              <a:ln w="9525">
                <a:noFill/>
                <a:miter lim="800000"/>
                <a:headEnd/>
                <a:tailEnd/>
              </a:ln>
              <a:effectLst/>
            </p:spPr>
            <p:txBody>
              <a:bodyPr wrap="none">
                <a:spAutoFit/>
              </a:bodyPr>
              <a:lstStyle/>
              <a:p>
                <a:pPr>
                  <a:defRPr/>
                </a:pPr>
                <a:r>
                  <a:rPr lang="de-DE" sz="1400">
                    <a:solidFill>
                      <a:schemeClr val="accent2"/>
                    </a:solidFill>
                    <a:effectLst>
                      <a:outerShdw blurRad="38100" dist="38100" dir="2700000" algn="tl">
                        <a:srgbClr val="000000"/>
                      </a:outerShdw>
                    </a:effectLst>
                    <a:latin typeface="Times" charset="0"/>
                    <a:ea typeface="+mn-ea"/>
                  </a:rPr>
                  <a:t>(E,H,L)</a:t>
                </a:r>
              </a:p>
            </p:txBody>
          </p:sp>
          <p:sp>
            <p:nvSpPr>
              <p:cNvPr id="5214" name="Rectangle 31">
                <a:extLst>
                  <a:ext uri="{FF2B5EF4-FFF2-40B4-BE49-F238E27FC236}">
                    <a16:creationId xmlns:a16="http://schemas.microsoft.com/office/drawing/2014/main" id="{6B2A96BA-5770-149A-0FE2-4D504037CADC}"/>
                  </a:ext>
                </a:extLst>
              </p:cNvPr>
              <p:cNvSpPr>
                <a:spLocks noChangeArrowheads="1"/>
              </p:cNvSpPr>
              <p:nvPr/>
            </p:nvSpPr>
            <p:spPr bwMode="auto">
              <a:xfrm>
                <a:off x="5631" y="2046"/>
                <a:ext cx="50" cy="50"/>
              </a:xfrm>
              <a:prstGeom prst="rect">
                <a:avLst/>
              </a:prstGeom>
              <a:solidFill>
                <a:srgbClr val="FF020B"/>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51680" name="Text Box 32">
                <a:extLst>
                  <a:ext uri="{FF2B5EF4-FFF2-40B4-BE49-F238E27FC236}">
                    <a16:creationId xmlns:a16="http://schemas.microsoft.com/office/drawing/2014/main" id="{D76434AA-D0AA-3E40-E282-DF8E7E9E6A72}"/>
                  </a:ext>
                </a:extLst>
              </p:cNvPr>
              <p:cNvSpPr txBox="1">
                <a:spLocks noChangeArrowheads="1"/>
              </p:cNvSpPr>
              <p:nvPr/>
            </p:nvSpPr>
            <p:spPr bwMode="auto">
              <a:xfrm>
                <a:off x="4956" y="1828"/>
                <a:ext cx="1195" cy="21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rgbClr val="FF020B"/>
                    </a:solidFill>
                    <a:effectLst>
                      <a:outerShdw blurRad="38100" dist="38100" dir="2700000" algn="tl">
                        <a:srgbClr val="000000"/>
                      </a:outerShdw>
                    </a:effectLst>
                    <a:latin typeface="Times" pitchFamily="2" charset="0"/>
                  </a:rPr>
                  <a:t>(e,h,l) = </a:t>
                </a:r>
                <a:r>
                  <a:rPr lang="de-CH" altLang="en-US" sz="1600">
                    <a:effectLst>
                      <a:outerShdw blurRad="38100" dist="38100" dir="2700000" algn="tl">
                        <a:srgbClr val="FFFFFF"/>
                      </a:outerShdw>
                    </a:effectLst>
                    <a:ea typeface="Osaka" panose="020B0600000000000000" pitchFamily="34" charset="-128"/>
                    <a:sym typeface="Symbol" pitchFamily="2" charset="2"/>
                  </a:rPr>
                  <a:t></a:t>
                </a:r>
                <a:r>
                  <a:rPr lang="de-CH" altLang="en-US" sz="1600" baseline="-25000">
                    <a:effectLst>
                      <a:outerShdw blurRad="38100" dist="38100" dir="2700000" algn="tl">
                        <a:srgbClr val="FFFFFF"/>
                      </a:outerShdw>
                    </a:effectLst>
                    <a:ea typeface="Osaka" panose="020B0600000000000000" pitchFamily="34" charset="-128"/>
                    <a:sym typeface="Symbol" pitchFamily="2" charset="2"/>
                  </a:rPr>
                  <a:t>EH </a:t>
                </a:r>
                <a:r>
                  <a:rPr lang="de-CH" altLang="en-US" sz="1600" baseline="-25000">
                    <a:effectLst>
                      <a:outerShdw blurRad="38100" dist="38100" dir="2700000" algn="tl">
                        <a:srgbClr val="FFFFFF"/>
                      </a:outerShdw>
                    </a:effectLst>
                    <a:latin typeface="Times" pitchFamily="2" charset="0"/>
                    <a:ea typeface="Osaka" panose="020B0600000000000000" pitchFamily="34" charset="-128"/>
                    <a:sym typeface="Symbol" pitchFamily="2" charset="2"/>
                  </a:rPr>
                  <a:t>L</a:t>
                </a:r>
                <a:r>
                  <a:rPr lang="de-DE" altLang="en-US" sz="1400">
                    <a:solidFill>
                      <a:schemeClr val="accent2"/>
                    </a:solidFill>
                    <a:effectLst>
                      <a:outerShdw blurRad="38100" dist="38100" dir="2700000" algn="tl">
                        <a:srgbClr val="000000"/>
                      </a:outerShdw>
                    </a:effectLst>
                    <a:latin typeface="Times" pitchFamily="2" charset="0"/>
                    <a:ea typeface="Osaka" panose="020B0600000000000000" pitchFamily="34" charset="-128"/>
                  </a:rPr>
                  <a:t>(E,H,L)</a:t>
                </a:r>
                <a:r>
                  <a:rPr lang="de-DE" altLang="en-US" sz="1400">
                    <a:solidFill>
                      <a:srgbClr val="FF020B"/>
                    </a:solidFill>
                    <a:effectLst>
                      <a:outerShdw blurRad="38100" dist="38100" dir="2700000" algn="tl">
                        <a:srgbClr val="000000"/>
                      </a:outerShdw>
                    </a:effectLst>
                    <a:latin typeface="Times" pitchFamily="2" charset="0"/>
                    <a:ea typeface="Osaka" panose="020B0600000000000000" pitchFamily="34" charset="-128"/>
                  </a:rPr>
                  <a:t> </a:t>
                </a:r>
              </a:p>
            </p:txBody>
          </p:sp>
          <p:grpSp>
            <p:nvGrpSpPr>
              <p:cNvPr id="5216" name="Group 41">
                <a:extLst>
                  <a:ext uri="{FF2B5EF4-FFF2-40B4-BE49-F238E27FC236}">
                    <a16:creationId xmlns:a16="http://schemas.microsoft.com/office/drawing/2014/main" id="{24799EEB-5D14-C46E-C5CC-0C540CA4DD7C}"/>
                  </a:ext>
                </a:extLst>
              </p:cNvPr>
              <p:cNvGrpSpPr>
                <a:grpSpLocks/>
              </p:cNvGrpSpPr>
              <p:nvPr/>
            </p:nvGrpSpPr>
            <p:grpSpPr bwMode="auto">
              <a:xfrm>
                <a:off x="2197" y="851"/>
                <a:ext cx="3836" cy="1032"/>
                <a:chOff x="2197" y="851"/>
                <a:chExt cx="3836" cy="1032"/>
              </a:xfrm>
            </p:grpSpPr>
            <p:sp>
              <p:nvSpPr>
                <p:cNvPr id="5217" name="AutoShape 34">
                  <a:extLst>
                    <a:ext uri="{FF2B5EF4-FFF2-40B4-BE49-F238E27FC236}">
                      <a16:creationId xmlns:a16="http://schemas.microsoft.com/office/drawing/2014/main" id="{5B76DF07-E599-8CEF-F435-2ED0951C06C2}"/>
                    </a:ext>
                  </a:extLst>
                </p:cNvPr>
                <p:cNvSpPr>
                  <a:spLocks noChangeArrowheads="1"/>
                </p:cNvSpPr>
                <p:nvPr/>
              </p:nvSpPr>
              <p:spPr bwMode="auto">
                <a:xfrm>
                  <a:off x="2197" y="851"/>
                  <a:ext cx="3836" cy="1032"/>
                </a:xfrm>
                <a:prstGeom prst="curvedDownArrow">
                  <a:avLst>
                    <a:gd name="adj1" fmla="val 7847"/>
                    <a:gd name="adj2" fmla="val 82188"/>
                    <a:gd name="adj3" fmla="val 31125"/>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51683" name="Text Box 35">
                  <a:extLst>
                    <a:ext uri="{FF2B5EF4-FFF2-40B4-BE49-F238E27FC236}">
                      <a16:creationId xmlns:a16="http://schemas.microsoft.com/office/drawing/2014/main" id="{E014CD1C-CC4D-BE0C-4D43-3219B5705D47}"/>
                    </a:ext>
                  </a:extLst>
                </p:cNvPr>
                <p:cNvSpPr txBox="1">
                  <a:spLocks noChangeArrowheads="1"/>
                </p:cNvSpPr>
                <p:nvPr/>
              </p:nvSpPr>
              <p:spPr bwMode="auto">
                <a:xfrm>
                  <a:off x="3712" y="877"/>
                  <a:ext cx="432" cy="212"/>
                </a:xfrm>
                <a:prstGeom prst="rect">
                  <a:avLst/>
                </a:prstGeom>
                <a:solidFill>
                  <a:srgbClr val="FFFFFF"/>
                </a:solid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1600">
                      <a:effectLst>
                        <a:outerShdw blurRad="38100" dist="38100" dir="2700000" algn="tl">
                          <a:srgbClr val="C0C0C0"/>
                        </a:outerShdw>
                      </a:effectLst>
                      <a:ea typeface="Osaka" panose="020B0600000000000000" pitchFamily="34" charset="-128"/>
                      <a:sym typeface="Symbol" pitchFamily="2" charset="2"/>
                    </a:rPr>
                    <a:t></a:t>
                  </a:r>
                  <a:r>
                    <a:rPr lang="de-CH" altLang="en-US" sz="1600" baseline="-25000">
                      <a:effectLst>
                        <a:outerShdw blurRad="38100" dist="38100" dir="2700000" algn="tl">
                          <a:srgbClr val="C0C0C0"/>
                        </a:outerShdw>
                      </a:effectLst>
                      <a:ea typeface="Osaka" panose="020B0600000000000000" pitchFamily="34" charset="-128"/>
                      <a:sym typeface="Symbol" pitchFamily="2" charset="2"/>
                    </a:rPr>
                    <a:t>EH </a:t>
                  </a:r>
                  <a:r>
                    <a:rPr lang="de-CH" altLang="en-US" sz="1600" baseline="-25000">
                      <a:effectLst>
                        <a:outerShdw blurRad="38100" dist="38100" dir="2700000" algn="tl">
                          <a:srgbClr val="C0C0C0"/>
                        </a:outerShdw>
                      </a:effectLst>
                      <a:latin typeface="Times" pitchFamily="2" charset="0"/>
                      <a:ea typeface="Osaka" panose="020B0600000000000000" pitchFamily="34" charset="-128"/>
                      <a:sym typeface="Symbol" pitchFamily="2" charset="2"/>
                    </a:rPr>
                    <a:t>L</a:t>
                  </a:r>
                  <a:endParaRPr lang="de-DE" altLang="en-US" sz="1600" baseline="-25000">
                    <a:effectLst>
                      <a:outerShdw blurRad="38100" dist="38100" dir="2700000" algn="tl">
                        <a:srgbClr val="C0C0C0"/>
                      </a:outerShdw>
                    </a:effectLst>
                    <a:latin typeface="Times" pitchFamily="2" charset="0"/>
                    <a:ea typeface="Osaka" panose="020B0600000000000000" pitchFamily="34" charset="-128"/>
                    <a:sym typeface="Symbol" pitchFamily="2" charset="2"/>
                  </a:endParaRPr>
                </a:p>
              </p:txBody>
            </p:sp>
          </p:grpSp>
        </p:grpSp>
        <p:pic>
          <p:nvPicPr>
            <p:cNvPr id="5139" name="Picture 37">
              <a:extLst>
                <a:ext uri="{FF2B5EF4-FFF2-40B4-BE49-F238E27FC236}">
                  <a16:creationId xmlns:a16="http://schemas.microsoft.com/office/drawing/2014/main" id="{8B174CCF-2C32-EF1C-0AA0-3CF135473E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9" y="643"/>
              <a:ext cx="838" cy="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Picture 38">
              <a:extLst>
                <a:ext uri="{FF2B5EF4-FFF2-40B4-BE49-F238E27FC236}">
                  <a16:creationId xmlns:a16="http://schemas.microsoft.com/office/drawing/2014/main" id="{A62F5063-5A82-526C-8D2A-27FE0CB290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9" y="598"/>
              <a:ext cx="894" cy="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1" name="Freeform 43">
              <a:extLst>
                <a:ext uri="{FF2B5EF4-FFF2-40B4-BE49-F238E27FC236}">
                  <a16:creationId xmlns:a16="http://schemas.microsoft.com/office/drawing/2014/main" id="{2DA197B1-151E-645F-B044-E3897142988E}"/>
                </a:ext>
              </a:extLst>
            </p:cNvPr>
            <p:cNvSpPr>
              <a:spLocks/>
            </p:cNvSpPr>
            <p:nvPr/>
          </p:nvSpPr>
          <p:spPr bwMode="auto">
            <a:xfrm>
              <a:off x="813" y="3002"/>
              <a:ext cx="708" cy="272"/>
            </a:xfrm>
            <a:custGeom>
              <a:avLst/>
              <a:gdLst>
                <a:gd name="T0" fmla="*/ 0 w 708"/>
                <a:gd name="T1" fmla="*/ 272 h 272"/>
                <a:gd name="T2" fmla="*/ 708 w 708"/>
                <a:gd name="T3" fmla="*/ 272 h 272"/>
                <a:gd name="T4" fmla="*/ 334 w 708"/>
                <a:gd name="T5" fmla="*/ 229 h 272"/>
                <a:gd name="T6" fmla="*/ 290 w 708"/>
                <a:gd name="T7" fmla="*/ 163 h 272"/>
                <a:gd name="T8" fmla="*/ 418 w 708"/>
                <a:gd name="T9" fmla="*/ 0 h 272"/>
                <a:gd name="T10" fmla="*/ 0 60000 65536"/>
                <a:gd name="T11" fmla="*/ 0 60000 65536"/>
                <a:gd name="T12" fmla="*/ 0 60000 65536"/>
                <a:gd name="T13" fmla="*/ 0 60000 65536"/>
                <a:gd name="T14" fmla="*/ 0 60000 65536"/>
                <a:gd name="T15" fmla="*/ 0 w 708"/>
                <a:gd name="T16" fmla="*/ 0 h 272"/>
                <a:gd name="T17" fmla="*/ 708 w 708"/>
                <a:gd name="T18" fmla="*/ 272 h 272"/>
              </a:gdLst>
              <a:ahLst/>
              <a:cxnLst>
                <a:cxn ang="T10">
                  <a:pos x="T0" y="T1"/>
                </a:cxn>
                <a:cxn ang="T11">
                  <a:pos x="T2" y="T3"/>
                </a:cxn>
                <a:cxn ang="T12">
                  <a:pos x="T4" y="T5"/>
                </a:cxn>
                <a:cxn ang="T13">
                  <a:pos x="T6" y="T7"/>
                </a:cxn>
                <a:cxn ang="T14">
                  <a:pos x="T8" y="T9"/>
                </a:cxn>
              </a:cxnLst>
              <a:rect l="T15" t="T16" r="T17" b="T18"/>
              <a:pathLst>
                <a:path w="708" h="272">
                  <a:moveTo>
                    <a:pt x="0" y="272"/>
                  </a:moveTo>
                  <a:lnTo>
                    <a:pt x="708" y="272"/>
                  </a:lnTo>
                  <a:lnTo>
                    <a:pt x="334" y="229"/>
                  </a:lnTo>
                  <a:lnTo>
                    <a:pt x="290" y="163"/>
                  </a:lnTo>
                  <a:lnTo>
                    <a:pt x="418" y="0"/>
                  </a:lnTo>
                </a:path>
              </a:pathLst>
            </a:custGeom>
            <a:gradFill rotWithShape="0">
              <a:gsLst>
                <a:gs pos="0">
                  <a:schemeClr val="accent2"/>
                </a:gs>
                <a:gs pos="100000">
                  <a:schemeClr val="bg1">
                    <a:alpha val="28000"/>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42" name="Freeform 44">
              <a:extLst>
                <a:ext uri="{FF2B5EF4-FFF2-40B4-BE49-F238E27FC236}">
                  <a16:creationId xmlns:a16="http://schemas.microsoft.com/office/drawing/2014/main" id="{7A61D7A3-4648-10D4-D305-5603FA3361CA}"/>
                </a:ext>
              </a:extLst>
            </p:cNvPr>
            <p:cNvSpPr>
              <a:spLocks/>
            </p:cNvSpPr>
            <p:nvPr/>
          </p:nvSpPr>
          <p:spPr bwMode="auto">
            <a:xfrm>
              <a:off x="4012" y="2997"/>
              <a:ext cx="708" cy="272"/>
            </a:xfrm>
            <a:custGeom>
              <a:avLst/>
              <a:gdLst>
                <a:gd name="T0" fmla="*/ 0 w 708"/>
                <a:gd name="T1" fmla="*/ 272 h 272"/>
                <a:gd name="T2" fmla="*/ 708 w 708"/>
                <a:gd name="T3" fmla="*/ 272 h 272"/>
                <a:gd name="T4" fmla="*/ 334 w 708"/>
                <a:gd name="T5" fmla="*/ 229 h 272"/>
                <a:gd name="T6" fmla="*/ 290 w 708"/>
                <a:gd name="T7" fmla="*/ 163 h 272"/>
                <a:gd name="T8" fmla="*/ 418 w 708"/>
                <a:gd name="T9" fmla="*/ 0 h 272"/>
                <a:gd name="T10" fmla="*/ 0 60000 65536"/>
                <a:gd name="T11" fmla="*/ 0 60000 65536"/>
                <a:gd name="T12" fmla="*/ 0 60000 65536"/>
                <a:gd name="T13" fmla="*/ 0 60000 65536"/>
                <a:gd name="T14" fmla="*/ 0 60000 65536"/>
                <a:gd name="T15" fmla="*/ 0 w 708"/>
                <a:gd name="T16" fmla="*/ 0 h 272"/>
                <a:gd name="T17" fmla="*/ 708 w 708"/>
                <a:gd name="T18" fmla="*/ 272 h 272"/>
              </a:gdLst>
              <a:ahLst/>
              <a:cxnLst>
                <a:cxn ang="T10">
                  <a:pos x="T0" y="T1"/>
                </a:cxn>
                <a:cxn ang="T11">
                  <a:pos x="T2" y="T3"/>
                </a:cxn>
                <a:cxn ang="T12">
                  <a:pos x="T4" y="T5"/>
                </a:cxn>
                <a:cxn ang="T13">
                  <a:pos x="T6" y="T7"/>
                </a:cxn>
                <a:cxn ang="T14">
                  <a:pos x="T8" y="T9"/>
                </a:cxn>
              </a:cxnLst>
              <a:rect l="T15" t="T16" r="T17" b="T18"/>
              <a:pathLst>
                <a:path w="708" h="272">
                  <a:moveTo>
                    <a:pt x="0" y="272"/>
                  </a:moveTo>
                  <a:lnTo>
                    <a:pt x="708" y="272"/>
                  </a:lnTo>
                  <a:lnTo>
                    <a:pt x="334" y="229"/>
                  </a:lnTo>
                  <a:lnTo>
                    <a:pt x="290" y="163"/>
                  </a:lnTo>
                  <a:lnTo>
                    <a:pt x="418" y="0"/>
                  </a:lnTo>
                </a:path>
              </a:pathLst>
            </a:custGeom>
            <a:gradFill rotWithShape="0">
              <a:gsLst>
                <a:gs pos="0">
                  <a:srgbClr val="FF020B">
                    <a:alpha val="71001"/>
                  </a:srgbClr>
                </a:gs>
                <a:gs pos="100000">
                  <a:schemeClr val="bg1">
                    <a:alpha val="18999"/>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5143" name="Group 155">
              <a:extLst>
                <a:ext uri="{FF2B5EF4-FFF2-40B4-BE49-F238E27FC236}">
                  <a16:creationId xmlns:a16="http://schemas.microsoft.com/office/drawing/2014/main" id="{FBDF7D08-A96D-8E36-9B11-47DB2AB12AD1}"/>
                </a:ext>
              </a:extLst>
            </p:cNvPr>
            <p:cNvGrpSpPr>
              <a:grpSpLocks/>
            </p:cNvGrpSpPr>
            <p:nvPr/>
          </p:nvGrpSpPr>
          <p:grpSpPr bwMode="auto">
            <a:xfrm>
              <a:off x="4180" y="2193"/>
              <a:ext cx="1364" cy="964"/>
              <a:chOff x="4180" y="2193"/>
              <a:chExt cx="1364" cy="964"/>
            </a:xfrm>
          </p:grpSpPr>
          <p:grpSp>
            <p:nvGrpSpPr>
              <p:cNvPr id="5177" name="Group 51">
                <a:extLst>
                  <a:ext uri="{FF2B5EF4-FFF2-40B4-BE49-F238E27FC236}">
                    <a16:creationId xmlns:a16="http://schemas.microsoft.com/office/drawing/2014/main" id="{E1860941-C364-99D4-0B60-6BE4493DDFDC}"/>
                  </a:ext>
                </a:extLst>
              </p:cNvPr>
              <p:cNvGrpSpPr>
                <a:grpSpLocks/>
              </p:cNvGrpSpPr>
              <p:nvPr/>
            </p:nvGrpSpPr>
            <p:grpSpPr bwMode="auto">
              <a:xfrm>
                <a:off x="4180" y="3025"/>
                <a:ext cx="1074" cy="132"/>
                <a:chOff x="4171" y="3113"/>
                <a:chExt cx="1074" cy="132"/>
              </a:xfrm>
            </p:grpSpPr>
            <p:sp>
              <p:nvSpPr>
                <p:cNvPr id="5206" name="Line 45">
                  <a:extLst>
                    <a:ext uri="{FF2B5EF4-FFF2-40B4-BE49-F238E27FC236}">
                      <a16:creationId xmlns:a16="http://schemas.microsoft.com/office/drawing/2014/main" id="{327F0770-D663-58C3-DC1D-17EC7690B92A}"/>
                    </a:ext>
                  </a:extLst>
                </p:cNvPr>
                <p:cNvSpPr>
                  <a:spLocks noChangeShapeType="1"/>
                </p:cNvSpPr>
                <p:nvPr/>
              </p:nvSpPr>
              <p:spPr bwMode="auto">
                <a:xfrm flipV="1">
                  <a:off x="4171"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07" name="Line 46">
                  <a:extLst>
                    <a:ext uri="{FF2B5EF4-FFF2-40B4-BE49-F238E27FC236}">
                      <a16:creationId xmlns:a16="http://schemas.microsoft.com/office/drawing/2014/main" id="{81EE0F39-2509-4040-62E3-C6FB4B44CACE}"/>
                    </a:ext>
                  </a:extLst>
                </p:cNvPr>
                <p:cNvSpPr>
                  <a:spLocks noChangeShapeType="1"/>
                </p:cNvSpPr>
                <p:nvPr/>
              </p:nvSpPr>
              <p:spPr bwMode="auto">
                <a:xfrm flipV="1">
                  <a:off x="4362"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08" name="Line 47">
                  <a:extLst>
                    <a:ext uri="{FF2B5EF4-FFF2-40B4-BE49-F238E27FC236}">
                      <a16:creationId xmlns:a16="http://schemas.microsoft.com/office/drawing/2014/main" id="{619F5EB1-986B-B7CB-BE62-F69DA46780E6}"/>
                    </a:ext>
                  </a:extLst>
                </p:cNvPr>
                <p:cNvSpPr>
                  <a:spLocks noChangeShapeType="1"/>
                </p:cNvSpPr>
                <p:nvPr/>
              </p:nvSpPr>
              <p:spPr bwMode="auto">
                <a:xfrm flipV="1">
                  <a:off x="4554"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09" name="Line 48">
                  <a:extLst>
                    <a:ext uri="{FF2B5EF4-FFF2-40B4-BE49-F238E27FC236}">
                      <a16:creationId xmlns:a16="http://schemas.microsoft.com/office/drawing/2014/main" id="{F905A5E0-5443-D701-E596-372220BE3BD3}"/>
                    </a:ext>
                  </a:extLst>
                </p:cNvPr>
                <p:cNvSpPr>
                  <a:spLocks noChangeShapeType="1"/>
                </p:cNvSpPr>
                <p:nvPr/>
              </p:nvSpPr>
              <p:spPr bwMode="auto">
                <a:xfrm flipV="1">
                  <a:off x="4746"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10" name="Line 49">
                  <a:extLst>
                    <a:ext uri="{FF2B5EF4-FFF2-40B4-BE49-F238E27FC236}">
                      <a16:creationId xmlns:a16="http://schemas.microsoft.com/office/drawing/2014/main" id="{B3281086-435C-688C-64DF-6667ECA32BD4}"/>
                    </a:ext>
                  </a:extLst>
                </p:cNvPr>
                <p:cNvSpPr>
                  <a:spLocks noChangeShapeType="1"/>
                </p:cNvSpPr>
                <p:nvPr/>
              </p:nvSpPr>
              <p:spPr bwMode="auto">
                <a:xfrm flipV="1">
                  <a:off x="4938"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11" name="Line 50">
                  <a:extLst>
                    <a:ext uri="{FF2B5EF4-FFF2-40B4-BE49-F238E27FC236}">
                      <a16:creationId xmlns:a16="http://schemas.microsoft.com/office/drawing/2014/main" id="{F7A1F199-6319-7050-A5C1-DDB3618A3D41}"/>
                    </a:ext>
                  </a:extLst>
                </p:cNvPr>
                <p:cNvSpPr>
                  <a:spLocks noChangeShapeType="1"/>
                </p:cNvSpPr>
                <p:nvPr/>
              </p:nvSpPr>
              <p:spPr bwMode="auto">
                <a:xfrm flipV="1">
                  <a:off x="5130"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78" name="Group 52">
                <a:extLst>
                  <a:ext uri="{FF2B5EF4-FFF2-40B4-BE49-F238E27FC236}">
                    <a16:creationId xmlns:a16="http://schemas.microsoft.com/office/drawing/2014/main" id="{D211BADC-4354-E5AB-0180-91DD2A2D00D9}"/>
                  </a:ext>
                </a:extLst>
              </p:cNvPr>
              <p:cNvGrpSpPr>
                <a:grpSpLocks/>
              </p:cNvGrpSpPr>
              <p:nvPr/>
            </p:nvGrpSpPr>
            <p:grpSpPr bwMode="auto">
              <a:xfrm>
                <a:off x="4470" y="2193"/>
                <a:ext cx="1074" cy="132"/>
                <a:chOff x="4171" y="3113"/>
                <a:chExt cx="1074" cy="132"/>
              </a:xfrm>
            </p:grpSpPr>
            <p:sp>
              <p:nvSpPr>
                <p:cNvPr id="5200" name="Line 53">
                  <a:extLst>
                    <a:ext uri="{FF2B5EF4-FFF2-40B4-BE49-F238E27FC236}">
                      <a16:creationId xmlns:a16="http://schemas.microsoft.com/office/drawing/2014/main" id="{CBEE9DC0-3E7E-A6C3-3053-96F13851F7D5}"/>
                    </a:ext>
                  </a:extLst>
                </p:cNvPr>
                <p:cNvSpPr>
                  <a:spLocks noChangeShapeType="1"/>
                </p:cNvSpPr>
                <p:nvPr/>
              </p:nvSpPr>
              <p:spPr bwMode="auto">
                <a:xfrm flipV="1">
                  <a:off x="4171"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01" name="Line 54">
                  <a:extLst>
                    <a:ext uri="{FF2B5EF4-FFF2-40B4-BE49-F238E27FC236}">
                      <a16:creationId xmlns:a16="http://schemas.microsoft.com/office/drawing/2014/main" id="{A2A41308-AF9B-A658-48DC-74D4C48EF090}"/>
                    </a:ext>
                  </a:extLst>
                </p:cNvPr>
                <p:cNvSpPr>
                  <a:spLocks noChangeShapeType="1"/>
                </p:cNvSpPr>
                <p:nvPr/>
              </p:nvSpPr>
              <p:spPr bwMode="auto">
                <a:xfrm flipV="1">
                  <a:off x="4362"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02" name="Line 55">
                  <a:extLst>
                    <a:ext uri="{FF2B5EF4-FFF2-40B4-BE49-F238E27FC236}">
                      <a16:creationId xmlns:a16="http://schemas.microsoft.com/office/drawing/2014/main" id="{6FC02964-3B7C-CCD1-7DD3-164C8C827929}"/>
                    </a:ext>
                  </a:extLst>
                </p:cNvPr>
                <p:cNvSpPr>
                  <a:spLocks noChangeShapeType="1"/>
                </p:cNvSpPr>
                <p:nvPr/>
              </p:nvSpPr>
              <p:spPr bwMode="auto">
                <a:xfrm flipV="1">
                  <a:off x="4554"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03" name="Line 56">
                  <a:extLst>
                    <a:ext uri="{FF2B5EF4-FFF2-40B4-BE49-F238E27FC236}">
                      <a16:creationId xmlns:a16="http://schemas.microsoft.com/office/drawing/2014/main" id="{A4F9EC31-93AC-B9A3-5498-C1C26DABEE30}"/>
                    </a:ext>
                  </a:extLst>
                </p:cNvPr>
                <p:cNvSpPr>
                  <a:spLocks noChangeShapeType="1"/>
                </p:cNvSpPr>
                <p:nvPr/>
              </p:nvSpPr>
              <p:spPr bwMode="auto">
                <a:xfrm flipV="1">
                  <a:off x="4746"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04" name="Line 57">
                  <a:extLst>
                    <a:ext uri="{FF2B5EF4-FFF2-40B4-BE49-F238E27FC236}">
                      <a16:creationId xmlns:a16="http://schemas.microsoft.com/office/drawing/2014/main" id="{859B2D02-5D93-597C-8E47-E036E6E95906}"/>
                    </a:ext>
                  </a:extLst>
                </p:cNvPr>
                <p:cNvSpPr>
                  <a:spLocks noChangeShapeType="1"/>
                </p:cNvSpPr>
                <p:nvPr/>
              </p:nvSpPr>
              <p:spPr bwMode="auto">
                <a:xfrm flipV="1">
                  <a:off x="4938"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05" name="Line 58">
                  <a:extLst>
                    <a:ext uri="{FF2B5EF4-FFF2-40B4-BE49-F238E27FC236}">
                      <a16:creationId xmlns:a16="http://schemas.microsoft.com/office/drawing/2014/main" id="{91BEA58C-C93D-26AF-3FB1-BEE11BEF45FA}"/>
                    </a:ext>
                  </a:extLst>
                </p:cNvPr>
                <p:cNvSpPr>
                  <a:spLocks noChangeShapeType="1"/>
                </p:cNvSpPr>
                <p:nvPr/>
              </p:nvSpPr>
              <p:spPr bwMode="auto">
                <a:xfrm flipV="1">
                  <a:off x="5130"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79" name="Group 59">
                <a:extLst>
                  <a:ext uri="{FF2B5EF4-FFF2-40B4-BE49-F238E27FC236}">
                    <a16:creationId xmlns:a16="http://schemas.microsoft.com/office/drawing/2014/main" id="{8DC4FF03-2873-90C0-6323-9A2504BCD0A1}"/>
                  </a:ext>
                </a:extLst>
              </p:cNvPr>
              <p:cNvGrpSpPr>
                <a:grpSpLocks/>
              </p:cNvGrpSpPr>
              <p:nvPr/>
            </p:nvGrpSpPr>
            <p:grpSpPr bwMode="auto">
              <a:xfrm>
                <a:off x="4360" y="2382"/>
                <a:ext cx="1074" cy="132"/>
                <a:chOff x="4171" y="3113"/>
                <a:chExt cx="1074" cy="132"/>
              </a:xfrm>
            </p:grpSpPr>
            <p:sp>
              <p:nvSpPr>
                <p:cNvPr id="5194" name="Line 60">
                  <a:extLst>
                    <a:ext uri="{FF2B5EF4-FFF2-40B4-BE49-F238E27FC236}">
                      <a16:creationId xmlns:a16="http://schemas.microsoft.com/office/drawing/2014/main" id="{3BB74C0B-7C0A-DB27-1428-52512927B93B}"/>
                    </a:ext>
                  </a:extLst>
                </p:cNvPr>
                <p:cNvSpPr>
                  <a:spLocks noChangeShapeType="1"/>
                </p:cNvSpPr>
                <p:nvPr/>
              </p:nvSpPr>
              <p:spPr bwMode="auto">
                <a:xfrm flipV="1">
                  <a:off x="4171"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95" name="Line 61">
                  <a:extLst>
                    <a:ext uri="{FF2B5EF4-FFF2-40B4-BE49-F238E27FC236}">
                      <a16:creationId xmlns:a16="http://schemas.microsoft.com/office/drawing/2014/main" id="{AA2FD633-36CE-7720-5306-5B731A49984E}"/>
                    </a:ext>
                  </a:extLst>
                </p:cNvPr>
                <p:cNvSpPr>
                  <a:spLocks noChangeShapeType="1"/>
                </p:cNvSpPr>
                <p:nvPr/>
              </p:nvSpPr>
              <p:spPr bwMode="auto">
                <a:xfrm flipV="1">
                  <a:off x="4362"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96" name="Line 62">
                  <a:extLst>
                    <a:ext uri="{FF2B5EF4-FFF2-40B4-BE49-F238E27FC236}">
                      <a16:creationId xmlns:a16="http://schemas.microsoft.com/office/drawing/2014/main" id="{FD110C8E-B93A-C700-5D65-3707BD542C8F}"/>
                    </a:ext>
                  </a:extLst>
                </p:cNvPr>
                <p:cNvSpPr>
                  <a:spLocks noChangeShapeType="1"/>
                </p:cNvSpPr>
                <p:nvPr/>
              </p:nvSpPr>
              <p:spPr bwMode="auto">
                <a:xfrm flipV="1">
                  <a:off x="4554"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97" name="Line 63">
                  <a:extLst>
                    <a:ext uri="{FF2B5EF4-FFF2-40B4-BE49-F238E27FC236}">
                      <a16:creationId xmlns:a16="http://schemas.microsoft.com/office/drawing/2014/main" id="{D80F753A-BFFC-1AA4-3D24-92FC51C97901}"/>
                    </a:ext>
                  </a:extLst>
                </p:cNvPr>
                <p:cNvSpPr>
                  <a:spLocks noChangeShapeType="1"/>
                </p:cNvSpPr>
                <p:nvPr/>
              </p:nvSpPr>
              <p:spPr bwMode="auto">
                <a:xfrm flipV="1">
                  <a:off x="4746"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98" name="Line 64">
                  <a:extLst>
                    <a:ext uri="{FF2B5EF4-FFF2-40B4-BE49-F238E27FC236}">
                      <a16:creationId xmlns:a16="http://schemas.microsoft.com/office/drawing/2014/main" id="{5725F24A-2BDD-39D3-CADC-502044D0F4C0}"/>
                    </a:ext>
                  </a:extLst>
                </p:cNvPr>
                <p:cNvSpPr>
                  <a:spLocks noChangeShapeType="1"/>
                </p:cNvSpPr>
                <p:nvPr/>
              </p:nvSpPr>
              <p:spPr bwMode="auto">
                <a:xfrm flipV="1">
                  <a:off x="4938"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99" name="Line 65">
                  <a:extLst>
                    <a:ext uri="{FF2B5EF4-FFF2-40B4-BE49-F238E27FC236}">
                      <a16:creationId xmlns:a16="http://schemas.microsoft.com/office/drawing/2014/main" id="{398A4970-4E28-1BD9-DBC8-E148705D8F32}"/>
                    </a:ext>
                  </a:extLst>
                </p:cNvPr>
                <p:cNvSpPr>
                  <a:spLocks noChangeShapeType="1"/>
                </p:cNvSpPr>
                <p:nvPr/>
              </p:nvSpPr>
              <p:spPr bwMode="auto">
                <a:xfrm flipV="1">
                  <a:off x="5130"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80" name="Group 66">
                <a:extLst>
                  <a:ext uri="{FF2B5EF4-FFF2-40B4-BE49-F238E27FC236}">
                    <a16:creationId xmlns:a16="http://schemas.microsoft.com/office/drawing/2014/main" id="{FF0B842C-8195-8FAD-4D96-DFB7F39F2ADB}"/>
                  </a:ext>
                </a:extLst>
              </p:cNvPr>
              <p:cNvGrpSpPr>
                <a:grpSpLocks/>
              </p:cNvGrpSpPr>
              <p:nvPr/>
            </p:nvGrpSpPr>
            <p:grpSpPr bwMode="auto">
              <a:xfrm>
                <a:off x="4338" y="2593"/>
                <a:ext cx="1074" cy="132"/>
                <a:chOff x="4171" y="3113"/>
                <a:chExt cx="1074" cy="132"/>
              </a:xfrm>
            </p:grpSpPr>
            <p:sp>
              <p:nvSpPr>
                <p:cNvPr id="5188" name="Line 67">
                  <a:extLst>
                    <a:ext uri="{FF2B5EF4-FFF2-40B4-BE49-F238E27FC236}">
                      <a16:creationId xmlns:a16="http://schemas.microsoft.com/office/drawing/2014/main" id="{9547021B-B67B-539A-773D-03A94F4E4C93}"/>
                    </a:ext>
                  </a:extLst>
                </p:cNvPr>
                <p:cNvSpPr>
                  <a:spLocks noChangeShapeType="1"/>
                </p:cNvSpPr>
                <p:nvPr/>
              </p:nvSpPr>
              <p:spPr bwMode="auto">
                <a:xfrm flipV="1">
                  <a:off x="4171"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89" name="Line 68">
                  <a:extLst>
                    <a:ext uri="{FF2B5EF4-FFF2-40B4-BE49-F238E27FC236}">
                      <a16:creationId xmlns:a16="http://schemas.microsoft.com/office/drawing/2014/main" id="{9AA32B90-3D9C-4D34-C377-A4373AA79A08}"/>
                    </a:ext>
                  </a:extLst>
                </p:cNvPr>
                <p:cNvSpPr>
                  <a:spLocks noChangeShapeType="1"/>
                </p:cNvSpPr>
                <p:nvPr/>
              </p:nvSpPr>
              <p:spPr bwMode="auto">
                <a:xfrm flipV="1">
                  <a:off x="4362"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90" name="Line 69">
                  <a:extLst>
                    <a:ext uri="{FF2B5EF4-FFF2-40B4-BE49-F238E27FC236}">
                      <a16:creationId xmlns:a16="http://schemas.microsoft.com/office/drawing/2014/main" id="{40DC185C-5F04-8BDB-C17F-DDBE3BA9FB88}"/>
                    </a:ext>
                  </a:extLst>
                </p:cNvPr>
                <p:cNvSpPr>
                  <a:spLocks noChangeShapeType="1"/>
                </p:cNvSpPr>
                <p:nvPr/>
              </p:nvSpPr>
              <p:spPr bwMode="auto">
                <a:xfrm flipV="1">
                  <a:off x="4554"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91" name="Line 70">
                  <a:extLst>
                    <a:ext uri="{FF2B5EF4-FFF2-40B4-BE49-F238E27FC236}">
                      <a16:creationId xmlns:a16="http://schemas.microsoft.com/office/drawing/2014/main" id="{1BEFE413-6768-4638-1258-3C3BD232E9B7}"/>
                    </a:ext>
                  </a:extLst>
                </p:cNvPr>
                <p:cNvSpPr>
                  <a:spLocks noChangeShapeType="1"/>
                </p:cNvSpPr>
                <p:nvPr/>
              </p:nvSpPr>
              <p:spPr bwMode="auto">
                <a:xfrm flipV="1">
                  <a:off x="4746"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92" name="Line 71">
                  <a:extLst>
                    <a:ext uri="{FF2B5EF4-FFF2-40B4-BE49-F238E27FC236}">
                      <a16:creationId xmlns:a16="http://schemas.microsoft.com/office/drawing/2014/main" id="{8080A4AA-9D49-DAF3-57C4-57BFDCE830CC}"/>
                    </a:ext>
                  </a:extLst>
                </p:cNvPr>
                <p:cNvSpPr>
                  <a:spLocks noChangeShapeType="1"/>
                </p:cNvSpPr>
                <p:nvPr/>
              </p:nvSpPr>
              <p:spPr bwMode="auto">
                <a:xfrm flipV="1">
                  <a:off x="4938"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93" name="Line 72">
                  <a:extLst>
                    <a:ext uri="{FF2B5EF4-FFF2-40B4-BE49-F238E27FC236}">
                      <a16:creationId xmlns:a16="http://schemas.microsoft.com/office/drawing/2014/main" id="{57C10681-1A02-699F-68C3-0E5389D1852D}"/>
                    </a:ext>
                  </a:extLst>
                </p:cNvPr>
                <p:cNvSpPr>
                  <a:spLocks noChangeShapeType="1"/>
                </p:cNvSpPr>
                <p:nvPr/>
              </p:nvSpPr>
              <p:spPr bwMode="auto">
                <a:xfrm flipV="1">
                  <a:off x="5130"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81" name="Group 73">
                <a:extLst>
                  <a:ext uri="{FF2B5EF4-FFF2-40B4-BE49-F238E27FC236}">
                    <a16:creationId xmlns:a16="http://schemas.microsoft.com/office/drawing/2014/main" id="{CC4C468B-6EF8-F735-FD5B-B3677CA0D81D}"/>
                  </a:ext>
                </a:extLst>
              </p:cNvPr>
              <p:cNvGrpSpPr>
                <a:grpSpLocks/>
              </p:cNvGrpSpPr>
              <p:nvPr/>
            </p:nvGrpSpPr>
            <p:grpSpPr bwMode="auto">
              <a:xfrm>
                <a:off x="4259" y="2809"/>
                <a:ext cx="1074" cy="132"/>
                <a:chOff x="4171" y="3113"/>
                <a:chExt cx="1074" cy="132"/>
              </a:xfrm>
            </p:grpSpPr>
            <p:sp>
              <p:nvSpPr>
                <p:cNvPr id="5182" name="Line 74">
                  <a:extLst>
                    <a:ext uri="{FF2B5EF4-FFF2-40B4-BE49-F238E27FC236}">
                      <a16:creationId xmlns:a16="http://schemas.microsoft.com/office/drawing/2014/main" id="{AD2DD007-353B-4F92-D67B-2D5C13A45A2E}"/>
                    </a:ext>
                  </a:extLst>
                </p:cNvPr>
                <p:cNvSpPr>
                  <a:spLocks noChangeShapeType="1"/>
                </p:cNvSpPr>
                <p:nvPr/>
              </p:nvSpPr>
              <p:spPr bwMode="auto">
                <a:xfrm flipV="1">
                  <a:off x="4171"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83" name="Line 75">
                  <a:extLst>
                    <a:ext uri="{FF2B5EF4-FFF2-40B4-BE49-F238E27FC236}">
                      <a16:creationId xmlns:a16="http://schemas.microsoft.com/office/drawing/2014/main" id="{C4D162F8-ACC3-1271-BAFC-C9F8AC132A03}"/>
                    </a:ext>
                  </a:extLst>
                </p:cNvPr>
                <p:cNvSpPr>
                  <a:spLocks noChangeShapeType="1"/>
                </p:cNvSpPr>
                <p:nvPr/>
              </p:nvSpPr>
              <p:spPr bwMode="auto">
                <a:xfrm flipV="1">
                  <a:off x="4362"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84" name="Line 76">
                  <a:extLst>
                    <a:ext uri="{FF2B5EF4-FFF2-40B4-BE49-F238E27FC236}">
                      <a16:creationId xmlns:a16="http://schemas.microsoft.com/office/drawing/2014/main" id="{5C5778C0-FF28-ECE9-276F-E6DA64C7484C}"/>
                    </a:ext>
                  </a:extLst>
                </p:cNvPr>
                <p:cNvSpPr>
                  <a:spLocks noChangeShapeType="1"/>
                </p:cNvSpPr>
                <p:nvPr/>
              </p:nvSpPr>
              <p:spPr bwMode="auto">
                <a:xfrm flipV="1">
                  <a:off x="4554"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85" name="Line 77">
                  <a:extLst>
                    <a:ext uri="{FF2B5EF4-FFF2-40B4-BE49-F238E27FC236}">
                      <a16:creationId xmlns:a16="http://schemas.microsoft.com/office/drawing/2014/main" id="{77623F31-8598-0001-D0BF-C240E70EBED1}"/>
                    </a:ext>
                  </a:extLst>
                </p:cNvPr>
                <p:cNvSpPr>
                  <a:spLocks noChangeShapeType="1"/>
                </p:cNvSpPr>
                <p:nvPr/>
              </p:nvSpPr>
              <p:spPr bwMode="auto">
                <a:xfrm flipV="1">
                  <a:off x="4746"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86" name="Line 78">
                  <a:extLst>
                    <a:ext uri="{FF2B5EF4-FFF2-40B4-BE49-F238E27FC236}">
                      <a16:creationId xmlns:a16="http://schemas.microsoft.com/office/drawing/2014/main" id="{4AB297BE-1713-F487-A918-A98EFE367156}"/>
                    </a:ext>
                  </a:extLst>
                </p:cNvPr>
                <p:cNvSpPr>
                  <a:spLocks noChangeShapeType="1"/>
                </p:cNvSpPr>
                <p:nvPr/>
              </p:nvSpPr>
              <p:spPr bwMode="auto">
                <a:xfrm flipV="1">
                  <a:off x="4938"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87" name="Line 79">
                  <a:extLst>
                    <a:ext uri="{FF2B5EF4-FFF2-40B4-BE49-F238E27FC236}">
                      <a16:creationId xmlns:a16="http://schemas.microsoft.com/office/drawing/2014/main" id="{3E4405F0-529E-F6F1-7D8B-0A3762782787}"/>
                    </a:ext>
                  </a:extLst>
                </p:cNvPr>
                <p:cNvSpPr>
                  <a:spLocks noChangeShapeType="1"/>
                </p:cNvSpPr>
                <p:nvPr/>
              </p:nvSpPr>
              <p:spPr bwMode="auto">
                <a:xfrm flipV="1">
                  <a:off x="5130" y="3113"/>
                  <a:ext cx="115" cy="132"/>
                </a:xfrm>
                <a:prstGeom prst="line">
                  <a:avLst/>
                </a:prstGeom>
                <a:noFill/>
                <a:ln w="9525">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5144" name="Line 120">
              <a:extLst>
                <a:ext uri="{FF2B5EF4-FFF2-40B4-BE49-F238E27FC236}">
                  <a16:creationId xmlns:a16="http://schemas.microsoft.com/office/drawing/2014/main" id="{E2210BE8-87EC-2E23-45F8-E5AB00637EFD}"/>
                </a:ext>
              </a:extLst>
            </p:cNvPr>
            <p:cNvSpPr>
              <a:spLocks noChangeShapeType="1"/>
            </p:cNvSpPr>
            <p:nvPr/>
          </p:nvSpPr>
          <p:spPr bwMode="auto">
            <a:xfrm flipV="1">
              <a:off x="1248" y="2972"/>
              <a:ext cx="115" cy="13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5145" name="Group 154">
              <a:extLst>
                <a:ext uri="{FF2B5EF4-FFF2-40B4-BE49-F238E27FC236}">
                  <a16:creationId xmlns:a16="http://schemas.microsoft.com/office/drawing/2014/main" id="{69FF6D07-C12B-8FC1-C749-D53F06038E25}"/>
                </a:ext>
              </a:extLst>
            </p:cNvPr>
            <p:cNvGrpSpPr>
              <a:grpSpLocks/>
            </p:cNvGrpSpPr>
            <p:nvPr/>
          </p:nvGrpSpPr>
          <p:grpSpPr bwMode="auto">
            <a:xfrm>
              <a:off x="1344" y="1963"/>
              <a:ext cx="1271" cy="1185"/>
              <a:chOff x="1344" y="1963"/>
              <a:chExt cx="1271" cy="1185"/>
            </a:xfrm>
          </p:grpSpPr>
          <p:sp>
            <p:nvSpPr>
              <p:cNvPr id="5148" name="Line 121">
                <a:extLst>
                  <a:ext uri="{FF2B5EF4-FFF2-40B4-BE49-F238E27FC236}">
                    <a16:creationId xmlns:a16="http://schemas.microsoft.com/office/drawing/2014/main" id="{359A357C-DECF-8669-79CA-614779F9B32F}"/>
                  </a:ext>
                </a:extLst>
              </p:cNvPr>
              <p:cNvSpPr>
                <a:spLocks noChangeShapeType="1"/>
              </p:cNvSpPr>
              <p:nvPr/>
            </p:nvSpPr>
            <p:spPr bwMode="auto">
              <a:xfrm flipV="1">
                <a:off x="1478" y="2980"/>
                <a:ext cx="145" cy="12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49" name="Line 122">
                <a:extLst>
                  <a:ext uri="{FF2B5EF4-FFF2-40B4-BE49-F238E27FC236}">
                    <a16:creationId xmlns:a16="http://schemas.microsoft.com/office/drawing/2014/main" id="{BF045FFB-F68E-CB0F-29B5-2D2B0CB72E4A}"/>
                  </a:ext>
                </a:extLst>
              </p:cNvPr>
              <p:cNvSpPr>
                <a:spLocks noChangeShapeType="1"/>
              </p:cNvSpPr>
              <p:nvPr/>
            </p:nvSpPr>
            <p:spPr bwMode="auto">
              <a:xfrm flipV="1">
                <a:off x="1710" y="2997"/>
                <a:ext cx="155" cy="11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0" name="Line 123">
                <a:extLst>
                  <a:ext uri="{FF2B5EF4-FFF2-40B4-BE49-F238E27FC236}">
                    <a16:creationId xmlns:a16="http://schemas.microsoft.com/office/drawing/2014/main" id="{F515AAE6-BD54-8D97-5E01-210A0AB7E9CF}"/>
                  </a:ext>
                </a:extLst>
              </p:cNvPr>
              <p:cNvSpPr>
                <a:spLocks noChangeShapeType="1"/>
              </p:cNvSpPr>
              <p:nvPr/>
            </p:nvSpPr>
            <p:spPr bwMode="auto">
              <a:xfrm flipV="1">
                <a:off x="1919" y="2999"/>
                <a:ext cx="189" cy="12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1" name="Line 124">
                <a:extLst>
                  <a:ext uri="{FF2B5EF4-FFF2-40B4-BE49-F238E27FC236}">
                    <a16:creationId xmlns:a16="http://schemas.microsoft.com/office/drawing/2014/main" id="{085EECA9-8470-6548-9047-F3CF06041FF9}"/>
                  </a:ext>
                </a:extLst>
              </p:cNvPr>
              <p:cNvSpPr>
                <a:spLocks noChangeShapeType="1"/>
              </p:cNvSpPr>
              <p:nvPr/>
            </p:nvSpPr>
            <p:spPr bwMode="auto">
              <a:xfrm flipV="1">
                <a:off x="2137" y="3042"/>
                <a:ext cx="172" cy="8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2" name="Line 125">
                <a:extLst>
                  <a:ext uri="{FF2B5EF4-FFF2-40B4-BE49-F238E27FC236}">
                    <a16:creationId xmlns:a16="http://schemas.microsoft.com/office/drawing/2014/main" id="{DB52FBE5-ABD5-4E62-00B9-B45BE7FE05D8}"/>
                  </a:ext>
                </a:extLst>
              </p:cNvPr>
              <p:cNvSpPr>
                <a:spLocks noChangeShapeType="1"/>
              </p:cNvSpPr>
              <p:nvPr/>
            </p:nvSpPr>
            <p:spPr bwMode="auto">
              <a:xfrm flipV="1">
                <a:off x="2338" y="3073"/>
                <a:ext cx="277" cy="75"/>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3" name="Line 127">
                <a:extLst>
                  <a:ext uri="{FF2B5EF4-FFF2-40B4-BE49-F238E27FC236}">
                    <a16:creationId xmlns:a16="http://schemas.microsoft.com/office/drawing/2014/main" id="{B8B8B6BC-60C6-FFFF-BC55-B534E32C4A02}"/>
                  </a:ext>
                </a:extLst>
              </p:cNvPr>
              <p:cNvSpPr>
                <a:spLocks noChangeShapeType="1"/>
              </p:cNvSpPr>
              <p:nvPr/>
            </p:nvSpPr>
            <p:spPr bwMode="auto">
              <a:xfrm flipV="1">
                <a:off x="1344" y="1963"/>
                <a:ext cx="93" cy="26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4" name="Line 128">
                <a:extLst>
                  <a:ext uri="{FF2B5EF4-FFF2-40B4-BE49-F238E27FC236}">
                    <a16:creationId xmlns:a16="http://schemas.microsoft.com/office/drawing/2014/main" id="{9BAD272D-E9F8-101B-8CED-938F9252534E}"/>
                  </a:ext>
                </a:extLst>
              </p:cNvPr>
              <p:cNvSpPr>
                <a:spLocks noChangeShapeType="1"/>
              </p:cNvSpPr>
              <p:nvPr/>
            </p:nvSpPr>
            <p:spPr bwMode="auto">
              <a:xfrm flipV="1">
                <a:off x="1535" y="1968"/>
                <a:ext cx="150" cy="255"/>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5" name="Line 129">
                <a:extLst>
                  <a:ext uri="{FF2B5EF4-FFF2-40B4-BE49-F238E27FC236}">
                    <a16:creationId xmlns:a16="http://schemas.microsoft.com/office/drawing/2014/main" id="{034602DF-89A8-6275-4FB9-2C81C2182DD2}"/>
                  </a:ext>
                </a:extLst>
              </p:cNvPr>
              <p:cNvSpPr>
                <a:spLocks noChangeShapeType="1"/>
              </p:cNvSpPr>
              <p:nvPr/>
            </p:nvSpPr>
            <p:spPr bwMode="auto">
              <a:xfrm flipV="1">
                <a:off x="1758" y="2047"/>
                <a:ext cx="211" cy="154"/>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6" name="Line 130">
                <a:extLst>
                  <a:ext uri="{FF2B5EF4-FFF2-40B4-BE49-F238E27FC236}">
                    <a16:creationId xmlns:a16="http://schemas.microsoft.com/office/drawing/2014/main" id="{E14B0964-8452-0A1C-2D28-49D493A6F28B}"/>
                  </a:ext>
                </a:extLst>
              </p:cNvPr>
              <p:cNvSpPr>
                <a:spLocks noChangeShapeType="1"/>
              </p:cNvSpPr>
              <p:nvPr/>
            </p:nvSpPr>
            <p:spPr bwMode="auto">
              <a:xfrm flipV="1">
                <a:off x="1919" y="2087"/>
                <a:ext cx="221" cy="136"/>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7" name="Line 131">
                <a:extLst>
                  <a:ext uri="{FF2B5EF4-FFF2-40B4-BE49-F238E27FC236}">
                    <a16:creationId xmlns:a16="http://schemas.microsoft.com/office/drawing/2014/main" id="{92CEC1A0-A6FA-349F-059A-3CB8B79EA49B}"/>
                  </a:ext>
                </a:extLst>
              </p:cNvPr>
              <p:cNvSpPr>
                <a:spLocks noChangeShapeType="1"/>
              </p:cNvSpPr>
              <p:nvPr/>
            </p:nvSpPr>
            <p:spPr bwMode="auto">
              <a:xfrm flipV="1">
                <a:off x="2111" y="2104"/>
                <a:ext cx="217" cy="119"/>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8" name="Line 132">
                <a:extLst>
                  <a:ext uri="{FF2B5EF4-FFF2-40B4-BE49-F238E27FC236}">
                    <a16:creationId xmlns:a16="http://schemas.microsoft.com/office/drawing/2014/main" id="{1025FADD-F6B8-0E90-02E4-834190BE20B9}"/>
                  </a:ext>
                </a:extLst>
              </p:cNvPr>
              <p:cNvSpPr>
                <a:spLocks noChangeShapeType="1"/>
              </p:cNvSpPr>
              <p:nvPr/>
            </p:nvSpPr>
            <p:spPr bwMode="auto">
              <a:xfrm flipV="1">
                <a:off x="2303" y="2126"/>
                <a:ext cx="208" cy="9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9" name="Line 134">
                <a:extLst>
                  <a:ext uri="{FF2B5EF4-FFF2-40B4-BE49-F238E27FC236}">
                    <a16:creationId xmlns:a16="http://schemas.microsoft.com/office/drawing/2014/main" id="{B5572D13-3294-F3C7-B638-E544CF53BC30}"/>
                  </a:ext>
                </a:extLst>
              </p:cNvPr>
              <p:cNvSpPr>
                <a:spLocks noChangeShapeType="1"/>
              </p:cNvSpPr>
              <p:nvPr/>
            </p:nvSpPr>
            <p:spPr bwMode="auto">
              <a:xfrm flipV="1">
                <a:off x="1344" y="2180"/>
                <a:ext cx="102" cy="22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0" name="Line 135">
                <a:extLst>
                  <a:ext uri="{FF2B5EF4-FFF2-40B4-BE49-F238E27FC236}">
                    <a16:creationId xmlns:a16="http://schemas.microsoft.com/office/drawing/2014/main" id="{9D5794BA-E65E-D02D-2BB6-1D7EBCC277EC}"/>
                  </a:ext>
                </a:extLst>
              </p:cNvPr>
              <p:cNvSpPr>
                <a:spLocks noChangeShapeType="1"/>
              </p:cNvSpPr>
              <p:nvPr/>
            </p:nvSpPr>
            <p:spPr bwMode="auto">
              <a:xfrm flipV="1">
                <a:off x="1535" y="2180"/>
                <a:ext cx="173" cy="22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1" name="Line 136">
                <a:extLst>
                  <a:ext uri="{FF2B5EF4-FFF2-40B4-BE49-F238E27FC236}">
                    <a16:creationId xmlns:a16="http://schemas.microsoft.com/office/drawing/2014/main" id="{5428093A-152C-AF6B-5891-D85D9C474B76}"/>
                  </a:ext>
                </a:extLst>
              </p:cNvPr>
              <p:cNvSpPr>
                <a:spLocks noChangeShapeType="1"/>
              </p:cNvSpPr>
              <p:nvPr/>
            </p:nvSpPr>
            <p:spPr bwMode="auto">
              <a:xfrm flipV="1">
                <a:off x="1727" y="2245"/>
                <a:ext cx="190" cy="1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2" name="Line 137">
                <a:extLst>
                  <a:ext uri="{FF2B5EF4-FFF2-40B4-BE49-F238E27FC236}">
                    <a16:creationId xmlns:a16="http://schemas.microsoft.com/office/drawing/2014/main" id="{71A61736-C130-560B-ACDE-68A241AD8848}"/>
                  </a:ext>
                </a:extLst>
              </p:cNvPr>
              <p:cNvSpPr>
                <a:spLocks noChangeShapeType="1"/>
              </p:cNvSpPr>
              <p:nvPr/>
            </p:nvSpPr>
            <p:spPr bwMode="auto">
              <a:xfrm flipV="1">
                <a:off x="1919" y="2250"/>
                <a:ext cx="212" cy="15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3" name="Line 138">
                <a:extLst>
                  <a:ext uri="{FF2B5EF4-FFF2-40B4-BE49-F238E27FC236}">
                    <a16:creationId xmlns:a16="http://schemas.microsoft.com/office/drawing/2014/main" id="{7A432C9A-9C4F-7610-DAD3-E7BCF00722F8}"/>
                  </a:ext>
                </a:extLst>
              </p:cNvPr>
              <p:cNvSpPr>
                <a:spLocks noChangeShapeType="1"/>
              </p:cNvSpPr>
              <p:nvPr/>
            </p:nvSpPr>
            <p:spPr bwMode="auto">
              <a:xfrm flipV="1">
                <a:off x="2111" y="2280"/>
                <a:ext cx="168" cy="12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4" name="Line 139">
                <a:extLst>
                  <a:ext uri="{FF2B5EF4-FFF2-40B4-BE49-F238E27FC236}">
                    <a16:creationId xmlns:a16="http://schemas.microsoft.com/office/drawing/2014/main" id="{34E5D8D5-8422-CBE1-0E40-B3FB286F6626}"/>
                  </a:ext>
                </a:extLst>
              </p:cNvPr>
              <p:cNvSpPr>
                <a:spLocks noChangeShapeType="1"/>
              </p:cNvSpPr>
              <p:nvPr/>
            </p:nvSpPr>
            <p:spPr bwMode="auto">
              <a:xfrm flipV="1">
                <a:off x="2294" y="2346"/>
                <a:ext cx="194" cy="79"/>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5" name="Line 141">
                <a:extLst>
                  <a:ext uri="{FF2B5EF4-FFF2-40B4-BE49-F238E27FC236}">
                    <a16:creationId xmlns:a16="http://schemas.microsoft.com/office/drawing/2014/main" id="{985D6ABC-87B0-2714-FEA9-7B8214506231}"/>
                  </a:ext>
                </a:extLst>
              </p:cNvPr>
              <p:cNvSpPr>
                <a:spLocks noChangeShapeType="1"/>
              </p:cNvSpPr>
              <p:nvPr/>
            </p:nvSpPr>
            <p:spPr bwMode="auto">
              <a:xfrm flipV="1">
                <a:off x="1344" y="2429"/>
                <a:ext cx="93" cy="194"/>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6" name="Line 142">
                <a:extLst>
                  <a:ext uri="{FF2B5EF4-FFF2-40B4-BE49-F238E27FC236}">
                    <a16:creationId xmlns:a16="http://schemas.microsoft.com/office/drawing/2014/main" id="{998FF4F6-DA1F-D4A0-2438-9FF97C6AF376}"/>
                  </a:ext>
                </a:extLst>
              </p:cNvPr>
              <p:cNvSpPr>
                <a:spLocks noChangeShapeType="1"/>
              </p:cNvSpPr>
              <p:nvPr/>
            </p:nvSpPr>
            <p:spPr bwMode="auto">
              <a:xfrm flipV="1">
                <a:off x="1535" y="2416"/>
                <a:ext cx="155" cy="20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7" name="Line 143">
                <a:extLst>
                  <a:ext uri="{FF2B5EF4-FFF2-40B4-BE49-F238E27FC236}">
                    <a16:creationId xmlns:a16="http://schemas.microsoft.com/office/drawing/2014/main" id="{41C138C9-3C19-DAB1-AABD-9A2DE5E84570}"/>
                  </a:ext>
                </a:extLst>
              </p:cNvPr>
              <p:cNvSpPr>
                <a:spLocks noChangeShapeType="1"/>
              </p:cNvSpPr>
              <p:nvPr/>
            </p:nvSpPr>
            <p:spPr bwMode="auto">
              <a:xfrm flipV="1">
                <a:off x="1727" y="2491"/>
                <a:ext cx="225" cy="13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8" name="Line 144">
                <a:extLst>
                  <a:ext uri="{FF2B5EF4-FFF2-40B4-BE49-F238E27FC236}">
                    <a16:creationId xmlns:a16="http://schemas.microsoft.com/office/drawing/2014/main" id="{A9D23854-6130-7753-3B34-D3A5DFAD02F1}"/>
                  </a:ext>
                </a:extLst>
              </p:cNvPr>
              <p:cNvSpPr>
                <a:spLocks noChangeShapeType="1"/>
              </p:cNvSpPr>
              <p:nvPr/>
            </p:nvSpPr>
            <p:spPr bwMode="auto">
              <a:xfrm flipV="1">
                <a:off x="1919" y="2513"/>
                <a:ext cx="220" cy="11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9" name="Line 145">
                <a:extLst>
                  <a:ext uri="{FF2B5EF4-FFF2-40B4-BE49-F238E27FC236}">
                    <a16:creationId xmlns:a16="http://schemas.microsoft.com/office/drawing/2014/main" id="{8DC574C9-B065-F19D-157A-E57D0F709602}"/>
                  </a:ext>
                </a:extLst>
              </p:cNvPr>
              <p:cNvSpPr>
                <a:spLocks noChangeShapeType="1"/>
              </p:cNvSpPr>
              <p:nvPr/>
            </p:nvSpPr>
            <p:spPr bwMode="auto">
              <a:xfrm flipV="1">
                <a:off x="2111" y="2548"/>
                <a:ext cx="251" cy="75"/>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0" name="Line 146">
                <a:extLst>
                  <a:ext uri="{FF2B5EF4-FFF2-40B4-BE49-F238E27FC236}">
                    <a16:creationId xmlns:a16="http://schemas.microsoft.com/office/drawing/2014/main" id="{A4263171-61AE-84E9-62A5-E23FA9211360}"/>
                  </a:ext>
                </a:extLst>
              </p:cNvPr>
              <p:cNvSpPr>
                <a:spLocks noChangeShapeType="1"/>
              </p:cNvSpPr>
              <p:nvPr/>
            </p:nvSpPr>
            <p:spPr bwMode="auto">
              <a:xfrm flipV="1">
                <a:off x="2303" y="2587"/>
                <a:ext cx="251" cy="36"/>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1" name="Line 148">
                <a:extLst>
                  <a:ext uri="{FF2B5EF4-FFF2-40B4-BE49-F238E27FC236}">
                    <a16:creationId xmlns:a16="http://schemas.microsoft.com/office/drawing/2014/main" id="{B22C783F-8779-864F-EB49-5E81294A0003}"/>
                  </a:ext>
                </a:extLst>
              </p:cNvPr>
              <p:cNvSpPr>
                <a:spLocks noChangeShapeType="1"/>
              </p:cNvSpPr>
              <p:nvPr/>
            </p:nvSpPr>
            <p:spPr bwMode="auto">
              <a:xfrm flipV="1">
                <a:off x="1344" y="2681"/>
                <a:ext cx="49" cy="154"/>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2" name="Line 149">
                <a:extLst>
                  <a:ext uri="{FF2B5EF4-FFF2-40B4-BE49-F238E27FC236}">
                    <a16:creationId xmlns:a16="http://schemas.microsoft.com/office/drawing/2014/main" id="{05905DCC-4BC0-673E-3226-4A068961147F}"/>
                  </a:ext>
                </a:extLst>
              </p:cNvPr>
              <p:cNvSpPr>
                <a:spLocks noChangeShapeType="1"/>
              </p:cNvSpPr>
              <p:nvPr/>
            </p:nvSpPr>
            <p:spPr bwMode="auto">
              <a:xfrm flipV="1">
                <a:off x="1535" y="2676"/>
                <a:ext cx="119" cy="159"/>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3" name="Line 150">
                <a:extLst>
                  <a:ext uri="{FF2B5EF4-FFF2-40B4-BE49-F238E27FC236}">
                    <a16:creationId xmlns:a16="http://schemas.microsoft.com/office/drawing/2014/main" id="{1CE53A83-1DA4-7301-AFB0-9102F42AE90C}"/>
                  </a:ext>
                </a:extLst>
              </p:cNvPr>
              <p:cNvSpPr>
                <a:spLocks noChangeShapeType="1"/>
              </p:cNvSpPr>
              <p:nvPr/>
            </p:nvSpPr>
            <p:spPr bwMode="auto">
              <a:xfrm flipV="1">
                <a:off x="1727" y="2703"/>
                <a:ext cx="115" cy="13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4" name="Line 151">
                <a:extLst>
                  <a:ext uri="{FF2B5EF4-FFF2-40B4-BE49-F238E27FC236}">
                    <a16:creationId xmlns:a16="http://schemas.microsoft.com/office/drawing/2014/main" id="{00DEF544-4E55-ECAA-6FF8-98B4EFCF1303}"/>
                  </a:ext>
                </a:extLst>
              </p:cNvPr>
              <p:cNvSpPr>
                <a:spLocks noChangeShapeType="1"/>
              </p:cNvSpPr>
              <p:nvPr/>
            </p:nvSpPr>
            <p:spPr bwMode="auto">
              <a:xfrm flipV="1">
                <a:off x="1919" y="2738"/>
                <a:ext cx="146" cy="9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5" name="Line 152">
                <a:extLst>
                  <a:ext uri="{FF2B5EF4-FFF2-40B4-BE49-F238E27FC236}">
                    <a16:creationId xmlns:a16="http://schemas.microsoft.com/office/drawing/2014/main" id="{43BCC80E-5694-C70E-C151-DD1C1C674B5E}"/>
                  </a:ext>
                </a:extLst>
              </p:cNvPr>
              <p:cNvSpPr>
                <a:spLocks noChangeShapeType="1"/>
              </p:cNvSpPr>
              <p:nvPr/>
            </p:nvSpPr>
            <p:spPr bwMode="auto">
              <a:xfrm flipV="1">
                <a:off x="2111" y="2734"/>
                <a:ext cx="159" cy="101"/>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6" name="Line 153">
                <a:extLst>
                  <a:ext uri="{FF2B5EF4-FFF2-40B4-BE49-F238E27FC236}">
                    <a16:creationId xmlns:a16="http://schemas.microsoft.com/office/drawing/2014/main" id="{5DE02FD9-D584-DDE1-9139-C04F1C192412}"/>
                  </a:ext>
                </a:extLst>
              </p:cNvPr>
              <p:cNvSpPr>
                <a:spLocks noChangeShapeType="1"/>
              </p:cNvSpPr>
              <p:nvPr/>
            </p:nvSpPr>
            <p:spPr bwMode="auto">
              <a:xfrm flipV="1">
                <a:off x="2303" y="2738"/>
                <a:ext cx="221" cy="9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051804" name="Rectangle 156">
              <a:extLst>
                <a:ext uri="{FF2B5EF4-FFF2-40B4-BE49-F238E27FC236}">
                  <a16:creationId xmlns:a16="http://schemas.microsoft.com/office/drawing/2014/main" id="{54996763-8B7B-47D5-7953-CB6FDBA05EA6}"/>
                </a:ext>
              </a:extLst>
            </p:cNvPr>
            <p:cNvSpPr>
              <a:spLocks noChangeArrowheads="1"/>
            </p:cNvSpPr>
            <p:nvPr/>
          </p:nvSpPr>
          <p:spPr bwMode="auto">
            <a:xfrm>
              <a:off x="4665" y="3628"/>
              <a:ext cx="735" cy="192"/>
            </a:xfrm>
            <a:prstGeom prst="rect">
              <a:avLst/>
            </a:prstGeom>
            <a:noFill/>
            <a:ln w="9525">
              <a:noFill/>
              <a:miter lim="800000"/>
              <a:headEnd/>
              <a:tailEnd/>
            </a:ln>
            <a:effectLst/>
          </p:spPr>
          <p:txBody>
            <a:bodyPr wrap="none">
              <a:spAutoFit/>
            </a:bodyPr>
            <a:lstStyle/>
            <a:p>
              <a:pPr>
                <a:defRPr/>
              </a:pPr>
              <a:r>
                <a:rPr lang="de-DE" sz="1400">
                  <a:solidFill>
                    <a:srgbClr val="FF020B"/>
                  </a:solidFill>
                  <a:effectLst>
                    <a:outerShdw blurRad="38100" dist="38100" dir="2700000" algn="tl">
                      <a:srgbClr val="000000"/>
                    </a:outerShdw>
                  </a:effectLst>
                  <a:latin typeface="Times" charset="0"/>
                  <a:ea typeface="+mn-ea"/>
                </a:rPr>
                <a:t>diagonal field</a:t>
              </a:r>
            </a:p>
          </p:txBody>
        </p:sp>
        <p:sp>
          <p:nvSpPr>
            <p:cNvPr id="1051805" name="Text Box 157">
              <a:extLst>
                <a:ext uri="{FF2B5EF4-FFF2-40B4-BE49-F238E27FC236}">
                  <a16:creationId xmlns:a16="http://schemas.microsoft.com/office/drawing/2014/main" id="{539B34DB-EC2E-CB01-BB1E-ABB7E453521B}"/>
                </a:ext>
              </a:extLst>
            </p:cNvPr>
            <p:cNvSpPr txBox="1">
              <a:spLocks noChangeArrowheads="1"/>
            </p:cNvSpPr>
            <p:nvPr/>
          </p:nvSpPr>
          <p:spPr bwMode="auto">
            <a:xfrm>
              <a:off x="1973" y="3628"/>
              <a:ext cx="1013" cy="192"/>
            </a:xfrm>
            <a:prstGeom prst="rect">
              <a:avLst/>
            </a:prstGeom>
            <a:no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chemeClr val="accent2"/>
                  </a:solidFill>
                  <a:effectLst>
                    <a:outerShdw blurRad="38100" dist="38100" dir="2700000" algn="tl">
                      <a:srgbClr val="000000"/>
                    </a:outerShdw>
                  </a:effectLst>
                  <a:latin typeface="Times" pitchFamily="2" charset="0"/>
                </a:rPr>
                <a:t>performance field</a:t>
              </a:r>
              <a:endParaRPr lang="de-DE" altLang="en-US"/>
            </a:p>
          </p:txBody>
        </p:sp>
      </p:grpSp>
      <p:grpSp>
        <p:nvGrpSpPr>
          <p:cNvPr id="12" name="Group 161">
            <a:extLst>
              <a:ext uri="{FF2B5EF4-FFF2-40B4-BE49-F238E27FC236}">
                <a16:creationId xmlns:a16="http://schemas.microsoft.com/office/drawing/2014/main" id="{E67892FC-4B33-E1EC-EEC5-0268B25DE888}"/>
              </a:ext>
            </a:extLst>
          </p:cNvPr>
          <p:cNvGrpSpPr>
            <a:grpSpLocks/>
          </p:cNvGrpSpPr>
          <p:nvPr/>
        </p:nvGrpSpPr>
        <p:grpSpPr bwMode="auto">
          <a:xfrm>
            <a:off x="5441950" y="1046163"/>
            <a:ext cx="1536700" cy="1417637"/>
            <a:chOff x="3428" y="659"/>
            <a:chExt cx="968" cy="893"/>
          </a:xfrm>
        </p:grpSpPr>
        <p:sp>
          <p:nvSpPr>
            <p:cNvPr id="5123" name="Oval 159">
              <a:extLst>
                <a:ext uri="{FF2B5EF4-FFF2-40B4-BE49-F238E27FC236}">
                  <a16:creationId xmlns:a16="http://schemas.microsoft.com/office/drawing/2014/main" id="{B7A782C5-30ED-AC79-3193-9326DB2E004D}"/>
                </a:ext>
              </a:extLst>
            </p:cNvPr>
            <p:cNvSpPr>
              <a:spLocks noChangeArrowheads="1"/>
            </p:cNvSpPr>
            <p:nvPr/>
          </p:nvSpPr>
          <p:spPr bwMode="auto">
            <a:xfrm>
              <a:off x="3468" y="659"/>
              <a:ext cx="928" cy="651"/>
            </a:xfrm>
            <a:prstGeom prst="ellipse">
              <a:avLst/>
            </a:pr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51808" name="Text Box 160">
              <a:extLst>
                <a:ext uri="{FF2B5EF4-FFF2-40B4-BE49-F238E27FC236}">
                  <a16:creationId xmlns:a16="http://schemas.microsoft.com/office/drawing/2014/main" id="{937AD908-13A7-6F04-9D3C-0663D57FD0BD}"/>
                </a:ext>
              </a:extLst>
            </p:cNvPr>
            <p:cNvSpPr txBox="1">
              <a:spLocks noChangeArrowheads="1"/>
            </p:cNvSpPr>
            <p:nvPr/>
          </p:nvSpPr>
          <p:spPr bwMode="auto">
            <a:xfrm>
              <a:off x="3428" y="1187"/>
              <a:ext cx="230" cy="365"/>
            </a:xfrm>
            <a:prstGeom prst="rect">
              <a:avLst/>
            </a:prstGeom>
            <a:noFill/>
            <a:ln w="9525">
              <a:noFill/>
              <a:miter lim="800000"/>
              <a:headEnd/>
              <a:tailEnd/>
            </a:ln>
            <a:effectLst/>
          </p:spPr>
          <p:txBody>
            <a:bodyPr wrap="none">
              <a:spAutoFit/>
            </a:bodyPr>
            <a:lstStyle/>
            <a:p>
              <a:pPr>
                <a:defRPr/>
              </a:pPr>
              <a:r>
                <a:rPr lang="de-DE" sz="3200">
                  <a:solidFill>
                    <a:schemeClr val="accent1"/>
                  </a:solidFill>
                  <a:effectLst>
                    <a:outerShdw blurRad="38100" dist="38100" dir="2700000" algn="tl">
                      <a:srgbClr val="000000"/>
                    </a:outerShdw>
                  </a:effectLst>
                  <a:latin typeface="Times" charset="0"/>
                  <a:ea typeface="+mn-ea"/>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 calcmode="lin" valueType="num">
                                      <p:cBhvr>
                                        <p:cTn id="9" dur="500" fill="hold"/>
                                        <p:tgtEl>
                                          <p:spTgt spid="12"/>
                                        </p:tgtEl>
                                        <p:attrNameLst>
                                          <p:attrName>ppt_x</p:attrName>
                                        </p:attrNameLst>
                                      </p:cBhvr>
                                      <p:tavLst>
                                        <p:tav tm="0">
                                          <p:val>
                                            <p:fltVal val="0.5"/>
                                          </p:val>
                                        </p:tav>
                                        <p:tav tm="100000">
                                          <p:val>
                                            <p:strVal val="#ppt_x"/>
                                          </p:val>
                                        </p:tav>
                                      </p:tavLst>
                                    </p:anim>
                                    <p:anim calcmode="lin" valueType="num">
                                      <p:cBhvr>
                                        <p:cTn id="10" dur="500" fill="hold"/>
                                        <p:tgtEl>
                                          <p:spTgt spid="1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2">
            <a:extLst>
              <a:ext uri="{FF2B5EF4-FFF2-40B4-BE49-F238E27FC236}">
                <a16:creationId xmlns:a16="http://schemas.microsoft.com/office/drawing/2014/main" id="{4494F488-FFE3-EE76-46D6-290605A0D4C5}"/>
              </a:ext>
            </a:extLst>
          </p:cNvPr>
          <p:cNvGrpSpPr>
            <a:grpSpLocks/>
          </p:cNvGrpSpPr>
          <p:nvPr/>
        </p:nvGrpSpPr>
        <p:grpSpPr bwMode="auto">
          <a:xfrm>
            <a:off x="2474913" y="1974850"/>
            <a:ext cx="5673725" cy="3951288"/>
            <a:chOff x="1563" y="1244"/>
            <a:chExt cx="3574" cy="2489"/>
          </a:xfrm>
        </p:grpSpPr>
        <p:sp>
          <p:nvSpPr>
            <p:cNvPr id="6181" name="Freeform 10">
              <a:extLst>
                <a:ext uri="{FF2B5EF4-FFF2-40B4-BE49-F238E27FC236}">
                  <a16:creationId xmlns:a16="http://schemas.microsoft.com/office/drawing/2014/main" id="{E6DF9996-6C57-8EDD-D4AB-EE4AF95063BA}"/>
                </a:ext>
              </a:extLst>
            </p:cNvPr>
            <p:cNvSpPr>
              <a:spLocks/>
            </p:cNvSpPr>
            <p:nvPr/>
          </p:nvSpPr>
          <p:spPr bwMode="auto">
            <a:xfrm>
              <a:off x="2168" y="1244"/>
              <a:ext cx="2969" cy="2232"/>
            </a:xfrm>
            <a:custGeom>
              <a:avLst/>
              <a:gdLst>
                <a:gd name="T0" fmla="*/ 0 w 2969"/>
                <a:gd name="T1" fmla="*/ 2232 h 2232"/>
                <a:gd name="T2" fmla="*/ 236 w 2969"/>
                <a:gd name="T3" fmla="*/ 1880 h 2232"/>
                <a:gd name="T4" fmla="*/ 746 w 2969"/>
                <a:gd name="T5" fmla="*/ 1597 h 2232"/>
                <a:gd name="T6" fmla="*/ 1207 w 2969"/>
                <a:gd name="T7" fmla="*/ 1103 h 2232"/>
                <a:gd name="T8" fmla="*/ 1984 w 2969"/>
                <a:gd name="T9" fmla="*/ 956 h 2232"/>
                <a:gd name="T10" fmla="*/ 2415 w 2969"/>
                <a:gd name="T11" fmla="*/ 561 h 2232"/>
                <a:gd name="T12" fmla="*/ 2582 w 2969"/>
                <a:gd name="T13" fmla="*/ 185 h 2232"/>
                <a:gd name="T14" fmla="*/ 2969 w 2969"/>
                <a:gd name="T15" fmla="*/ 0 h 2232"/>
                <a:gd name="T16" fmla="*/ 0 60000 65536"/>
                <a:gd name="T17" fmla="*/ 0 60000 65536"/>
                <a:gd name="T18" fmla="*/ 0 60000 65536"/>
                <a:gd name="T19" fmla="*/ 0 60000 65536"/>
                <a:gd name="T20" fmla="*/ 0 60000 65536"/>
                <a:gd name="T21" fmla="*/ 0 60000 65536"/>
                <a:gd name="T22" fmla="*/ 0 60000 65536"/>
                <a:gd name="T23" fmla="*/ 0 60000 65536"/>
                <a:gd name="T24" fmla="*/ 0 w 2969"/>
                <a:gd name="T25" fmla="*/ 0 h 2232"/>
                <a:gd name="T26" fmla="*/ 2969 w 2969"/>
                <a:gd name="T27" fmla="*/ 2232 h 2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69" h="2232">
                  <a:moveTo>
                    <a:pt x="0" y="2232"/>
                  </a:moveTo>
                  <a:cubicBezTo>
                    <a:pt x="55" y="2109"/>
                    <a:pt x="112" y="1985"/>
                    <a:pt x="236" y="1880"/>
                  </a:cubicBezTo>
                  <a:cubicBezTo>
                    <a:pt x="359" y="1775"/>
                    <a:pt x="583" y="1726"/>
                    <a:pt x="746" y="1597"/>
                  </a:cubicBezTo>
                  <a:cubicBezTo>
                    <a:pt x="908" y="1468"/>
                    <a:pt x="1001" y="1210"/>
                    <a:pt x="1207" y="1103"/>
                  </a:cubicBezTo>
                  <a:cubicBezTo>
                    <a:pt x="1413" y="997"/>
                    <a:pt x="1797" y="1077"/>
                    <a:pt x="1984" y="956"/>
                  </a:cubicBezTo>
                  <a:cubicBezTo>
                    <a:pt x="2172" y="842"/>
                    <a:pt x="2316" y="690"/>
                    <a:pt x="2415" y="561"/>
                  </a:cubicBezTo>
                  <a:cubicBezTo>
                    <a:pt x="2515" y="432"/>
                    <a:pt x="2490" y="279"/>
                    <a:pt x="2582" y="185"/>
                  </a:cubicBezTo>
                  <a:cubicBezTo>
                    <a:pt x="2675" y="91"/>
                    <a:pt x="2889" y="38"/>
                    <a:pt x="2969"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2448" name="Text Box 16">
              <a:extLst>
                <a:ext uri="{FF2B5EF4-FFF2-40B4-BE49-F238E27FC236}">
                  <a16:creationId xmlns:a16="http://schemas.microsoft.com/office/drawing/2014/main" id="{68CEF073-4D98-D305-BBC4-9FEEFED345EC}"/>
                </a:ext>
              </a:extLst>
            </p:cNvPr>
            <p:cNvSpPr txBox="1">
              <a:spLocks noChangeArrowheads="1"/>
            </p:cNvSpPr>
            <p:nvPr/>
          </p:nvSpPr>
          <p:spPr bwMode="auto">
            <a:xfrm>
              <a:off x="1592" y="2224"/>
              <a:ext cx="618" cy="21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600">
                  <a:effectLst>
                    <a:outerShdw blurRad="38100" dist="38100" dir="2700000" algn="tl">
                      <a:srgbClr val="FFFFFF"/>
                    </a:outerShdw>
                  </a:effectLst>
                  <a:latin typeface="Times" pitchFamily="2" charset="0"/>
                </a:rPr>
                <a:t>e</a:t>
              </a:r>
              <a:r>
                <a:rPr lang="de-DE" altLang="en-US" sz="1600" baseline="-25000">
                  <a:effectLst>
                    <a:outerShdw blurRad="38100" dist="38100" dir="2700000" algn="tl">
                      <a:srgbClr val="FFFFFF"/>
                    </a:outerShdw>
                  </a:effectLst>
                  <a:latin typeface="Times" pitchFamily="2" charset="0"/>
                </a:rPr>
                <a:t>0</a:t>
              </a:r>
              <a:r>
                <a:rPr lang="de-DE" altLang="en-US" sz="1600">
                  <a:effectLst>
                    <a:outerShdw blurRad="38100" dist="38100" dir="2700000" algn="tl">
                      <a:srgbClr val="FFFFFF"/>
                    </a:outerShdw>
                  </a:effectLst>
                  <a:latin typeface="Times" pitchFamily="2" charset="0"/>
                </a:rPr>
                <a:t> = e(E</a:t>
              </a:r>
              <a:r>
                <a:rPr lang="de-DE" altLang="en-US" sz="1600" baseline="-25000">
                  <a:effectLst>
                    <a:outerShdw blurRad="38100" dist="38100" dir="2700000" algn="tl">
                      <a:srgbClr val="FFFFFF"/>
                    </a:outerShdw>
                  </a:effectLst>
                  <a:latin typeface="Times" pitchFamily="2" charset="0"/>
                </a:rPr>
                <a:t>0</a:t>
              </a:r>
              <a:r>
                <a:rPr lang="de-DE" altLang="en-US" sz="1600">
                  <a:effectLst>
                    <a:outerShdw blurRad="38100" dist="38100" dir="2700000" algn="tl">
                      <a:srgbClr val="FFFFFF"/>
                    </a:outerShdw>
                  </a:effectLst>
                  <a:latin typeface="Times" pitchFamily="2" charset="0"/>
                </a:rPr>
                <a:t>)</a:t>
              </a:r>
            </a:p>
          </p:txBody>
        </p:sp>
        <p:sp>
          <p:nvSpPr>
            <p:cNvPr id="6183" name="Freeform 31">
              <a:extLst>
                <a:ext uri="{FF2B5EF4-FFF2-40B4-BE49-F238E27FC236}">
                  <a16:creationId xmlns:a16="http://schemas.microsoft.com/office/drawing/2014/main" id="{29375D46-7EFD-BFD0-9FA2-432EB6576AB5}"/>
                </a:ext>
              </a:extLst>
            </p:cNvPr>
            <p:cNvSpPr>
              <a:spLocks/>
            </p:cNvSpPr>
            <p:nvPr/>
          </p:nvSpPr>
          <p:spPr bwMode="auto">
            <a:xfrm>
              <a:off x="1563" y="2211"/>
              <a:ext cx="2581" cy="1271"/>
            </a:xfrm>
            <a:custGeom>
              <a:avLst/>
              <a:gdLst>
                <a:gd name="T0" fmla="*/ 2581 w 2581"/>
                <a:gd name="T1" fmla="*/ 1271 h 1271"/>
                <a:gd name="T2" fmla="*/ 2581 w 2581"/>
                <a:gd name="T3" fmla="*/ 0 h 1271"/>
                <a:gd name="T4" fmla="*/ 0 w 2581"/>
                <a:gd name="T5" fmla="*/ 0 h 1271"/>
                <a:gd name="T6" fmla="*/ 0 60000 65536"/>
                <a:gd name="T7" fmla="*/ 0 60000 65536"/>
                <a:gd name="T8" fmla="*/ 0 60000 65536"/>
                <a:gd name="T9" fmla="*/ 0 w 2581"/>
                <a:gd name="T10" fmla="*/ 0 h 1271"/>
                <a:gd name="T11" fmla="*/ 2581 w 2581"/>
                <a:gd name="T12" fmla="*/ 1271 h 1271"/>
              </a:gdLst>
              <a:ahLst/>
              <a:cxnLst>
                <a:cxn ang="T6">
                  <a:pos x="T0" y="T1"/>
                </a:cxn>
                <a:cxn ang="T7">
                  <a:pos x="T2" y="T3"/>
                </a:cxn>
                <a:cxn ang="T8">
                  <a:pos x="T4" y="T5"/>
                </a:cxn>
              </a:cxnLst>
              <a:rect l="T9" t="T10" r="T11" b="T12"/>
              <a:pathLst>
                <a:path w="2581" h="1271">
                  <a:moveTo>
                    <a:pt x="2581" y="1271"/>
                  </a:moveTo>
                  <a:lnTo>
                    <a:pt x="2581" y="0"/>
                  </a:lnTo>
                  <a:lnTo>
                    <a:pt x="0" y="0"/>
                  </a:lnTo>
                </a:path>
              </a:pathLst>
            </a:custGeom>
            <a:noFill/>
            <a:ln w="9525">
              <a:solidFill>
                <a:schemeClr val="tx1"/>
              </a:solidFill>
              <a:round/>
              <a:headEnd/>
              <a:tailEnd type="stealth"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2465" name="Text Box 33">
              <a:extLst>
                <a:ext uri="{FF2B5EF4-FFF2-40B4-BE49-F238E27FC236}">
                  <a16:creationId xmlns:a16="http://schemas.microsoft.com/office/drawing/2014/main" id="{EAA31410-7784-9997-7EEB-2D17F644C3ED}"/>
                </a:ext>
              </a:extLst>
            </p:cNvPr>
            <p:cNvSpPr txBox="1">
              <a:spLocks noChangeArrowheads="1"/>
            </p:cNvSpPr>
            <p:nvPr/>
          </p:nvSpPr>
          <p:spPr bwMode="auto">
            <a:xfrm>
              <a:off x="4055" y="3521"/>
              <a:ext cx="238" cy="21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600">
                  <a:effectLst>
                    <a:outerShdw blurRad="38100" dist="38100" dir="2700000" algn="tl">
                      <a:srgbClr val="FFFFFF"/>
                    </a:outerShdw>
                  </a:effectLst>
                  <a:latin typeface="Times" pitchFamily="2" charset="0"/>
                </a:rPr>
                <a:t>E</a:t>
              </a:r>
              <a:r>
                <a:rPr lang="de-DE" altLang="en-US" sz="1600" baseline="-25000">
                  <a:effectLst>
                    <a:outerShdw blurRad="38100" dist="38100" dir="2700000" algn="tl">
                      <a:srgbClr val="FFFFFF"/>
                    </a:outerShdw>
                  </a:effectLst>
                  <a:latin typeface="Times" pitchFamily="2" charset="0"/>
                </a:rPr>
                <a:t>0</a:t>
              </a:r>
              <a:endParaRPr lang="de-DE" altLang="en-US" sz="1600">
                <a:effectLst>
                  <a:outerShdw blurRad="38100" dist="38100" dir="2700000" algn="tl">
                    <a:srgbClr val="FFFFFF"/>
                  </a:outerShdw>
                </a:effectLst>
                <a:latin typeface="Times" pitchFamily="2" charset="0"/>
              </a:endParaRPr>
            </a:p>
          </p:txBody>
        </p:sp>
      </p:grpSp>
      <p:sp>
        <p:nvSpPr>
          <p:cNvPr id="1042486" name="Text Box 54">
            <a:extLst>
              <a:ext uri="{FF2B5EF4-FFF2-40B4-BE49-F238E27FC236}">
                <a16:creationId xmlns:a16="http://schemas.microsoft.com/office/drawing/2014/main" id="{404A5F52-FCBE-DDEA-FC83-A6D27DFFF389}"/>
              </a:ext>
            </a:extLst>
          </p:cNvPr>
          <p:cNvSpPr txBox="1">
            <a:spLocks noChangeArrowheads="1"/>
          </p:cNvSpPr>
          <p:nvPr/>
        </p:nvSpPr>
        <p:spPr bwMode="auto">
          <a:xfrm>
            <a:off x="1444625" y="144463"/>
            <a:ext cx="2616200" cy="581025"/>
          </a:xfrm>
          <a:prstGeom prst="rect">
            <a:avLst/>
          </a:prstGeom>
          <a:noFill/>
          <a:ln w="9525">
            <a:noFill/>
            <a:miter lim="800000"/>
            <a:headEnd/>
            <a:tailEnd/>
          </a:ln>
          <a:effectLst/>
        </p:spPr>
        <p:txBody>
          <a:bodyPr wrap="none">
            <a:spAutoFit/>
          </a:bodyPr>
          <a:lstStyle/>
          <a:p>
            <a:pPr>
              <a:defRPr/>
            </a:pPr>
            <a:r>
              <a:rPr lang="de-DE" sz="1600">
                <a:effectLst>
                  <a:outerShdw blurRad="38100" dist="38100" dir="2700000" algn="tl">
                    <a:srgbClr val="FFFFFF"/>
                  </a:outerShdw>
                </a:effectLst>
                <a:latin typeface="Times" charset="0"/>
                <a:ea typeface="+mn-ea"/>
              </a:rPr>
              <a:t>Reconsider the </a:t>
            </a:r>
            <a:br>
              <a:rPr lang="de-DE" sz="1600">
                <a:effectLst>
                  <a:outerShdw blurRad="38100" dist="38100" dir="2700000" algn="tl">
                    <a:srgbClr val="FFFFFF"/>
                  </a:outerShdw>
                </a:effectLst>
                <a:latin typeface="Times" charset="0"/>
                <a:ea typeface="+mn-ea"/>
              </a:rPr>
            </a:br>
            <a:r>
              <a:rPr lang="de-DE" sz="1600">
                <a:effectLst>
                  <a:outerShdw blurRad="38100" dist="38100" dir="2700000" algn="tl">
                    <a:srgbClr val="FFFFFF"/>
                  </a:outerShdw>
                </a:effectLst>
                <a:latin typeface="Times" charset="0"/>
                <a:ea typeface="+mn-ea"/>
              </a:rPr>
              <a:t>one-dimensional case, Tempo</a:t>
            </a:r>
          </a:p>
        </p:txBody>
      </p:sp>
      <p:grpSp>
        <p:nvGrpSpPr>
          <p:cNvPr id="3" name="Group 75">
            <a:extLst>
              <a:ext uri="{FF2B5EF4-FFF2-40B4-BE49-F238E27FC236}">
                <a16:creationId xmlns:a16="http://schemas.microsoft.com/office/drawing/2014/main" id="{B7C94CD3-9761-F664-F8F3-183873488C44}"/>
              </a:ext>
            </a:extLst>
          </p:cNvPr>
          <p:cNvGrpSpPr>
            <a:grpSpLocks/>
          </p:cNvGrpSpPr>
          <p:nvPr/>
        </p:nvGrpSpPr>
        <p:grpSpPr bwMode="auto">
          <a:xfrm>
            <a:off x="3986213" y="1835150"/>
            <a:ext cx="5337175" cy="2847975"/>
            <a:chOff x="2511" y="1156"/>
            <a:chExt cx="3362" cy="1794"/>
          </a:xfrm>
        </p:grpSpPr>
        <p:sp>
          <p:nvSpPr>
            <p:cNvPr id="6179" name="Line 32">
              <a:extLst>
                <a:ext uri="{FF2B5EF4-FFF2-40B4-BE49-F238E27FC236}">
                  <a16:creationId xmlns:a16="http://schemas.microsoft.com/office/drawing/2014/main" id="{D015FA0E-5516-1B3F-4FE1-DD11CEC3C78A}"/>
                </a:ext>
              </a:extLst>
            </p:cNvPr>
            <p:cNvSpPr>
              <a:spLocks noChangeShapeType="1"/>
            </p:cNvSpPr>
            <p:nvPr/>
          </p:nvSpPr>
          <p:spPr bwMode="auto">
            <a:xfrm flipV="1">
              <a:off x="3059" y="1156"/>
              <a:ext cx="2814" cy="1719"/>
            </a:xfrm>
            <a:prstGeom prst="line">
              <a:avLst/>
            </a:prstGeom>
            <a:noFill/>
            <a:ln w="9525">
              <a:solidFill>
                <a:srgbClr val="A6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493" name="Text Box 61">
              <a:extLst>
                <a:ext uri="{FF2B5EF4-FFF2-40B4-BE49-F238E27FC236}">
                  <a16:creationId xmlns:a16="http://schemas.microsoft.com/office/drawing/2014/main" id="{1F0707FA-089C-8EF5-D656-50B9FD260495}"/>
                </a:ext>
              </a:extLst>
            </p:cNvPr>
            <p:cNvSpPr txBox="1">
              <a:spLocks noChangeArrowheads="1"/>
            </p:cNvSpPr>
            <p:nvPr/>
          </p:nvSpPr>
          <p:spPr bwMode="auto">
            <a:xfrm rot="-1890188">
              <a:off x="2511" y="2758"/>
              <a:ext cx="1532" cy="19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rgbClr val="A600FF"/>
                  </a:solidFill>
                  <a:effectLst>
                    <a:outerShdw blurRad="38100" dist="38100" dir="2700000" algn="tl">
                      <a:srgbClr val="000000"/>
                    </a:outerShdw>
                  </a:effectLst>
                  <a:latin typeface="Times" pitchFamily="2" charset="0"/>
                </a:rPr>
                <a:t>linear approximation around E</a:t>
              </a:r>
              <a:r>
                <a:rPr lang="de-DE" altLang="en-US" sz="1600" baseline="-25000">
                  <a:solidFill>
                    <a:srgbClr val="A600FF"/>
                  </a:solidFill>
                  <a:effectLst>
                    <a:outerShdw blurRad="38100" dist="38100" dir="2700000" algn="tl">
                      <a:srgbClr val="000000"/>
                    </a:outerShdw>
                  </a:effectLst>
                  <a:latin typeface="Times" pitchFamily="2" charset="0"/>
                </a:rPr>
                <a:t>0</a:t>
              </a:r>
              <a:endParaRPr lang="de-DE" altLang="en-US" sz="1600" baseline="-25000">
                <a:effectLst>
                  <a:outerShdw blurRad="38100" dist="38100" dir="2700000" algn="tl">
                    <a:srgbClr val="FFFFFF"/>
                  </a:outerShdw>
                </a:effectLst>
                <a:latin typeface="Times" pitchFamily="2" charset="0"/>
              </a:endParaRPr>
            </a:p>
          </p:txBody>
        </p:sp>
      </p:grpSp>
      <p:grpSp>
        <p:nvGrpSpPr>
          <p:cNvPr id="4" name="Group 74">
            <a:extLst>
              <a:ext uri="{FF2B5EF4-FFF2-40B4-BE49-F238E27FC236}">
                <a16:creationId xmlns:a16="http://schemas.microsoft.com/office/drawing/2014/main" id="{D7AE6560-9CF8-DA7F-B853-689AA21FD500}"/>
              </a:ext>
            </a:extLst>
          </p:cNvPr>
          <p:cNvGrpSpPr>
            <a:grpSpLocks/>
          </p:cNvGrpSpPr>
          <p:nvPr/>
        </p:nvGrpSpPr>
        <p:grpSpPr bwMode="auto">
          <a:xfrm>
            <a:off x="2149475" y="2500313"/>
            <a:ext cx="6002338" cy="1011237"/>
            <a:chOff x="1354" y="1575"/>
            <a:chExt cx="3781" cy="637"/>
          </a:xfrm>
        </p:grpSpPr>
        <p:sp>
          <p:nvSpPr>
            <p:cNvPr id="6172" name="AutoShape 34">
              <a:extLst>
                <a:ext uri="{FF2B5EF4-FFF2-40B4-BE49-F238E27FC236}">
                  <a16:creationId xmlns:a16="http://schemas.microsoft.com/office/drawing/2014/main" id="{81CD3102-A4FC-7C89-7980-21472754D4A3}"/>
                </a:ext>
              </a:extLst>
            </p:cNvPr>
            <p:cNvSpPr>
              <a:spLocks noChangeArrowheads="1"/>
            </p:cNvSpPr>
            <p:nvPr/>
          </p:nvSpPr>
          <p:spPr bwMode="auto">
            <a:xfrm flipV="1">
              <a:off x="4140" y="1601"/>
              <a:ext cx="995" cy="611"/>
            </a:xfrm>
            <a:prstGeom prst="rtTriangle">
              <a:avLst/>
            </a:prstGeom>
            <a:solidFill>
              <a:srgbClr val="FFFF00">
                <a:alpha val="45097"/>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42481" name="Text Box 49">
              <a:extLst>
                <a:ext uri="{FF2B5EF4-FFF2-40B4-BE49-F238E27FC236}">
                  <a16:creationId xmlns:a16="http://schemas.microsoft.com/office/drawing/2014/main" id="{E9CED3C0-2E31-EF34-15BA-13A15E8BBD12}"/>
                </a:ext>
              </a:extLst>
            </p:cNvPr>
            <p:cNvSpPr txBox="1">
              <a:spLocks noChangeArrowheads="1"/>
            </p:cNvSpPr>
            <p:nvPr/>
          </p:nvSpPr>
          <p:spPr bwMode="auto">
            <a:xfrm>
              <a:off x="4156" y="1575"/>
              <a:ext cx="677" cy="173"/>
            </a:xfrm>
            <a:prstGeom prst="rect">
              <a:avLst/>
            </a:prstGeom>
            <a:noFill/>
            <a:ln w="9525">
              <a:noFill/>
              <a:miter lim="800000"/>
              <a:headEnd/>
              <a:tailEnd/>
            </a:ln>
            <a:effectLst/>
          </p:spPr>
          <p:txBody>
            <a:bodyPr wrap="none">
              <a:spAutoFit/>
            </a:bodyPr>
            <a:lstStyle/>
            <a:p>
              <a:pPr>
                <a:defRPr/>
              </a:pPr>
              <a:r>
                <a:rPr lang="de-DE" sz="1200">
                  <a:effectLst>
                    <a:outerShdw blurRad="38100" dist="38100" dir="2700000" algn="tl">
                      <a:srgbClr val="FFFFFF"/>
                    </a:outerShdw>
                  </a:effectLst>
                  <a:latin typeface="Times" charset="0"/>
                  <a:ea typeface="+mn-ea"/>
                </a:rPr>
                <a:t>T(E) = 1/slope</a:t>
              </a:r>
            </a:p>
          </p:txBody>
        </p:sp>
        <p:grpSp>
          <p:nvGrpSpPr>
            <p:cNvPr id="6174" name="Group 70">
              <a:extLst>
                <a:ext uri="{FF2B5EF4-FFF2-40B4-BE49-F238E27FC236}">
                  <a16:creationId xmlns:a16="http://schemas.microsoft.com/office/drawing/2014/main" id="{2269D79B-78B3-94CD-80D1-0C19786D90DC}"/>
                </a:ext>
              </a:extLst>
            </p:cNvPr>
            <p:cNvGrpSpPr>
              <a:grpSpLocks/>
            </p:cNvGrpSpPr>
            <p:nvPr/>
          </p:nvGrpSpPr>
          <p:grpSpPr bwMode="auto">
            <a:xfrm>
              <a:off x="1354" y="1596"/>
              <a:ext cx="2786" cy="616"/>
              <a:chOff x="1354" y="1596"/>
              <a:chExt cx="2786" cy="616"/>
            </a:xfrm>
          </p:grpSpPr>
          <p:grpSp>
            <p:nvGrpSpPr>
              <p:cNvPr id="6175" name="Group 69">
                <a:extLst>
                  <a:ext uri="{FF2B5EF4-FFF2-40B4-BE49-F238E27FC236}">
                    <a16:creationId xmlns:a16="http://schemas.microsoft.com/office/drawing/2014/main" id="{DEE9F9C3-7659-9827-4E23-7D83B33F856E}"/>
                  </a:ext>
                </a:extLst>
              </p:cNvPr>
              <p:cNvGrpSpPr>
                <a:grpSpLocks/>
              </p:cNvGrpSpPr>
              <p:nvPr/>
            </p:nvGrpSpPr>
            <p:grpSpPr bwMode="auto">
              <a:xfrm>
                <a:off x="1354" y="1596"/>
                <a:ext cx="180" cy="616"/>
                <a:chOff x="1354" y="1596"/>
                <a:chExt cx="180" cy="616"/>
              </a:xfrm>
            </p:grpSpPr>
            <p:sp>
              <p:nvSpPr>
                <p:cNvPr id="6177" name="AutoShape 43">
                  <a:extLst>
                    <a:ext uri="{FF2B5EF4-FFF2-40B4-BE49-F238E27FC236}">
                      <a16:creationId xmlns:a16="http://schemas.microsoft.com/office/drawing/2014/main" id="{B5916C92-B2FB-D5A6-71A0-7E7B7B016F0F}"/>
                    </a:ext>
                  </a:extLst>
                </p:cNvPr>
                <p:cNvSpPr>
                  <a:spLocks/>
                </p:cNvSpPr>
                <p:nvPr/>
              </p:nvSpPr>
              <p:spPr bwMode="auto">
                <a:xfrm rot="10800000">
                  <a:off x="1466" y="1596"/>
                  <a:ext cx="62" cy="616"/>
                </a:xfrm>
                <a:prstGeom prst="rightBrace">
                  <a:avLst>
                    <a:gd name="adj1" fmla="val 8279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42476" name="Text Box 44">
                  <a:extLst>
                    <a:ext uri="{FF2B5EF4-FFF2-40B4-BE49-F238E27FC236}">
                      <a16:creationId xmlns:a16="http://schemas.microsoft.com/office/drawing/2014/main" id="{625EA7E5-3DF2-DC17-56F4-85317CBFC75F}"/>
                    </a:ext>
                  </a:extLst>
                </p:cNvPr>
                <p:cNvSpPr txBox="1">
                  <a:spLocks noChangeArrowheads="1"/>
                </p:cNvSpPr>
                <p:nvPr/>
              </p:nvSpPr>
              <p:spPr bwMode="auto">
                <a:xfrm>
                  <a:off x="1354" y="1802"/>
                  <a:ext cx="180" cy="212"/>
                </a:xfrm>
                <a:prstGeom prst="rect">
                  <a:avLst/>
                </a:prstGeom>
                <a:noFill/>
                <a:ln w="9525">
                  <a:noFill/>
                  <a:miter lim="800000"/>
                  <a:headEnd/>
                  <a:tailEnd/>
                </a:ln>
                <a:effectLst/>
              </p:spPr>
              <p:txBody>
                <a:bodyPr wrap="none">
                  <a:spAutoFit/>
                </a:bodyPr>
                <a:lstStyle/>
                <a:p>
                  <a:pPr>
                    <a:defRPr/>
                  </a:pPr>
                  <a:r>
                    <a:rPr lang="de-DE" sz="1600">
                      <a:effectLst>
                        <a:outerShdw blurRad="38100" dist="38100" dir="2700000" algn="tl">
                          <a:srgbClr val="FFFFFF"/>
                        </a:outerShdw>
                      </a:effectLst>
                      <a:latin typeface="Times" charset="0"/>
                      <a:ea typeface="+mn-ea"/>
                    </a:rPr>
                    <a:t>1</a:t>
                  </a:r>
                </a:p>
              </p:txBody>
            </p:sp>
          </p:grpSp>
          <p:sp>
            <p:nvSpPr>
              <p:cNvPr id="6176" name="Line 62">
                <a:extLst>
                  <a:ext uri="{FF2B5EF4-FFF2-40B4-BE49-F238E27FC236}">
                    <a16:creationId xmlns:a16="http://schemas.microsoft.com/office/drawing/2014/main" id="{4E3EC29C-66D9-545E-8799-09DA513444B6}"/>
                  </a:ext>
                </a:extLst>
              </p:cNvPr>
              <p:cNvSpPr>
                <a:spLocks noChangeShapeType="1"/>
              </p:cNvSpPr>
              <p:nvPr/>
            </p:nvSpPr>
            <p:spPr bwMode="auto">
              <a:xfrm flipH="1">
                <a:off x="1582" y="1599"/>
                <a:ext cx="25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7" name="Group 90">
            <a:extLst>
              <a:ext uri="{FF2B5EF4-FFF2-40B4-BE49-F238E27FC236}">
                <a16:creationId xmlns:a16="http://schemas.microsoft.com/office/drawing/2014/main" id="{8403CE27-D9FB-212F-17D5-72A901B7C0D8}"/>
              </a:ext>
            </a:extLst>
          </p:cNvPr>
          <p:cNvGrpSpPr>
            <a:grpSpLocks/>
          </p:cNvGrpSpPr>
          <p:nvPr/>
        </p:nvGrpSpPr>
        <p:grpSpPr bwMode="auto">
          <a:xfrm>
            <a:off x="1450975" y="1431925"/>
            <a:ext cx="7786689" cy="4502150"/>
            <a:chOff x="914" y="902"/>
            <a:chExt cx="4905" cy="2836"/>
          </a:xfrm>
        </p:grpSpPr>
        <p:grpSp>
          <p:nvGrpSpPr>
            <p:cNvPr id="6160" name="Group 82">
              <a:extLst>
                <a:ext uri="{FF2B5EF4-FFF2-40B4-BE49-F238E27FC236}">
                  <a16:creationId xmlns:a16="http://schemas.microsoft.com/office/drawing/2014/main" id="{7CE1C89A-24BF-B612-7B6A-117B4608AD43}"/>
                </a:ext>
              </a:extLst>
            </p:cNvPr>
            <p:cNvGrpSpPr>
              <a:grpSpLocks/>
            </p:cNvGrpSpPr>
            <p:nvPr/>
          </p:nvGrpSpPr>
          <p:grpSpPr bwMode="auto">
            <a:xfrm>
              <a:off x="914" y="1417"/>
              <a:ext cx="600" cy="800"/>
              <a:chOff x="914" y="1417"/>
              <a:chExt cx="600" cy="800"/>
            </a:xfrm>
          </p:grpSpPr>
          <p:sp>
            <p:nvSpPr>
              <p:cNvPr id="6170" name="AutoShape 51">
                <a:extLst>
                  <a:ext uri="{FF2B5EF4-FFF2-40B4-BE49-F238E27FC236}">
                    <a16:creationId xmlns:a16="http://schemas.microsoft.com/office/drawing/2014/main" id="{3DA7DF04-8260-7AD9-B706-11B55EDB411D}"/>
                  </a:ext>
                </a:extLst>
              </p:cNvPr>
              <p:cNvSpPr>
                <a:spLocks/>
              </p:cNvSpPr>
              <p:nvPr/>
            </p:nvSpPr>
            <p:spPr bwMode="auto">
              <a:xfrm rot="10800000">
                <a:off x="1235" y="1417"/>
                <a:ext cx="279" cy="800"/>
              </a:xfrm>
              <a:prstGeom prst="rightBrace">
                <a:avLst>
                  <a:gd name="adj1" fmla="val 2389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42490" name="Text Box 58">
                <a:extLst>
                  <a:ext uri="{FF2B5EF4-FFF2-40B4-BE49-F238E27FC236}">
                    <a16:creationId xmlns:a16="http://schemas.microsoft.com/office/drawing/2014/main" id="{D043279A-290D-ABC1-CDAE-B51E30F4F3ED}"/>
                  </a:ext>
                </a:extLst>
              </p:cNvPr>
              <p:cNvSpPr txBox="1">
                <a:spLocks noChangeArrowheads="1"/>
              </p:cNvSpPr>
              <p:nvPr/>
            </p:nvSpPr>
            <p:spPr bwMode="auto">
              <a:xfrm>
                <a:off x="914" y="1704"/>
                <a:ext cx="383" cy="21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600">
                    <a:effectLst>
                      <a:outerShdw blurRad="38100" dist="38100" dir="2700000" algn="tl">
                        <a:srgbClr val="FFFFFF"/>
                      </a:outerShdw>
                    </a:effectLst>
                    <a:latin typeface="Times" pitchFamily="2" charset="0"/>
                  </a:rPr>
                  <a:t>e</a:t>
                </a:r>
                <a:r>
                  <a:rPr lang="de-DE" altLang="en-US" sz="1600" baseline="-25000">
                    <a:effectLst>
                      <a:outerShdw blurRad="38100" dist="38100" dir="2700000" algn="tl">
                        <a:srgbClr val="FFFFFF"/>
                      </a:outerShdw>
                    </a:effectLst>
                    <a:latin typeface="Times" pitchFamily="2" charset="0"/>
                  </a:rPr>
                  <a:t>1</a:t>
                </a:r>
                <a:r>
                  <a:rPr lang="de-DE" altLang="en-US" sz="1600">
                    <a:effectLst>
                      <a:outerShdw blurRad="38100" dist="38100" dir="2700000" algn="tl">
                        <a:srgbClr val="FFFFFF"/>
                      </a:outerShdw>
                    </a:effectLst>
                    <a:latin typeface="Times" pitchFamily="2" charset="0"/>
                  </a:rPr>
                  <a:t>-</a:t>
                </a:r>
                <a:r>
                  <a:rPr lang="de-DE" altLang="en-US" sz="1600" baseline="-25000">
                    <a:effectLst>
                      <a:outerShdw blurRad="38100" dist="38100" dir="2700000" algn="tl">
                        <a:srgbClr val="FFFFFF"/>
                      </a:outerShdw>
                    </a:effectLst>
                    <a:latin typeface="Times" pitchFamily="2" charset="0"/>
                  </a:rPr>
                  <a:t> </a:t>
                </a:r>
                <a:r>
                  <a:rPr lang="de-DE" altLang="en-US" sz="1600">
                    <a:effectLst>
                      <a:outerShdw blurRad="38100" dist="38100" dir="2700000" algn="tl">
                        <a:srgbClr val="FFFFFF"/>
                      </a:outerShdw>
                    </a:effectLst>
                    <a:latin typeface="Times" pitchFamily="2" charset="0"/>
                  </a:rPr>
                  <a:t>e</a:t>
                </a:r>
                <a:r>
                  <a:rPr lang="de-DE" altLang="en-US" sz="1600" baseline="-25000">
                    <a:effectLst>
                      <a:outerShdw blurRad="38100" dist="38100" dir="2700000" algn="tl">
                        <a:srgbClr val="FFFFFF"/>
                      </a:outerShdw>
                    </a:effectLst>
                    <a:latin typeface="Times" pitchFamily="2" charset="0"/>
                  </a:rPr>
                  <a:t>0</a:t>
                </a:r>
              </a:p>
            </p:txBody>
          </p:sp>
        </p:grpSp>
        <p:grpSp>
          <p:nvGrpSpPr>
            <p:cNvPr id="6161" name="Group 84">
              <a:extLst>
                <a:ext uri="{FF2B5EF4-FFF2-40B4-BE49-F238E27FC236}">
                  <a16:creationId xmlns:a16="http://schemas.microsoft.com/office/drawing/2014/main" id="{606CD1CD-58EB-AC64-E777-EE51D9FE00AD}"/>
                </a:ext>
              </a:extLst>
            </p:cNvPr>
            <p:cNvGrpSpPr>
              <a:grpSpLocks/>
            </p:cNvGrpSpPr>
            <p:nvPr/>
          </p:nvGrpSpPr>
          <p:grpSpPr bwMode="auto">
            <a:xfrm>
              <a:off x="4144" y="902"/>
              <a:ext cx="1675" cy="502"/>
              <a:chOff x="4144" y="902"/>
              <a:chExt cx="1675" cy="502"/>
            </a:xfrm>
          </p:grpSpPr>
          <p:sp>
            <p:nvSpPr>
              <p:cNvPr id="6168" name="AutoShape 47">
                <a:extLst>
                  <a:ext uri="{FF2B5EF4-FFF2-40B4-BE49-F238E27FC236}">
                    <a16:creationId xmlns:a16="http://schemas.microsoft.com/office/drawing/2014/main" id="{1813FC7A-6D3F-6E5A-1786-992E25188215}"/>
                  </a:ext>
                </a:extLst>
              </p:cNvPr>
              <p:cNvSpPr>
                <a:spLocks/>
              </p:cNvSpPr>
              <p:nvPr/>
            </p:nvSpPr>
            <p:spPr bwMode="auto">
              <a:xfrm rot="16200000" flipV="1">
                <a:off x="4619" y="586"/>
                <a:ext cx="343" cy="1293"/>
              </a:xfrm>
              <a:prstGeom prst="rightBrace">
                <a:avLst>
                  <a:gd name="adj1" fmla="val 3141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42497" name="Text Box 65">
                <a:extLst>
                  <a:ext uri="{FF2B5EF4-FFF2-40B4-BE49-F238E27FC236}">
                    <a16:creationId xmlns:a16="http://schemas.microsoft.com/office/drawing/2014/main" id="{95777220-E9D7-B6F3-1C28-83BCB68BC08F}"/>
                  </a:ext>
                </a:extLst>
              </p:cNvPr>
              <p:cNvSpPr txBox="1">
                <a:spLocks noChangeArrowheads="1"/>
              </p:cNvSpPr>
              <p:nvPr/>
            </p:nvSpPr>
            <p:spPr bwMode="auto">
              <a:xfrm>
                <a:off x="4575" y="902"/>
                <a:ext cx="1244" cy="213"/>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600" dirty="0">
                    <a:effectLst>
                      <a:outerShdw blurRad="38100" dist="38100" dir="2700000" algn="tl">
                        <a:srgbClr val="FFFFFF"/>
                      </a:outerShdw>
                    </a:effectLst>
                    <a:latin typeface="Times" pitchFamily="2" charset="0"/>
                  </a:rPr>
                  <a:t>E</a:t>
                </a:r>
                <a:r>
                  <a:rPr lang="de-DE" altLang="en-US" sz="1600" baseline="-25000" dirty="0">
                    <a:effectLst>
                      <a:outerShdw blurRad="38100" dist="38100" dir="2700000" algn="tl">
                        <a:srgbClr val="FFFFFF"/>
                      </a:outerShdw>
                    </a:effectLst>
                    <a:latin typeface="Times" pitchFamily="2" charset="0"/>
                  </a:rPr>
                  <a:t>1</a:t>
                </a:r>
                <a:r>
                  <a:rPr lang="de-DE" altLang="en-US" sz="1600" dirty="0">
                    <a:effectLst>
                      <a:outerShdw blurRad="38100" dist="38100" dir="2700000" algn="tl">
                        <a:srgbClr val="FFFFFF"/>
                      </a:outerShdw>
                    </a:effectLst>
                    <a:latin typeface="Times" pitchFamily="2" charset="0"/>
                  </a:rPr>
                  <a:t>-E</a:t>
                </a:r>
                <a:r>
                  <a:rPr lang="de-DE" altLang="en-US" sz="1600" baseline="-25000" dirty="0">
                    <a:effectLst>
                      <a:outerShdw blurRad="38100" dist="38100" dir="2700000" algn="tl">
                        <a:srgbClr val="FFFFFF"/>
                      </a:outerShdw>
                    </a:effectLst>
                    <a:latin typeface="Times" pitchFamily="2" charset="0"/>
                  </a:rPr>
                  <a:t>0</a:t>
                </a:r>
                <a:r>
                  <a:rPr lang="de-DE" altLang="en-US" sz="1600" dirty="0">
                    <a:effectLst>
                      <a:outerShdw blurRad="38100" dist="38100" dir="2700000" algn="tl">
                        <a:srgbClr val="FFFFFF"/>
                      </a:outerShdw>
                    </a:effectLst>
                    <a:latin typeface="Times" pitchFamily="2" charset="0"/>
                  </a:rPr>
                  <a:t> = T(E). (e</a:t>
                </a:r>
                <a:r>
                  <a:rPr lang="de-DE" altLang="en-US" sz="1600" baseline="-25000" dirty="0">
                    <a:effectLst>
                      <a:outerShdw blurRad="38100" dist="38100" dir="2700000" algn="tl">
                        <a:srgbClr val="FFFFFF"/>
                      </a:outerShdw>
                    </a:effectLst>
                    <a:latin typeface="Times" pitchFamily="2" charset="0"/>
                  </a:rPr>
                  <a:t>1</a:t>
                </a:r>
                <a:r>
                  <a:rPr lang="de-DE" altLang="en-US" sz="1600" dirty="0">
                    <a:effectLst>
                      <a:outerShdw blurRad="38100" dist="38100" dir="2700000" algn="tl">
                        <a:srgbClr val="FFFFFF"/>
                      </a:outerShdw>
                    </a:effectLst>
                    <a:latin typeface="Times" pitchFamily="2" charset="0"/>
                  </a:rPr>
                  <a:t>-</a:t>
                </a:r>
                <a:r>
                  <a:rPr lang="de-DE" altLang="en-US" sz="1600" baseline="-25000" dirty="0">
                    <a:effectLst>
                      <a:outerShdw blurRad="38100" dist="38100" dir="2700000" algn="tl">
                        <a:srgbClr val="FFFFFF"/>
                      </a:outerShdw>
                    </a:effectLst>
                    <a:latin typeface="Times" pitchFamily="2" charset="0"/>
                  </a:rPr>
                  <a:t> </a:t>
                </a:r>
                <a:r>
                  <a:rPr lang="de-DE" altLang="en-US" sz="1600" dirty="0">
                    <a:effectLst>
                      <a:outerShdw blurRad="38100" dist="38100" dir="2700000" algn="tl">
                        <a:srgbClr val="FFFFFF"/>
                      </a:outerShdw>
                    </a:effectLst>
                    <a:latin typeface="Times" pitchFamily="2" charset="0"/>
                  </a:rPr>
                  <a:t>e</a:t>
                </a:r>
                <a:r>
                  <a:rPr lang="de-DE" altLang="en-US" sz="1600" baseline="-25000" dirty="0">
                    <a:effectLst>
                      <a:outerShdw blurRad="38100" dist="38100" dir="2700000" algn="tl">
                        <a:srgbClr val="FFFFFF"/>
                      </a:outerShdw>
                    </a:effectLst>
                    <a:latin typeface="Times" pitchFamily="2" charset="0"/>
                  </a:rPr>
                  <a:t>0</a:t>
                </a:r>
                <a:r>
                  <a:rPr lang="de-DE" altLang="en-US" sz="1600" dirty="0">
                    <a:effectLst>
                      <a:outerShdw blurRad="38100" dist="38100" dir="2700000" algn="tl">
                        <a:srgbClr val="FFFFFF"/>
                      </a:outerShdw>
                    </a:effectLst>
                    <a:latin typeface="Times" pitchFamily="2" charset="0"/>
                  </a:rPr>
                  <a:t>)</a:t>
                </a:r>
                <a:endParaRPr lang="de-DE" altLang="en-US" sz="1600" baseline="-25000" dirty="0">
                  <a:effectLst>
                    <a:outerShdw blurRad="38100" dist="38100" dir="2700000" algn="tl">
                      <a:srgbClr val="FFFFFF"/>
                    </a:outerShdw>
                  </a:effectLst>
                  <a:latin typeface="Times" pitchFamily="2" charset="0"/>
                </a:endParaRPr>
              </a:p>
            </p:txBody>
          </p:sp>
        </p:grpSp>
        <p:grpSp>
          <p:nvGrpSpPr>
            <p:cNvPr id="6162" name="Group 83">
              <a:extLst>
                <a:ext uri="{FF2B5EF4-FFF2-40B4-BE49-F238E27FC236}">
                  <a16:creationId xmlns:a16="http://schemas.microsoft.com/office/drawing/2014/main" id="{372C9AEB-4801-2955-BDEB-7B5AF1CAC864}"/>
                </a:ext>
              </a:extLst>
            </p:cNvPr>
            <p:cNvGrpSpPr>
              <a:grpSpLocks/>
            </p:cNvGrpSpPr>
            <p:nvPr/>
          </p:nvGrpSpPr>
          <p:grpSpPr bwMode="auto">
            <a:xfrm>
              <a:off x="1568" y="1358"/>
              <a:ext cx="3988" cy="2380"/>
              <a:chOff x="1568" y="1358"/>
              <a:chExt cx="3988" cy="2380"/>
            </a:xfrm>
          </p:grpSpPr>
          <p:sp>
            <p:nvSpPr>
              <p:cNvPr id="1042511" name="Text Box 79">
                <a:extLst>
                  <a:ext uri="{FF2B5EF4-FFF2-40B4-BE49-F238E27FC236}">
                    <a16:creationId xmlns:a16="http://schemas.microsoft.com/office/drawing/2014/main" id="{7DCD89A8-645E-B5C8-23BE-C74D9DBB6627}"/>
                  </a:ext>
                </a:extLst>
              </p:cNvPr>
              <p:cNvSpPr txBox="1">
                <a:spLocks noChangeArrowheads="1"/>
              </p:cNvSpPr>
              <p:nvPr/>
            </p:nvSpPr>
            <p:spPr bwMode="auto">
              <a:xfrm>
                <a:off x="1568" y="1358"/>
                <a:ext cx="217" cy="21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600">
                    <a:effectLst>
                      <a:outerShdw blurRad="38100" dist="38100" dir="2700000" algn="tl">
                        <a:srgbClr val="FFFFFF"/>
                      </a:outerShdw>
                    </a:effectLst>
                    <a:latin typeface="Times" pitchFamily="2" charset="0"/>
                  </a:rPr>
                  <a:t>e</a:t>
                </a:r>
                <a:r>
                  <a:rPr lang="de-DE" altLang="en-US" sz="1600" baseline="-25000">
                    <a:effectLst>
                      <a:outerShdw blurRad="38100" dist="38100" dir="2700000" algn="tl">
                        <a:srgbClr val="FFFFFF"/>
                      </a:outerShdw>
                    </a:effectLst>
                    <a:latin typeface="Times" pitchFamily="2" charset="0"/>
                  </a:rPr>
                  <a:t>1</a:t>
                </a:r>
              </a:p>
            </p:txBody>
          </p:sp>
          <p:grpSp>
            <p:nvGrpSpPr>
              <p:cNvPr id="6164" name="Group 81">
                <a:extLst>
                  <a:ext uri="{FF2B5EF4-FFF2-40B4-BE49-F238E27FC236}">
                    <a16:creationId xmlns:a16="http://schemas.microsoft.com/office/drawing/2014/main" id="{7E0DEC93-E06A-15A5-68D0-4CC191A2ED92}"/>
                  </a:ext>
                </a:extLst>
              </p:cNvPr>
              <p:cNvGrpSpPr>
                <a:grpSpLocks/>
              </p:cNvGrpSpPr>
              <p:nvPr/>
            </p:nvGrpSpPr>
            <p:grpSpPr bwMode="auto">
              <a:xfrm>
                <a:off x="1574" y="1411"/>
                <a:ext cx="3982" cy="2327"/>
                <a:chOff x="1574" y="1411"/>
                <a:chExt cx="3982" cy="2327"/>
              </a:xfrm>
            </p:grpSpPr>
            <p:sp>
              <p:nvSpPr>
                <p:cNvPr id="6165" name="Line 66">
                  <a:extLst>
                    <a:ext uri="{FF2B5EF4-FFF2-40B4-BE49-F238E27FC236}">
                      <a16:creationId xmlns:a16="http://schemas.microsoft.com/office/drawing/2014/main" id="{CB0A0539-3285-677B-9C24-7662C00C0D89}"/>
                    </a:ext>
                  </a:extLst>
                </p:cNvPr>
                <p:cNvSpPr>
                  <a:spLocks noChangeShapeType="1"/>
                </p:cNvSpPr>
                <p:nvPr/>
              </p:nvSpPr>
              <p:spPr bwMode="auto">
                <a:xfrm flipH="1">
                  <a:off x="1574" y="1415"/>
                  <a:ext cx="38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510" name="Text Box 78">
                  <a:extLst>
                    <a:ext uri="{FF2B5EF4-FFF2-40B4-BE49-F238E27FC236}">
                      <a16:creationId xmlns:a16="http://schemas.microsoft.com/office/drawing/2014/main" id="{5BD67EB9-B8E0-645C-7086-5F1CDE2F43D0}"/>
                    </a:ext>
                  </a:extLst>
                </p:cNvPr>
                <p:cNvSpPr txBox="1">
                  <a:spLocks noChangeArrowheads="1"/>
                </p:cNvSpPr>
                <p:nvPr/>
              </p:nvSpPr>
              <p:spPr bwMode="auto">
                <a:xfrm>
                  <a:off x="5318" y="3526"/>
                  <a:ext cx="238" cy="21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600">
                      <a:effectLst>
                        <a:outerShdw blurRad="38100" dist="38100" dir="2700000" algn="tl">
                          <a:srgbClr val="FFFFFF"/>
                        </a:outerShdw>
                      </a:effectLst>
                      <a:latin typeface="Times" pitchFamily="2" charset="0"/>
                    </a:rPr>
                    <a:t>E</a:t>
                  </a:r>
                  <a:r>
                    <a:rPr lang="de-DE" altLang="en-US" sz="1600" baseline="-25000">
                      <a:effectLst>
                        <a:outerShdw blurRad="38100" dist="38100" dir="2700000" algn="tl">
                          <a:srgbClr val="FFFFFF"/>
                        </a:outerShdw>
                      </a:effectLst>
                      <a:latin typeface="Times" pitchFamily="2" charset="0"/>
                    </a:rPr>
                    <a:t>1</a:t>
                  </a:r>
                </a:p>
              </p:txBody>
            </p:sp>
            <p:sp>
              <p:nvSpPr>
                <p:cNvPr id="6167" name="Line 80">
                  <a:extLst>
                    <a:ext uri="{FF2B5EF4-FFF2-40B4-BE49-F238E27FC236}">
                      <a16:creationId xmlns:a16="http://schemas.microsoft.com/office/drawing/2014/main" id="{B8152919-F59D-505E-2A2F-A69298E47786}"/>
                    </a:ext>
                  </a:extLst>
                </p:cNvPr>
                <p:cNvSpPr>
                  <a:spLocks noChangeShapeType="1"/>
                </p:cNvSpPr>
                <p:nvPr/>
              </p:nvSpPr>
              <p:spPr bwMode="auto">
                <a:xfrm>
                  <a:off x="5442" y="1411"/>
                  <a:ext cx="0" cy="20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grpSp>
        <p:nvGrpSpPr>
          <p:cNvPr id="12" name="Group 89">
            <a:extLst>
              <a:ext uri="{FF2B5EF4-FFF2-40B4-BE49-F238E27FC236}">
                <a16:creationId xmlns:a16="http://schemas.microsoft.com/office/drawing/2014/main" id="{431EACA5-4782-1C96-6ED7-8F8F67577AA8}"/>
              </a:ext>
            </a:extLst>
          </p:cNvPr>
          <p:cNvGrpSpPr>
            <a:grpSpLocks/>
          </p:cNvGrpSpPr>
          <p:nvPr/>
        </p:nvGrpSpPr>
        <p:grpSpPr bwMode="auto">
          <a:xfrm>
            <a:off x="2238375" y="1492250"/>
            <a:ext cx="7416800" cy="5141913"/>
            <a:chOff x="1410" y="940"/>
            <a:chExt cx="4672" cy="3239"/>
          </a:xfrm>
        </p:grpSpPr>
        <p:grpSp>
          <p:nvGrpSpPr>
            <p:cNvPr id="6154" name="Group 71">
              <a:extLst>
                <a:ext uri="{FF2B5EF4-FFF2-40B4-BE49-F238E27FC236}">
                  <a16:creationId xmlns:a16="http://schemas.microsoft.com/office/drawing/2014/main" id="{C6165CCF-E5E0-2FD3-E30A-4A91FD9504BB}"/>
                </a:ext>
              </a:extLst>
            </p:cNvPr>
            <p:cNvGrpSpPr>
              <a:grpSpLocks/>
            </p:cNvGrpSpPr>
            <p:nvPr/>
          </p:nvGrpSpPr>
          <p:grpSpPr bwMode="auto">
            <a:xfrm>
              <a:off x="1410" y="940"/>
              <a:ext cx="4672" cy="2572"/>
              <a:chOff x="1410" y="940"/>
              <a:chExt cx="4672" cy="2572"/>
            </a:xfrm>
          </p:grpSpPr>
          <p:sp>
            <p:nvSpPr>
              <p:cNvPr id="6156" name="Line 5">
                <a:extLst>
                  <a:ext uri="{FF2B5EF4-FFF2-40B4-BE49-F238E27FC236}">
                    <a16:creationId xmlns:a16="http://schemas.microsoft.com/office/drawing/2014/main" id="{7DA33E64-2F89-F923-064C-2482F3A4F3B1}"/>
                  </a:ext>
                </a:extLst>
              </p:cNvPr>
              <p:cNvSpPr>
                <a:spLocks noChangeShapeType="1"/>
              </p:cNvSpPr>
              <p:nvPr/>
            </p:nvSpPr>
            <p:spPr bwMode="auto">
              <a:xfrm rot="-5400000">
                <a:off x="397" y="2312"/>
                <a:ext cx="2329" cy="0"/>
              </a:xfrm>
              <a:prstGeom prst="line">
                <a:avLst/>
              </a:prstGeom>
              <a:noFill/>
              <a:ln w="38100">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42438" name="Text Box 6">
                <a:extLst>
                  <a:ext uri="{FF2B5EF4-FFF2-40B4-BE49-F238E27FC236}">
                    <a16:creationId xmlns:a16="http://schemas.microsoft.com/office/drawing/2014/main" id="{3B8B67EC-1705-50CC-ED86-25E931EA3D0C}"/>
                  </a:ext>
                </a:extLst>
              </p:cNvPr>
              <p:cNvSpPr txBox="1">
                <a:spLocks noChangeArrowheads="1"/>
              </p:cNvSpPr>
              <p:nvPr/>
            </p:nvSpPr>
            <p:spPr bwMode="auto">
              <a:xfrm>
                <a:off x="1410" y="940"/>
                <a:ext cx="397" cy="212"/>
              </a:xfrm>
              <a:prstGeom prst="rect">
                <a:avLst/>
              </a:prstGeom>
              <a:noFill/>
              <a:ln w="9525">
                <a:noFill/>
                <a:miter lim="800000"/>
                <a:headEnd/>
                <a:tailEnd/>
              </a:ln>
              <a:effectLst/>
            </p:spPr>
            <p:txBody>
              <a:bodyPr wrap="none">
                <a:spAutoFit/>
              </a:bodyPr>
              <a:lstStyle/>
              <a:p>
                <a:pPr>
                  <a:defRPr/>
                </a:pPr>
                <a:r>
                  <a:rPr lang="de-DE" sz="1600">
                    <a:effectLst>
                      <a:outerShdw blurRad="38100" dist="38100" dir="2700000" algn="tl">
                        <a:srgbClr val="FFFFFF"/>
                      </a:outerShdw>
                    </a:effectLst>
                    <a:latin typeface="Times" charset="0"/>
                    <a:ea typeface="+mn-ea"/>
                  </a:rPr>
                  <a:t>[sec.]</a:t>
                </a:r>
              </a:p>
            </p:txBody>
          </p:sp>
          <p:sp>
            <p:nvSpPr>
              <p:cNvPr id="6158" name="Line 8">
                <a:extLst>
                  <a:ext uri="{FF2B5EF4-FFF2-40B4-BE49-F238E27FC236}">
                    <a16:creationId xmlns:a16="http://schemas.microsoft.com/office/drawing/2014/main" id="{991520A4-D0DF-B1F4-D7EC-A212FCB3EC72}"/>
                  </a:ext>
                </a:extLst>
              </p:cNvPr>
              <p:cNvSpPr>
                <a:spLocks noChangeShapeType="1"/>
              </p:cNvSpPr>
              <p:nvPr/>
            </p:nvSpPr>
            <p:spPr bwMode="auto">
              <a:xfrm>
                <a:off x="1552" y="3478"/>
                <a:ext cx="4252"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42447" name="Text Box 15">
                <a:extLst>
                  <a:ext uri="{FF2B5EF4-FFF2-40B4-BE49-F238E27FC236}">
                    <a16:creationId xmlns:a16="http://schemas.microsoft.com/office/drawing/2014/main" id="{91A606FF-2C2E-6CFF-CDCC-A4FDD4F216F2}"/>
                  </a:ext>
                </a:extLst>
              </p:cNvPr>
              <p:cNvSpPr txBox="1">
                <a:spLocks noChangeArrowheads="1"/>
              </p:cNvSpPr>
              <p:nvPr/>
            </p:nvSpPr>
            <p:spPr bwMode="auto">
              <a:xfrm>
                <a:off x="5822" y="3260"/>
                <a:ext cx="260" cy="252"/>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600" dirty="0">
                    <a:effectLst>
                      <a:outerShdw blurRad="38100" dist="38100" dir="2700000" algn="tl">
                        <a:srgbClr val="FFFFFF"/>
                      </a:outerShdw>
                    </a:effectLst>
                    <a:latin typeface="Times" pitchFamily="2" charset="0"/>
                  </a:rPr>
                  <a:t>[</a:t>
                </a:r>
                <a:r>
                  <a:rPr lang="de-CH" altLang="en-US" sz="2000" dirty="0">
                    <a:effectLst>
                      <a:outerShdw blurRad="38100" dist="38100" dir="2700000" algn="tl">
                        <a:srgbClr val="FFFFFF"/>
                      </a:outerShdw>
                    </a:effectLst>
                    <a:latin typeface="Sonata" charset="0"/>
                  </a:rPr>
                  <a:t>♩</a:t>
                </a:r>
                <a:r>
                  <a:rPr lang="de-CH" altLang="en-US" sz="1600" dirty="0">
                    <a:effectLst>
                      <a:outerShdw blurRad="38100" dist="38100" dir="2700000" algn="tl">
                        <a:srgbClr val="FFFFFF"/>
                      </a:outerShdw>
                    </a:effectLst>
                    <a:latin typeface="Times" pitchFamily="2" charset="0"/>
                  </a:rPr>
                  <a:t>]</a:t>
                </a:r>
                <a:endParaRPr lang="de-DE" altLang="en-US" sz="1800" dirty="0">
                  <a:effectLst>
                    <a:outerShdw blurRad="38100" dist="38100" dir="2700000" algn="tl">
                      <a:srgbClr val="FFFFFF"/>
                    </a:outerShdw>
                  </a:effectLst>
                  <a:latin typeface="Sonata" charset="0"/>
                </a:endParaRPr>
              </a:p>
            </p:txBody>
          </p:sp>
        </p:grpSp>
        <p:pic>
          <p:nvPicPr>
            <p:cNvPr id="6155" name="Picture 87" descr="&#13;czerny_1.tiff                                                  0000002DMaMuTh                         B67A0E6E:">
              <a:extLst>
                <a:ext uri="{FF2B5EF4-FFF2-40B4-BE49-F238E27FC236}">
                  <a16:creationId xmlns:a16="http://schemas.microsoft.com/office/drawing/2014/main" id="{C30B1DEC-50C2-4343-3B6F-D099E0690F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4760" r="2669" b="32845"/>
            <a:stretch>
              <a:fillRect/>
            </a:stretch>
          </p:blipFill>
          <p:spPr bwMode="auto">
            <a:xfrm>
              <a:off x="4134" y="3723"/>
              <a:ext cx="138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42500" name="Freeform 68">
            <a:extLst>
              <a:ext uri="{FF2B5EF4-FFF2-40B4-BE49-F238E27FC236}">
                <a16:creationId xmlns:a16="http://schemas.microsoft.com/office/drawing/2014/main" id="{CC905886-5CE8-8A08-A147-85BA130516BE}"/>
              </a:ext>
            </a:extLst>
          </p:cNvPr>
          <p:cNvSpPr>
            <a:spLocks/>
          </p:cNvSpPr>
          <p:nvPr/>
        </p:nvSpPr>
        <p:spPr bwMode="auto">
          <a:xfrm>
            <a:off x="2493963" y="3514725"/>
            <a:ext cx="4068762" cy="1997075"/>
          </a:xfrm>
          <a:custGeom>
            <a:avLst/>
            <a:gdLst>
              <a:gd name="T0" fmla="*/ 2147483646 w 2581"/>
              <a:gd name="T1" fmla="*/ 2147483646 h 1271"/>
              <a:gd name="T2" fmla="*/ 2147483646 w 2581"/>
              <a:gd name="T3" fmla="*/ 0 h 1271"/>
              <a:gd name="T4" fmla="*/ 0 w 2581"/>
              <a:gd name="T5" fmla="*/ 0 h 1271"/>
              <a:gd name="T6" fmla="*/ 0 60000 65536"/>
              <a:gd name="T7" fmla="*/ 0 60000 65536"/>
              <a:gd name="T8" fmla="*/ 0 60000 65536"/>
              <a:gd name="T9" fmla="*/ 0 w 2581"/>
              <a:gd name="T10" fmla="*/ 0 h 1271"/>
              <a:gd name="T11" fmla="*/ 2581 w 2581"/>
              <a:gd name="T12" fmla="*/ 1271 h 1271"/>
            </a:gdLst>
            <a:ahLst/>
            <a:cxnLst>
              <a:cxn ang="T6">
                <a:pos x="T0" y="T1"/>
              </a:cxn>
              <a:cxn ang="T7">
                <a:pos x="T2" y="T3"/>
              </a:cxn>
              <a:cxn ang="T8">
                <a:pos x="T4" y="T5"/>
              </a:cxn>
            </a:cxnLst>
            <a:rect l="T9" t="T10" r="T11" b="T12"/>
            <a:pathLst>
              <a:path w="2581" h="1271">
                <a:moveTo>
                  <a:pt x="2581" y="1271"/>
                </a:moveTo>
                <a:lnTo>
                  <a:pt x="2581" y="0"/>
                </a:lnTo>
                <a:lnTo>
                  <a:pt x="0" y="0"/>
                </a:lnTo>
              </a:path>
            </a:pathLst>
          </a:custGeom>
          <a:noFill/>
          <a:ln w="38100">
            <a:solidFill>
              <a:srgbClr val="FFFF00"/>
            </a:solidFill>
            <a:round/>
            <a:headEnd type="stealth" w="med" len="med"/>
            <a:tailEnd type="oval"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2523" name="Line 91">
            <a:extLst>
              <a:ext uri="{FF2B5EF4-FFF2-40B4-BE49-F238E27FC236}">
                <a16:creationId xmlns:a16="http://schemas.microsoft.com/office/drawing/2014/main" id="{6842859B-6A0E-C4AF-C96E-A017026E803D}"/>
              </a:ext>
            </a:extLst>
          </p:cNvPr>
          <p:cNvSpPr>
            <a:spLocks noChangeShapeType="1"/>
          </p:cNvSpPr>
          <p:nvPr/>
        </p:nvSpPr>
        <p:spPr bwMode="auto">
          <a:xfrm flipV="1">
            <a:off x="2484438" y="2260600"/>
            <a:ext cx="0" cy="1255713"/>
          </a:xfrm>
          <a:prstGeom prst="line">
            <a:avLst/>
          </a:prstGeom>
          <a:noFill/>
          <a:ln w="76200">
            <a:solidFill>
              <a:srgbClr val="FF020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42" name="Picture 41" descr="A picture containing clock, tower, large, tall&#10;&#10;Description automatically generated">
            <a:extLst>
              <a:ext uri="{FF2B5EF4-FFF2-40B4-BE49-F238E27FC236}">
                <a16:creationId xmlns:a16="http://schemas.microsoft.com/office/drawing/2014/main" id="{F85A5582-0FA1-0E00-4938-2B36FB596C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2813" y="349250"/>
            <a:ext cx="9398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nodeType="clickEffect">
                                  <p:stCondLst>
                                    <p:cond delay="0"/>
                                  </p:stCondLst>
                                  <p:childTnLst>
                                    <p:set>
                                      <p:cBhvr>
                                        <p:cTn id="6" dur="1" fill="hold">
                                          <p:stCondLst>
                                            <p:cond delay="499"/>
                                          </p:stCondLst>
                                        </p:cTn>
                                        <p:tgtEl>
                                          <p:spTgt spid="10424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entr" presetSubtype="0" fill="hold" nodeType="clickEffect">
                                  <p:stCondLst>
                                    <p:cond delay="0"/>
                                  </p:stCondLst>
                                  <p:childTnLst>
                                    <p:set>
                                      <p:cBhvr>
                                        <p:cTn id="10" dur="1" fill="hold">
                                          <p:stCondLst>
                                            <p:cond delay="499"/>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nodeType="clickEffect">
                                  <p:stCondLst>
                                    <p:cond delay="0"/>
                                  </p:stCondLst>
                                  <p:childTnLst>
                                    <p:set>
                                      <p:cBhvr>
                                        <p:cTn id="19" dur="1" fill="hold">
                                          <p:stCondLst>
                                            <p:cond delay="0"/>
                                          </p:stCondLst>
                                        </p:cTn>
                                        <p:tgtEl>
                                          <p:spTgt spid="1042500"/>
                                        </p:tgtEl>
                                        <p:attrNameLst>
                                          <p:attrName>style.visibility</p:attrName>
                                        </p:attrNameLst>
                                      </p:cBhvr>
                                      <p:to>
                                        <p:strVal val="visible"/>
                                      </p:to>
                                    </p:set>
                                    <p:anim calcmode="lin" valueType="num">
                                      <p:cBhvr>
                                        <p:cTn id="20" dur="500" fill="hold"/>
                                        <p:tgtEl>
                                          <p:spTgt spid="1042500"/>
                                        </p:tgtEl>
                                        <p:attrNameLst>
                                          <p:attrName>ppt_x</p:attrName>
                                        </p:attrNameLst>
                                      </p:cBhvr>
                                      <p:tavLst>
                                        <p:tav tm="0">
                                          <p:val>
                                            <p:strVal val="#ppt_x-#ppt_w/2"/>
                                          </p:val>
                                        </p:tav>
                                        <p:tav tm="100000">
                                          <p:val>
                                            <p:strVal val="#ppt_x"/>
                                          </p:val>
                                        </p:tav>
                                      </p:tavLst>
                                    </p:anim>
                                    <p:anim calcmode="lin" valueType="num">
                                      <p:cBhvr>
                                        <p:cTn id="21" dur="500" fill="hold"/>
                                        <p:tgtEl>
                                          <p:spTgt spid="1042500"/>
                                        </p:tgtEl>
                                        <p:attrNameLst>
                                          <p:attrName>ppt_y</p:attrName>
                                        </p:attrNameLst>
                                      </p:cBhvr>
                                      <p:tavLst>
                                        <p:tav tm="0">
                                          <p:val>
                                            <p:strVal val="#ppt_y"/>
                                          </p:val>
                                        </p:tav>
                                        <p:tav tm="100000">
                                          <p:val>
                                            <p:strVal val="#ppt_y"/>
                                          </p:val>
                                        </p:tav>
                                      </p:tavLst>
                                    </p:anim>
                                    <p:anim calcmode="lin" valueType="num">
                                      <p:cBhvr>
                                        <p:cTn id="22" dur="500" fill="hold"/>
                                        <p:tgtEl>
                                          <p:spTgt spid="1042500"/>
                                        </p:tgtEl>
                                        <p:attrNameLst>
                                          <p:attrName>ppt_w</p:attrName>
                                        </p:attrNameLst>
                                      </p:cBhvr>
                                      <p:tavLst>
                                        <p:tav tm="0">
                                          <p:val>
                                            <p:fltVal val="0"/>
                                          </p:val>
                                        </p:tav>
                                        <p:tav tm="100000">
                                          <p:val>
                                            <p:strVal val="#ppt_w"/>
                                          </p:val>
                                        </p:tav>
                                      </p:tavLst>
                                    </p:anim>
                                    <p:anim calcmode="lin" valueType="num">
                                      <p:cBhvr>
                                        <p:cTn id="23" dur="500" fill="hold"/>
                                        <p:tgtEl>
                                          <p:spTgt spid="1042500"/>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8"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ppt_x</p:attrName>
                                        </p:attrNameLst>
                                      </p:cBhvr>
                                      <p:tavLst>
                                        <p:tav tm="0">
                                          <p:val>
                                            <p:strVal val="#ppt_x-#ppt_w/2"/>
                                          </p:val>
                                        </p:tav>
                                        <p:tav tm="100000">
                                          <p:val>
                                            <p:strVal val="#ppt_x"/>
                                          </p:val>
                                        </p:tav>
                                      </p:tavLst>
                                    </p:anim>
                                    <p:anim calcmode="lin" valueType="num">
                                      <p:cBhvr>
                                        <p:cTn id="29" dur="500" fill="hold"/>
                                        <p:tgtEl>
                                          <p:spTgt spid="3"/>
                                        </p:tgtEl>
                                        <p:attrNameLst>
                                          <p:attrName>ppt_y</p:attrName>
                                        </p:attrNameLst>
                                      </p:cBhvr>
                                      <p:tavLst>
                                        <p:tav tm="0">
                                          <p:val>
                                            <p:strVal val="#ppt_y"/>
                                          </p:val>
                                        </p:tav>
                                        <p:tav tm="100000">
                                          <p:val>
                                            <p:strVal val="#ppt_y"/>
                                          </p:val>
                                        </p:tav>
                                      </p:tavLst>
                                    </p:anim>
                                    <p:anim calcmode="lin" valueType="num">
                                      <p:cBhvr>
                                        <p:cTn id="30" dur="500" fill="hold"/>
                                        <p:tgtEl>
                                          <p:spTgt spid="3"/>
                                        </p:tgtEl>
                                        <p:attrNameLst>
                                          <p:attrName>ppt_w</p:attrName>
                                        </p:attrNameLst>
                                      </p:cBhvr>
                                      <p:tavLst>
                                        <p:tav tm="0">
                                          <p:val>
                                            <p:fltVal val="0"/>
                                          </p:val>
                                        </p:tav>
                                        <p:tav tm="100000">
                                          <p:val>
                                            <p:strVal val="#ppt_w"/>
                                          </p:val>
                                        </p:tav>
                                      </p:tavLst>
                                    </p:anim>
                                    <p:anim calcmode="lin" valueType="num">
                                      <p:cBhvr>
                                        <p:cTn id="31"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16"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4" fill="hold" nodeType="clickEffect">
                                  <p:stCondLst>
                                    <p:cond delay="0"/>
                                  </p:stCondLst>
                                  <p:childTnLst>
                                    <p:set>
                                      <p:cBhvr>
                                        <p:cTn id="47" dur="1" fill="hold">
                                          <p:stCondLst>
                                            <p:cond delay="0"/>
                                          </p:stCondLst>
                                        </p:cTn>
                                        <p:tgtEl>
                                          <p:spTgt spid="1042523"/>
                                        </p:tgtEl>
                                        <p:attrNameLst>
                                          <p:attrName>style.visibility</p:attrName>
                                        </p:attrNameLst>
                                      </p:cBhvr>
                                      <p:to>
                                        <p:strVal val="visible"/>
                                      </p:to>
                                    </p:set>
                                    <p:anim calcmode="lin" valueType="num">
                                      <p:cBhvr>
                                        <p:cTn id="48" dur="500" fill="hold"/>
                                        <p:tgtEl>
                                          <p:spTgt spid="1042523"/>
                                        </p:tgtEl>
                                        <p:attrNameLst>
                                          <p:attrName>ppt_x</p:attrName>
                                        </p:attrNameLst>
                                      </p:cBhvr>
                                      <p:tavLst>
                                        <p:tav tm="0">
                                          <p:val>
                                            <p:strVal val="#ppt_x"/>
                                          </p:val>
                                        </p:tav>
                                        <p:tav tm="100000">
                                          <p:val>
                                            <p:strVal val="#ppt_x"/>
                                          </p:val>
                                        </p:tav>
                                      </p:tavLst>
                                    </p:anim>
                                    <p:anim calcmode="lin" valueType="num">
                                      <p:cBhvr>
                                        <p:cTn id="49" dur="500" fill="hold"/>
                                        <p:tgtEl>
                                          <p:spTgt spid="1042523"/>
                                        </p:tgtEl>
                                        <p:attrNameLst>
                                          <p:attrName>ppt_y</p:attrName>
                                        </p:attrNameLst>
                                      </p:cBhvr>
                                      <p:tavLst>
                                        <p:tav tm="0">
                                          <p:val>
                                            <p:strVal val="#ppt_y+#ppt_h/2"/>
                                          </p:val>
                                        </p:tav>
                                        <p:tav tm="100000">
                                          <p:val>
                                            <p:strVal val="#ppt_y"/>
                                          </p:val>
                                        </p:tav>
                                      </p:tavLst>
                                    </p:anim>
                                    <p:anim calcmode="lin" valueType="num">
                                      <p:cBhvr>
                                        <p:cTn id="50" dur="500" fill="hold"/>
                                        <p:tgtEl>
                                          <p:spTgt spid="1042523"/>
                                        </p:tgtEl>
                                        <p:attrNameLst>
                                          <p:attrName>ppt_w</p:attrName>
                                        </p:attrNameLst>
                                      </p:cBhvr>
                                      <p:tavLst>
                                        <p:tav tm="0">
                                          <p:val>
                                            <p:strVal val="#ppt_w"/>
                                          </p:val>
                                        </p:tav>
                                        <p:tav tm="100000">
                                          <p:val>
                                            <p:strVal val="#ppt_w"/>
                                          </p:val>
                                        </p:tav>
                                      </p:tavLst>
                                    </p:anim>
                                    <p:anim calcmode="lin" valueType="num">
                                      <p:cBhvr>
                                        <p:cTn id="51" dur="500" fill="hold"/>
                                        <p:tgtEl>
                                          <p:spTgt spid="1042523"/>
                                        </p:tgtEl>
                                        <p:attrNameLst>
                                          <p:attrName>ppt_h</p:attrName>
                                        </p:attrNameLst>
                                      </p:cBhvr>
                                      <p:tavLst>
                                        <p:tav tm="0">
                                          <p:val>
                                            <p:fltVal val="0"/>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nodeType="click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dissolve">
                                      <p:cBhvr>
                                        <p:cTn id="5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248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C38C76-4A22-E06F-4ECC-A908A32312CB}"/>
              </a:ext>
            </a:extLst>
          </p:cNvPr>
          <p:cNvSpPr/>
          <p:nvPr/>
        </p:nvSpPr>
        <p:spPr bwMode="auto">
          <a:xfrm>
            <a:off x="6358759" y="5076497"/>
            <a:ext cx="2869324" cy="49721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Math1" charset="0"/>
            </a:endParaRPr>
          </a:p>
        </p:txBody>
      </p:sp>
      <p:grpSp>
        <p:nvGrpSpPr>
          <p:cNvPr id="2" name="Group 56">
            <a:extLst>
              <a:ext uri="{FF2B5EF4-FFF2-40B4-BE49-F238E27FC236}">
                <a16:creationId xmlns:a16="http://schemas.microsoft.com/office/drawing/2014/main" id="{8D5F73BE-1C9A-155F-AA8F-FF501AEEA7FF}"/>
              </a:ext>
            </a:extLst>
          </p:cNvPr>
          <p:cNvGrpSpPr>
            <a:grpSpLocks/>
          </p:cNvGrpSpPr>
          <p:nvPr/>
        </p:nvGrpSpPr>
        <p:grpSpPr bwMode="auto">
          <a:xfrm>
            <a:off x="1627188" y="252413"/>
            <a:ext cx="3148012" cy="2282825"/>
            <a:chOff x="1025" y="159"/>
            <a:chExt cx="1983" cy="1438"/>
          </a:xfrm>
        </p:grpSpPr>
        <p:sp>
          <p:nvSpPr>
            <p:cNvPr id="7212" name="Rectangle 3">
              <a:extLst>
                <a:ext uri="{FF2B5EF4-FFF2-40B4-BE49-F238E27FC236}">
                  <a16:creationId xmlns:a16="http://schemas.microsoft.com/office/drawing/2014/main" id="{D88593CA-8E60-113D-5426-68CD038B7DF5}"/>
                </a:ext>
              </a:extLst>
            </p:cNvPr>
            <p:cNvSpPr>
              <a:spLocks noChangeArrowheads="1"/>
            </p:cNvSpPr>
            <p:nvPr/>
          </p:nvSpPr>
          <p:spPr bwMode="auto">
            <a:xfrm>
              <a:off x="2822" y="1481"/>
              <a:ext cx="186" cy="116"/>
            </a:xfrm>
            <a:prstGeom prst="rect">
              <a:avLst/>
            </a:prstGeom>
            <a:gradFill rotWithShape="0">
              <a:gsLst>
                <a:gs pos="0">
                  <a:srgbClr val="FFFFFF"/>
                </a:gs>
                <a:gs pos="100000">
                  <a:schemeClr val="bg1"/>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13" name="Rectangle 4">
              <a:extLst>
                <a:ext uri="{FF2B5EF4-FFF2-40B4-BE49-F238E27FC236}">
                  <a16:creationId xmlns:a16="http://schemas.microsoft.com/office/drawing/2014/main" id="{BEEDF6FE-CA83-F757-B774-7774F47BC9F6}"/>
                </a:ext>
              </a:extLst>
            </p:cNvPr>
            <p:cNvSpPr>
              <a:spLocks noChangeArrowheads="1"/>
            </p:cNvSpPr>
            <p:nvPr/>
          </p:nvSpPr>
          <p:spPr bwMode="auto">
            <a:xfrm>
              <a:off x="2803" y="159"/>
              <a:ext cx="205" cy="124"/>
            </a:xfrm>
            <a:prstGeom prst="rect">
              <a:avLst/>
            </a:prstGeom>
            <a:gradFill rotWithShape="0">
              <a:gsLst>
                <a:gs pos="0">
                  <a:srgbClr val="FFFFFF"/>
                </a:gs>
                <a:gs pos="100000">
                  <a:schemeClr val="bg1"/>
                </a:gs>
              </a:gsLst>
              <a:path path="rect">
                <a:fillToRect t="100000" r="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nvGrpSpPr>
            <p:cNvPr id="7214" name="Group 5">
              <a:extLst>
                <a:ext uri="{FF2B5EF4-FFF2-40B4-BE49-F238E27FC236}">
                  <a16:creationId xmlns:a16="http://schemas.microsoft.com/office/drawing/2014/main" id="{ACE60F40-3894-BEA8-9CC9-1CD9F0AE4128}"/>
                </a:ext>
              </a:extLst>
            </p:cNvPr>
            <p:cNvGrpSpPr>
              <a:grpSpLocks/>
            </p:cNvGrpSpPr>
            <p:nvPr/>
          </p:nvGrpSpPr>
          <p:grpSpPr bwMode="auto">
            <a:xfrm>
              <a:off x="1025" y="159"/>
              <a:ext cx="1979" cy="1438"/>
              <a:chOff x="1025" y="263"/>
              <a:chExt cx="1979" cy="1438"/>
            </a:xfrm>
          </p:grpSpPr>
          <p:sp>
            <p:nvSpPr>
              <p:cNvPr id="7215" name="Rectangle 6">
                <a:extLst>
                  <a:ext uri="{FF2B5EF4-FFF2-40B4-BE49-F238E27FC236}">
                    <a16:creationId xmlns:a16="http://schemas.microsoft.com/office/drawing/2014/main" id="{9B8CD8E2-2A4D-937A-7995-21D9EA739322}"/>
                  </a:ext>
                </a:extLst>
              </p:cNvPr>
              <p:cNvSpPr>
                <a:spLocks noChangeArrowheads="1"/>
              </p:cNvSpPr>
              <p:nvPr/>
            </p:nvSpPr>
            <p:spPr bwMode="auto">
              <a:xfrm>
                <a:off x="2830" y="379"/>
                <a:ext cx="174" cy="1206"/>
              </a:xfrm>
              <a:prstGeom prst="rect">
                <a:avLst/>
              </a:prstGeom>
              <a:gradFill rotWithShape="0">
                <a:gsLst>
                  <a:gs pos="0">
                    <a:srgbClr val="FFFF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nvGrpSpPr>
              <p:cNvPr id="7216" name="Group 7">
                <a:extLst>
                  <a:ext uri="{FF2B5EF4-FFF2-40B4-BE49-F238E27FC236}">
                    <a16:creationId xmlns:a16="http://schemas.microsoft.com/office/drawing/2014/main" id="{2213B111-4D7F-FA48-6F19-8962F9E31503}"/>
                  </a:ext>
                </a:extLst>
              </p:cNvPr>
              <p:cNvGrpSpPr>
                <a:grpSpLocks/>
              </p:cNvGrpSpPr>
              <p:nvPr/>
            </p:nvGrpSpPr>
            <p:grpSpPr bwMode="auto">
              <a:xfrm>
                <a:off x="1025" y="263"/>
                <a:ext cx="1809" cy="1438"/>
                <a:chOff x="1025" y="263"/>
                <a:chExt cx="1809" cy="1438"/>
              </a:xfrm>
            </p:grpSpPr>
            <p:pic>
              <p:nvPicPr>
                <p:cNvPr id="7217" name="Picture 8">
                  <a:extLst>
                    <a:ext uri="{FF2B5EF4-FFF2-40B4-BE49-F238E27FC236}">
                      <a16:creationId xmlns:a16="http://schemas.microsoft.com/office/drawing/2014/main" id="{CB87CB08-BB39-926C-531D-F85AFB452C66}"/>
                    </a:ext>
                  </a:extLst>
                </p:cNvPr>
                <p:cNvPicPr>
                  <a:picLocks noChangeAspect="1" noChangeArrowheads="1"/>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1033" y="379"/>
                  <a:ext cx="1801" cy="1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18" name="Rectangle 9">
                  <a:extLst>
                    <a:ext uri="{FF2B5EF4-FFF2-40B4-BE49-F238E27FC236}">
                      <a16:creationId xmlns:a16="http://schemas.microsoft.com/office/drawing/2014/main" id="{E9E1311D-D9ED-A4B0-B6DE-D9603FDE2223}"/>
                    </a:ext>
                  </a:extLst>
                </p:cNvPr>
                <p:cNvSpPr>
                  <a:spLocks noChangeArrowheads="1"/>
                </p:cNvSpPr>
                <p:nvPr/>
              </p:nvSpPr>
              <p:spPr bwMode="auto">
                <a:xfrm flipH="1">
                  <a:off x="1025" y="379"/>
                  <a:ext cx="174" cy="1218"/>
                </a:xfrm>
                <a:prstGeom prst="rect">
                  <a:avLst/>
                </a:prstGeom>
                <a:gradFill rotWithShape="0">
                  <a:gsLst>
                    <a:gs pos="0">
                      <a:schemeClr val="bg1"/>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19" name="Rectangle 10">
                  <a:extLst>
                    <a:ext uri="{FF2B5EF4-FFF2-40B4-BE49-F238E27FC236}">
                      <a16:creationId xmlns:a16="http://schemas.microsoft.com/office/drawing/2014/main" id="{4771A197-1B1E-6705-D2D7-BEACA53842DC}"/>
                    </a:ext>
                  </a:extLst>
                </p:cNvPr>
                <p:cNvSpPr>
                  <a:spLocks noChangeArrowheads="1"/>
                </p:cNvSpPr>
                <p:nvPr/>
              </p:nvSpPr>
              <p:spPr bwMode="auto">
                <a:xfrm flipH="1">
                  <a:off x="1207" y="1585"/>
                  <a:ext cx="1627" cy="116"/>
                </a:xfrm>
                <a:prstGeom prst="rect">
                  <a:avLst/>
                </a:prstGeom>
                <a:gradFill rotWithShape="0">
                  <a:gsLst>
                    <a:gs pos="0">
                      <a:srgbClr val="FFFFFF"/>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20" name="Rectangle 11">
                  <a:extLst>
                    <a:ext uri="{FF2B5EF4-FFF2-40B4-BE49-F238E27FC236}">
                      <a16:creationId xmlns:a16="http://schemas.microsoft.com/office/drawing/2014/main" id="{FD448F01-F235-D998-DA9A-E1BABEEEB182}"/>
                    </a:ext>
                  </a:extLst>
                </p:cNvPr>
                <p:cNvSpPr>
                  <a:spLocks noChangeArrowheads="1"/>
                </p:cNvSpPr>
                <p:nvPr/>
              </p:nvSpPr>
              <p:spPr bwMode="auto">
                <a:xfrm flipH="1">
                  <a:off x="1176" y="263"/>
                  <a:ext cx="1627" cy="120"/>
                </a:xfrm>
                <a:prstGeom prst="rect">
                  <a:avLst/>
                </a:prstGeom>
                <a:gradFill rotWithShape="0">
                  <a:gsLst>
                    <a:gs pos="0">
                      <a:schemeClr val="bg1"/>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21" name="Rectangle 12">
                  <a:extLst>
                    <a:ext uri="{FF2B5EF4-FFF2-40B4-BE49-F238E27FC236}">
                      <a16:creationId xmlns:a16="http://schemas.microsoft.com/office/drawing/2014/main" id="{5D885FB8-3DB8-081F-7CA9-2167B935F5FA}"/>
                    </a:ext>
                  </a:extLst>
                </p:cNvPr>
                <p:cNvSpPr>
                  <a:spLocks noChangeArrowheads="1"/>
                </p:cNvSpPr>
                <p:nvPr/>
              </p:nvSpPr>
              <p:spPr bwMode="auto">
                <a:xfrm>
                  <a:off x="1033" y="1585"/>
                  <a:ext cx="174" cy="116"/>
                </a:xfrm>
                <a:prstGeom prst="rect">
                  <a:avLst/>
                </a:prstGeom>
                <a:gradFill rotWithShape="0">
                  <a:gsLst>
                    <a:gs pos="0">
                      <a:srgbClr val="FFFFFF"/>
                    </a:gs>
                    <a:gs pos="100000">
                      <a:schemeClr val="bg1"/>
                    </a:gs>
                  </a:gsLst>
                  <a:path path="rect">
                    <a:fillToRect l="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22" name="Rectangle 13">
                  <a:extLst>
                    <a:ext uri="{FF2B5EF4-FFF2-40B4-BE49-F238E27FC236}">
                      <a16:creationId xmlns:a16="http://schemas.microsoft.com/office/drawing/2014/main" id="{79F2DD3C-2120-BD1A-DDD0-D4F235E35DD9}"/>
                    </a:ext>
                  </a:extLst>
                </p:cNvPr>
                <p:cNvSpPr>
                  <a:spLocks noChangeArrowheads="1"/>
                </p:cNvSpPr>
                <p:nvPr/>
              </p:nvSpPr>
              <p:spPr bwMode="auto">
                <a:xfrm>
                  <a:off x="1033" y="263"/>
                  <a:ext cx="174" cy="124"/>
                </a:xfrm>
                <a:prstGeom prst="rect">
                  <a:avLst/>
                </a:prstGeom>
                <a:gradFill rotWithShape="0">
                  <a:gsLst>
                    <a:gs pos="0">
                      <a:srgbClr val="FFFFFF"/>
                    </a:gs>
                    <a:gs pos="100000">
                      <a:schemeClr val="bg1"/>
                    </a:gs>
                  </a:gsLst>
                  <a:path path="rect">
                    <a:fillToRect l="100000" t="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grpSp>
      </p:grpSp>
      <p:grpSp>
        <p:nvGrpSpPr>
          <p:cNvPr id="5" name="Group 14">
            <a:extLst>
              <a:ext uri="{FF2B5EF4-FFF2-40B4-BE49-F238E27FC236}">
                <a16:creationId xmlns:a16="http://schemas.microsoft.com/office/drawing/2014/main" id="{FD33B7B7-5A1F-FC6D-A576-F0DF9DD3775B}"/>
              </a:ext>
            </a:extLst>
          </p:cNvPr>
          <p:cNvGrpSpPr>
            <a:grpSpLocks/>
          </p:cNvGrpSpPr>
          <p:nvPr/>
        </p:nvGrpSpPr>
        <p:grpSpPr bwMode="auto">
          <a:xfrm>
            <a:off x="6254750" y="588963"/>
            <a:ext cx="3403600" cy="1946275"/>
            <a:chOff x="2751" y="2268"/>
            <a:chExt cx="2144" cy="1226"/>
          </a:xfrm>
        </p:grpSpPr>
        <p:pic>
          <p:nvPicPr>
            <p:cNvPr id="7202" name="Picture 15">
              <a:extLst>
                <a:ext uri="{FF2B5EF4-FFF2-40B4-BE49-F238E27FC236}">
                  <a16:creationId xmlns:a16="http://schemas.microsoft.com/office/drawing/2014/main" id="{C8F8FC04-5083-3DEF-6890-B5DE5455B0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6" y="2294"/>
              <a:ext cx="1843" cy="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203" name="Group 16">
              <a:extLst>
                <a:ext uri="{FF2B5EF4-FFF2-40B4-BE49-F238E27FC236}">
                  <a16:creationId xmlns:a16="http://schemas.microsoft.com/office/drawing/2014/main" id="{88ED9AC6-0ACF-42CA-49E0-B5FD40CB0F99}"/>
                </a:ext>
              </a:extLst>
            </p:cNvPr>
            <p:cNvGrpSpPr>
              <a:grpSpLocks/>
            </p:cNvGrpSpPr>
            <p:nvPr/>
          </p:nvGrpSpPr>
          <p:grpSpPr bwMode="auto">
            <a:xfrm>
              <a:off x="2751" y="2268"/>
              <a:ext cx="2144" cy="1226"/>
              <a:chOff x="2137" y="2307"/>
              <a:chExt cx="2144" cy="1438"/>
            </a:xfrm>
          </p:grpSpPr>
          <p:sp>
            <p:nvSpPr>
              <p:cNvPr id="7204" name="Rectangle 17">
                <a:extLst>
                  <a:ext uri="{FF2B5EF4-FFF2-40B4-BE49-F238E27FC236}">
                    <a16:creationId xmlns:a16="http://schemas.microsoft.com/office/drawing/2014/main" id="{F013E606-BC9B-0C95-92A2-710FC3F55A6B}"/>
                  </a:ext>
                </a:extLst>
              </p:cNvPr>
              <p:cNvSpPr>
                <a:spLocks noChangeArrowheads="1"/>
              </p:cNvSpPr>
              <p:nvPr/>
            </p:nvSpPr>
            <p:spPr bwMode="auto">
              <a:xfrm>
                <a:off x="4092" y="2423"/>
                <a:ext cx="189" cy="1206"/>
              </a:xfrm>
              <a:prstGeom prst="rect">
                <a:avLst/>
              </a:prstGeom>
              <a:gradFill rotWithShape="0">
                <a:gsLst>
                  <a:gs pos="0">
                    <a:srgbClr val="FFFF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05" name="Rectangle 18">
                <a:extLst>
                  <a:ext uri="{FF2B5EF4-FFF2-40B4-BE49-F238E27FC236}">
                    <a16:creationId xmlns:a16="http://schemas.microsoft.com/office/drawing/2014/main" id="{8379778F-B8FF-4C8C-D0A4-37B90CACC696}"/>
                  </a:ext>
                </a:extLst>
              </p:cNvPr>
              <p:cNvSpPr>
                <a:spLocks noChangeArrowheads="1"/>
              </p:cNvSpPr>
              <p:nvPr/>
            </p:nvSpPr>
            <p:spPr bwMode="auto">
              <a:xfrm flipH="1">
                <a:off x="2137" y="2423"/>
                <a:ext cx="189" cy="1218"/>
              </a:xfrm>
              <a:prstGeom prst="rect">
                <a:avLst/>
              </a:prstGeom>
              <a:gradFill rotWithShape="0">
                <a:gsLst>
                  <a:gs pos="0">
                    <a:schemeClr val="bg1"/>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06" name="Rectangle 19">
                <a:extLst>
                  <a:ext uri="{FF2B5EF4-FFF2-40B4-BE49-F238E27FC236}">
                    <a16:creationId xmlns:a16="http://schemas.microsoft.com/office/drawing/2014/main" id="{0A37B964-079C-3156-CB2E-F3C75C1E2B8F}"/>
                  </a:ext>
                </a:extLst>
              </p:cNvPr>
              <p:cNvSpPr>
                <a:spLocks noChangeArrowheads="1"/>
              </p:cNvSpPr>
              <p:nvPr/>
            </p:nvSpPr>
            <p:spPr bwMode="auto">
              <a:xfrm flipH="1">
                <a:off x="2326" y="3629"/>
                <a:ext cx="1766" cy="116"/>
              </a:xfrm>
              <a:prstGeom prst="rect">
                <a:avLst/>
              </a:prstGeom>
              <a:gradFill rotWithShape="0">
                <a:gsLst>
                  <a:gs pos="0">
                    <a:srgbClr val="FFFFFF"/>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07" name="Rectangle 20">
                <a:extLst>
                  <a:ext uri="{FF2B5EF4-FFF2-40B4-BE49-F238E27FC236}">
                    <a16:creationId xmlns:a16="http://schemas.microsoft.com/office/drawing/2014/main" id="{3942F19A-2B62-5E8E-7B8A-1383FF246A5E}"/>
                  </a:ext>
                </a:extLst>
              </p:cNvPr>
              <p:cNvSpPr>
                <a:spLocks noChangeArrowheads="1"/>
              </p:cNvSpPr>
              <p:nvPr/>
            </p:nvSpPr>
            <p:spPr bwMode="auto">
              <a:xfrm flipH="1">
                <a:off x="2292" y="2307"/>
                <a:ext cx="1766" cy="116"/>
              </a:xfrm>
              <a:prstGeom prst="rect">
                <a:avLst/>
              </a:prstGeom>
              <a:gradFill rotWithShape="0">
                <a:gsLst>
                  <a:gs pos="0">
                    <a:schemeClr val="bg1"/>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08" name="Rectangle 21">
                <a:extLst>
                  <a:ext uri="{FF2B5EF4-FFF2-40B4-BE49-F238E27FC236}">
                    <a16:creationId xmlns:a16="http://schemas.microsoft.com/office/drawing/2014/main" id="{30D61FC6-96D9-1FC9-E5AD-1A5B164316AC}"/>
                  </a:ext>
                </a:extLst>
              </p:cNvPr>
              <p:cNvSpPr>
                <a:spLocks noChangeArrowheads="1"/>
              </p:cNvSpPr>
              <p:nvPr/>
            </p:nvSpPr>
            <p:spPr bwMode="auto">
              <a:xfrm>
                <a:off x="2137" y="3629"/>
                <a:ext cx="189" cy="116"/>
              </a:xfrm>
              <a:prstGeom prst="rect">
                <a:avLst/>
              </a:prstGeom>
              <a:gradFill rotWithShape="0">
                <a:gsLst>
                  <a:gs pos="0">
                    <a:srgbClr val="FFFFFF"/>
                  </a:gs>
                  <a:gs pos="100000">
                    <a:schemeClr val="bg1"/>
                  </a:gs>
                </a:gsLst>
                <a:path path="rect">
                  <a:fillToRect l="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09" name="Rectangle 22">
                <a:extLst>
                  <a:ext uri="{FF2B5EF4-FFF2-40B4-BE49-F238E27FC236}">
                    <a16:creationId xmlns:a16="http://schemas.microsoft.com/office/drawing/2014/main" id="{D1A35756-D554-F6A5-61D8-EA30B302EEFF}"/>
                  </a:ext>
                </a:extLst>
              </p:cNvPr>
              <p:cNvSpPr>
                <a:spLocks noChangeArrowheads="1"/>
              </p:cNvSpPr>
              <p:nvPr/>
            </p:nvSpPr>
            <p:spPr bwMode="auto">
              <a:xfrm>
                <a:off x="4092" y="3629"/>
                <a:ext cx="189" cy="116"/>
              </a:xfrm>
              <a:prstGeom prst="rect">
                <a:avLst/>
              </a:prstGeom>
              <a:gradFill rotWithShape="0">
                <a:gsLst>
                  <a:gs pos="0">
                    <a:srgbClr val="FFFFFF"/>
                  </a:gs>
                  <a:gs pos="100000">
                    <a:schemeClr val="bg1"/>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10" name="Rectangle 23">
                <a:extLst>
                  <a:ext uri="{FF2B5EF4-FFF2-40B4-BE49-F238E27FC236}">
                    <a16:creationId xmlns:a16="http://schemas.microsoft.com/office/drawing/2014/main" id="{66A84C6B-EB05-D135-176A-79BC07EBDCFF}"/>
                  </a:ext>
                </a:extLst>
              </p:cNvPr>
              <p:cNvSpPr>
                <a:spLocks noChangeArrowheads="1"/>
              </p:cNvSpPr>
              <p:nvPr/>
            </p:nvSpPr>
            <p:spPr bwMode="auto">
              <a:xfrm>
                <a:off x="4058" y="2307"/>
                <a:ext cx="223" cy="116"/>
              </a:xfrm>
              <a:prstGeom prst="rect">
                <a:avLst/>
              </a:prstGeom>
              <a:gradFill rotWithShape="0">
                <a:gsLst>
                  <a:gs pos="0">
                    <a:srgbClr val="FFFFFF"/>
                  </a:gs>
                  <a:gs pos="100000">
                    <a:schemeClr val="bg1"/>
                  </a:gs>
                </a:gsLst>
                <a:path path="rect">
                  <a:fillToRect t="100000" r="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211" name="Rectangle 24">
                <a:extLst>
                  <a:ext uri="{FF2B5EF4-FFF2-40B4-BE49-F238E27FC236}">
                    <a16:creationId xmlns:a16="http://schemas.microsoft.com/office/drawing/2014/main" id="{20A7B716-A9D4-213D-5E4D-C7518C297758}"/>
                  </a:ext>
                </a:extLst>
              </p:cNvPr>
              <p:cNvSpPr>
                <a:spLocks noChangeArrowheads="1"/>
              </p:cNvSpPr>
              <p:nvPr/>
            </p:nvSpPr>
            <p:spPr bwMode="auto">
              <a:xfrm>
                <a:off x="2137" y="2307"/>
                <a:ext cx="189" cy="116"/>
              </a:xfrm>
              <a:prstGeom prst="rect">
                <a:avLst/>
              </a:prstGeom>
              <a:gradFill rotWithShape="0">
                <a:gsLst>
                  <a:gs pos="0">
                    <a:srgbClr val="FFFFFF"/>
                  </a:gs>
                  <a:gs pos="100000">
                    <a:schemeClr val="bg1"/>
                  </a:gs>
                </a:gsLst>
                <a:path path="rect">
                  <a:fillToRect l="100000" t="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grpSp>
      <p:grpSp>
        <p:nvGrpSpPr>
          <p:cNvPr id="7" name="Group 25">
            <a:extLst>
              <a:ext uri="{FF2B5EF4-FFF2-40B4-BE49-F238E27FC236}">
                <a16:creationId xmlns:a16="http://schemas.microsoft.com/office/drawing/2014/main" id="{98DB8322-45FC-27C8-78D2-032C23C1DFCE}"/>
              </a:ext>
            </a:extLst>
          </p:cNvPr>
          <p:cNvGrpSpPr>
            <a:grpSpLocks/>
          </p:cNvGrpSpPr>
          <p:nvPr/>
        </p:nvGrpSpPr>
        <p:grpSpPr bwMode="auto">
          <a:xfrm>
            <a:off x="3297238" y="731838"/>
            <a:ext cx="6153150" cy="847725"/>
            <a:chOff x="2077" y="565"/>
            <a:chExt cx="3876" cy="534"/>
          </a:xfrm>
        </p:grpSpPr>
        <p:sp>
          <p:nvSpPr>
            <p:cNvPr id="7198" name="Oval 26">
              <a:extLst>
                <a:ext uri="{FF2B5EF4-FFF2-40B4-BE49-F238E27FC236}">
                  <a16:creationId xmlns:a16="http://schemas.microsoft.com/office/drawing/2014/main" id="{2B850B3E-EF79-C1D2-BD36-093D879DBCC0}"/>
                </a:ext>
              </a:extLst>
            </p:cNvPr>
            <p:cNvSpPr>
              <a:spLocks noChangeArrowheads="1"/>
            </p:cNvSpPr>
            <p:nvPr/>
          </p:nvSpPr>
          <p:spPr bwMode="auto">
            <a:xfrm>
              <a:off x="2077" y="682"/>
              <a:ext cx="92" cy="92"/>
            </a:xfrm>
            <a:prstGeom prst="ellipse">
              <a:avLst/>
            </a:prstGeom>
            <a:solidFill>
              <a:schemeClr val="accent2"/>
            </a:soli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52699" name="Text Box 27">
              <a:extLst>
                <a:ext uri="{FF2B5EF4-FFF2-40B4-BE49-F238E27FC236}">
                  <a16:creationId xmlns:a16="http://schemas.microsoft.com/office/drawing/2014/main" id="{9FA5D14D-1AE6-1AD2-2F9A-4A2A79EED40C}"/>
                </a:ext>
              </a:extLst>
            </p:cNvPr>
            <p:cNvSpPr txBox="1">
              <a:spLocks noChangeArrowheads="1"/>
            </p:cNvSpPr>
            <p:nvPr/>
          </p:nvSpPr>
          <p:spPr bwMode="auto">
            <a:xfrm>
              <a:off x="2211" y="565"/>
              <a:ext cx="255" cy="288"/>
            </a:xfrm>
            <a:prstGeom prst="rect">
              <a:avLst/>
            </a:prstGeom>
            <a:solidFill>
              <a:srgbClr val="FFFFFF">
                <a:alpha val="50000"/>
              </a:srgbClr>
            </a:solidFill>
            <a:ln w="9525">
              <a:noFill/>
              <a:miter lim="800000"/>
              <a:headEnd/>
              <a:tailEnd/>
            </a:ln>
            <a:effectLst/>
          </p:spPr>
          <p:txBody>
            <a:bodyPr wrap="none">
              <a:spAutoFit/>
            </a:bodyPr>
            <a:lstStyle/>
            <a:p>
              <a:pPr>
                <a:defRPr/>
              </a:pPr>
              <a:r>
                <a:rPr lang="de-CH" sz="2400">
                  <a:effectLst>
                    <a:outerShdw blurRad="38100" dist="38100" dir="2700000" algn="tl">
                      <a:srgbClr val="DDDDDD"/>
                    </a:outerShdw>
                  </a:effectLst>
                  <a:latin typeface="Times" charset="0"/>
                  <a:ea typeface="+mn-ea"/>
                </a:rPr>
                <a:t>X</a:t>
              </a:r>
            </a:p>
          </p:txBody>
        </p:sp>
        <p:sp>
          <p:nvSpPr>
            <p:cNvPr id="1052700" name="Text Box 28">
              <a:extLst>
                <a:ext uri="{FF2B5EF4-FFF2-40B4-BE49-F238E27FC236}">
                  <a16:creationId xmlns:a16="http://schemas.microsoft.com/office/drawing/2014/main" id="{E9873A28-40DE-5293-0A51-8B4AB8A2F9B1}"/>
                </a:ext>
              </a:extLst>
            </p:cNvPr>
            <p:cNvSpPr txBox="1">
              <a:spLocks noChangeArrowheads="1"/>
            </p:cNvSpPr>
            <p:nvPr/>
          </p:nvSpPr>
          <p:spPr bwMode="auto">
            <a:xfrm>
              <a:off x="5083" y="731"/>
              <a:ext cx="870" cy="368"/>
            </a:xfrm>
            <a:prstGeom prst="rect">
              <a:avLst/>
            </a:prstGeom>
            <a:solidFill>
              <a:srgbClr val="FFFFFF">
                <a:alpha val="50000"/>
              </a:srgbClr>
            </a:solid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C0C0C0"/>
                    </a:outerShdw>
                  </a:effectLst>
                  <a:latin typeface="Times" pitchFamily="2" charset="0"/>
                </a:rPr>
                <a:t>x =</a:t>
              </a:r>
              <a:r>
                <a:rPr lang="de-CH" altLang="en-US" sz="3200">
                  <a:effectLst>
                    <a:outerShdw blurRad="38100" dist="38100" dir="2700000" algn="tl">
                      <a:srgbClr val="C0C0C0"/>
                    </a:outerShdw>
                  </a:effectLst>
                  <a:ea typeface="Osaka" panose="020B0600000000000000" pitchFamily="34" charset="-128"/>
                  <a:sym typeface="Symbol" pitchFamily="2" charset="2"/>
                </a:rPr>
                <a:t></a:t>
              </a:r>
              <a:r>
                <a:rPr lang="de-CH" altLang="en-US" sz="3200">
                  <a:effectLst>
                    <a:outerShdw blurRad="38100" dist="38100" dir="2700000" algn="tl">
                      <a:srgbClr val="C0C0C0"/>
                    </a:outerShdw>
                  </a:effectLst>
                  <a:latin typeface="Times" pitchFamily="2" charset="0"/>
                  <a:ea typeface="Osaka" panose="020B0600000000000000" pitchFamily="34" charset="-128"/>
                  <a:sym typeface="Symbol" pitchFamily="2" charset="2"/>
                </a:rPr>
                <a:t>(x)</a:t>
              </a:r>
              <a:endParaRPr lang="de-CH" altLang="en-US" sz="2400">
                <a:effectLst>
                  <a:outerShdw blurRad="38100" dist="38100" dir="2700000" algn="tl">
                    <a:srgbClr val="C0C0C0"/>
                  </a:outerShdw>
                </a:effectLst>
                <a:latin typeface="Times" pitchFamily="2" charset="0"/>
              </a:endParaRPr>
            </a:p>
          </p:txBody>
        </p:sp>
        <p:sp>
          <p:nvSpPr>
            <p:cNvPr id="1052701" name="Oval 29">
              <a:extLst>
                <a:ext uri="{FF2B5EF4-FFF2-40B4-BE49-F238E27FC236}">
                  <a16:creationId xmlns:a16="http://schemas.microsoft.com/office/drawing/2014/main" id="{67EDAABC-21F4-ACEC-CCD6-9D0603461699}"/>
                </a:ext>
              </a:extLst>
            </p:cNvPr>
            <p:cNvSpPr>
              <a:spLocks noChangeArrowheads="1"/>
            </p:cNvSpPr>
            <p:nvPr/>
          </p:nvSpPr>
          <p:spPr bwMode="auto">
            <a:xfrm>
              <a:off x="4957" y="912"/>
              <a:ext cx="92" cy="92"/>
            </a:xfrm>
            <a:prstGeom prst="ellipse">
              <a:avLst/>
            </a:prstGeom>
            <a:solidFill>
              <a:srgbClr val="FF0000"/>
            </a:solidFill>
            <a:ln w="9525">
              <a:solidFill>
                <a:schemeClr val="tx1"/>
              </a:solidFill>
              <a:round/>
              <a:headEnd/>
              <a:tailEnd/>
            </a:ln>
            <a:effectLst/>
          </p:spPr>
          <p:txBody>
            <a:bodyPr wrap="none" anchor="ctr"/>
            <a:lstStyle/>
            <a:p>
              <a:pPr algn="ctr">
                <a:defRPr/>
              </a:pPr>
              <a:endParaRPr lang="de-CH" sz="2400">
                <a:solidFill>
                  <a:srgbClr val="FF0000"/>
                </a:solidFill>
                <a:effectLst>
                  <a:outerShdw blurRad="38100" dist="38100" dir="2700000" algn="tl">
                    <a:srgbClr val="000000"/>
                  </a:outerShdw>
                </a:effectLst>
                <a:latin typeface="Times" charset="0"/>
                <a:ea typeface="+mn-ea"/>
              </a:endParaRPr>
            </a:p>
          </p:txBody>
        </p:sp>
      </p:grpSp>
      <p:grpSp>
        <p:nvGrpSpPr>
          <p:cNvPr id="8" name="Group 30">
            <a:extLst>
              <a:ext uri="{FF2B5EF4-FFF2-40B4-BE49-F238E27FC236}">
                <a16:creationId xmlns:a16="http://schemas.microsoft.com/office/drawing/2014/main" id="{2EDD0543-2276-CF76-7CA9-1CF850CA87C1}"/>
              </a:ext>
            </a:extLst>
          </p:cNvPr>
          <p:cNvGrpSpPr>
            <a:grpSpLocks/>
          </p:cNvGrpSpPr>
          <p:nvPr/>
        </p:nvGrpSpPr>
        <p:grpSpPr bwMode="auto">
          <a:xfrm>
            <a:off x="1490663" y="0"/>
            <a:ext cx="8167687" cy="2703513"/>
            <a:chOff x="939" y="104"/>
            <a:chExt cx="5145" cy="1703"/>
          </a:xfrm>
        </p:grpSpPr>
        <p:grpSp>
          <p:nvGrpSpPr>
            <p:cNvPr id="7189" name="Group 31">
              <a:extLst>
                <a:ext uri="{FF2B5EF4-FFF2-40B4-BE49-F238E27FC236}">
                  <a16:creationId xmlns:a16="http://schemas.microsoft.com/office/drawing/2014/main" id="{07C3F1BF-7ED7-30DB-71B3-282F9B9E93EE}"/>
                </a:ext>
              </a:extLst>
            </p:cNvPr>
            <p:cNvGrpSpPr>
              <a:grpSpLocks/>
            </p:cNvGrpSpPr>
            <p:nvPr/>
          </p:nvGrpSpPr>
          <p:grpSpPr bwMode="auto">
            <a:xfrm>
              <a:off x="939" y="104"/>
              <a:ext cx="2103" cy="1703"/>
              <a:chOff x="939" y="191"/>
              <a:chExt cx="2103" cy="1703"/>
            </a:xfrm>
          </p:grpSpPr>
          <p:sp>
            <p:nvSpPr>
              <p:cNvPr id="7196" name="Line 32">
                <a:extLst>
                  <a:ext uri="{FF2B5EF4-FFF2-40B4-BE49-F238E27FC236}">
                    <a16:creationId xmlns:a16="http://schemas.microsoft.com/office/drawing/2014/main" id="{F640EB78-8DEA-A2CC-424C-79DE7000F7DF}"/>
                  </a:ext>
                </a:extLst>
              </p:cNvPr>
              <p:cNvSpPr>
                <a:spLocks noChangeShapeType="1"/>
              </p:cNvSpPr>
              <p:nvPr/>
            </p:nvSpPr>
            <p:spPr bwMode="auto">
              <a:xfrm>
                <a:off x="939" y="191"/>
                <a:ext cx="0" cy="1699"/>
              </a:xfrm>
              <a:prstGeom prst="line">
                <a:avLst/>
              </a:prstGeom>
              <a:noFill/>
              <a:ln w="952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7197" name="Line 33">
                <a:extLst>
                  <a:ext uri="{FF2B5EF4-FFF2-40B4-BE49-F238E27FC236}">
                    <a16:creationId xmlns:a16="http://schemas.microsoft.com/office/drawing/2014/main" id="{AE5316BA-C627-97AA-C72E-DC076F3E623F}"/>
                  </a:ext>
                </a:extLst>
              </p:cNvPr>
              <p:cNvSpPr>
                <a:spLocks noChangeShapeType="1"/>
              </p:cNvSpPr>
              <p:nvPr/>
            </p:nvSpPr>
            <p:spPr bwMode="auto">
              <a:xfrm>
                <a:off x="939" y="1890"/>
                <a:ext cx="2103" cy="4"/>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90" name="Group 34">
              <a:extLst>
                <a:ext uri="{FF2B5EF4-FFF2-40B4-BE49-F238E27FC236}">
                  <a16:creationId xmlns:a16="http://schemas.microsoft.com/office/drawing/2014/main" id="{60F6435A-FE38-B715-6CB2-1016B5670E6F}"/>
                </a:ext>
              </a:extLst>
            </p:cNvPr>
            <p:cNvGrpSpPr>
              <a:grpSpLocks/>
            </p:cNvGrpSpPr>
            <p:nvPr/>
          </p:nvGrpSpPr>
          <p:grpSpPr bwMode="auto">
            <a:xfrm>
              <a:off x="3923" y="107"/>
              <a:ext cx="2161" cy="1699"/>
              <a:chOff x="4557" y="541"/>
              <a:chExt cx="1484" cy="1145"/>
            </a:xfrm>
          </p:grpSpPr>
          <p:sp>
            <p:nvSpPr>
              <p:cNvPr id="7194" name="Line 35">
                <a:extLst>
                  <a:ext uri="{FF2B5EF4-FFF2-40B4-BE49-F238E27FC236}">
                    <a16:creationId xmlns:a16="http://schemas.microsoft.com/office/drawing/2014/main" id="{394F6EE5-1642-D969-219A-4EE1E6319927}"/>
                  </a:ext>
                </a:extLst>
              </p:cNvPr>
              <p:cNvSpPr>
                <a:spLocks noChangeShapeType="1"/>
              </p:cNvSpPr>
              <p:nvPr/>
            </p:nvSpPr>
            <p:spPr bwMode="auto">
              <a:xfrm>
                <a:off x="4557" y="541"/>
                <a:ext cx="0" cy="1145"/>
              </a:xfrm>
              <a:prstGeom prst="line">
                <a:avLst/>
              </a:prstGeom>
              <a:noFill/>
              <a:ln w="9525">
                <a:solidFill>
                  <a:srgbClr val="FF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7195" name="Line 36">
                <a:extLst>
                  <a:ext uri="{FF2B5EF4-FFF2-40B4-BE49-F238E27FC236}">
                    <a16:creationId xmlns:a16="http://schemas.microsoft.com/office/drawing/2014/main" id="{E2D54587-7D9C-FFE4-561A-4C404E81F27A}"/>
                  </a:ext>
                </a:extLst>
              </p:cNvPr>
              <p:cNvSpPr>
                <a:spLocks noChangeShapeType="1"/>
              </p:cNvSpPr>
              <p:nvPr/>
            </p:nvSpPr>
            <p:spPr bwMode="auto">
              <a:xfrm>
                <a:off x="4557" y="1686"/>
                <a:ext cx="148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91" name="Group 37">
              <a:extLst>
                <a:ext uri="{FF2B5EF4-FFF2-40B4-BE49-F238E27FC236}">
                  <a16:creationId xmlns:a16="http://schemas.microsoft.com/office/drawing/2014/main" id="{1C0BB173-B104-3305-6E74-7619858C338F}"/>
                </a:ext>
              </a:extLst>
            </p:cNvPr>
            <p:cNvGrpSpPr>
              <a:grpSpLocks/>
            </p:cNvGrpSpPr>
            <p:nvPr/>
          </p:nvGrpSpPr>
          <p:grpSpPr bwMode="auto">
            <a:xfrm>
              <a:off x="2986" y="660"/>
              <a:ext cx="868" cy="522"/>
              <a:chOff x="2986" y="747"/>
              <a:chExt cx="868" cy="522"/>
            </a:xfrm>
          </p:grpSpPr>
          <p:sp>
            <p:nvSpPr>
              <p:cNvPr id="7192" name="AutoShape 38">
                <a:extLst>
                  <a:ext uri="{FF2B5EF4-FFF2-40B4-BE49-F238E27FC236}">
                    <a16:creationId xmlns:a16="http://schemas.microsoft.com/office/drawing/2014/main" id="{2809CBB9-D069-639B-2531-C08B723D5AF7}"/>
                  </a:ext>
                </a:extLst>
              </p:cNvPr>
              <p:cNvSpPr>
                <a:spLocks noChangeArrowheads="1"/>
              </p:cNvSpPr>
              <p:nvPr/>
            </p:nvSpPr>
            <p:spPr bwMode="auto">
              <a:xfrm>
                <a:off x="2986" y="1085"/>
                <a:ext cx="868" cy="184"/>
              </a:xfrm>
              <a:prstGeom prst="notchedRightArrow">
                <a:avLst>
                  <a:gd name="adj1" fmla="val 25000"/>
                  <a:gd name="adj2" fmla="val 113589"/>
                </a:avLst>
              </a:prstGeom>
              <a:gradFill rotWithShape="0">
                <a:gsLst>
                  <a:gs pos="0">
                    <a:schemeClr val="accent2"/>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52711" name="Text Box 39">
                <a:extLst>
                  <a:ext uri="{FF2B5EF4-FFF2-40B4-BE49-F238E27FC236}">
                    <a16:creationId xmlns:a16="http://schemas.microsoft.com/office/drawing/2014/main" id="{9353C92A-00C3-D3C7-576A-974FBDD87E0B}"/>
                  </a:ext>
                </a:extLst>
              </p:cNvPr>
              <p:cNvSpPr txBox="1">
                <a:spLocks noChangeArrowheads="1"/>
              </p:cNvSpPr>
              <p:nvPr/>
            </p:nvSpPr>
            <p:spPr bwMode="auto">
              <a:xfrm>
                <a:off x="3220" y="747"/>
                <a:ext cx="278" cy="368"/>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3200">
                    <a:effectLst>
                      <a:outerShdw blurRad="38100" dist="38100" dir="2700000" algn="tl">
                        <a:srgbClr val="FFFFFF"/>
                      </a:outerShdw>
                    </a:effectLst>
                    <a:ea typeface="Osaka" panose="020B0600000000000000" pitchFamily="34" charset="-128"/>
                    <a:sym typeface="Symbol" pitchFamily="2" charset="2"/>
                  </a:rPr>
                  <a:t></a:t>
                </a:r>
                <a:endParaRPr lang="de-CH" altLang="en-US" sz="2400">
                  <a:effectLst>
                    <a:outerShdw blurRad="38100" dist="38100" dir="2700000" algn="tl">
                      <a:srgbClr val="FFFFFF"/>
                    </a:outerShdw>
                  </a:effectLst>
                  <a:latin typeface="Times Roman" pitchFamily="2" charset="0"/>
                </a:endParaRPr>
              </a:p>
            </p:txBody>
          </p:sp>
        </p:grpSp>
      </p:grpSp>
      <p:grpSp>
        <p:nvGrpSpPr>
          <p:cNvPr id="12" name="Group 40">
            <a:extLst>
              <a:ext uri="{FF2B5EF4-FFF2-40B4-BE49-F238E27FC236}">
                <a16:creationId xmlns:a16="http://schemas.microsoft.com/office/drawing/2014/main" id="{DF25EF00-8E6A-4F57-31D6-E1B5621E9E76}"/>
              </a:ext>
            </a:extLst>
          </p:cNvPr>
          <p:cNvGrpSpPr>
            <a:grpSpLocks/>
          </p:cNvGrpSpPr>
          <p:nvPr/>
        </p:nvGrpSpPr>
        <p:grpSpPr bwMode="auto">
          <a:xfrm>
            <a:off x="2149475" y="1528763"/>
            <a:ext cx="4864100" cy="962025"/>
            <a:chOff x="1354" y="1067"/>
            <a:chExt cx="3064" cy="606"/>
          </a:xfrm>
        </p:grpSpPr>
        <p:sp>
          <p:nvSpPr>
            <p:cNvPr id="7187" name="AutoShape 41">
              <a:extLst>
                <a:ext uri="{FF2B5EF4-FFF2-40B4-BE49-F238E27FC236}">
                  <a16:creationId xmlns:a16="http://schemas.microsoft.com/office/drawing/2014/main" id="{BEF19B3A-2D83-B074-2C09-C8464C624708}"/>
                </a:ext>
              </a:extLst>
            </p:cNvPr>
            <p:cNvSpPr>
              <a:spLocks noChangeArrowheads="1"/>
            </p:cNvSpPr>
            <p:nvPr/>
          </p:nvSpPr>
          <p:spPr bwMode="auto">
            <a:xfrm rot="-7962178">
              <a:off x="4120" y="1374"/>
              <a:ext cx="478" cy="119"/>
            </a:xfrm>
            <a:prstGeom prst="triangle">
              <a:avLst>
                <a:gd name="adj" fmla="val 67301"/>
              </a:avLst>
            </a:prstGeom>
            <a:solidFill>
              <a:srgbClr val="FF0000"/>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52714" name="AutoShape 42">
              <a:extLst>
                <a:ext uri="{FF2B5EF4-FFF2-40B4-BE49-F238E27FC236}">
                  <a16:creationId xmlns:a16="http://schemas.microsoft.com/office/drawing/2014/main" id="{0B66C34C-9768-9296-034E-29ED2E0579F7}"/>
                </a:ext>
              </a:extLst>
            </p:cNvPr>
            <p:cNvSpPr>
              <a:spLocks noChangeArrowheads="1"/>
            </p:cNvSpPr>
            <p:nvPr/>
          </p:nvSpPr>
          <p:spPr bwMode="auto">
            <a:xfrm rot="-7962178">
              <a:off x="1231" y="1190"/>
              <a:ext cx="415" cy="169"/>
            </a:xfrm>
            <a:prstGeom prst="triangle">
              <a:avLst>
                <a:gd name="adj" fmla="val 26023"/>
              </a:avLst>
            </a:prstGeom>
            <a:solidFill>
              <a:schemeClr val="accent2"/>
            </a:solidFill>
            <a:ln w="9525">
              <a:solidFill>
                <a:schemeClr val="tx1"/>
              </a:solidFill>
              <a:miter lim="800000"/>
              <a:headEnd/>
              <a:tailEnd/>
            </a:ln>
            <a:effectLst/>
          </p:spPr>
          <p:txBody>
            <a:bodyPr vert="eaVert" wrap="none" anchor="ctr"/>
            <a:lstStyle/>
            <a:p>
              <a:pPr algn="ctr">
                <a:defRPr/>
              </a:pPr>
              <a:endParaRPr lang="de-CH" sz="2400">
                <a:effectLst>
                  <a:outerShdw blurRad="38100" dist="38100" dir="2700000" algn="tl">
                    <a:srgbClr val="FFFFFF"/>
                  </a:outerShdw>
                </a:effectLst>
                <a:latin typeface="Times" charset="0"/>
                <a:ea typeface="+mn-ea"/>
              </a:endParaRPr>
            </a:p>
          </p:txBody>
        </p:sp>
      </p:grpSp>
      <p:sp>
        <p:nvSpPr>
          <p:cNvPr id="1052715" name="Text Box 43">
            <a:extLst>
              <a:ext uri="{FF2B5EF4-FFF2-40B4-BE49-F238E27FC236}">
                <a16:creationId xmlns:a16="http://schemas.microsoft.com/office/drawing/2014/main" id="{3447D1E4-BE86-772D-8531-0C9BA738381F}"/>
              </a:ext>
            </a:extLst>
          </p:cNvPr>
          <p:cNvSpPr txBox="1">
            <a:spLocks noChangeArrowheads="1"/>
          </p:cNvSpPr>
          <p:nvPr/>
        </p:nvSpPr>
        <p:spPr bwMode="auto">
          <a:xfrm>
            <a:off x="6432550" y="3019425"/>
            <a:ext cx="2979738" cy="2554288"/>
          </a:xfrm>
          <a:prstGeom prst="rect">
            <a:avLst/>
          </a:prstGeom>
          <a:noFill/>
          <a:ln w="9525">
            <a:noFill/>
            <a:miter lim="800000"/>
            <a:headEnd/>
            <a:tailEnd/>
          </a:ln>
          <a:effectLst/>
        </p:spPr>
        <p:txBody>
          <a:bodyPr wrap="none">
            <a:spAutoFit/>
          </a:bodyPr>
          <a:lstStyle>
            <a:lvl1pPr defTabSz="288925">
              <a:defRPr sz="2800">
                <a:solidFill>
                  <a:schemeClr val="tx1"/>
                </a:solidFill>
                <a:latin typeface="Math1" pitchFamily="2" charset="0"/>
                <a:ea typeface="ＭＳ Ｐゴシック" panose="020B0600070205080204" pitchFamily="34" charset="-128"/>
              </a:defRPr>
            </a:lvl1pPr>
            <a:lvl2pPr marL="37931725" indent="-37474525" defTabSz="2889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FFFFFF"/>
                  </a:outerShdw>
                </a:effectLst>
                <a:latin typeface="Symbol" pitchFamily="2" charset="2"/>
              </a:rPr>
              <a:t>D</a:t>
            </a:r>
            <a:r>
              <a:rPr lang="de-CH" altLang="en-US" sz="2400">
                <a:effectLst>
                  <a:outerShdw blurRad="38100" dist="38100" dir="2700000" algn="tl">
                    <a:srgbClr val="FFFFFF"/>
                  </a:outerShdw>
                </a:effectLst>
                <a:latin typeface="Times" pitchFamily="2" charset="0"/>
              </a:rPr>
              <a:t>	= (1,1,…,1)</a:t>
            </a:r>
          </a:p>
          <a:p>
            <a:pPr>
              <a:defRPr/>
            </a:pPr>
            <a:r>
              <a:rPr lang="de-CH" altLang="en-US" sz="2400">
                <a:effectLst>
                  <a:outerShdw blurRad="38100" dist="38100" dir="2700000" algn="tl">
                    <a:srgbClr val="FFFFFF"/>
                  </a:outerShdw>
                </a:effectLst>
                <a:latin typeface="Times" pitchFamily="2" charset="0"/>
              </a:rPr>
              <a:t>    = </a:t>
            </a:r>
            <a:r>
              <a:rPr lang="de-CH" altLang="en-US" sz="2400">
                <a:solidFill>
                  <a:srgbClr val="FF0000"/>
                </a:solidFill>
                <a:effectLst>
                  <a:outerShdw blurRad="38100" dist="38100" dir="2700000" algn="tl">
                    <a:srgbClr val="000000"/>
                  </a:outerShdw>
                </a:effectLst>
                <a:latin typeface="Times" pitchFamily="2" charset="0"/>
              </a:rPr>
              <a:t>Const.</a:t>
            </a:r>
            <a:r>
              <a:rPr lang="de-CH" altLang="en-US" sz="2400">
                <a:effectLst>
                  <a:outerShdw blurRad="38100" dist="38100" dir="2700000" algn="tl">
                    <a:srgbClr val="FFFFFF"/>
                  </a:outerShdw>
                </a:effectLst>
                <a:ea typeface="Osaka" panose="020B0600000000000000" pitchFamily="34" charset="-128"/>
                <a:sym typeface="Symbol" pitchFamily="2" charset="2"/>
              </a:rPr>
              <a:t> </a:t>
            </a:r>
            <a:endParaRPr lang="de-CH" altLang="en-US" sz="2400">
              <a:solidFill>
                <a:srgbClr val="FF0000"/>
              </a:solidFill>
              <a:effectLst>
                <a:outerShdw blurRad="38100" dist="38100" dir="2700000" algn="tl">
                  <a:srgbClr val="000000"/>
                </a:outerShdw>
              </a:effectLst>
              <a:latin typeface="Times" pitchFamily="2" charset="0"/>
              <a:ea typeface="Osaka" panose="020B0600000000000000" pitchFamily="34" charset="-128"/>
            </a:endParaRPr>
          </a:p>
          <a:p>
            <a:pPr>
              <a:defRPr/>
            </a:pPr>
            <a:r>
              <a:rPr lang="de-CH" altLang="en-US" sz="2400">
                <a:effectLst>
                  <a:outerShdw blurRad="38100" dist="38100" dir="2700000" algn="tl">
                    <a:srgbClr val="FFFFFF"/>
                  </a:outerShdw>
                </a:effectLst>
                <a:latin typeface="Times" pitchFamily="2" charset="0"/>
                <a:ea typeface="Osaka" panose="020B0600000000000000" pitchFamily="34" charset="-128"/>
              </a:rPr>
              <a:t>x</a:t>
            </a:r>
            <a:r>
              <a:rPr lang="de-CH" altLang="en-US" sz="2400" baseline="-25000">
                <a:effectLst>
                  <a:outerShdw blurRad="38100" dist="38100" dir="2700000" algn="tl">
                    <a:srgbClr val="FFFFFF"/>
                  </a:outerShdw>
                </a:effectLst>
                <a:latin typeface="Times" pitchFamily="2" charset="0"/>
                <a:ea typeface="Osaka" panose="020B0600000000000000" pitchFamily="34" charset="-128"/>
              </a:rPr>
              <a:t>0  </a:t>
            </a:r>
            <a:r>
              <a:rPr lang="de-CH" altLang="en-US" sz="2400">
                <a:effectLst>
                  <a:outerShdw blurRad="38100" dist="38100" dir="2700000" algn="tl">
                    <a:srgbClr val="FFFFFF"/>
                  </a:outerShdw>
                </a:effectLst>
                <a:latin typeface="Times" pitchFamily="2" charset="0"/>
                <a:ea typeface="Osaka" panose="020B0600000000000000" pitchFamily="34" charset="-128"/>
              </a:rPr>
              <a:t>=</a:t>
            </a:r>
            <a:r>
              <a:rPr lang="de-CH" altLang="en-US" sz="2400">
                <a:solidFill>
                  <a:srgbClr val="FF0000"/>
                </a:solidFill>
                <a:effectLst>
                  <a:outerShdw blurRad="38100" dist="38100" dir="2700000" algn="tl">
                    <a:srgbClr val="000000"/>
                  </a:outerShdw>
                </a:effectLst>
                <a:latin typeface="Times" pitchFamily="2" charset="0"/>
                <a:ea typeface="Osaka" panose="020B0600000000000000" pitchFamily="34" charset="-128"/>
              </a:rPr>
              <a:t> </a:t>
            </a:r>
            <a:r>
              <a:rPr lang="de-CH" altLang="en-US" sz="3200">
                <a:effectLst>
                  <a:outerShdw blurRad="38100" dist="38100" dir="2700000" algn="tl">
                    <a:srgbClr val="FFFFFF"/>
                  </a:outerShdw>
                </a:effectLst>
                <a:ea typeface="Osaka" panose="020B0600000000000000" pitchFamily="34" charset="-128"/>
                <a:sym typeface="Symbol" pitchFamily="2" charset="2"/>
              </a:rPr>
              <a:t></a:t>
            </a:r>
            <a:r>
              <a:rPr lang="de-CH" altLang="en-US" sz="3200" baseline="-25000">
                <a:solidFill>
                  <a:srgbClr val="FF0000"/>
                </a:solidFill>
                <a:effectLst>
                  <a:outerShdw blurRad="38100" dist="38100" dir="2700000" algn="tl">
                    <a:srgbClr val="000000"/>
                  </a:outerShdw>
                </a:effectLst>
                <a:ea typeface="Osaka" panose="020B0600000000000000" pitchFamily="34" charset="-128"/>
              </a:rPr>
              <a:t>I</a:t>
            </a:r>
            <a:r>
              <a:rPr lang="de-CH" altLang="en-US" sz="2400">
                <a:effectLst>
                  <a:outerShdw blurRad="38100" dist="38100" dir="2700000" algn="tl">
                    <a:srgbClr val="FFFFFF"/>
                  </a:outerShdw>
                </a:effectLst>
                <a:latin typeface="Times" pitchFamily="2" charset="0"/>
                <a:ea typeface="Osaka" panose="020B0600000000000000" pitchFamily="34" charset="-128"/>
              </a:rPr>
              <a:t>(X</a:t>
            </a:r>
            <a:r>
              <a:rPr lang="de-CH" altLang="en-US" sz="2400" baseline="-25000">
                <a:effectLst>
                  <a:outerShdw blurRad="38100" dist="38100" dir="2700000" algn="tl">
                    <a:srgbClr val="FFFFFF"/>
                  </a:outerShdw>
                </a:effectLst>
                <a:latin typeface="Times" pitchFamily="2" charset="0"/>
                <a:ea typeface="Osaka" panose="020B0600000000000000" pitchFamily="34" charset="-128"/>
              </a:rPr>
              <a:t>0</a:t>
            </a:r>
            <a:r>
              <a:rPr lang="de-CH" altLang="en-US" sz="2400">
                <a:effectLst>
                  <a:outerShdw blurRad="38100" dist="38100" dir="2700000" algn="tl">
                    <a:srgbClr val="FFFFFF"/>
                  </a:outerShdw>
                </a:effectLst>
                <a:latin typeface="Times" pitchFamily="2" charset="0"/>
                <a:ea typeface="Osaka" panose="020B0600000000000000" pitchFamily="34" charset="-128"/>
              </a:rPr>
              <a:t>)</a:t>
            </a:r>
          </a:p>
          <a:p>
            <a:pPr>
              <a:defRPr/>
            </a:pPr>
            <a:r>
              <a:rPr lang="de-CH" altLang="en-US" sz="2400">
                <a:solidFill>
                  <a:srgbClr val="FF0000"/>
                </a:solidFill>
                <a:effectLst>
                  <a:outerShdw blurRad="38100" dist="38100" dir="2700000" algn="tl">
                    <a:srgbClr val="000000"/>
                  </a:outerShdw>
                </a:effectLst>
                <a:latin typeface="Times" pitchFamily="2" charset="0"/>
                <a:ea typeface="Osaka" panose="020B0600000000000000" pitchFamily="34" charset="-128"/>
              </a:rPr>
              <a:t>	  initial </a:t>
            </a:r>
            <a:r>
              <a:rPr lang="de-CH" altLang="en-US" sz="2400">
                <a:effectLst>
                  <a:outerShdw blurRad="38100" dist="38100" dir="2700000" algn="tl">
                    <a:srgbClr val="FFFFFF"/>
                  </a:outerShdw>
                </a:effectLst>
                <a:latin typeface="Times" pitchFamily="2" charset="0"/>
                <a:ea typeface="Osaka" panose="020B0600000000000000" pitchFamily="34" charset="-128"/>
              </a:rPr>
              <a:t>performance</a:t>
            </a:r>
          </a:p>
          <a:p>
            <a:pPr>
              <a:defRPr/>
            </a:pPr>
            <a:endParaRPr lang="de-CH" altLang="en-US" sz="2400">
              <a:effectLst>
                <a:outerShdw blurRad="38100" dist="38100" dir="2700000" algn="tl">
                  <a:srgbClr val="FFFFFF"/>
                </a:outerShdw>
              </a:effectLst>
              <a:latin typeface="Times" pitchFamily="2" charset="0"/>
              <a:ea typeface="Osaka" panose="020B0600000000000000" pitchFamily="34" charset="-128"/>
            </a:endParaRPr>
          </a:p>
          <a:p>
            <a:pPr>
              <a:defRPr/>
            </a:pPr>
            <a:r>
              <a:rPr lang="de-CH" altLang="en-US" sz="2400">
                <a:effectLst>
                  <a:outerShdw blurRad="38100" dist="38100" dir="2700000" algn="tl">
                    <a:srgbClr val="FFFFFF"/>
                  </a:outerShdw>
                </a:effectLst>
                <a:latin typeface="Times" pitchFamily="2" charset="0"/>
                <a:ea typeface="Osaka" panose="020B0600000000000000" pitchFamily="34" charset="-128"/>
              </a:rPr>
              <a:t>x =</a:t>
            </a:r>
            <a:r>
              <a:rPr lang="de-CH" altLang="en-US" sz="3200">
                <a:effectLst>
                  <a:outerShdw blurRad="38100" dist="38100" dir="2700000" algn="tl">
                    <a:srgbClr val="FFFFFF"/>
                  </a:outerShdw>
                </a:effectLst>
                <a:ea typeface="Osaka" panose="020B0600000000000000" pitchFamily="34" charset="-128"/>
              </a:rPr>
              <a:t> </a:t>
            </a:r>
            <a:r>
              <a:rPr lang="de-CH" altLang="en-US" sz="3200">
                <a:effectLst>
                  <a:outerShdw blurRad="38100" dist="38100" dir="2700000" algn="tl">
                    <a:srgbClr val="FFFFFF"/>
                  </a:outerShdw>
                </a:effectLst>
                <a:ea typeface="Osaka" panose="020B0600000000000000" pitchFamily="34" charset="-128"/>
                <a:sym typeface="Symbol" pitchFamily="2" charset="2"/>
              </a:rPr>
              <a:t></a:t>
            </a:r>
            <a:r>
              <a:rPr lang="de-CH" altLang="en-US" sz="2400">
                <a:effectLst>
                  <a:outerShdw blurRad="38100" dist="38100" dir="2700000" algn="tl">
                    <a:srgbClr val="FFFFFF"/>
                  </a:outerShdw>
                </a:effectLst>
                <a:latin typeface="Times" pitchFamily="2" charset="0"/>
                <a:ea typeface="Osaka" panose="020B0600000000000000" pitchFamily="34" charset="-128"/>
              </a:rPr>
              <a:t>(X) = x</a:t>
            </a:r>
            <a:r>
              <a:rPr lang="de-CH" altLang="en-US" sz="2400" baseline="-25000">
                <a:effectLst>
                  <a:outerShdw blurRad="38100" dist="38100" dir="2700000" algn="tl">
                    <a:srgbClr val="FFFFFF"/>
                  </a:outerShdw>
                </a:effectLst>
                <a:latin typeface="Times" pitchFamily="2" charset="0"/>
                <a:ea typeface="Osaka" panose="020B0600000000000000" pitchFamily="34" charset="-128"/>
              </a:rPr>
              <a:t>0</a:t>
            </a:r>
            <a:r>
              <a:rPr lang="de-CH" altLang="en-US" sz="2400">
                <a:effectLst>
                  <a:outerShdw blurRad="38100" dist="38100" dir="2700000" algn="tl">
                    <a:srgbClr val="FFFFFF"/>
                  </a:outerShdw>
                </a:effectLst>
                <a:latin typeface="Times" pitchFamily="2" charset="0"/>
                <a:ea typeface="Osaka" panose="020B0600000000000000" pitchFamily="34" charset="-128"/>
              </a:rPr>
              <a:t> </a:t>
            </a:r>
            <a:r>
              <a:rPr lang="de-CH" altLang="en-US" sz="2400">
                <a:effectLst>
                  <a:outerShdw blurRad="38100" dist="38100" dir="2700000" algn="tl">
                    <a:srgbClr val="FFFFFF"/>
                  </a:outerShdw>
                </a:effectLst>
                <a:latin typeface="Symbol" pitchFamily="2" charset="2"/>
                <a:ea typeface="Osaka" panose="020B0600000000000000" pitchFamily="34" charset="-128"/>
              </a:rPr>
              <a:t>+</a:t>
            </a:r>
            <a:r>
              <a:rPr lang="de-CH" altLang="en-US" sz="2400">
                <a:effectLst>
                  <a:outerShdw blurRad="38100" dist="38100" dir="2700000" algn="tl">
                    <a:srgbClr val="FFFFFF"/>
                  </a:outerShdw>
                </a:effectLst>
                <a:latin typeface="Times" pitchFamily="2" charset="0"/>
                <a:ea typeface="Osaka" panose="020B0600000000000000" pitchFamily="34" charset="-128"/>
              </a:rPr>
              <a:t> t.</a:t>
            </a:r>
            <a:r>
              <a:rPr lang="de-CH" altLang="en-US" sz="2400">
                <a:effectLst>
                  <a:outerShdw blurRad="38100" dist="38100" dir="2700000" algn="tl">
                    <a:srgbClr val="FFFFFF"/>
                  </a:outerShdw>
                </a:effectLst>
                <a:latin typeface="Symbol" pitchFamily="2" charset="2"/>
                <a:ea typeface="Osaka" panose="020B0600000000000000" pitchFamily="34" charset="-128"/>
              </a:rPr>
              <a:t>D</a:t>
            </a:r>
          </a:p>
        </p:txBody>
      </p:sp>
      <p:sp>
        <p:nvSpPr>
          <p:cNvPr id="1052716" name="Text Box 44">
            <a:extLst>
              <a:ext uri="{FF2B5EF4-FFF2-40B4-BE49-F238E27FC236}">
                <a16:creationId xmlns:a16="http://schemas.microsoft.com/office/drawing/2014/main" id="{BF818F39-CEEF-EC60-3E13-EF577FDAAD17}"/>
              </a:ext>
            </a:extLst>
          </p:cNvPr>
          <p:cNvSpPr txBox="1">
            <a:spLocks noChangeArrowheads="1"/>
          </p:cNvSpPr>
          <p:nvPr/>
        </p:nvSpPr>
        <p:spPr bwMode="auto">
          <a:xfrm>
            <a:off x="1484313" y="2876550"/>
            <a:ext cx="4084637" cy="3786188"/>
          </a:xfrm>
          <a:prstGeom prst="rect">
            <a:avLst/>
          </a:prstGeom>
          <a:noFill/>
          <a:ln w="9525">
            <a:noFill/>
            <a:miter lim="800000"/>
            <a:headEnd/>
            <a:tailEnd/>
          </a:ln>
          <a:effectLst/>
        </p:spPr>
        <p:txBody>
          <a:bodyPr wrap="none">
            <a:spAutoFit/>
          </a:bodyPr>
          <a:lstStyle>
            <a:lvl1pPr defTabSz="288925">
              <a:defRPr sz="2800">
                <a:solidFill>
                  <a:schemeClr val="tx1"/>
                </a:solidFill>
                <a:latin typeface="Math1" pitchFamily="2" charset="0"/>
                <a:ea typeface="ＭＳ Ｐゴシック" panose="020B0600070205080204" pitchFamily="34" charset="-128"/>
              </a:defRPr>
            </a:lvl1pPr>
            <a:lvl2pPr marL="37931725" indent="-37474525" defTabSz="2889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solidFill>
                  <a:schemeClr val="accent2"/>
                </a:solidFill>
                <a:effectLst>
                  <a:outerShdw blurRad="38100" dist="38100" dir="2700000" algn="tl">
                    <a:srgbClr val="000000"/>
                  </a:outerShdw>
                </a:effectLst>
                <a:latin typeface="Times" pitchFamily="2" charset="0"/>
              </a:rPr>
              <a:t>performance field </a:t>
            </a:r>
            <a:r>
              <a:rPr lang="de-CH" altLang="en-US" sz="2400">
                <a:effectLst>
                  <a:outerShdw blurRad="38100" dist="38100" dir="2700000" algn="tl">
                    <a:srgbClr val="FFFFFF"/>
                  </a:outerShdw>
                </a:effectLst>
                <a:latin typeface="Times" pitchFamily="2" charset="0"/>
              </a:rPr>
              <a:t>Z, </a:t>
            </a:r>
            <a:br>
              <a:rPr lang="de-CH" altLang="en-US" sz="2400">
                <a:effectLst>
                  <a:outerShdw blurRad="38100" dist="38100" dir="2700000" algn="tl">
                    <a:srgbClr val="FFFFFF"/>
                  </a:outerShdw>
                </a:effectLst>
                <a:latin typeface="Times" pitchFamily="2" charset="0"/>
              </a:rPr>
            </a:br>
            <a:r>
              <a:rPr lang="de-CH" altLang="en-US" sz="2400">
                <a:effectLst>
                  <a:outerShdw blurRad="38100" dist="38100" dir="2700000" algn="tl">
                    <a:srgbClr val="FFFFFF"/>
                  </a:outerShdw>
                </a:effectLst>
                <a:latin typeface="Times" pitchFamily="2" charset="0"/>
              </a:rPr>
              <a:t>value at X = Z(X)</a:t>
            </a:r>
          </a:p>
          <a:p>
            <a:pPr>
              <a:defRPr/>
            </a:pPr>
            <a:endParaRPr lang="de-CH" altLang="en-US" sz="2400">
              <a:effectLst>
                <a:outerShdw blurRad="38100" dist="38100" dir="2700000" algn="tl">
                  <a:srgbClr val="FFFFFF"/>
                </a:outerShdw>
              </a:effectLst>
              <a:latin typeface="Times" pitchFamily="2" charset="0"/>
            </a:endParaRPr>
          </a:p>
          <a:p>
            <a:pPr>
              <a:defRPr/>
            </a:pPr>
            <a:r>
              <a:rPr lang="de-CH" altLang="en-US" sz="2400">
                <a:effectLst>
                  <a:outerShdw blurRad="38100" dist="38100" dir="2700000" algn="tl">
                    <a:srgbClr val="FFFFFF"/>
                  </a:outerShdw>
                </a:effectLst>
                <a:latin typeface="Times" pitchFamily="2" charset="0"/>
              </a:rPr>
              <a:t>X</a:t>
            </a:r>
            <a:r>
              <a:rPr lang="de-CH" altLang="en-US" sz="2400" baseline="-25000">
                <a:effectLst>
                  <a:outerShdw blurRad="38100" dist="38100" dir="2700000" algn="tl">
                    <a:srgbClr val="FFFFFF"/>
                  </a:outerShdw>
                </a:effectLst>
                <a:latin typeface="Times" pitchFamily="2" charset="0"/>
              </a:rPr>
              <a:t>0 </a:t>
            </a:r>
            <a:r>
              <a:rPr lang="de-CH" altLang="en-US" sz="2400">
                <a:effectLst>
                  <a:outerShdw blurRad="38100" dist="38100" dir="2700000" algn="tl">
                    <a:srgbClr val="FFFFFF"/>
                  </a:outerShdw>
                </a:effectLst>
              </a:rPr>
              <a:t>∈ </a:t>
            </a:r>
            <a:r>
              <a:rPr lang="de-CH" altLang="en-US" sz="2400">
                <a:solidFill>
                  <a:schemeClr val="accent2"/>
                </a:solidFill>
                <a:effectLst>
                  <a:outerShdw blurRad="38100" dist="38100" dir="2700000" algn="tl">
                    <a:srgbClr val="000000"/>
                  </a:outerShdw>
                </a:effectLst>
              </a:rPr>
              <a:t>I =</a:t>
            </a:r>
            <a:r>
              <a:rPr lang="de-CH" altLang="en-US" sz="2400">
                <a:effectLst>
                  <a:outerShdw blurRad="38100" dist="38100" dir="2700000" algn="tl">
                    <a:srgbClr val="FFFFFF"/>
                  </a:outerShdw>
                </a:effectLst>
              </a:rPr>
              <a:t> </a:t>
            </a:r>
            <a:r>
              <a:rPr lang="de-CH" altLang="en-US" sz="2400">
                <a:solidFill>
                  <a:schemeClr val="accent2"/>
                </a:solidFill>
                <a:effectLst>
                  <a:outerShdw blurRad="38100" dist="38100" dir="2700000" algn="tl">
                    <a:srgbClr val="000000"/>
                  </a:outerShdw>
                </a:effectLst>
                <a:latin typeface="Times" pitchFamily="2" charset="0"/>
              </a:rPr>
              <a:t>initial set</a:t>
            </a:r>
          </a:p>
          <a:p>
            <a:pPr>
              <a:defRPr/>
            </a:pPr>
            <a:br>
              <a:rPr lang="de-CH" altLang="en-US" sz="2400">
                <a:solidFill>
                  <a:schemeClr val="accent2"/>
                </a:solidFill>
                <a:effectLst>
                  <a:outerShdw blurRad="38100" dist="38100" dir="2700000" algn="tl">
                    <a:srgbClr val="000000"/>
                  </a:outerShdw>
                </a:effectLst>
                <a:latin typeface="Times" pitchFamily="2" charset="0"/>
              </a:rPr>
            </a:br>
            <a:r>
              <a:rPr lang="de-CH" altLang="en-US" sz="2400">
                <a:solidFill>
                  <a:schemeClr val="accent2"/>
                </a:solidFill>
                <a:effectLst>
                  <a:outerShdw blurRad="38100" dist="38100" dir="2700000" algn="tl">
                    <a:srgbClr val="000000"/>
                  </a:outerShdw>
                </a:effectLst>
                <a:latin typeface="Times" pitchFamily="2" charset="0"/>
              </a:rPr>
              <a:t>curve </a:t>
            </a:r>
            <a:r>
              <a:rPr lang="de-CH" altLang="en-US" sz="2400">
                <a:effectLst>
                  <a:outerShdw blurRad="38100" dist="38100" dir="2700000" algn="tl">
                    <a:srgbClr val="FFFFFF"/>
                  </a:outerShdw>
                </a:effectLst>
              </a:rPr>
              <a:t>∫</a:t>
            </a:r>
            <a:r>
              <a:rPr lang="de-CH" altLang="en-US" sz="2400" baseline="-25000">
                <a:effectLst>
                  <a:outerShdw blurRad="38100" dist="38100" dir="2700000" algn="tl">
                    <a:srgbClr val="FFFFFF"/>
                  </a:outerShdw>
                </a:effectLst>
                <a:latin typeface="Times" pitchFamily="2" charset="0"/>
              </a:rPr>
              <a:t>X</a:t>
            </a:r>
            <a:r>
              <a:rPr lang="de-CH" altLang="en-US" sz="2400" baseline="-50000">
                <a:effectLst>
                  <a:outerShdw blurRad="38100" dist="38100" dir="2700000" algn="tl">
                    <a:srgbClr val="FFFFFF"/>
                  </a:outerShdw>
                </a:effectLst>
                <a:latin typeface="Times" pitchFamily="2" charset="0"/>
              </a:rPr>
              <a:t>0</a:t>
            </a:r>
            <a:r>
              <a:rPr lang="de-CH" altLang="en-US" sz="2400">
                <a:effectLst>
                  <a:outerShdw blurRad="38100" dist="38100" dir="2700000" algn="tl">
                    <a:srgbClr val="FFFFFF"/>
                  </a:outerShdw>
                </a:effectLst>
                <a:latin typeface="Times" pitchFamily="2" charset="0"/>
              </a:rPr>
              <a:t>Z</a:t>
            </a:r>
            <a:r>
              <a:rPr lang="de-CH" altLang="en-US" sz="2400">
                <a:solidFill>
                  <a:schemeClr val="accent2"/>
                </a:solidFill>
                <a:effectLst>
                  <a:outerShdw blurRad="38100" dist="38100" dir="2700000" algn="tl">
                    <a:srgbClr val="000000"/>
                  </a:outerShdw>
                </a:effectLst>
                <a:latin typeface="Times" pitchFamily="2" charset="0"/>
              </a:rPr>
              <a:t> of flow through </a:t>
            </a:r>
            <a:r>
              <a:rPr lang="de-CH" altLang="en-US" sz="2400">
                <a:effectLst>
                  <a:outerShdw blurRad="38100" dist="38100" dir="2700000" algn="tl">
                    <a:srgbClr val="FFFFFF"/>
                  </a:outerShdw>
                </a:effectLst>
                <a:latin typeface="Times" pitchFamily="2" charset="0"/>
              </a:rPr>
              <a:t>X</a:t>
            </a:r>
            <a:r>
              <a:rPr lang="de-CH" altLang="en-US" sz="2400" baseline="-25000">
                <a:effectLst>
                  <a:outerShdw blurRad="38100" dist="38100" dir="2700000" algn="tl">
                    <a:srgbClr val="FFFFFF"/>
                  </a:outerShdw>
                </a:effectLst>
                <a:latin typeface="Times" pitchFamily="2" charset="0"/>
              </a:rPr>
              <a:t>0</a:t>
            </a:r>
            <a:endParaRPr lang="de-CH" altLang="en-US" sz="2400">
              <a:effectLst>
                <a:outerShdw blurRad="38100" dist="38100" dir="2700000" algn="tl">
                  <a:srgbClr val="FFFFFF"/>
                </a:outerShdw>
              </a:effectLst>
              <a:latin typeface="Times" pitchFamily="2" charset="0"/>
            </a:endParaRPr>
          </a:p>
          <a:p>
            <a:pPr>
              <a:defRPr/>
            </a:pPr>
            <a:endParaRPr lang="de-CH" altLang="en-US" sz="2400">
              <a:effectLst>
                <a:outerShdw blurRad="38100" dist="38100" dir="2700000" algn="tl">
                  <a:srgbClr val="FFFFFF"/>
                </a:outerShdw>
              </a:effectLst>
              <a:latin typeface="Times" pitchFamily="2" charset="0"/>
            </a:endParaRPr>
          </a:p>
          <a:p>
            <a:pPr>
              <a:defRPr/>
            </a:pPr>
            <a:r>
              <a:rPr lang="de-CH" altLang="en-US" sz="2400">
                <a:effectLst>
                  <a:outerShdw blurRad="38100" dist="38100" dir="2700000" algn="tl">
                    <a:srgbClr val="FFFFFF"/>
                  </a:outerShdw>
                </a:effectLst>
              </a:rPr>
              <a:t>∫</a:t>
            </a:r>
            <a:r>
              <a:rPr lang="de-CH" altLang="en-US" sz="2400" baseline="-25000">
                <a:effectLst>
                  <a:outerShdw blurRad="38100" dist="38100" dir="2700000" algn="tl">
                    <a:srgbClr val="FFFFFF"/>
                  </a:outerShdw>
                </a:effectLst>
                <a:latin typeface="Times" pitchFamily="2" charset="0"/>
              </a:rPr>
              <a:t>X</a:t>
            </a:r>
            <a:r>
              <a:rPr lang="de-CH" altLang="en-US" sz="2400" baseline="-50000">
                <a:effectLst>
                  <a:outerShdw blurRad="38100" dist="38100" dir="2700000" algn="tl">
                    <a:srgbClr val="FFFFFF"/>
                  </a:outerShdw>
                </a:effectLst>
                <a:latin typeface="Times" pitchFamily="2" charset="0"/>
              </a:rPr>
              <a:t>0</a:t>
            </a:r>
            <a:r>
              <a:rPr lang="de-CH" altLang="en-US" sz="2400">
                <a:effectLst>
                  <a:outerShdw blurRad="38100" dist="38100" dir="2700000" algn="tl">
                    <a:srgbClr val="FFFFFF"/>
                  </a:outerShdw>
                </a:effectLst>
                <a:latin typeface="Times" pitchFamily="2" charset="0"/>
              </a:rPr>
              <a:t>Z  hits X at „time“ t:</a:t>
            </a:r>
          </a:p>
          <a:p>
            <a:pPr>
              <a:defRPr/>
            </a:pPr>
            <a:br>
              <a:rPr lang="de-CH" altLang="en-US" sz="2400">
                <a:effectLst>
                  <a:outerShdw blurRad="38100" dist="38100" dir="2700000" algn="tl">
                    <a:srgbClr val="FFFFFF"/>
                  </a:outerShdw>
                </a:effectLst>
                <a:latin typeface="Times" pitchFamily="2" charset="0"/>
              </a:rPr>
            </a:br>
            <a:r>
              <a:rPr lang="de-CH" altLang="en-US" sz="2400">
                <a:effectLst>
                  <a:outerShdw blurRad="38100" dist="38100" dir="2700000" algn="tl">
                    <a:srgbClr val="FFFFFF"/>
                  </a:outerShdw>
                </a:effectLst>
                <a:latin typeface="Times" pitchFamily="2" charset="0"/>
              </a:rPr>
              <a:t>X = </a:t>
            </a:r>
            <a:r>
              <a:rPr lang="de-CH" altLang="en-US" sz="2400">
                <a:effectLst>
                  <a:outerShdw blurRad="38100" dist="38100" dir="2700000" algn="tl">
                    <a:srgbClr val="FFFFFF"/>
                  </a:outerShdw>
                </a:effectLst>
              </a:rPr>
              <a:t>∫</a:t>
            </a:r>
            <a:r>
              <a:rPr lang="de-CH" altLang="en-US" sz="2400" baseline="-25000">
                <a:effectLst>
                  <a:outerShdw blurRad="38100" dist="38100" dir="2700000" algn="tl">
                    <a:srgbClr val="FFFFFF"/>
                  </a:outerShdw>
                </a:effectLst>
                <a:latin typeface="Times" pitchFamily="2" charset="0"/>
              </a:rPr>
              <a:t>X</a:t>
            </a:r>
            <a:r>
              <a:rPr lang="de-CH" altLang="en-US" sz="2400" baseline="-50000">
                <a:effectLst>
                  <a:outerShdw blurRad="38100" dist="38100" dir="2700000" algn="tl">
                    <a:srgbClr val="FFFFFF"/>
                  </a:outerShdw>
                </a:effectLst>
                <a:latin typeface="Times" pitchFamily="2" charset="0"/>
              </a:rPr>
              <a:t>0</a:t>
            </a:r>
            <a:r>
              <a:rPr lang="de-CH" altLang="en-US" sz="2400">
                <a:effectLst>
                  <a:outerShdw blurRad="38100" dist="38100" dir="2700000" algn="tl">
                    <a:srgbClr val="FFFFFF"/>
                  </a:outerShdw>
                </a:effectLst>
                <a:latin typeface="Times" pitchFamily="2" charset="0"/>
              </a:rPr>
              <a:t>Z(t)</a:t>
            </a:r>
          </a:p>
        </p:txBody>
      </p:sp>
      <p:grpSp>
        <p:nvGrpSpPr>
          <p:cNvPr id="13" name="Group 45">
            <a:extLst>
              <a:ext uri="{FF2B5EF4-FFF2-40B4-BE49-F238E27FC236}">
                <a16:creationId xmlns:a16="http://schemas.microsoft.com/office/drawing/2014/main" id="{4955ABC2-521E-5BB8-C648-B6E8537B72C3}"/>
              </a:ext>
            </a:extLst>
          </p:cNvPr>
          <p:cNvGrpSpPr>
            <a:grpSpLocks/>
          </p:cNvGrpSpPr>
          <p:nvPr/>
        </p:nvGrpSpPr>
        <p:grpSpPr bwMode="auto">
          <a:xfrm>
            <a:off x="2459038" y="1049338"/>
            <a:ext cx="5422900" cy="1377950"/>
            <a:chOff x="1549" y="765"/>
            <a:chExt cx="3416" cy="868"/>
          </a:xfrm>
        </p:grpSpPr>
        <p:grpSp>
          <p:nvGrpSpPr>
            <p:cNvPr id="7180" name="Group 46">
              <a:extLst>
                <a:ext uri="{FF2B5EF4-FFF2-40B4-BE49-F238E27FC236}">
                  <a16:creationId xmlns:a16="http://schemas.microsoft.com/office/drawing/2014/main" id="{1CB4F5CA-8B9F-ECE5-A062-CE24CCD4C7EE}"/>
                </a:ext>
              </a:extLst>
            </p:cNvPr>
            <p:cNvGrpSpPr>
              <a:grpSpLocks/>
            </p:cNvGrpSpPr>
            <p:nvPr/>
          </p:nvGrpSpPr>
          <p:grpSpPr bwMode="auto">
            <a:xfrm>
              <a:off x="1549" y="1212"/>
              <a:ext cx="3296" cy="421"/>
              <a:chOff x="1549" y="1212"/>
              <a:chExt cx="3296" cy="421"/>
            </a:xfrm>
          </p:grpSpPr>
          <p:sp>
            <p:nvSpPr>
              <p:cNvPr id="1052719" name="Text Box 47">
                <a:extLst>
                  <a:ext uri="{FF2B5EF4-FFF2-40B4-BE49-F238E27FC236}">
                    <a16:creationId xmlns:a16="http://schemas.microsoft.com/office/drawing/2014/main" id="{BC7C217C-26B1-3AA7-769D-C07417BE5EC2}"/>
                  </a:ext>
                </a:extLst>
              </p:cNvPr>
              <p:cNvSpPr txBox="1">
                <a:spLocks noChangeArrowheads="1"/>
              </p:cNvSpPr>
              <p:nvPr/>
            </p:nvSpPr>
            <p:spPr bwMode="auto">
              <a:xfrm>
                <a:off x="1640" y="1212"/>
                <a:ext cx="319" cy="288"/>
              </a:xfrm>
              <a:prstGeom prst="rect">
                <a:avLst/>
              </a:prstGeom>
              <a:solidFill>
                <a:srgbClr val="FFFFFF">
                  <a:alpha val="50000"/>
                </a:srgbClr>
              </a:solid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C0C0C0"/>
                      </a:outerShdw>
                    </a:effectLst>
                    <a:latin typeface="Times" pitchFamily="2" charset="0"/>
                  </a:rPr>
                  <a:t>X</a:t>
                </a:r>
                <a:r>
                  <a:rPr lang="de-CH" altLang="en-US" sz="2400" baseline="-25000">
                    <a:effectLst>
                      <a:outerShdw blurRad="38100" dist="38100" dir="2700000" algn="tl">
                        <a:srgbClr val="C0C0C0"/>
                      </a:outerShdw>
                    </a:effectLst>
                    <a:latin typeface="Times" pitchFamily="2" charset="0"/>
                  </a:rPr>
                  <a:t>0</a:t>
                </a:r>
                <a:endParaRPr lang="de-CH" altLang="en-US" sz="2400">
                  <a:effectLst>
                    <a:outerShdw blurRad="38100" dist="38100" dir="2700000" algn="tl">
                      <a:srgbClr val="C0C0C0"/>
                    </a:outerShdw>
                  </a:effectLst>
                  <a:latin typeface="Times" pitchFamily="2" charset="0"/>
                </a:endParaRPr>
              </a:p>
            </p:txBody>
          </p:sp>
          <p:sp>
            <p:nvSpPr>
              <p:cNvPr id="1052720" name="Text Box 48">
                <a:extLst>
                  <a:ext uri="{FF2B5EF4-FFF2-40B4-BE49-F238E27FC236}">
                    <a16:creationId xmlns:a16="http://schemas.microsoft.com/office/drawing/2014/main" id="{29579FED-94EF-B3F1-F5EC-07AD2BF30D4D}"/>
                  </a:ext>
                </a:extLst>
              </p:cNvPr>
              <p:cNvSpPr txBox="1">
                <a:spLocks noChangeArrowheads="1"/>
              </p:cNvSpPr>
              <p:nvPr/>
            </p:nvSpPr>
            <p:spPr bwMode="auto">
              <a:xfrm>
                <a:off x="4569" y="1345"/>
                <a:ext cx="276" cy="288"/>
              </a:xfrm>
              <a:prstGeom prst="rect">
                <a:avLst/>
              </a:prstGeom>
              <a:solidFill>
                <a:srgbClr val="FFFFFF">
                  <a:alpha val="50000"/>
                </a:srgbClr>
              </a:solid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C0C0C0"/>
                      </a:outerShdw>
                    </a:effectLst>
                    <a:latin typeface="Times" pitchFamily="2" charset="0"/>
                  </a:rPr>
                  <a:t>x</a:t>
                </a:r>
                <a:r>
                  <a:rPr lang="de-CH" altLang="en-US" sz="2400" baseline="-25000">
                    <a:effectLst>
                      <a:outerShdw blurRad="38100" dist="38100" dir="2700000" algn="tl">
                        <a:srgbClr val="C0C0C0"/>
                      </a:outerShdw>
                    </a:effectLst>
                    <a:latin typeface="Times" pitchFamily="2" charset="0"/>
                  </a:rPr>
                  <a:t>0</a:t>
                </a:r>
                <a:endParaRPr lang="de-CH" altLang="en-US" sz="2400">
                  <a:effectLst>
                    <a:outerShdw blurRad="38100" dist="38100" dir="2700000" algn="tl">
                      <a:srgbClr val="C0C0C0"/>
                    </a:outerShdw>
                  </a:effectLst>
                  <a:latin typeface="Times" pitchFamily="2" charset="0"/>
                </a:endParaRPr>
              </a:p>
            </p:txBody>
          </p:sp>
          <p:sp>
            <p:nvSpPr>
              <p:cNvPr id="7185" name="Oval 49">
                <a:extLst>
                  <a:ext uri="{FF2B5EF4-FFF2-40B4-BE49-F238E27FC236}">
                    <a16:creationId xmlns:a16="http://schemas.microsoft.com/office/drawing/2014/main" id="{A549EFB0-F8EB-3E38-693B-99F3FB346014}"/>
                  </a:ext>
                </a:extLst>
              </p:cNvPr>
              <p:cNvSpPr>
                <a:spLocks noChangeArrowheads="1"/>
              </p:cNvSpPr>
              <p:nvPr/>
            </p:nvSpPr>
            <p:spPr bwMode="auto">
              <a:xfrm>
                <a:off x="1549" y="1271"/>
                <a:ext cx="61" cy="61"/>
              </a:xfrm>
              <a:prstGeom prst="ellipse">
                <a:avLst/>
              </a:prstGeom>
              <a:solidFill>
                <a:schemeClr val="accent2"/>
              </a:soli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7186" name="Oval 50">
                <a:extLst>
                  <a:ext uri="{FF2B5EF4-FFF2-40B4-BE49-F238E27FC236}">
                    <a16:creationId xmlns:a16="http://schemas.microsoft.com/office/drawing/2014/main" id="{273C5D2A-F951-2412-6759-840BD90806BB}"/>
                  </a:ext>
                </a:extLst>
              </p:cNvPr>
              <p:cNvSpPr>
                <a:spLocks noChangeArrowheads="1"/>
              </p:cNvSpPr>
              <p:nvPr/>
            </p:nvSpPr>
            <p:spPr bwMode="auto">
              <a:xfrm>
                <a:off x="4457" y="1451"/>
                <a:ext cx="61" cy="61"/>
              </a:xfrm>
              <a:prstGeom prst="ellipse">
                <a:avLst/>
              </a:prstGeom>
              <a:solidFill>
                <a:srgbClr val="FF0000"/>
              </a:soli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7181" name="Line 51">
              <a:extLst>
                <a:ext uri="{FF2B5EF4-FFF2-40B4-BE49-F238E27FC236}">
                  <a16:creationId xmlns:a16="http://schemas.microsoft.com/office/drawing/2014/main" id="{51837DDD-150B-DDF2-F8B9-3CA42CFD6E65}"/>
                </a:ext>
              </a:extLst>
            </p:cNvPr>
            <p:cNvSpPr>
              <a:spLocks noChangeShapeType="1"/>
            </p:cNvSpPr>
            <p:nvPr/>
          </p:nvSpPr>
          <p:spPr bwMode="auto">
            <a:xfrm flipV="1">
              <a:off x="4489" y="1001"/>
              <a:ext cx="476" cy="472"/>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82" name="Freeform 52">
              <a:extLst>
                <a:ext uri="{FF2B5EF4-FFF2-40B4-BE49-F238E27FC236}">
                  <a16:creationId xmlns:a16="http://schemas.microsoft.com/office/drawing/2014/main" id="{FB74DF52-87C6-052F-EAE1-3DB0C0C39EE4}"/>
                </a:ext>
              </a:extLst>
            </p:cNvPr>
            <p:cNvSpPr>
              <a:spLocks/>
            </p:cNvSpPr>
            <p:nvPr/>
          </p:nvSpPr>
          <p:spPr bwMode="auto">
            <a:xfrm>
              <a:off x="1588" y="765"/>
              <a:ext cx="496" cy="540"/>
            </a:xfrm>
            <a:custGeom>
              <a:avLst/>
              <a:gdLst>
                <a:gd name="T0" fmla="*/ 496 w 496"/>
                <a:gd name="T1" fmla="*/ 0 h 540"/>
                <a:gd name="T2" fmla="*/ 396 w 496"/>
                <a:gd name="T3" fmla="*/ 116 h 540"/>
                <a:gd name="T4" fmla="*/ 276 w 496"/>
                <a:gd name="T5" fmla="*/ 224 h 540"/>
                <a:gd name="T6" fmla="*/ 200 w 496"/>
                <a:gd name="T7" fmla="*/ 288 h 540"/>
                <a:gd name="T8" fmla="*/ 136 w 496"/>
                <a:gd name="T9" fmla="*/ 360 h 540"/>
                <a:gd name="T10" fmla="*/ 56 w 496"/>
                <a:gd name="T11" fmla="*/ 452 h 540"/>
                <a:gd name="T12" fmla="*/ 0 w 496"/>
                <a:gd name="T13" fmla="*/ 540 h 540"/>
                <a:gd name="T14" fmla="*/ 0 60000 65536"/>
                <a:gd name="T15" fmla="*/ 0 60000 65536"/>
                <a:gd name="T16" fmla="*/ 0 60000 65536"/>
                <a:gd name="T17" fmla="*/ 0 60000 65536"/>
                <a:gd name="T18" fmla="*/ 0 60000 65536"/>
                <a:gd name="T19" fmla="*/ 0 60000 65536"/>
                <a:gd name="T20" fmla="*/ 0 60000 65536"/>
                <a:gd name="T21" fmla="*/ 0 w 496"/>
                <a:gd name="T22" fmla="*/ 0 h 540"/>
                <a:gd name="T23" fmla="*/ 496 w 496"/>
                <a:gd name="T24" fmla="*/ 540 h 5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6" h="540">
                  <a:moveTo>
                    <a:pt x="496" y="0"/>
                  </a:moveTo>
                  <a:cubicBezTo>
                    <a:pt x="464" y="39"/>
                    <a:pt x="432" y="78"/>
                    <a:pt x="396" y="116"/>
                  </a:cubicBezTo>
                  <a:cubicBezTo>
                    <a:pt x="359" y="153"/>
                    <a:pt x="308" y="195"/>
                    <a:pt x="276" y="224"/>
                  </a:cubicBezTo>
                  <a:cubicBezTo>
                    <a:pt x="243" y="252"/>
                    <a:pt x="223" y="265"/>
                    <a:pt x="200" y="288"/>
                  </a:cubicBezTo>
                  <a:cubicBezTo>
                    <a:pt x="176" y="310"/>
                    <a:pt x="159" y="332"/>
                    <a:pt x="136" y="360"/>
                  </a:cubicBezTo>
                  <a:cubicBezTo>
                    <a:pt x="112" y="387"/>
                    <a:pt x="78" y="422"/>
                    <a:pt x="56" y="452"/>
                  </a:cubicBezTo>
                  <a:cubicBezTo>
                    <a:pt x="33" y="481"/>
                    <a:pt x="11" y="521"/>
                    <a:pt x="0" y="540"/>
                  </a:cubicBezTo>
                </a:path>
              </a:pathLst>
            </a:custGeom>
            <a:noFill/>
            <a:ln w="19050">
              <a:solidFill>
                <a:schemeClr val="accent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5" name="Group 57">
            <a:extLst>
              <a:ext uri="{FF2B5EF4-FFF2-40B4-BE49-F238E27FC236}">
                <a16:creationId xmlns:a16="http://schemas.microsoft.com/office/drawing/2014/main" id="{2631CD05-6936-864D-4D99-F9FCD36AAFFA}"/>
              </a:ext>
            </a:extLst>
          </p:cNvPr>
          <p:cNvGrpSpPr>
            <a:grpSpLocks/>
          </p:cNvGrpSpPr>
          <p:nvPr/>
        </p:nvGrpSpPr>
        <p:grpSpPr bwMode="auto">
          <a:xfrm>
            <a:off x="1978025" y="715963"/>
            <a:ext cx="2282825" cy="1668462"/>
            <a:chOff x="1246" y="451"/>
            <a:chExt cx="1438" cy="1051"/>
          </a:xfrm>
        </p:grpSpPr>
        <p:sp>
          <p:nvSpPr>
            <p:cNvPr id="7178" name="Rectangle 58">
              <a:extLst>
                <a:ext uri="{FF2B5EF4-FFF2-40B4-BE49-F238E27FC236}">
                  <a16:creationId xmlns:a16="http://schemas.microsoft.com/office/drawing/2014/main" id="{2579DA62-120C-6E6D-4A83-194C4CB43B32}"/>
                </a:ext>
              </a:extLst>
            </p:cNvPr>
            <p:cNvSpPr>
              <a:spLocks noChangeArrowheads="1"/>
            </p:cNvSpPr>
            <p:nvPr/>
          </p:nvSpPr>
          <p:spPr bwMode="auto">
            <a:xfrm>
              <a:off x="1246" y="451"/>
              <a:ext cx="1431" cy="10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52731" name="Text Box 59">
              <a:extLst>
                <a:ext uri="{FF2B5EF4-FFF2-40B4-BE49-F238E27FC236}">
                  <a16:creationId xmlns:a16="http://schemas.microsoft.com/office/drawing/2014/main" id="{A4E089A5-6290-6233-9D2D-F7C211AAF9FE}"/>
                </a:ext>
              </a:extLst>
            </p:cNvPr>
            <p:cNvSpPr txBox="1">
              <a:spLocks noChangeArrowheads="1"/>
            </p:cNvSpPr>
            <p:nvPr/>
          </p:nvSpPr>
          <p:spPr bwMode="auto">
            <a:xfrm>
              <a:off x="2461" y="1214"/>
              <a:ext cx="223" cy="288"/>
            </a:xfrm>
            <a:prstGeom prst="rect">
              <a:avLst/>
            </a:prstGeom>
            <a:noFill/>
            <a:ln w="9525">
              <a:noFill/>
              <a:miter lim="800000"/>
              <a:headEnd/>
              <a:tailEnd/>
            </a:ln>
            <a:effectLst/>
          </p:spPr>
          <p:txBody>
            <a:bodyPr wrap="none">
              <a:spAutoFit/>
            </a:bodyPr>
            <a:lstStyle/>
            <a:p>
              <a:pPr>
                <a:defRPr/>
              </a:pPr>
              <a:r>
                <a:rPr lang="de-CH" sz="2400">
                  <a:effectLst>
                    <a:outerShdw blurRad="38100" dist="38100" dir="2700000" algn="tl">
                      <a:srgbClr val="FFFFFF"/>
                    </a:outerShdw>
                  </a:effectLst>
                  <a:latin typeface="Times" charset="0"/>
                  <a:ea typeface="+mn-ea"/>
                </a:rPr>
                <a:t>F</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ppt_w/2"/>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ppt_w</p:attrName>
                                        </p:attrNameLst>
                                      </p:cBhvr>
                                      <p:tavLst>
                                        <p:tav tm="0">
                                          <p:val>
                                            <p:fltVal val="0"/>
                                          </p:val>
                                        </p:tav>
                                        <p:tav tm="100000">
                                          <p:val>
                                            <p:strVal val="#ppt_w"/>
                                          </p:val>
                                        </p:tav>
                                      </p:tavLst>
                                    </p:anim>
                                    <p:anim calcmode="lin" valueType="num">
                                      <p:cBhvr>
                                        <p:cTn id="10"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8"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ppt_x</p:attrName>
                                        </p:attrNameLst>
                                      </p:cBhvr>
                                      <p:tavLst>
                                        <p:tav tm="0">
                                          <p:val>
                                            <p:strVal val="#ppt_x-#ppt_w/2"/>
                                          </p:val>
                                        </p:tav>
                                        <p:tav tm="100000">
                                          <p:val>
                                            <p:strVal val="#ppt_x"/>
                                          </p:val>
                                        </p:tav>
                                      </p:tavLst>
                                    </p:anim>
                                    <p:anim calcmode="lin" valueType="num">
                                      <p:cBhvr>
                                        <p:cTn id="26" dur="500" fill="hold"/>
                                        <p:tgtEl>
                                          <p:spTgt spid="7"/>
                                        </p:tgtEl>
                                        <p:attrNameLst>
                                          <p:attrName>ppt_y</p:attrName>
                                        </p:attrNameLst>
                                      </p:cBhvr>
                                      <p:tavLst>
                                        <p:tav tm="0">
                                          <p:val>
                                            <p:strVal val="#ppt_y"/>
                                          </p:val>
                                        </p:tav>
                                        <p:tav tm="100000">
                                          <p:val>
                                            <p:strVal val="#ppt_y"/>
                                          </p:val>
                                        </p:tav>
                                      </p:tavLst>
                                    </p:anim>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6"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1+#ppt_w/2"/>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3"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1+#ppt_w/2"/>
                                          </p:val>
                                        </p:tav>
                                        <p:tav tm="100000">
                                          <p:val>
                                            <p:strVal val="#ppt_x"/>
                                          </p:val>
                                        </p:tav>
                                      </p:tavLst>
                                    </p:anim>
                                    <p:anim calcmode="lin" valueType="num">
                                      <p:cBhvr additive="base">
                                        <p:cTn id="40"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8" fill="hold" nodeType="clickEffect">
                                  <p:stCondLst>
                                    <p:cond delay="0"/>
                                  </p:stCondLst>
                                  <p:childTnLst>
                                    <p:set>
                                      <p:cBhvr>
                                        <p:cTn id="44" dur="1" fill="hold">
                                          <p:stCondLst>
                                            <p:cond delay="0"/>
                                          </p:stCondLst>
                                        </p:cTn>
                                        <p:tgtEl>
                                          <p:spTgt spid="1052716">
                                            <p:txEl>
                                              <p:pRg st="0" end="0"/>
                                            </p:txEl>
                                          </p:spTgt>
                                        </p:tgtEl>
                                        <p:attrNameLst>
                                          <p:attrName>style.visibility</p:attrName>
                                        </p:attrNameLst>
                                      </p:cBhvr>
                                      <p:to>
                                        <p:strVal val="visible"/>
                                      </p:to>
                                    </p:set>
                                    <p:anim calcmode="lin" valueType="num">
                                      <p:cBhvr>
                                        <p:cTn id="45" dur="500" fill="hold"/>
                                        <p:tgtEl>
                                          <p:spTgt spid="1052716">
                                            <p:txEl>
                                              <p:pRg st="0" end="0"/>
                                            </p:txEl>
                                          </p:spTgt>
                                        </p:tgtEl>
                                        <p:attrNameLst>
                                          <p:attrName>ppt_x</p:attrName>
                                        </p:attrNameLst>
                                      </p:cBhvr>
                                      <p:tavLst>
                                        <p:tav tm="0">
                                          <p:val>
                                            <p:strVal val="#ppt_x-#ppt_w/2"/>
                                          </p:val>
                                        </p:tav>
                                        <p:tav tm="100000">
                                          <p:val>
                                            <p:strVal val="#ppt_x"/>
                                          </p:val>
                                        </p:tav>
                                      </p:tavLst>
                                    </p:anim>
                                    <p:anim calcmode="lin" valueType="num">
                                      <p:cBhvr>
                                        <p:cTn id="46" dur="500" fill="hold"/>
                                        <p:tgtEl>
                                          <p:spTgt spid="1052716">
                                            <p:txEl>
                                              <p:pRg st="0" end="0"/>
                                            </p:txEl>
                                          </p:spTgt>
                                        </p:tgtEl>
                                        <p:attrNameLst>
                                          <p:attrName>ppt_y</p:attrName>
                                        </p:attrNameLst>
                                      </p:cBhvr>
                                      <p:tavLst>
                                        <p:tav tm="0">
                                          <p:val>
                                            <p:strVal val="#ppt_y"/>
                                          </p:val>
                                        </p:tav>
                                        <p:tav tm="100000">
                                          <p:val>
                                            <p:strVal val="#ppt_y"/>
                                          </p:val>
                                        </p:tav>
                                      </p:tavLst>
                                    </p:anim>
                                    <p:anim calcmode="lin" valueType="num">
                                      <p:cBhvr>
                                        <p:cTn id="47" dur="500" fill="hold"/>
                                        <p:tgtEl>
                                          <p:spTgt spid="1052716">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105271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8" fill="hold" nodeType="clickEffect">
                                  <p:stCondLst>
                                    <p:cond delay="0"/>
                                  </p:stCondLst>
                                  <p:childTnLst>
                                    <p:set>
                                      <p:cBhvr>
                                        <p:cTn id="52" dur="1" fill="hold">
                                          <p:stCondLst>
                                            <p:cond delay="0"/>
                                          </p:stCondLst>
                                        </p:cTn>
                                        <p:tgtEl>
                                          <p:spTgt spid="1052716">
                                            <p:txEl>
                                              <p:pRg st="2" end="2"/>
                                            </p:txEl>
                                          </p:spTgt>
                                        </p:tgtEl>
                                        <p:attrNameLst>
                                          <p:attrName>style.visibility</p:attrName>
                                        </p:attrNameLst>
                                      </p:cBhvr>
                                      <p:to>
                                        <p:strVal val="visible"/>
                                      </p:to>
                                    </p:set>
                                    <p:anim calcmode="lin" valueType="num">
                                      <p:cBhvr>
                                        <p:cTn id="53" dur="500" fill="hold"/>
                                        <p:tgtEl>
                                          <p:spTgt spid="1052716">
                                            <p:txEl>
                                              <p:pRg st="2" end="2"/>
                                            </p:txEl>
                                          </p:spTgt>
                                        </p:tgtEl>
                                        <p:attrNameLst>
                                          <p:attrName>ppt_x</p:attrName>
                                        </p:attrNameLst>
                                      </p:cBhvr>
                                      <p:tavLst>
                                        <p:tav tm="0">
                                          <p:val>
                                            <p:strVal val="#ppt_x-#ppt_w/2"/>
                                          </p:val>
                                        </p:tav>
                                        <p:tav tm="100000">
                                          <p:val>
                                            <p:strVal val="#ppt_x"/>
                                          </p:val>
                                        </p:tav>
                                      </p:tavLst>
                                    </p:anim>
                                    <p:anim calcmode="lin" valueType="num">
                                      <p:cBhvr>
                                        <p:cTn id="54" dur="500" fill="hold"/>
                                        <p:tgtEl>
                                          <p:spTgt spid="1052716">
                                            <p:txEl>
                                              <p:pRg st="2" end="2"/>
                                            </p:txEl>
                                          </p:spTgt>
                                        </p:tgtEl>
                                        <p:attrNameLst>
                                          <p:attrName>ppt_y</p:attrName>
                                        </p:attrNameLst>
                                      </p:cBhvr>
                                      <p:tavLst>
                                        <p:tav tm="0">
                                          <p:val>
                                            <p:strVal val="#ppt_y"/>
                                          </p:val>
                                        </p:tav>
                                        <p:tav tm="100000">
                                          <p:val>
                                            <p:strVal val="#ppt_y"/>
                                          </p:val>
                                        </p:tav>
                                      </p:tavLst>
                                    </p:anim>
                                    <p:anim calcmode="lin" valueType="num">
                                      <p:cBhvr>
                                        <p:cTn id="55" dur="500" fill="hold"/>
                                        <p:tgtEl>
                                          <p:spTgt spid="1052716">
                                            <p:txEl>
                                              <p:pRg st="2" end="2"/>
                                            </p:txEl>
                                          </p:spTgt>
                                        </p:tgtEl>
                                        <p:attrNameLst>
                                          <p:attrName>ppt_w</p:attrName>
                                        </p:attrNameLst>
                                      </p:cBhvr>
                                      <p:tavLst>
                                        <p:tav tm="0">
                                          <p:val>
                                            <p:fltVal val="0"/>
                                          </p:val>
                                        </p:tav>
                                        <p:tav tm="100000">
                                          <p:val>
                                            <p:strVal val="#ppt_w"/>
                                          </p:val>
                                        </p:tav>
                                      </p:tavLst>
                                    </p:anim>
                                    <p:anim calcmode="lin" valueType="num">
                                      <p:cBhvr>
                                        <p:cTn id="56" dur="500" fill="hold"/>
                                        <p:tgtEl>
                                          <p:spTgt spid="105271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7" presetClass="entr" presetSubtype="8" fill="hold" nodeType="clickEffect">
                                  <p:stCondLst>
                                    <p:cond delay="0"/>
                                  </p:stCondLst>
                                  <p:childTnLst>
                                    <p:set>
                                      <p:cBhvr>
                                        <p:cTn id="60" dur="1" fill="hold">
                                          <p:stCondLst>
                                            <p:cond delay="0"/>
                                          </p:stCondLst>
                                        </p:cTn>
                                        <p:tgtEl>
                                          <p:spTgt spid="1052716">
                                            <p:txEl>
                                              <p:pRg st="3" end="3"/>
                                            </p:txEl>
                                          </p:spTgt>
                                        </p:tgtEl>
                                        <p:attrNameLst>
                                          <p:attrName>style.visibility</p:attrName>
                                        </p:attrNameLst>
                                      </p:cBhvr>
                                      <p:to>
                                        <p:strVal val="visible"/>
                                      </p:to>
                                    </p:set>
                                    <p:anim calcmode="lin" valueType="num">
                                      <p:cBhvr>
                                        <p:cTn id="61" dur="500" fill="hold"/>
                                        <p:tgtEl>
                                          <p:spTgt spid="1052716">
                                            <p:txEl>
                                              <p:pRg st="3" end="3"/>
                                            </p:txEl>
                                          </p:spTgt>
                                        </p:tgtEl>
                                        <p:attrNameLst>
                                          <p:attrName>ppt_x</p:attrName>
                                        </p:attrNameLst>
                                      </p:cBhvr>
                                      <p:tavLst>
                                        <p:tav tm="0">
                                          <p:val>
                                            <p:strVal val="#ppt_x-#ppt_w/2"/>
                                          </p:val>
                                        </p:tav>
                                        <p:tav tm="100000">
                                          <p:val>
                                            <p:strVal val="#ppt_x"/>
                                          </p:val>
                                        </p:tav>
                                      </p:tavLst>
                                    </p:anim>
                                    <p:anim calcmode="lin" valueType="num">
                                      <p:cBhvr>
                                        <p:cTn id="62" dur="500" fill="hold"/>
                                        <p:tgtEl>
                                          <p:spTgt spid="1052716">
                                            <p:txEl>
                                              <p:pRg st="3" end="3"/>
                                            </p:txEl>
                                          </p:spTgt>
                                        </p:tgtEl>
                                        <p:attrNameLst>
                                          <p:attrName>ppt_y</p:attrName>
                                        </p:attrNameLst>
                                      </p:cBhvr>
                                      <p:tavLst>
                                        <p:tav tm="0">
                                          <p:val>
                                            <p:strVal val="#ppt_y"/>
                                          </p:val>
                                        </p:tav>
                                        <p:tav tm="100000">
                                          <p:val>
                                            <p:strVal val="#ppt_y"/>
                                          </p:val>
                                        </p:tav>
                                      </p:tavLst>
                                    </p:anim>
                                    <p:anim calcmode="lin" valueType="num">
                                      <p:cBhvr>
                                        <p:cTn id="63" dur="500" fill="hold"/>
                                        <p:tgtEl>
                                          <p:spTgt spid="1052716">
                                            <p:txEl>
                                              <p:pRg st="3" end="3"/>
                                            </p:txEl>
                                          </p:spTgt>
                                        </p:tgtEl>
                                        <p:attrNameLst>
                                          <p:attrName>ppt_w</p:attrName>
                                        </p:attrNameLst>
                                      </p:cBhvr>
                                      <p:tavLst>
                                        <p:tav tm="0">
                                          <p:val>
                                            <p:fltVal val="0"/>
                                          </p:val>
                                        </p:tav>
                                        <p:tav tm="100000">
                                          <p:val>
                                            <p:strVal val="#ppt_w"/>
                                          </p:val>
                                        </p:tav>
                                      </p:tavLst>
                                    </p:anim>
                                    <p:anim calcmode="lin" valueType="num">
                                      <p:cBhvr>
                                        <p:cTn id="64" dur="500" fill="hold"/>
                                        <p:tgtEl>
                                          <p:spTgt spid="105271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7" presetClass="entr" presetSubtype="8" fill="hold" nodeType="clickEffect">
                                  <p:stCondLst>
                                    <p:cond delay="0"/>
                                  </p:stCondLst>
                                  <p:childTnLst>
                                    <p:set>
                                      <p:cBhvr>
                                        <p:cTn id="68" dur="1" fill="hold">
                                          <p:stCondLst>
                                            <p:cond delay="0"/>
                                          </p:stCondLst>
                                        </p:cTn>
                                        <p:tgtEl>
                                          <p:spTgt spid="1052716">
                                            <p:txEl>
                                              <p:pRg st="5" end="5"/>
                                            </p:txEl>
                                          </p:spTgt>
                                        </p:tgtEl>
                                        <p:attrNameLst>
                                          <p:attrName>style.visibility</p:attrName>
                                        </p:attrNameLst>
                                      </p:cBhvr>
                                      <p:to>
                                        <p:strVal val="visible"/>
                                      </p:to>
                                    </p:set>
                                    <p:anim calcmode="lin" valueType="num">
                                      <p:cBhvr>
                                        <p:cTn id="69" dur="500" fill="hold"/>
                                        <p:tgtEl>
                                          <p:spTgt spid="1052716">
                                            <p:txEl>
                                              <p:pRg st="5" end="5"/>
                                            </p:txEl>
                                          </p:spTgt>
                                        </p:tgtEl>
                                        <p:attrNameLst>
                                          <p:attrName>ppt_x</p:attrName>
                                        </p:attrNameLst>
                                      </p:cBhvr>
                                      <p:tavLst>
                                        <p:tav tm="0">
                                          <p:val>
                                            <p:strVal val="#ppt_x-#ppt_w/2"/>
                                          </p:val>
                                        </p:tav>
                                        <p:tav tm="100000">
                                          <p:val>
                                            <p:strVal val="#ppt_x"/>
                                          </p:val>
                                        </p:tav>
                                      </p:tavLst>
                                    </p:anim>
                                    <p:anim calcmode="lin" valueType="num">
                                      <p:cBhvr>
                                        <p:cTn id="70" dur="500" fill="hold"/>
                                        <p:tgtEl>
                                          <p:spTgt spid="1052716">
                                            <p:txEl>
                                              <p:pRg st="5" end="5"/>
                                            </p:txEl>
                                          </p:spTgt>
                                        </p:tgtEl>
                                        <p:attrNameLst>
                                          <p:attrName>ppt_y</p:attrName>
                                        </p:attrNameLst>
                                      </p:cBhvr>
                                      <p:tavLst>
                                        <p:tav tm="0">
                                          <p:val>
                                            <p:strVal val="#ppt_y"/>
                                          </p:val>
                                        </p:tav>
                                        <p:tav tm="100000">
                                          <p:val>
                                            <p:strVal val="#ppt_y"/>
                                          </p:val>
                                        </p:tav>
                                      </p:tavLst>
                                    </p:anim>
                                    <p:anim calcmode="lin" valueType="num">
                                      <p:cBhvr>
                                        <p:cTn id="71" dur="500" fill="hold"/>
                                        <p:tgtEl>
                                          <p:spTgt spid="1052716">
                                            <p:txEl>
                                              <p:pRg st="5" end="5"/>
                                            </p:txEl>
                                          </p:spTgt>
                                        </p:tgtEl>
                                        <p:attrNameLst>
                                          <p:attrName>ppt_w</p:attrName>
                                        </p:attrNameLst>
                                      </p:cBhvr>
                                      <p:tavLst>
                                        <p:tav tm="0">
                                          <p:val>
                                            <p:fltVal val="0"/>
                                          </p:val>
                                        </p:tav>
                                        <p:tav tm="100000">
                                          <p:val>
                                            <p:strVal val="#ppt_w"/>
                                          </p:val>
                                        </p:tav>
                                      </p:tavLst>
                                    </p:anim>
                                    <p:anim calcmode="lin" valueType="num">
                                      <p:cBhvr>
                                        <p:cTn id="72" dur="500" fill="hold"/>
                                        <p:tgtEl>
                                          <p:spTgt spid="1052716">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17" presetClass="entr" presetSubtype="8" fill="hold" nodeType="clickEffect">
                                  <p:stCondLst>
                                    <p:cond delay="0"/>
                                  </p:stCondLst>
                                  <p:childTnLst>
                                    <p:set>
                                      <p:cBhvr>
                                        <p:cTn id="76" dur="1" fill="hold">
                                          <p:stCondLst>
                                            <p:cond delay="0"/>
                                          </p:stCondLst>
                                        </p:cTn>
                                        <p:tgtEl>
                                          <p:spTgt spid="1052716">
                                            <p:txEl>
                                              <p:pRg st="6" end="6"/>
                                            </p:txEl>
                                          </p:spTgt>
                                        </p:tgtEl>
                                        <p:attrNameLst>
                                          <p:attrName>style.visibility</p:attrName>
                                        </p:attrNameLst>
                                      </p:cBhvr>
                                      <p:to>
                                        <p:strVal val="visible"/>
                                      </p:to>
                                    </p:set>
                                    <p:anim calcmode="lin" valueType="num">
                                      <p:cBhvr>
                                        <p:cTn id="77" dur="500" fill="hold"/>
                                        <p:tgtEl>
                                          <p:spTgt spid="1052716">
                                            <p:txEl>
                                              <p:pRg st="6" end="6"/>
                                            </p:txEl>
                                          </p:spTgt>
                                        </p:tgtEl>
                                        <p:attrNameLst>
                                          <p:attrName>ppt_x</p:attrName>
                                        </p:attrNameLst>
                                      </p:cBhvr>
                                      <p:tavLst>
                                        <p:tav tm="0">
                                          <p:val>
                                            <p:strVal val="#ppt_x-#ppt_w/2"/>
                                          </p:val>
                                        </p:tav>
                                        <p:tav tm="100000">
                                          <p:val>
                                            <p:strVal val="#ppt_x"/>
                                          </p:val>
                                        </p:tav>
                                      </p:tavLst>
                                    </p:anim>
                                    <p:anim calcmode="lin" valueType="num">
                                      <p:cBhvr>
                                        <p:cTn id="78" dur="500" fill="hold"/>
                                        <p:tgtEl>
                                          <p:spTgt spid="1052716">
                                            <p:txEl>
                                              <p:pRg st="6" end="6"/>
                                            </p:txEl>
                                          </p:spTgt>
                                        </p:tgtEl>
                                        <p:attrNameLst>
                                          <p:attrName>ppt_y</p:attrName>
                                        </p:attrNameLst>
                                      </p:cBhvr>
                                      <p:tavLst>
                                        <p:tav tm="0">
                                          <p:val>
                                            <p:strVal val="#ppt_y"/>
                                          </p:val>
                                        </p:tav>
                                        <p:tav tm="100000">
                                          <p:val>
                                            <p:strVal val="#ppt_y"/>
                                          </p:val>
                                        </p:tav>
                                      </p:tavLst>
                                    </p:anim>
                                    <p:anim calcmode="lin" valueType="num">
                                      <p:cBhvr>
                                        <p:cTn id="79" dur="500" fill="hold"/>
                                        <p:tgtEl>
                                          <p:spTgt spid="1052716">
                                            <p:txEl>
                                              <p:pRg st="6" end="6"/>
                                            </p:txEl>
                                          </p:spTgt>
                                        </p:tgtEl>
                                        <p:attrNameLst>
                                          <p:attrName>ppt_w</p:attrName>
                                        </p:attrNameLst>
                                      </p:cBhvr>
                                      <p:tavLst>
                                        <p:tav tm="0">
                                          <p:val>
                                            <p:fltVal val="0"/>
                                          </p:val>
                                        </p:tav>
                                        <p:tav tm="100000">
                                          <p:val>
                                            <p:strVal val="#ppt_w"/>
                                          </p:val>
                                        </p:tav>
                                      </p:tavLst>
                                    </p:anim>
                                    <p:anim calcmode="lin" valueType="num">
                                      <p:cBhvr>
                                        <p:cTn id="80" dur="500" fill="hold"/>
                                        <p:tgtEl>
                                          <p:spTgt spid="1052716">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17" presetClass="entr" presetSubtype="8" fill="hold" nodeType="clickEffect">
                                  <p:stCondLst>
                                    <p:cond delay="0"/>
                                  </p:stCondLst>
                                  <p:childTnLst>
                                    <p:set>
                                      <p:cBhvr>
                                        <p:cTn id="84" dur="1" fill="hold">
                                          <p:stCondLst>
                                            <p:cond delay="0"/>
                                          </p:stCondLst>
                                        </p:cTn>
                                        <p:tgtEl>
                                          <p:spTgt spid="1052715">
                                            <p:txEl>
                                              <p:pRg st="0" end="0"/>
                                            </p:txEl>
                                          </p:spTgt>
                                        </p:tgtEl>
                                        <p:attrNameLst>
                                          <p:attrName>style.visibility</p:attrName>
                                        </p:attrNameLst>
                                      </p:cBhvr>
                                      <p:to>
                                        <p:strVal val="visible"/>
                                      </p:to>
                                    </p:set>
                                    <p:anim calcmode="lin" valueType="num">
                                      <p:cBhvr>
                                        <p:cTn id="85" dur="500" fill="hold"/>
                                        <p:tgtEl>
                                          <p:spTgt spid="1052715">
                                            <p:txEl>
                                              <p:pRg st="0" end="0"/>
                                            </p:txEl>
                                          </p:spTgt>
                                        </p:tgtEl>
                                        <p:attrNameLst>
                                          <p:attrName>ppt_x</p:attrName>
                                        </p:attrNameLst>
                                      </p:cBhvr>
                                      <p:tavLst>
                                        <p:tav tm="0">
                                          <p:val>
                                            <p:strVal val="#ppt_x-#ppt_w/2"/>
                                          </p:val>
                                        </p:tav>
                                        <p:tav tm="100000">
                                          <p:val>
                                            <p:strVal val="#ppt_x"/>
                                          </p:val>
                                        </p:tav>
                                      </p:tavLst>
                                    </p:anim>
                                    <p:anim calcmode="lin" valueType="num">
                                      <p:cBhvr>
                                        <p:cTn id="86" dur="500" fill="hold"/>
                                        <p:tgtEl>
                                          <p:spTgt spid="1052715">
                                            <p:txEl>
                                              <p:pRg st="0" end="0"/>
                                            </p:txEl>
                                          </p:spTgt>
                                        </p:tgtEl>
                                        <p:attrNameLst>
                                          <p:attrName>ppt_y</p:attrName>
                                        </p:attrNameLst>
                                      </p:cBhvr>
                                      <p:tavLst>
                                        <p:tav tm="0">
                                          <p:val>
                                            <p:strVal val="#ppt_y"/>
                                          </p:val>
                                        </p:tav>
                                        <p:tav tm="100000">
                                          <p:val>
                                            <p:strVal val="#ppt_y"/>
                                          </p:val>
                                        </p:tav>
                                      </p:tavLst>
                                    </p:anim>
                                    <p:anim calcmode="lin" valueType="num">
                                      <p:cBhvr>
                                        <p:cTn id="87" dur="500" fill="hold"/>
                                        <p:tgtEl>
                                          <p:spTgt spid="1052715">
                                            <p:txEl>
                                              <p:pRg st="0" end="0"/>
                                            </p:txEl>
                                          </p:spTgt>
                                        </p:tgtEl>
                                        <p:attrNameLst>
                                          <p:attrName>ppt_w</p:attrName>
                                        </p:attrNameLst>
                                      </p:cBhvr>
                                      <p:tavLst>
                                        <p:tav tm="0">
                                          <p:val>
                                            <p:fltVal val="0"/>
                                          </p:val>
                                        </p:tav>
                                        <p:tav tm="100000">
                                          <p:val>
                                            <p:strVal val="#ppt_w"/>
                                          </p:val>
                                        </p:tav>
                                      </p:tavLst>
                                    </p:anim>
                                    <p:anim calcmode="lin" valueType="num">
                                      <p:cBhvr>
                                        <p:cTn id="88" dur="500" fill="hold"/>
                                        <p:tgtEl>
                                          <p:spTgt spid="10527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17" presetClass="entr" presetSubtype="8" fill="hold" nodeType="clickEffect">
                                  <p:stCondLst>
                                    <p:cond delay="0"/>
                                  </p:stCondLst>
                                  <p:childTnLst>
                                    <p:set>
                                      <p:cBhvr>
                                        <p:cTn id="92" dur="1" fill="hold">
                                          <p:stCondLst>
                                            <p:cond delay="0"/>
                                          </p:stCondLst>
                                        </p:cTn>
                                        <p:tgtEl>
                                          <p:spTgt spid="1052715">
                                            <p:txEl>
                                              <p:pRg st="1" end="1"/>
                                            </p:txEl>
                                          </p:spTgt>
                                        </p:tgtEl>
                                        <p:attrNameLst>
                                          <p:attrName>style.visibility</p:attrName>
                                        </p:attrNameLst>
                                      </p:cBhvr>
                                      <p:to>
                                        <p:strVal val="visible"/>
                                      </p:to>
                                    </p:set>
                                    <p:anim calcmode="lin" valueType="num">
                                      <p:cBhvr>
                                        <p:cTn id="93" dur="500" fill="hold"/>
                                        <p:tgtEl>
                                          <p:spTgt spid="1052715">
                                            <p:txEl>
                                              <p:pRg st="1" end="1"/>
                                            </p:txEl>
                                          </p:spTgt>
                                        </p:tgtEl>
                                        <p:attrNameLst>
                                          <p:attrName>ppt_x</p:attrName>
                                        </p:attrNameLst>
                                      </p:cBhvr>
                                      <p:tavLst>
                                        <p:tav tm="0">
                                          <p:val>
                                            <p:strVal val="#ppt_x-#ppt_w/2"/>
                                          </p:val>
                                        </p:tav>
                                        <p:tav tm="100000">
                                          <p:val>
                                            <p:strVal val="#ppt_x"/>
                                          </p:val>
                                        </p:tav>
                                      </p:tavLst>
                                    </p:anim>
                                    <p:anim calcmode="lin" valueType="num">
                                      <p:cBhvr>
                                        <p:cTn id="94" dur="500" fill="hold"/>
                                        <p:tgtEl>
                                          <p:spTgt spid="1052715">
                                            <p:txEl>
                                              <p:pRg st="1" end="1"/>
                                            </p:txEl>
                                          </p:spTgt>
                                        </p:tgtEl>
                                        <p:attrNameLst>
                                          <p:attrName>ppt_y</p:attrName>
                                        </p:attrNameLst>
                                      </p:cBhvr>
                                      <p:tavLst>
                                        <p:tav tm="0">
                                          <p:val>
                                            <p:strVal val="#ppt_y"/>
                                          </p:val>
                                        </p:tav>
                                        <p:tav tm="100000">
                                          <p:val>
                                            <p:strVal val="#ppt_y"/>
                                          </p:val>
                                        </p:tav>
                                      </p:tavLst>
                                    </p:anim>
                                    <p:anim calcmode="lin" valueType="num">
                                      <p:cBhvr>
                                        <p:cTn id="95" dur="500" fill="hold"/>
                                        <p:tgtEl>
                                          <p:spTgt spid="1052715">
                                            <p:txEl>
                                              <p:pRg st="1" end="1"/>
                                            </p:txEl>
                                          </p:spTgt>
                                        </p:tgtEl>
                                        <p:attrNameLst>
                                          <p:attrName>ppt_w</p:attrName>
                                        </p:attrNameLst>
                                      </p:cBhvr>
                                      <p:tavLst>
                                        <p:tav tm="0">
                                          <p:val>
                                            <p:fltVal val="0"/>
                                          </p:val>
                                        </p:tav>
                                        <p:tav tm="100000">
                                          <p:val>
                                            <p:strVal val="#ppt_w"/>
                                          </p:val>
                                        </p:tav>
                                      </p:tavLst>
                                    </p:anim>
                                    <p:anim calcmode="lin" valueType="num">
                                      <p:cBhvr>
                                        <p:cTn id="96" dur="500" fill="hold"/>
                                        <p:tgtEl>
                                          <p:spTgt spid="10527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17" presetClass="entr" presetSubtype="8" fill="hold" nodeType="clickEffect">
                                  <p:stCondLst>
                                    <p:cond delay="0"/>
                                  </p:stCondLst>
                                  <p:childTnLst>
                                    <p:set>
                                      <p:cBhvr>
                                        <p:cTn id="100" dur="1" fill="hold">
                                          <p:stCondLst>
                                            <p:cond delay="0"/>
                                          </p:stCondLst>
                                        </p:cTn>
                                        <p:tgtEl>
                                          <p:spTgt spid="1052715">
                                            <p:txEl>
                                              <p:pRg st="2" end="2"/>
                                            </p:txEl>
                                          </p:spTgt>
                                        </p:tgtEl>
                                        <p:attrNameLst>
                                          <p:attrName>style.visibility</p:attrName>
                                        </p:attrNameLst>
                                      </p:cBhvr>
                                      <p:to>
                                        <p:strVal val="visible"/>
                                      </p:to>
                                    </p:set>
                                    <p:anim calcmode="lin" valueType="num">
                                      <p:cBhvr>
                                        <p:cTn id="101" dur="500" fill="hold"/>
                                        <p:tgtEl>
                                          <p:spTgt spid="1052715">
                                            <p:txEl>
                                              <p:pRg st="2" end="2"/>
                                            </p:txEl>
                                          </p:spTgt>
                                        </p:tgtEl>
                                        <p:attrNameLst>
                                          <p:attrName>ppt_x</p:attrName>
                                        </p:attrNameLst>
                                      </p:cBhvr>
                                      <p:tavLst>
                                        <p:tav tm="0">
                                          <p:val>
                                            <p:strVal val="#ppt_x-#ppt_w/2"/>
                                          </p:val>
                                        </p:tav>
                                        <p:tav tm="100000">
                                          <p:val>
                                            <p:strVal val="#ppt_x"/>
                                          </p:val>
                                        </p:tav>
                                      </p:tavLst>
                                    </p:anim>
                                    <p:anim calcmode="lin" valueType="num">
                                      <p:cBhvr>
                                        <p:cTn id="102" dur="500" fill="hold"/>
                                        <p:tgtEl>
                                          <p:spTgt spid="1052715">
                                            <p:txEl>
                                              <p:pRg st="2" end="2"/>
                                            </p:txEl>
                                          </p:spTgt>
                                        </p:tgtEl>
                                        <p:attrNameLst>
                                          <p:attrName>ppt_y</p:attrName>
                                        </p:attrNameLst>
                                      </p:cBhvr>
                                      <p:tavLst>
                                        <p:tav tm="0">
                                          <p:val>
                                            <p:strVal val="#ppt_y"/>
                                          </p:val>
                                        </p:tav>
                                        <p:tav tm="100000">
                                          <p:val>
                                            <p:strVal val="#ppt_y"/>
                                          </p:val>
                                        </p:tav>
                                      </p:tavLst>
                                    </p:anim>
                                    <p:anim calcmode="lin" valueType="num">
                                      <p:cBhvr>
                                        <p:cTn id="103" dur="500" fill="hold"/>
                                        <p:tgtEl>
                                          <p:spTgt spid="1052715">
                                            <p:txEl>
                                              <p:pRg st="2" end="2"/>
                                            </p:txEl>
                                          </p:spTgt>
                                        </p:tgtEl>
                                        <p:attrNameLst>
                                          <p:attrName>ppt_w</p:attrName>
                                        </p:attrNameLst>
                                      </p:cBhvr>
                                      <p:tavLst>
                                        <p:tav tm="0">
                                          <p:val>
                                            <p:fltVal val="0"/>
                                          </p:val>
                                        </p:tav>
                                        <p:tav tm="100000">
                                          <p:val>
                                            <p:strVal val="#ppt_w"/>
                                          </p:val>
                                        </p:tav>
                                      </p:tavLst>
                                    </p:anim>
                                    <p:anim calcmode="lin" valueType="num">
                                      <p:cBhvr>
                                        <p:cTn id="104" dur="500" fill="hold"/>
                                        <p:tgtEl>
                                          <p:spTgt spid="10527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7" presetClass="entr" presetSubtype="8" fill="hold" nodeType="clickEffect">
                                  <p:stCondLst>
                                    <p:cond delay="0"/>
                                  </p:stCondLst>
                                  <p:childTnLst>
                                    <p:set>
                                      <p:cBhvr>
                                        <p:cTn id="108" dur="1" fill="hold">
                                          <p:stCondLst>
                                            <p:cond delay="0"/>
                                          </p:stCondLst>
                                        </p:cTn>
                                        <p:tgtEl>
                                          <p:spTgt spid="1052715">
                                            <p:txEl>
                                              <p:pRg st="3" end="3"/>
                                            </p:txEl>
                                          </p:spTgt>
                                        </p:tgtEl>
                                        <p:attrNameLst>
                                          <p:attrName>style.visibility</p:attrName>
                                        </p:attrNameLst>
                                      </p:cBhvr>
                                      <p:to>
                                        <p:strVal val="visible"/>
                                      </p:to>
                                    </p:set>
                                    <p:anim calcmode="lin" valueType="num">
                                      <p:cBhvr>
                                        <p:cTn id="109" dur="500" fill="hold"/>
                                        <p:tgtEl>
                                          <p:spTgt spid="1052715">
                                            <p:txEl>
                                              <p:pRg st="3" end="3"/>
                                            </p:txEl>
                                          </p:spTgt>
                                        </p:tgtEl>
                                        <p:attrNameLst>
                                          <p:attrName>ppt_x</p:attrName>
                                        </p:attrNameLst>
                                      </p:cBhvr>
                                      <p:tavLst>
                                        <p:tav tm="0">
                                          <p:val>
                                            <p:strVal val="#ppt_x-#ppt_w/2"/>
                                          </p:val>
                                        </p:tav>
                                        <p:tav tm="100000">
                                          <p:val>
                                            <p:strVal val="#ppt_x"/>
                                          </p:val>
                                        </p:tav>
                                      </p:tavLst>
                                    </p:anim>
                                    <p:anim calcmode="lin" valueType="num">
                                      <p:cBhvr>
                                        <p:cTn id="110" dur="500" fill="hold"/>
                                        <p:tgtEl>
                                          <p:spTgt spid="1052715">
                                            <p:txEl>
                                              <p:pRg st="3" end="3"/>
                                            </p:txEl>
                                          </p:spTgt>
                                        </p:tgtEl>
                                        <p:attrNameLst>
                                          <p:attrName>ppt_y</p:attrName>
                                        </p:attrNameLst>
                                      </p:cBhvr>
                                      <p:tavLst>
                                        <p:tav tm="0">
                                          <p:val>
                                            <p:strVal val="#ppt_y"/>
                                          </p:val>
                                        </p:tav>
                                        <p:tav tm="100000">
                                          <p:val>
                                            <p:strVal val="#ppt_y"/>
                                          </p:val>
                                        </p:tav>
                                      </p:tavLst>
                                    </p:anim>
                                    <p:anim calcmode="lin" valueType="num">
                                      <p:cBhvr>
                                        <p:cTn id="111" dur="500" fill="hold"/>
                                        <p:tgtEl>
                                          <p:spTgt spid="1052715">
                                            <p:txEl>
                                              <p:pRg st="3" end="3"/>
                                            </p:txEl>
                                          </p:spTgt>
                                        </p:tgtEl>
                                        <p:attrNameLst>
                                          <p:attrName>ppt_w</p:attrName>
                                        </p:attrNameLst>
                                      </p:cBhvr>
                                      <p:tavLst>
                                        <p:tav tm="0">
                                          <p:val>
                                            <p:fltVal val="0"/>
                                          </p:val>
                                        </p:tav>
                                        <p:tav tm="100000">
                                          <p:val>
                                            <p:strVal val="#ppt_w"/>
                                          </p:val>
                                        </p:tav>
                                      </p:tavLst>
                                    </p:anim>
                                    <p:anim calcmode="lin" valueType="num">
                                      <p:cBhvr>
                                        <p:cTn id="112" dur="500" fill="hold"/>
                                        <p:tgtEl>
                                          <p:spTgt spid="10527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7" presetClass="entr" presetSubtype="8" fill="hold" nodeType="clickEffect">
                                  <p:stCondLst>
                                    <p:cond delay="0"/>
                                  </p:stCondLst>
                                  <p:childTnLst>
                                    <p:set>
                                      <p:cBhvr>
                                        <p:cTn id="116" dur="1" fill="hold">
                                          <p:stCondLst>
                                            <p:cond delay="0"/>
                                          </p:stCondLst>
                                        </p:cTn>
                                        <p:tgtEl>
                                          <p:spTgt spid="1052715">
                                            <p:txEl>
                                              <p:pRg st="5" end="5"/>
                                            </p:txEl>
                                          </p:spTgt>
                                        </p:tgtEl>
                                        <p:attrNameLst>
                                          <p:attrName>style.visibility</p:attrName>
                                        </p:attrNameLst>
                                      </p:cBhvr>
                                      <p:to>
                                        <p:strVal val="visible"/>
                                      </p:to>
                                    </p:set>
                                    <p:anim calcmode="lin" valueType="num">
                                      <p:cBhvr>
                                        <p:cTn id="117" dur="500" fill="hold"/>
                                        <p:tgtEl>
                                          <p:spTgt spid="1052715">
                                            <p:txEl>
                                              <p:pRg st="5" end="5"/>
                                            </p:txEl>
                                          </p:spTgt>
                                        </p:tgtEl>
                                        <p:attrNameLst>
                                          <p:attrName>ppt_x</p:attrName>
                                        </p:attrNameLst>
                                      </p:cBhvr>
                                      <p:tavLst>
                                        <p:tav tm="0">
                                          <p:val>
                                            <p:strVal val="#ppt_x-#ppt_w/2"/>
                                          </p:val>
                                        </p:tav>
                                        <p:tav tm="100000">
                                          <p:val>
                                            <p:strVal val="#ppt_x"/>
                                          </p:val>
                                        </p:tav>
                                      </p:tavLst>
                                    </p:anim>
                                    <p:anim calcmode="lin" valueType="num">
                                      <p:cBhvr>
                                        <p:cTn id="118" dur="500" fill="hold"/>
                                        <p:tgtEl>
                                          <p:spTgt spid="1052715">
                                            <p:txEl>
                                              <p:pRg st="5" end="5"/>
                                            </p:txEl>
                                          </p:spTgt>
                                        </p:tgtEl>
                                        <p:attrNameLst>
                                          <p:attrName>ppt_y</p:attrName>
                                        </p:attrNameLst>
                                      </p:cBhvr>
                                      <p:tavLst>
                                        <p:tav tm="0">
                                          <p:val>
                                            <p:strVal val="#ppt_y"/>
                                          </p:val>
                                        </p:tav>
                                        <p:tav tm="100000">
                                          <p:val>
                                            <p:strVal val="#ppt_y"/>
                                          </p:val>
                                        </p:tav>
                                      </p:tavLst>
                                    </p:anim>
                                    <p:anim calcmode="lin" valueType="num">
                                      <p:cBhvr>
                                        <p:cTn id="119" dur="500" fill="hold"/>
                                        <p:tgtEl>
                                          <p:spTgt spid="1052715">
                                            <p:txEl>
                                              <p:pRg st="5" end="5"/>
                                            </p:txEl>
                                          </p:spTgt>
                                        </p:tgtEl>
                                        <p:attrNameLst>
                                          <p:attrName>ppt_w</p:attrName>
                                        </p:attrNameLst>
                                      </p:cBhvr>
                                      <p:tavLst>
                                        <p:tav tm="0">
                                          <p:val>
                                            <p:fltVal val="0"/>
                                          </p:val>
                                        </p:tav>
                                        <p:tav tm="100000">
                                          <p:val>
                                            <p:strVal val="#ppt_w"/>
                                          </p:val>
                                        </p:tav>
                                      </p:tavLst>
                                    </p:anim>
                                    <p:anim calcmode="lin" valueType="num">
                                      <p:cBhvr>
                                        <p:cTn id="120" dur="500" fill="hold"/>
                                        <p:tgtEl>
                                          <p:spTgt spid="105271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3"/>
                                        </p:tgtEl>
                                        <p:attrNameLst>
                                          <p:attrName>style.visibility</p:attrName>
                                        </p:attrNameLst>
                                      </p:cBhvr>
                                      <p:to>
                                        <p:strVal val="visible"/>
                                      </p:to>
                                    </p:set>
                                    <p:animEffect transition="in" filter="dissolve">
                                      <p:cBhvr>
                                        <p:cTn id="125" dur="500"/>
                                        <p:tgtEl>
                                          <p:spTgt spid="3"/>
                                        </p:tgtEl>
                                      </p:cBhvr>
                                    </p:animEffect>
                                  </p:childTnLst>
                                </p:cTn>
                              </p:par>
                            </p:childTnLst>
                          </p:cTn>
                        </p:par>
                      </p:childTnLst>
                    </p:cTn>
                  </p:par>
                  <p:par>
                    <p:cTn id="126" fill="hold">
                      <p:stCondLst>
                        <p:cond delay="indefinite"/>
                      </p:stCondLst>
                      <p:childTnLst>
                        <p:par>
                          <p:cTn id="127" fill="hold">
                            <p:stCondLst>
                              <p:cond delay="0"/>
                            </p:stCondLst>
                            <p:childTnLst>
                              <p:par>
                                <p:cTn id="128" presetID="23" presetClass="entr" presetSubtype="16" fill="hold" nodeType="clickEffect">
                                  <p:stCondLst>
                                    <p:cond delay="0"/>
                                  </p:stCondLst>
                                  <p:childTnLst>
                                    <p:set>
                                      <p:cBhvr>
                                        <p:cTn id="129" dur="1" fill="hold">
                                          <p:stCondLst>
                                            <p:cond delay="0"/>
                                          </p:stCondLst>
                                        </p:cTn>
                                        <p:tgtEl>
                                          <p:spTgt spid="15"/>
                                        </p:tgtEl>
                                        <p:attrNameLst>
                                          <p:attrName>style.visibility</p:attrName>
                                        </p:attrNameLst>
                                      </p:cBhvr>
                                      <p:to>
                                        <p:strVal val="visible"/>
                                      </p:to>
                                    </p:set>
                                    <p:anim calcmode="lin" valueType="num">
                                      <p:cBhvr>
                                        <p:cTn id="130" dur="500" fill="hold"/>
                                        <p:tgtEl>
                                          <p:spTgt spid="15"/>
                                        </p:tgtEl>
                                        <p:attrNameLst>
                                          <p:attrName>ppt_w</p:attrName>
                                        </p:attrNameLst>
                                      </p:cBhvr>
                                      <p:tavLst>
                                        <p:tav tm="0">
                                          <p:val>
                                            <p:fltVal val="0"/>
                                          </p:val>
                                        </p:tav>
                                        <p:tav tm="100000">
                                          <p:val>
                                            <p:strVal val="#ppt_w"/>
                                          </p:val>
                                        </p:tav>
                                      </p:tavLst>
                                    </p:anim>
                                    <p:anim calcmode="lin" valueType="num">
                                      <p:cBhvr>
                                        <p:cTn id="131"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52715" grpId="0" build="p" autoUpdateAnimBg="0"/>
      <p:bldP spid="105271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Text Box 2">
            <a:extLst>
              <a:ext uri="{FF2B5EF4-FFF2-40B4-BE49-F238E27FC236}">
                <a16:creationId xmlns:a16="http://schemas.microsoft.com/office/drawing/2014/main" id="{8F97DCE9-54A9-3E6E-A693-556D06760769}"/>
              </a:ext>
            </a:extLst>
          </p:cNvPr>
          <p:cNvSpPr txBox="1">
            <a:spLocks noChangeArrowheads="1"/>
          </p:cNvSpPr>
          <p:nvPr/>
        </p:nvSpPr>
        <p:spPr bwMode="auto">
          <a:xfrm>
            <a:off x="1636713" y="206375"/>
            <a:ext cx="12623800" cy="3908425"/>
          </a:xfrm>
          <a:prstGeom prst="rect">
            <a:avLst/>
          </a:prstGeom>
          <a:noFill/>
          <a:ln w="9525">
            <a:noFill/>
            <a:miter lim="800000"/>
            <a:headEnd/>
            <a:tailEnd/>
          </a:ln>
          <a:effectLst/>
        </p:spPr>
        <p:txBody>
          <a:bodyPr wrap="none">
            <a:spAutoFit/>
          </a:bodyPr>
          <a:lstStyle>
            <a:lvl1pPr marL="457200" indent="-457200" defTabSz="377825">
              <a:defRPr sz="2800">
                <a:solidFill>
                  <a:schemeClr val="tx1"/>
                </a:solidFill>
                <a:latin typeface="Math1" pitchFamily="2" charset="0"/>
                <a:ea typeface="ＭＳ Ｐゴシック" panose="020B0600070205080204" pitchFamily="34" charset="-128"/>
              </a:defRPr>
            </a:lvl1pPr>
            <a:lvl2pPr marL="37931725" indent="-37474525" defTabSz="3778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FFFFFF"/>
                  </a:outerShdw>
                </a:effectLst>
                <a:latin typeface="Times" pitchFamily="2" charset="0"/>
              </a:rPr>
              <a:t>A </a:t>
            </a:r>
            <a:r>
              <a:rPr lang="de-CH" altLang="en-US" sz="2400">
                <a:solidFill>
                  <a:srgbClr val="FF0000"/>
                </a:solidFill>
                <a:effectLst>
                  <a:outerShdw blurRad="38100" dist="38100" dir="2700000" algn="tl">
                    <a:srgbClr val="000000"/>
                  </a:outerShdw>
                </a:effectLst>
                <a:latin typeface="Times" pitchFamily="2" charset="0"/>
              </a:rPr>
              <a:t>performance cell </a:t>
            </a:r>
            <a:r>
              <a:rPr lang="de-CH" altLang="en-US" sz="2400">
                <a:effectLst>
                  <a:outerShdw blurRad="38100" dist="38100" dir="2700000" algn="tl">
                    <a:srgbClr val="FFFFFF"/>
                  </a:outerShdw>
                </a:effectLst>
                <a:latin typeface="Math5" pitchFamily="2" charset="0"/>
              </a:rPr>
              <a:t>C</a:t>
            </a:r>
            <a:r>
              <a:rPr lang="de-CH" altLang="en-US" sz="2400">
                <a:effectLst>
                  <a:outerShdw blurRad="38100" dist="38100" dir="2700000" algn="tl">
                    <a:srgbClr val="FFFFFF"/>
                  </a:outerShdw>
                </a:effectLst>
                <a:latin typeface="Times" pitchFamily="2" charset="0"/>
              </a:rPr>
              <a:t> is a 5-tuple as follows:</a:t>
            </a:r>
            <a:br>
              <a:rPr lang="de-CH" altLang="en-US" sz="2400">
                <a:effectLst>
                  <a:outerShdw blurRad="38100" dist="38100" dir="2700000" algn="tl">
                    <a:srgbClr val="FFFFFF"/>
                  </a:outerShdw>
                </a:effectLst>
                <a:latin typeface="Times" pitchFamily="2" charset="0"/>
              </a:rPr>
            </a:br>
            <a:r>
              <a:rPr lang="de-CH" altLang="en-US" sz="2400">
                <a:effectLst>
                  <a:outerShdw blurRad="38100" dist="38100" dir="2700000" algn="tl">
                    <a:srgbClr val="FFFFFF"/>
                  </a:outerShdw>
                </a:effectLst>
                <a:latin typeface="Times" pitchFamily="2" charset="0"/>
              </a:rPr>
              <a:t>  </a:t>
            </a:r>
          </a:p>
          <a:p>
            <a:pPr>
              <a:buFont typeface="Times" pitchFamily="2" charset="0"/>
              <a:buAutoNum type="arabicPeriod"/>
              <a:defRPr/>
            </a:pPr>
            <a:r>
              <a:rPr lang="de-CH" altLang="en-US" sz="2400">
                <a:effectLst>
                  <a:outerShdw blurRad="38100" dist="38100" dir="2700000" algn="tl">
                    <a:srgbClr val="FFFFFF"/>
                  </a:outerShdw>
                </a:effectLst>
                <a:latin typeface="Times" pitchFamily="2" charset="0"/>
              </a:rPr>
              <a:t> 	frame F = cube </a:t>
            </a:r>
            <a:r>
              <a:rPr lang="de-CH" altLang="en-US" sz="2400">
                <a:effectLst>
                  <a:outerShdw blurRad="38100" dist="38100" dir="2700000" algn="tl">
                    <a:srgbClr val="FFFFFF"/>
                  </a:outerShdw>
                </a:effectLst>
                <a:latin typeface="Symbol" pitchFamily="2" charset="2"/>
              </a:rPr>
              <a:t>Í   </a:t>
            </a:r>
            <a:r>
              <a:rPr lang="de-CH" altLang="en-US" sz="2400">
                <a:effectLst>
                  <a:outerShdw blurRad="38100" dist="38100" dir="2700000" algn="tl">
                    <a:srgbClr val="FFFFFF"/>
                  </a:outerShdw>
                </a:effectLst>
                <a:latin typeface="Times" pitchFamily="2" charset="0"/>
              </a:rPr>
              <a:t>Parameterspace P</a:t>
            </a:r>
            <a:r>
              <a:rPr lang="de-CH" altLang="en-US" sz="2400" baseline="-25000">
                <a:effectLst>
                  <a:outerShdw blurRad="38100" dist="38100" dir="2700000" algn="tl">
                    <a:srgbClr val="FFFFFF"/>
                  </a:outerShdw>
                </a:effectLst>
                <a:latin typeface="Times" pitchFamily="2" charset="0"/>
              </a:rPr>
              <a:t>EHL...,</a:t>
            </a:r>
            <a:r>
              <a:rPr lang="de-CH" altLang="en-US" sz="2400">
                <a:effectLst>
                  <a:outerShdw blurRad="38100" dist="38100" dir="2700000" algn="tl">
                    <a:srgbClr val="FFFFFF"/>
                  </a:outerShdw>
                </a:effectLst>
                <a:latin typeface="Times" pitchFamily="2" charset="0"/>
              </a:rPr>
              <a:t> </a:t>
            </a:r>
            <a:br>
              <a:rPr lang="de-CH" altLang="en-US" sz="2400">
                <a:effectLst>
                  <a:outerShdw blurRad="38100" dist="38100" dir="2700000" algn="tl">
                    <a:srgbClr val="FFFFFF"/>
                  </a:outerShdw>
                </a:effectLst>
                <a:latin typeface="Times" pitchFamily="2" charset="0"/>
              </a:rPr>
            </a:br>
            <a:r>
              <a:rPr lang="de-CH" altLang="en-US" sz="2400">
                <a:effectLst>
                  <a:outerShdw blurRad="38100" dist="38100" dir="2700000" algn="tl">
                    <a:srgbClr val="FFFFFF"/>
                  </a:outerShdw>
                </a:effectLst>
                <a:latin typeface="Times" pitchFamily="2" charset="0"/>
              </a:rPr>
              <a:t>	for set of symbolic parameters E, H, L,...</a:t>
            </a:r>
          </a:p>
          <a:p>
            <a:pPr>
              <a:buFont typeface="Times" pitchFamily="2" charset="0"/>
              <a:buAutoNum type="arabicPeriod"/>
              <a:defRPr/>
            </a:pPr>
            <a:r>
              <a:rPr lang="de-CH" altLang="en-US" sz="2400">
                <a:effectLst>
                  <a:outerShdw blurRad="38100" dist="38100" dir="2700000" algn="tl">
                    <a:srgbClr val="FFFFFF"/>
                  </a:outerShdw>
                </a:effectLst>
                <a:latin typeface="Times" pitchFamily="2" charset="0"/>
              </a:rPr>
              <a:t> 	a performance field Z, defined on F</a:t>
            </a:r>
            <a:r>
              <a:rPr lang="de-CH" altLang="en-US" sz="2400" baseline="30000">
                <a:effectLst>
                  <a:outerShdw blurRad="38100" dist="38100" dir="2700000" algn="tl">
                    <a:srgbClr val="FFFFFF"/>
                  </a:outerShdw>
                </a:effectLst>
                <a:latin typeface="Times" pitchFamily="2" charset="0"/>
              </a:rPr>
              <a:t> </a:t>
            </a:r>
          </a:p>
          <a:p>
            <a:pPr>
              <a:buFont typeface="Times" pitchFamily="2" charset="0"/>
              <a:buAutoNum type="arabicPeriod"/>
              <a:defRPr/>
            </a:pPr>
            <a:r>
              <a:rPr lang="de-CH" altLang="en-US" sz="2400" baseline="30000">
                <a:effectLst>
                  <a:outerShdw blurRad="38100" dist="38100" dir="2700000" algn="tl">
                    <a:srgbClr val="FFFFFF"/>
                  </a:outerShdw>
                </a:effectLst>
                <a:latin typeface="Times" pitchFamily="2" charset="0"/>
              </a:rPr>
              <a:t> 	</a:t>
            </a:r>
            <a:r>
              <a:rPr lang="de-CH" altLang="en-US" sz="2400">
                <a:effectLst>
                  <a:outerShdw blurRad="38100" dist="38100" dir="2700000" algn="tl">
                    <a:srgbClr val="FFFFFF"/>
                  </a:outerShdw>
                </a:effectLst>
                <a:latin typeface="Times" pitchFamily="2" charset="0"/>
              </a:rPr>
              <a:t>an </a:t>
            </a:r>
            <a:r>
              <a:rPr lang="de-CH" altLang="en-US" sz="2400">
                <a:solidFill>
                  <a:srgbClr val="FF0000"/>
                </a:solidFill>
                <a:effectLst>
                  <a:outerShdw blurRad="38100" dist="38100" dir="2700000" algn="tl">
                    <a:srgbClr val="000000"/>
                  </a:outerShdw>
                </a:effectLst>
                <a:latin typeface="Times" pitchFamily="2" charset="0"/>
              </a:rPr>
              <a:t>initial </a:t>
            </a:r>
            <a:r>
              <a:rPr lang="de-CH" altLang="en-US" sz="2400">
                <a:effectLst>
                  <a:outerShdw blurRad="38100" dist="38100" dir="2700000" algn="tl">
                    <a:srgbClr val="FFFFFF"/>
                  </a:outerShdw>
                </a:effectLst>
                <a:latin typeface="Times" pitchFamily="2" charset="0"/>
              </a:rPr>
              <a:t>set I in frame F </a:t>
            </a:r>
            <a:endParaRPr lang="de-CH" altLang="en-US" sz="2400" baseline="30000">
              <a:effectLst>
                <a:outerShdw blurRad="38100" dist="38100" dir="2700000" algn="tl">
                  <a:srgbClr val="FFFFFF"/>
                </a:outerShdw>
              </a:effectLst>
              <a:latin typeface="Times" pitchFamily="2" charset="0"/>
            </a:endParaRPr>
          </a:p>
          <a:p>
            <a:pPr>
              <a:buFont typeface="Times" pitchFamily="2" charset="0"/>
              <a:buAutoNum type="arabicPeriod"/>
              <a:defRPr/>
            </a:pPr>
            <a:r>
              <a:rPr lang="de-CH" altLang="en-US" sz="2400" baseline="30000">
                <a:effectLst>
                  <a:outerShdw blurRad="38100" dist="38100" dir="2700000" algn="tl">
                    <a:srgbClr val="FFFFFF"/>
                  </a:outerShdw>
                </a:effectLst>
                <a:latin typeface="Times" pitchFamily="2" charset="0"/>
              </a:rPr>
              <a:t> 	</a:t>
            </a:r>
            <a:r>
              <a:rPr lang="de-CH" altLang="en-US" sz="2400">
                <a:effectLst>
                  <a:outerShdw blurRad="38100" dist="38100" dir="2700000" algn="tl">
                    <a:srgbClr val="FFFFFF"/>
                  </a:outerShdw>
                </a:effectLst>
                <a:latin typeface="Times" pitchFamily="2" charset="0"/>
              </a:rPr>
              <a:t>a finite set of score events K </a:t>
            </a:r>
            <a:r>
              <a:rPr lang="de-CH" altLang="en-US" sz="2400">
                <a:effectLst>
                  <a:outerShdw blurRad="38100" dist="38100" dir="2700000" algn="tl">
                    <a:srgbClr val="FFFFFF"/>
                  </a:outerShdw>
                </a:effectLst>
                <a:latin typeface="Symbol" pitchFamily="2" charset="2"/>
              </a:rPr>
              <a:t>Í </a:t>
            </a:r>
            <a:r>
              <a:rPr lang="de-CH" altLang="en-US" sz="2400">
                <a:effectLst>
                  <a:outerShdw blurRad="38100" dist="38100" dir="2700000" algn="tl">
                    <a:srgbClr val="FFFFFF"/>
                  </a:outerShdw>
                </a:effectLst>
                <a:latin typeface="Times" pitchFamily="2" charset="0"/>
              </a:rPr>
              <a:t>F, le </a:t>
            </a:r>
            <a:r>
              <a:rPr lang="de-CH" altLang="en-US" sz="2400">
                <a:solidFill>
                  <a:srgbClr val="FF0000"/>
                </a:solidFill>
                <a:effectLst>
                  <a:outerShdw blurRad="38100" dist="38100" dir="2700000" algn="tl">
                    <a:srgbClr val="000000"/>
                  </a:outerShdw>
                </a:effectLst>
                <a:latin typeface="Times" pitchFamily="2" charset="0"/>
              </a:rPr>
              <a:t>symbolic</a:t>
            </a:r>
            <a:r>
              <a:rPr lang="de-CH" altLang="en-US" sz="2400">
                <a:effectLst>
                  <a:outerShdw blurRad="38100" dist="38100" dir="2700000" algn="tl">
                    <a:srgbClr val="FFFFFF"/>
                  </a:outerShdw>
                </a:effectLst>
                <a:latin typeface="Times" pitchFamily="2" charset="0"/>
              </a:rPr>
              <a:t> kernel,  </a:t>
            </a:r>
            <a:br>
              <a:rPr lang="de-CH" altLang="en-US" sz="2400">
                <a:effectLst>
                  <a:outerShdw blurRad="38100" dist="38100" dir="2700000" algn="tl">
                    <a:srgbClr val="FFFFFF"/>
                  </a:outerShdw>
                </a:effectLst>
                <a:latin typeface="Times" pitchFamily="2" charset="0"/>
              </a:rPr>
            </a:br>
            <a:r>
              <a:rPr lang="de-CH" altLang="en-US" sz="2400">
                <a:effectLst>
                  <a:outerShdw blurRad="38100" dist="38100" dir="2700000" algn="tl">
                    <a:srgbClr val="FFFFFF"/>
                  </a:outerShdw>
                </a:effectLst>
                <a:latin typeface="Times" pitchFamily="2" charset="0"/>
              </a:rPr>
              <a:t>	such that each flow curve </a:t>
            </a:r>
            <a:r>
              <a:rPr lang="de-CH" altLang="en-US" sz="2400">
                <a:effectLst>
                  <a:outerShdw blurRad="38100" dist="38100" dir="2700000" algn="tl">
                    <a:srgbClr val="FFFFFF"/>
                  </a:outerShdw>
                </a:effectLst>
              </a:rPr>
              <a:t>∫</a:t>
            </a:r>
            <a:r>
              <a:rPr lang="de-CH" altLang="en-US" sz="2400" baseline="-25000">
                <a:effectLst>
                  <a:outerShdw blurRad="38100" dist="38100" dir="2700000" algn="tl">
                    <a:srgbClr val="FFFFFF"/>
                  </a:outerShdw>
                </a:effectLst>
                <a:latin typeface="Times" pitchFamily="2" charset="0"/>
              </a:rPr>
              <a:t>X</a:t>
            </a:r>
            <a:r>
              <a:rPr lang="de-CH" altLang="en-US" sz="2400">
                <a:effectLst>
                  <a:outerShdw blurRad="38100" dist="38100" dir="2700000" algn="tl">
                    <a:srgbClr val="FFFFFF"/>
                  </a:outerShdw>
                </a:effectLst>
                <a:latin typeface="Times" pitchFamily="2" charset="0"/>
              </a:rPr>
              <a:t>Z through X </a:t>
            </a:r>
            <a:r>
              <a:rPr lang="de-CH" altLang="en-US" sz="2400">
                <a:effectLst>
                  <a:outerShdw blurRad="38100" dist="38100" dir="2700000" algn="tl">
                    <a:srgbClr val="FFFFFF"/>
                  </a:outerShdw>
                </a:effectLst>
              </a:rPr>
              <a:t>∈ </a:t>
            </a:r>
            <a:r>
              <a:rPr lang="de-CH" altLang="en-US" sz="2400">
                <a:effectLst>
                  <a:outerShdw blurRad="38100" dist="38100" dir="2700000" algn="tl">
                    <a:srgbClr val="FFFFFF"/>
                  </a:outerShdw>
                </a:effectLst>
                <a:latin typeface="Times" pitchFamily="2" charset="0"/>
              </a:rPr>
              <a:t>K meets I</a:t>
            </a:r>
          </a:p>
          <a:p>
            <a:pPr>
              <a:buFont typeface="Times" pitchFamily="2" charset="0"/>
              <a:buAutoNum type="arabicPeriod"/>
              <a:defRPr/>
            </a:pPr>
            <a:r>
              <a:rPr lang="de-CH" altLang="en-US" sz="2400">
                <a:effectLst>
                  <a:outerShdw blurRad="38100" dist="38100" dir="2700000" algn="tl">
                    <a:srgbClr val="FFFFFF"/>
                  </a:outerShdw>
                </a:effectLst>
                <a:latin typeface="Times" pitchFamily="2" charset="0"/>
              </a:rPr>
              <a:t> 	an </a:t>
            </a:r>
            <a:r>
              <a:rPr lang="de-CH" altLang="en-US" sz="2400">
                <a:solidFill>
                  <a:srgbClr val="FF0000"/>
                </a:solidFill>
                <a:effectLst>
                  <a:outerShdw blurRad="38100" dist="38100" dir="2700000" algn="tl">
                    <a:srgbClr val="000000"/>
                  </a:outerShdw>
                </a:effectLst>
                <a:latin typeface="Times" pitchFamily="2" charset="0"/>
              </a:rPr>
              <a:t>initial </a:t>
            </a:r>
            <a:r>
              <a:rPr lang="de-CH" altLang="en-US" sz="2400">
                <a:effectLst>
                  <a:outerShdw blurRad="38100" dist="38100" dir="2700000" algn="tl">
                    <a:srgbClr val="FFFFFF"/>
                  </a:outerShdw>
                </a:effectLst>
                <a:latin typeface="Times" pitchFamily="2" charset="0"/>
              </a:rPr>
              <a:t>performance </a:t>
            </a:r>
            <a:r>
              <a:rPr lang="de-CH" altLang="en-US" sz="3200">
                <a:effectLst>
                  <a:outerShdw blurRad="38100" dist="38100" dir="2700000" algn="tl">
                    <a:srgbClr val="FFFFFF"/>
                  </a:outerShdw>
                </a:effectLst>
                <a:ea typeface="Osaka" panose="020B0600000000000000" pitchFamily="34" charset="-128"/>
                <a:sym typeface="Symbol" pitchFamily="2" charset="2"/>
              </a:rPr>
              <a:t></a:t>
            </a:r>
            <a:r>
              <a:rPr lang="de-CH" altLang="en-US" sz="3200" baseline="-25000">
                <a:effectLst>
                  <a:outerShdw blurRad="38100" dist="38100" dir="2700000" algn="tl">
                    <a:srgbClr val="FFFFFF"/>
                  </a:outerShdw>
                </a:effectLst>
                <a:ea typeface="Osaka" panose="020B0600000000000000" pitchFamily="34" charset="-128"/>
              </a:rPr>
              <a:t>I</a:t>
            </a:r>
            <a:r>
              <a:rPr lang="de-CH" altLang="en-US" sz="3200">
                <a:effectLst>
                  <a:outerShdw blurRad="38100" dist="38100" dir="2700000" algn="tl">
                    <a:srgbClr val="FFFFFF"/>
                  </a:outerShdw>
                </a:effectLst>
                <a:latin typeface="Times" pitchFamily="2" charset="0"/>
                <a:ea typeface="Osaka" panose="020B0600000000000000" pitchFamily="34" charset="-128"/>
              </a:rPr>
              <a:t>:</a:t>
            </a:r>
            <a:r>
              <a:rPr lang="de-CH" altLang="en-US" sz="2400">
                <a:effectLst>
                  <a:outerShdw blurRad="38100" dist="38100" dir="2700000" algn="tl">
                    <a:srgbClr val="FFFFFF"/>
                  </a:outerShdw>
                </a:effectLst>
                <a:latin typeface="Times" pitchFamily="2" charset="0"/>
                <a:ea typeface="Osaka" panose="020B0600000000000000" pitchFamily="34" charset="-128"/>
              </a:rPr>
              <a:t>I </a:t>
            </a:r>
            <a:r>
              <a:rPr lang="de-CH" altLang="en-US" sz="2400">
                <a:effectLst>
                  <a:outerShdw blurRad="38100" dist="38100" dir="2700000" algn="tl">
                    <a:srgbClr val="FFFFFF"/>
                  </a:outerShdw>
                </a:effectLst>
                <a:latin typeface="Symbol" pitchFamily="2" charset="2"/>
                <a:ea typeface="Osaka" panose="020B0600000000000000" pitchFamily="34" charset="-128"/>
              </a:rPr>
              <a:t>® </a:t>
            </a:r>
            <a:r>
              <a:rPr lang="de-CH" altLang="en-US" sz="2400">
                <a:effectLst>
                  <a:outerShdw blurRad="38100" dist="38100" dir="2700000" algn="tl">
                    <a:srgbClr val="FFFFFF"/>
                  </a:outerShdw>
                </a:effectLst>
                <a:latin typeface="Times" pitchFamily="2" charset="0"/>
                <a:ea typeface="Osaka" panose="020B0600000000000000" pitchFamily="34" charset="-128"/>
              </a:rPr>
              <a:t>P</a:t>
            </a:r>
            <a:r>
              <a:rPr lang="de-CH" altLang="en-US" sz="2400" baseline="-25000">
                <a:effectLst>
                  <a:outerShdw blurRad="38100" dist="38100" dir="2700000" algn="tl">
                    <a:srgbClr val="FFFFFF"/>
                  </a:outerShdw>
                </a:effectLst>
                <a:latin typeface="Times" pitchFamily="2" charset="0"/>
                <a:ea typeface="Osaka" panose="020B0600000000000000" pitchFamily="34" charset="-128"/>
              </a:rPr>
              <a:t>ehl...,</a:t>
            </a:r>
            <a:r>
              <a:rPr lang="de-CH" altLang="en-US" sz="2400">
                <a:effectLst>
                  <a:outerShdw blurRad="38100" dist="38100" dir="2700000" algn="tl">
                    <a:srgbClr val="FFFFFF"/>
                  </a:outerShdw>
                </a:effectLst>
                <a:latin typeface="Times" pitchFamily="2" charset="0"/>
                <a:ea typeface="Osaka" panose="020B0600000000000000" pitchFamily="34" charset="-128"/>
              </a:rPr>
              <a:t> </a:t>
            </a:r>
            <a:br>
              <a:rPr lang="de-CH" altLang="en-US" sz="2400" baseline="30000">
                <a:effectLst>
                  <a:outerShdw blurRad="38100" dist="38100" dir="2700000" algn="tl">
                    <a:srgbClr val="FFFFFF"/>
                  </a:outerShdw>
                </a:effectLst>
                <a:latin typeface="Times" pitchFamily="2" charset="0"/>
                <a:ea typeface="Osaka" panose="020B0600000000000000" pitchFamily="34" charset="-128"/>
              </a:rPr>
            </a:br>
            <a:r>
              <a:rPr lang="de-CH" altLang="en-US" sz="2400" baseline="30000">
                <a:effectLst>
                  <a:outerShdw blurRad="38100" dist="38100" dir="2700000" algn="tl">
                    <a:srgbClr val="FFFFFF"/>
                  </a:outerShdw>
                </a:effectLst>
                <a:latin typeface="Times" pitchFamily="2" charset="0"/>
                <a:ea typeface="Osaka" panose="020B0600000000000000" pitchFamily="34" charset="-128"/>
              </a:rPr>
              <a:t>	</a:t>
            </a:r>
            <a:r>
              <a:rPr lang="de-CH" altLang="en-US" sz="2400">
                <a:effectLst>
                  <a:outerShdw blurRad="38100" dist="38100" dir="2700000" algn="tl">
                    <a:srgbClr val="FFFFFF"/>
                  </a:outerShdw>
                </a:effectLst>
                <a:latin typeface="Times" pitchFamily="2" charset="0"/>
                <a:ea typeface="Osaka" panose="020B0600000000000000" pitchFamily="34" charset="-128"/>
              </a:rPr>
              <a:t>of corresponding physical parameters</a:t>
            </a:r>
            <a:endParaRPr lang="de-CH" altLang="en-US" sz="2400" baseline="30000">
              <a:effectLst>
                <a:outerShdw blurRad="38100" dist="38100" dir="2700000" algn="tl">
                  <a:srgbClr val="FFFFFF"/>
                </a:outerShdw>
              </a:effectLst>
              <a:latin typeface="Times" pitchFamily="2" charset="0"/>
              <a:ea typeface="Osaka" panose="020B0600000000000000" pitchFamily="34" charset="-128"/>
            </a:endParaRPr>
          </a:p>
        </p:txBody>
      </p:sp>
      <p:grpSp>
        <p:nvGrpSpPr>
          <p:cNvPr id="2" name="Group 3">
            <a:extLst>
              <a:ext uri="{FF2B5EF4-FFF2-40B4-BE49-F238E27FC236}">
                <a16:creationId xmlns:a16="http://schemas.microsoft.com/office/drawing/2014/main" id="{20D7BE42-B27C-552C-78F4-0A5026C84725}"/>
              </a:ext>
            </a:extLst>
          </p:cNvPr>
          <p:cNvGrpSpPr>
            <a:grpSpLocks/>
          </p:cNvGrpSpPr>
          <p:nvPr/>
        </p:nvGrpSpPr>
        <p:grpSpPr bwMode="auto">
          <a:xfrm>
            <a:off x="6856413" y="4305300"/>
            <a:ext cx="2865437" cy="2381250"/>
            <a:chOff x="4211" y="2712"/>
            <a:chExt cx="1805" cy="1500"/>
          </a:xfrm>
        </p:grpSpPr>
        <p:grpSp>
          <p:nvGrpSpPr>
            <p:cNvPr id="8195" name="Group 4">
              <a:extLst>
                <a:ext uri="{FF2B5EF4-FFF2-40B4-BE49-F238E27FC236}">
                  <a16:creationId xmlns:a16="http://schemas.microsoft.com/office/drawing/2014/main" id="{26B39D9C-AB79-7079-95D9-720597AEE17D}"/>
                </a:ext>
              </a:extLst>
            </p:cNvPr>
            <p:cNvGrpSpPr>
              <a:grpSpLocks/>
            </p:cNvGrpSpPr>
            <p:nvPr/>
          </p:nvGrpSpPr>
          <p:grpSpPr bwMode="auto">
            <a:xfrm>
              <a:off x="4395" y="2923"/>
              <a:ext cx="1504" cy="1065"/>
              <a:chOff x="4608" y="3478"/>
              <a:chExt cx="702" cy="497"/>
            </a:xfrm>
          </p:grpSpPr>
          <p:sp>
            <p:nvSpPr>
              <p:cNvPr id="8201" name="AutoShape 5">
                <a:extLst>
                  <a:ext uri="{FF2B5EF4-FFF2-40B4-BE49-F238E27FC236}">
                    <a16:creationId xmlns:a16="http://schemas.microsoft.com/office/drawing/2014/main" id="{30B157DB-AB68-1383-5D60-AA608EED14A3}"/>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8202" name="Oval 6">
                <a:extLst>
                  <a:ext uri="{FF2B5EF4-FFF2-40B4-BE49-F238E27FC236}">
                    <a16:creationId xmlns:a16="http://schemas.microsoft.com/office/drawing/2014/main" id="{D46FB078-875B-98B9-8381-D17BCCB772A7}"/>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8203" name="AutoShape 7">
                <a:extLst>
                  <a:ext uri="{FF2B5EF4-FFF2-40B4-BE49-F238E27FC236}">
                    <a16:creationId xmlns:a16="http://schemas.microsoft.com/office/drawing/2014/main" id="{A7D3AF04-EB9E-ECB4-0609-6D14E846992C}"/>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8204" name="AutoShape 8">
                <a:extLst>
                  <a:ext uri="{FF2B5EF4-FFF2-40B4-BE49-F238E27FC236}">
                    <a16:creationId xmlns:a16="http://schemas.microsoft.com/office/drawing/2014/main" id="{40D170EB-5B28-A440-EB38-578883606531}"/>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4729" name="Text Box 9">
              <a:extLst>
                <a:ext uri="{FF2B5EF4-FFF2-40B4-BE49-F238E27FC236}">
                  <a16:creationId xmlns:a16="http://schemas.microsoft.com/office/drawing/2014/main" id="{BFCAA52D-A4CE-378B-ABA5-95647147E335}"/>
                </a:ext>
              </a:extLst>
            </p:cNvPr>
            <p:cNvSpPr txBox="1">
              <a:spLocks noChangeArrowheads="1"/>
            </p:cNvSpPr>
            <p:nvPr/>
          </p:nvSpPr>
          <p:spPr bwMode="auto">
            <a:xfrm>
              <a:off x="4927" y="3483"/>
              <a:ext cx="265" cy="288"/>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b="1">
                  <a:solidFill>
                    <a:srgbClr val="FFFF00"/>
                  </a:solidFill>
                  <a:effectLst>
                    <a:outerShdw blurRad="38100" dist="38100" dir="2700000" algn="tl">
                      <a:srgbClr val="000000"/>
                    </a:outerShdw>
                  </a:effectLst>
                  <a:latin typeface="Times" pitchFamily="2" charset="0"/>
                </a:rPr>
                <a:t>K</a:t>
              </a:r>
              <a:endParaRPr lang="de-CH" altLang="en-US" sz="2400">
                <a:effectLst>
                  <a:outerShdw blurRad="38100" dist="38100" dir="2700000" algn="tl">
                    <a:srgbClr val="FFFFFF"/>
                  </a:outerShdw>
                </a:effectLst>
                <a:latin typeface="Times" pitchFamily="2" charset="0"/>
              </a:endParaRPr>
            </a:p>
          </p:txBody>
        </p:sp>
        <p:sp>
          <p:nvSpPr>
            <p:cNvPr id="1054730" name="Text Box 10">
              <a:extLst>
                <a:ext uri="{FF2B5EF4-FFF2-40B4-BE49-F238E27FC236}">
                  <a16:creationId xmlns:a16="http://schemas.microsoft.com/office/drawing/2014/main" id="{E03ABAC5-5870-3641-47B5-3DA4DFDEF8F6}"/>
                </a:ext>
              </a:extLst>
            </p:cNvPr>
            <p:cNvSpPr txBox="1">
              <a:spLocks noChangeArrowheads="1"/>
            </p:cNvSpPr>
            <p:nvPr/>
          </p:nvSpPr>
          <p:spPr bwMode="auto">
            <a:xfrm>
              <a:off x="4211" y="3844"/>
              <a:ext cx="180" cy="288"/>
            </a:xfrm>
            <a:prstGeom prst="rect">
              <a:avLst/>
            </a:prstGeom>
            <a:noFill/>
            <a:ln w="9525">
              <a:noFill/>
              <a:miter lim="800000"/>
              <a:headEnd/>
              <a:tailEnd/>
            </a:ln>
            <a:effectLst/>
          </p:spPr>
          <p:txBody>
            <a:bodyPr wrap="none">
              <a:spAutoFit/>
            </a:bodyPr>
            <a:lstStyle/>
            <a:p>
              <a:pPr>
                <a:defRPr/>
              </a:pPr>
              <a:r>
                <a:rPr lang="de-CH" sz="2400">
                  <a:effectLst>
                    <a:outerShdw blurRad="38100" dist="38100" dir="2700000" algn="tl">
                      <a:srgbClr val="FFFFFF"/>
                    </a:outerShdw>
                  </a:effectLst>
                  <a:latin typeface="Times" charset="0"/>
                  <a:ea typeface="+mn-ea"/>
                </a:rPr>
                <a:t>I</a:t>
              </a:r>
            </a:p>
          </p:txBody>
        </p:sp>
        <p:sp>
          <p:nvSpPr>
            <p:cNvPr id="1054731" name="Text Box 11">
              <a:extLst>
                <a:ext uri="{FF2B5EF4-FFF2-40B4-BE49-F238E27FC236}">
                  <a16:creationId xmlns:a16="http://schemas.microsoft.com/office/drawing/2014/main" id="{71261FE1-342F-7AB3-72D1-7936E67C6DBF}"/>
                </a:ext>
              </a:extLst>
            </p:cNvPr>
            <p:cNvSpPr txBox="1">
              <a:spLocks noChangeArrowheads="1"/>
            </p:cNvSpPr>
            <p:nvPr/>
          </p:nvSpPr>
          <p:spPr bwMode="auto">
            <a:xfrm>
              <a:off x="5793" y="3326"/>
              <a:ext cx="223" cy="288"/>
            </a:xfrm>
            <a:prstGeom prst="rect">
              <a:avLst/>
            </a:prstGeom>
            <a:noFill/>
            <a:ln w="9525">
              <a:noFill/>
              <a:miter lim="800000"/>
              <a:headEnd/>
              <a:tailEnd/>
            </a:ln>
            <a:effectLst/>
          </p:spPr>
          <p:txBody>
            <a:bodyPr wrap="none">
              <a:spAutoFit/>
            </a:bodyPr>
            <a:lstStyle/>
            <a:p>
              <a:pPr>
                <a:defRPr/>
              </a:pPr>
              <a:r>
                <a:rPr lang="de-CH" sz="2400">
                  <a:effectLst>
                    <a:outerShdw blurRad="38100" dist="38100" dir="2700000" algn="tl">
                      <a:srgbClr val="FFFFFF"/>
                    </a:outerShdw>
                  </a:effectLst>
                  <a:latin typeface="Times" charset="0"/>
                  <a:ea typeface="+mn-ea"/>
                </a:rPr>
                <a:t>F</a:t>
              </a:r>
            </a:p>
          </p:txBody>
        </p:sp>
        <p:sp>
          <p:nvSpPr>
            <p:cNvPr id="1054732" name="Text Box 12">
              <a:extLst>
                <a:ext uri="{FF2B5EF4-FFF2-40B4-BE49-F238E27FC236}">
                  <a16:creationId xmlns:a16="http://schemas.microsoft.com/office/drawing/2014/main" id="{1CDAE14D-0F83-F2F4-62AD-28352C0555C4}"/>
                </a:ext>
              </a:extLst>
            </p:cNvPr>
            <p:cNvSpPr txBox="1">
              <a:spLocks noChangeArrowheads="1"/>
            </p:cNvSpPr>
            <p:nvPr/>
          </p:nvSpPr>
          <p:spPr bwMode="auto">
            <a:xfrm>
              <a:off x="4824" y="2712"/>
              <a:ext cx="320" cy="368"/>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3200">
                  <a:effectLst>
                    <a:outerShdw blurRad="38100" dist="38100" dir="2700000" algn="tl">
                      <a:srgbClr val="FFFFFF"/>
                    </a:outerShdw>
                  </a:effectLst>
                  <a:ea typeface="Osaka" panose="020B0600000000000000" pitchFamily="34" charset="-128"/>
                  <a:sym typeface="Symbol" pitchFamily="2" charset="2"/>
                </a:rPr>
                <a:t></a:t>
              </a:r>
              <a:r>
                <a:rPr lang="de-CH" altLang="en-US" sz="3200" baseline="-25000">
                  <a:effectLst>
                    <a:outerShdw blurRad="38100" dist="38100" dir="2700000" algn="tl">
                      <a:srgbClr val="FFFFFF"/>
                    </a:outerShdw>
                  </a:effectLst>
                  <a:ea typeface="Osaka" panose="020B0600000000000000" pitchFamily="34" charset="-128"/>
                </a:rPr>
                <a:t>I</a:t>
              </a:r>
            </a:p>
          </p:txBody>
        </p:sp>
        <p:sp>
          <p:nvSpPr>
            <p:cNvPr id="1054733" name="Text Box 13">
              <a:extLst>
                <a:ext uri="{FF2B5EF4-FFF2-40B4-BE49-F238E27FC236}">
                  <a16:creationId xmlns:a16="http://schemas.microsoft.com/office/drawing/2014/main" id="{CDEBC3CA-0595-47F1-6957-C1A5BEC20CF7}"/>
                </a:ext>
              </a:extLst>
            </p:cNvPr>
            <p:cNvSpPr txBox="1">
              <a:spLocks noChangeArrowheads="1"/>
            </p:cNvSpPr>
            <p:nvPr/>
          </p:nvSpPr>
          <p:spPr bwMode="auto">
            <a:xfrm>
              <a:off x="5222" y="3924"/>
              <a:ext cx="233" cy="288"/>
            </a:xfrm>
            <a:prstGeom prst="rect">
              <a:avLst/>
            </a:prstGeom>
            <a:noFill/>
            <a:ln w="9525">
              <a:noFill/>
              <a:miter lim="800000"/>
              <a:headEnd/>
              <a:tailEnd/>
            </a:ln>
            <a:effectLst/>
          </p:spPr>
          <p:txBody>
            <a:bodyPr wrap="none">
              <a:spAutoFit/>
            </a:bodyPr>
            <a:lstStyle/>
            <a:p>
              <a:pPr>
                <a:defRPr/>
              </a:pPr>
              <a:r>
                <a:rPr lang="de-CH" sz="2400">
                  <a:effectLst>
                    <a:outerShdw blurRad="38100" dist="38100" dir="2700000" algn="tl">
                      <a:srgbClr val="FFFFFF"/>
                    </a:outerShdw>
                  </a:effectLst>
                  <a:latin typeface="Times" charset="0"/>
                  <a:ea typeface="+mn-ea"/>
                </a:rPr>
                <a:t>Z</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1054722">
                                            <p:txEl>
                                              <p:pRg st="0" end="0"/>
                                            </p:txEl>
                                          </p:spTgt>
                                        </p:tgtEl>
                                        <p:attrNameLst>
                                          <p:attrName>style.visibility</p:attrName>
                                        </p:attrNameLst>
                                      </p:cBhvr>
                                      <p:to>
                                        <p:strVal val="visible"/>
                                      </p:to>
                                    </p:set>
                                    <p:anim calcmode="lin" valueType="num">
                                      <p:cBhvr>
                                        <p:cTn id="7" dur="500" fill="hold"/>
                                        <p:tgtEl>
                                          <p:spTgt spid="1054722">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05472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054722">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05472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1054722">
                                            <p:txEl>
                                              <p:pRg st="1" end="1"/>
                                            </p:txEl>
                                          </p:spTgt>
                                        </p:tgtEl>
                                        <p:attrNameLst>
                                          <p:attrName>style.visibility</p:attrName>
                                        </p:attrNameLst>
                                      </p:cBhvr>
                                      <p:to>
                                        <p:strVal val="visible"/>
                                      </p:to>
                                    </p:set>
                                    <p:anim calcmode="lin" valueType="num">
                                      <p:cBhvr>
                                        <p:cTn id="15" dur="500" fill="hold"/>
                                        <p:tgtEl>
                                          <p:spTgt spid="1054722">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054722">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05472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5472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nodeType="clickEffect">
                                  <p:stCondLst>
                                    <p:cond delay="0"/>
                                  </p:stCondLst>
                                  <p:childTnLst>
                                    <p:set>
                                      <p:cBhvr>
                                        <p:cTn id="22" dur="1" fill="hold">
                                          <p:stCondLst>
                                            <p:cond delay="0"/>
                                          </p:stCondLst>
                                        </p:cTn>
                                        <p:tgtEl>
                                          <p:spTgt spid="1054722">
                                            <p:txEl>
                                              <p:pRg st="2" end="2"/>
                                            </p:txEl>
                                          </p:spTgt>
                                        </p:tgtEl>
                                        <p:attrNameLst>
                                          <p:attrName>style.visibility</p:attrName>
                                        </p:attrNameLst>
                                      </p:cBhvr>
                                      <p:to>
                                        <p:strVal val="visible"/>
                                      </p:to>
                                    </p:set>
                                    <p:anim calcmode="lin" valueType="num">
                                      <p:cBhvr>
                                        <p:cTn id="23" dur="500" fill="hold"/>
                                        <p:tgtEl>
                                          <p:spTgt spid="1054722">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054722">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05472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5472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nodeType="clickEffect">
                                  <p:stCondLst>
                                    <p:cond delay="0"/>
                                  </p:stCondLst>
                                  <p:childTnLst>
                                    <p:set>
                                      <p:cBhvr>
                                        <p:cTn id="30" dur="1" fill="hold">
                                          <p:stCondLst>
                                            <p:cond delay="0"/>
                                          </p:stCondLst>
                                        </p:cTn>
                                        <p:tgtEl>
                                          <p:spTgt spid="1054722">
                                            <p:txEl>
                                              <p:pRg st="3" end="3"/>
                                            </p:txEl>
                                          </p:spTgt>
                                        </p:tgtEl>
                                        <p:attrNameLst>
                                          <p:attrName>style.visibility</p:attrName>
                                        </p:attrNameLst>
                                      </p:cBhvr>
                                      <p:to>
                                        <p:strVal val="visible"/>
                                      </p:to>
                                    </p:set>
                                    <p:anim calcmode="lin" valueType="num">
                                      <p:cBhvr>
                                        <p:cTn id="31" dur="500" fill="hold"/>
                                        <p:tgtEl>
                                          <p:spTgt spid="1054722">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054722">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054722">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5472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nodeType="clickEffect">
                                  <p:stCondLst>
                                    <p:cond delay="0"/>
                                  </p:stCondLst>
                                  <p:childTnLst>
                                    <p:set>
                                      <p:cBhvr>
                                        <p:cTn id="38" dur="1" fill="hold">
                                          <p:stCondLst>
                                            <p:cond delay="0"/>
                                          </p:stCondLst>
                                        </p:cTn>
                                        <p:tgtEl>
                                          <p:spTgt spid="1054722">
                                            <p:txEl>
                                              <p:pRg st="4" end="4"/>
                                            </p:txEl>
                                          </p:spTgt>
                                        </p:tgtEl>
                                        <p:attrNameLst>
                                          <p:attrName>style.visibility</p:attrName>
                                        </p:attrNameLst>
                                      </p:cBhvr>
                                      <p:to>
                                        <p:strVal val="visible"/>
                                      </p:to>
                                    </p:set>
                                    <p:anim calcmode="lin" valueType="num">
                                      <p:cBhvr>
                                        <p:cTn id="39" dur="500" fill="hold"/>
                                        <p:tgtEl>
                                          <p:spTgt spid="1054722">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054722">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054722">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05472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nodeType="clickEffect">
                                  <p:stCondLst>
                                    <p:cond delay="0"/>
                                  </p:stCondLst>
                                  <p:childTnLst>
                                    <p:set>
                                      <p:cBhvr>
                                        <p:cTn id="46" dur="1" fill="hold">
                                          <p:stCondLst>
                                            <p:cond delay="0"/>
                                          </p:stCondLst>
                                        </p:cTn>
                                        <p:tgtEl>
                                          <p:spTgt spid="1054722">
                                            <p:txEl>
                                              <p:pRg st="5" end="5"/>
                                            </p:txEl>
                                          </p:spTgt>
                                        </p:tgtEl>
                                        <p:attrNameLst>
                                          <p:attrName>style.visibility</p:attrName>
                                        </p:attrNameLst>
                                      </p:cBhvr>
                                      <p:to>
                                        <p:strVal val="visible"/>
                                      </p:to>
                                    </p:set>
                                    <p:anim calcmode="lin" valueType="num">
                                      <p:cBhvr>
                                        <p:cTn id="47" dur="500" fill="hold"/>
                                        <p:tgtEl>
                                          <p:spTgt spid="1054722">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054722">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054722">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05472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528"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p:cTn id="55" dur="500" fill="hold"/>
                                        <p:tgtEl>
                                          <p:spTgt spid="2"/>
                                        </p:tgtEl>
                                        <p:attrNameLst>
                                          <p:attrName>ppt_w</p:attrName>
                                        </p:attrNameLst>
                                      </p:cBhvr>
                                      <p:tavLst>
                                        <p:tav tm="0">
                                          <p:val>
                                            <p:fltVal val="0"/>
                                          </p:val>
                                        </p:tav>
                                        <p:tav tm="100000">
                                          <p:val>
                                            <p:strVal val="#ppt_w"/>
                                          </p:val>
                                        </p:tav>
                                      </p:tavLst>
                                    </p:anim>
                                    <p:anim calcmode="lin" valueType="num">
                                      <p:cBhvr>
                                        <p:cTn id="56" dur="500" fill="hold"/>
                                        <p:tgtEl>
                                          <p:spTgt spid="2"/>
                                        </p:tgtEl>
                                        <p:attrNameLst>
                                          <p:attrName>ppt_h</p:attrName>
                                        </p:attrNameLst>
                                      </p:cBhvr>
                                      <p:tavLst>
                                        <p:tav tm="0">
                                          <p:val>
                                            <p:fltVal val="0"/>
                                          </p:val>
                                        </p:tav>
                                        <p:tav tm="100000">
                                          <p:val>
                                            <p:strVal val="#ppt_h"/>
                                          </p:val>
                                        </p:tav>
                                      </p:tavLst>
                                    </p:anim>
                                    <p:anim calcmode="lin" valueType="num">
                                      <p:cBhvr>
                                        <p:cTn id="57" dur="500" fill="hold"/>
                                        <p:tgtEl>
                                          <p:spTgt spid="2"/>
                                        </p:tgtEl>
                                        <p:attrNameLst>
                                          <p:attrName>ppt_x</p:attrName>
                                        </p:attrNameLst>
                                      </p:cBhvr>
                                      <p:tavLst>
                                        <p:tav tm="0">
                                          <p:val>
                                            <p:fltVal val="0.5"/>
                                          </p:val>
                                        </p:tav>
                                        <p:tav tm="100000">
                                          <p:val>
                                            <p:strVal val="#ppt_x"/>
                                          </p:val>
                                        </p:tav>
                                      </p:tavLst>
                                    </p:anim>
                                    <p:anim calcmode="lin" valueType="num">
                                      <p:cBhvr>
                                        <p:cTn id="58" dur="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2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747" name="Text Box 3">
            <a:extLst>
              <a:ext uri="{FF2B5EF4-FFF2-40B4-BE49-F238E27FC236}">
                <a16:creationId xmlns:a16="http://schemas.microsoft.com/office/drawing/2014/main" id="{ED9AA9EE-AFDC-8A1E-92DA-32120C34400E}"/>
              </a:ext>
            </a:extLst>
          </p:cNvPr>
          <p:cNvSpPr txBox="1">
            <a:spLocks noChangeArrowheads="1"/>
          </p:cNvSpPr>
          <p:nvPr/>
        </p:nvSpPr>
        <p:spPr bwMode="auto">
          <a:xfrm>
            <a:off x="2581275" y="0"/>
            <a:ext cx="6142038" cy="457200"/>
          </a:xfrm>
          <a:prstGeom prst="rect">
            <a:avLst/>
          </a:prstGeom>
          <a:noFill/>
          <a:ln w="9525">
            <a:noFill/>
            <a:miter lim="800000"/>
            <a:headEnd/>
            <a:tailEnd/>
          </a:ln>
          <a:effectLst/>
        </p:spPr>
        <p:txBody>
          <a:bodyPr wrap="none">
            <a:spAutoFit/>
          </a:bodyPr>
          <a:lstStyle/>
          <a:p>
            <a:pPr>
              <a:defRPr/>
            </a:pPr>
            <a:r>
              <a:rPr lang="de-DE" sz="2400">
                <a:effectLst>
                  <a:outerShdw blurRad="38100" dist="38100" dir="2700000" algn="tl">
                    <a:srgbClr val="FFFFFF"/>
                  </a:outerShdw>
                </a:effectLst>
                <a:latin typeface="Times" charset="0"/>
                <a:ea typeface="+mn-ea"/>
              </a:rPr>
              <a:t>Performance as a shifter sign (like </a:t>
            </a:r>
            <a:r>
              <a:rPr lang="de-DE" sz="2400" i="1">
                <a:effectLst>
                  <a:outerShdw blurRad="38100" dist="38100" dir="2700000" algn="tl">
                    <a:srgbClr val="FFFFFF"/>
                  </a:outerShdw>
                </a:effectLst>
                <a:latin typeface="Times" charset="0"/>
                <a:ea typeface="+mn-ea"/>
              </a:rPr>
              <a:t>I</a:t>
            </a:r>
            <a:r>
              <a:rPr lang="de-DE" sz="2400">
                <a:effectLst>
                  <a:outerShdw blurRad="38100" dist="38100" dir="2700000" algn="tl">
                    <a:srgbClr val="FFFFFF"/>
                  </a:outerShdw>
                </a:effectLst>
                <a:latin typeface="Times" charset="0"/>
                <a:ea typeface="+mn-ea"/>
              </a:rPr>
              <a:t>, </a:t>
            </a:r>
            <a:r>
              <a:rPr lang="de-DE" sz="2400" i="1">
                <a:effectLst>
                  <a:outerShdw blurRad="38100" dist="38100" dir="2700000" algn="tl">
                    <a:srgbClr val="FFFFFF"/>
                  </a:outerShdw>
                </a:effectLst>
                <a:latin typeface="Times" charset="0"/>
                <a:ea typeface="+mn-ea"/>
              </a:rPr>
              <a:t>here</a:t>
            </a:r>
            <a:r>
              <a:rPr lang="de-DE" sz="2400">
                <a:effectLst>
                  <a:outerShdw blurRad="38100" dist="38100" dir="2700000" algn="tl">
                    <a:srgbClr val="FFFFFF"/>
                  </a:outerShdw>
                </a:effectLst>
                <a:latin typeface="Times" charset="0"/>
                <a:ea typeface="+mn-ea"/>
              </a:rPr>
              <a:t>, </a:t>
            </a:r>
            <a:r>
              <a:rPr lang="de-DE" sz="2400" i="1">
                <a:effectLst>
                  <a:outerShdw blurRad="38100" dist="38100" dir="2700000" algn="tl">
                    <a:srgbClr val="FFFFFF"/>
                  </a:outerShdw>
                </a:effectLst>
                <a:latin typeface="Times" charset="0"/>
                <a:ea typeface="+mn-ea"/>
              </a:rPr>
              <a:t>now</a:t>
            </a:r>
            <a:r>
              <a:rPr lang="de-DE" sz="2400">
                <a:effectLst>
                  <a:outerShdw blurRad="38100" dist="38100" dir="2700000" algn="tl">
                    <a:srgbClr val="FFFFFF"/>
                  </a:outerShdw>
                </a:effectLst>
                <a:latin typeface="Times" charset="0"/>
                <a:ea typeface="+mn-ea"/>
              </a:rPr>
              <a:t>). </a:t>
            </a:r>
          </a:p>
        </p:txBody>
      </p:sp>
      <p:sp>
        <p:nvSpPr>
          <p:cNvPr id="1055749" name="Text Box 5">
            <a:extLst>
              <a:ext uri="{FF2B5EF4-FFF2-40B4-BE49-F238E27FC236}">
                <a16:creationId xmlns:a16="http://schemas.microsoft.com/office/drawing/2014/main" id="{4727A1E9-A231-04A5-1007-04AFC3E57384}"/>
              </a:ext>
            </a:extLst>
          </p:cNvPr>
          <p:cNvSpPr txBox="1">
            <a:spLocks noChangeArrowheads="1"/>
          </p:cNvSpPr>
          <p:nvPr/>
        </p:nvSpPr>
        <p:spPr bwMode="auto">
          <a:xfrm>
            <a:off x="1531938" y="1341438"/>
            <a:ext cx="7777162" cy="4156075"/>
          </a:xfrm>
          <a:prstGeom prst="rect">
            <a:avLst/>
          </a:prstGeom>
          <a:no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spcBef>
                <a:spcPct val="50000"/>
              </a:spcBef>
              <a:defRPr/>
            </a:pPr>
            <a:r>
              <a:rPr lang="de-DE" altLang="en-US" sz="2400">
                <a:effectLst>
                  <a:outerShdw blurRad="38100" dist="38100" dir="2700000" algn="tl">
                    <a:srgbClr val="FFFFFF"/>
                  </a:outerShdw>
                </a:effectLst>
                <a:latin typeface="Times" pitchFamily="2" charset="0"/>
              </a:rPr>
              <a:t>It is important to understand the deep meaning of initial performance. We have known performance as a transitional process from mental to physical reality. This is a transition from the score to the acoustical realization, to be archived on sound media such as a CD. Following the valid doctrine—as preconized by Paul Val</a:t>
            </a:r>
            <a:r>
              <a:rPr lang="en-US" altLang="en-US" sz="2400">
                <a:effectLst>
                  <a:outerShdw blurRad="38100" dist="38100" dir="2700000" algn="tl">
                    <a:srgbClr val="FFFFFF"/>
                  </a:outerShdw>
                </a:effectLst>
                <a:latin typeface="Times" pitchFamily="2" charset="0"/>
              </a:rPr>
              <a:t>é</a:t>
            </a:r>
            <a:r>
              <a:rPr lang="de-DE" altLang="en-US" sz="2400">
                <a:effectLst>
                  <a:outerShdw blurRad="38100" dist="38100" dir="2700000" algn="tl">
                    <a:srgbClr val="FFFFFF"/>
                  </a:outerShdw>
                </a:effectLst>
                <a:latin typeface="Times" pitchFamily="2" charset="0"/>
              </a:rPr>
              <a:t>ry and Theodor W. Adorno—the </a:t>
            </a:r>
            <a:r>
              <a:rPr lang="de-DE" altLang="en-US" sz="2400">
                <a:solidFill>
                  <a:srgbClr val="FF020B"/>
                </a:solidFill>
                <a:effectLst>
                  <a:outerShdw blurRad="38100" dist="38100" dir="2700000" algn="tl">
                    <a:srgbClr val="000000"/>
                  </a:outerShdw>
                </a:effectLst>
                <a:latin typeface="Times" pitchFamily="2" charset="0"/>
              </a:rPr>
              <a:t>performance is an integral part of the work of art</a:t>
            </a:r>
            <a:r>
              <a:rPr lang="de-DE" altLang="en-US" sz="2400">
                <a:effectLst>
                  <a:outerShdw blurRad="38100" dist="38100" dir="2700000" algn="tl">
                    <a:srgbClr val="FFFFFF"/>
                  </a:outerShdw>
                </a:effectLst>
                <a:latin typeface="Times" pitchFamily="2" charset="0"/>
              </a:rPr>
              <a:t>, and this means that, in the sense of communication theory of art as described by Jean Molino, performance is part of the semiosis of the work, its meaning is not complete except when it is performed.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747" name="Text Box 3">
            <a:extLst>
              <a:ext uri="{FF2B5EF4-FFF2-40B4-BE49-F238E27FC236}">
                <a16:creationId xmlns:a16="http://schemas.microsoft.com/office/drawing/2014/main" id="{2E1DFF54-F229-2C8C-57AE-4AB55483C740}"/>
              </a:ext>
            </a:extLst>
          </p:cNvPr>
          <p:cNvSpPr txBox="1">
            <a:spLocks noChangeArrowheads="1"/>
          </p:cNvSpPr>
          <p:nvPr/>
        </p:nvSpPr>
        <p:spPr bwMode="auto">
          <a:xfrm>
            <a:off x="2581275" y="0"/>
            <a:ext cx="6142038" cy="457200"/>
          </a:xfrm>
          <a:prstGeom prst="rect">
            <a:avLst/>
          </a:prstGeom>
          <a:noFill/>
          <a:ln w="9525">
            <a:noFill/>
            <a:miter lim="800000"/>
            <a:headEnd/>
            <a:tailEnd/>
          </a:ln>
          <a:effectLst/>
        </p:spPr>
        <p:txBody>
          <a:bodyPr wrap="none">
            <a:spAutoFit/>
          </a:bodyPr>
          <a:lstStyle/>
          <a:p>
            <a:pPr>
              <a:defRPr/>
            </a:pPr>
            <a:r>
              <a:rPr lang="de-DE" sz="2400">
                <a:effectLst>
                  <a:outerShdw blurRad="38100" dist="38100" dir="2700000" algn="tl">
                    <a:srgbClr val="FFFFFF"/>
                  </a:outerShdw>
                </a:effectLst>
                <a:latin typeface="Times" charset="0"/>
                <a:ea typeface="+mn-ea"/>
              </a:rPr>
              <a:t>Performance as a shifter sign (like </a:t>
            </a:r>
            <a:r>
              <a:rPr lang="de-DE" sz="2400" i="1">
                <a:effectLst>
                  <a:outerShdw blurRad="38100" dist="38100" dir="2700000" algn="tl">
                    <a:srgbClr val="FFFFFF"/>
                  </a:outerShdw>
                </a:effectLst>
                <a:latin typeface="Times" charset="0"/>
                <a:ea typeface="+mn-ea"/>
              </a:rPr>
              <a:t>I</a:t>
            </a:r>
            <a:r>
              <a:rPr lang="de-DE" sz="2400">
                <a:effectLst>
                  <a:outerShdw blurRad="38100" dist="38100" dir="2700000" algn="tl">
                    <a:srgbClr val="FFFFFF"/>
                  </a:outerShdw>
                </a:effectLst>
                <a:latin typeface="Times" charset="0"/>
                <a:ea typeface="+mn-ea"/>
              </a:rPr>
              <a:t>, </a:t>
            </a:r>
            <a:r>
              <a:rPr lang="de-DE" sz="2400" i="1">
                <a:effectLst>
                  <a:outerShdw blurRad="38100" dist="38100" dir="2700000" algn="tl">
                    <a:srgbClr val="FFFFFF"/>
                  </a:outerShdw>
                </a:effectLst>
                <a:latin typeface="Times" charset="0"/>
                <a:ea typeface="+mn-ea"/>
              </a:rPr>
              <a:t>here</a:t>
            </a:r>
            <a:r>
              <a:rPr lang="de-DE" sz="2400">
                <a:effectLst>
                  <a:outerShdw blurRad="38100" dist="38100" dir="2700000" algn="tl">
                    <a:srgbClr val="FFFFFF"/>
                  </a:outerShdw>
                </a:effectLst>
                <a:latin typeface="Times" charset="0"/>
                <a:ea typeface="+mn-ea"/>
              </a:rPr>
              <a:t>, </a:t>
            </a:r>
            <a:r>
              <a:rPr lang="de-DE" sz="2400" i="1">
                <a:effectLst>
                  <a:outerShdw blurRad="38100" dist="38100" dir="2700000" algn="tl">
                    <a:srgbClr val="FFFFFF"/>
                  </a:outerShdw>
                </a:effectLst>
                <a:latin typeface="Times" charset="0"/>
                <a:ea typeface="+mn-ea"/>
              </a:rPr>
              <a:t>now</a:t>
            </a:r>
            <a:r>
              <a:rPr lang="de-DE" sz="2400">
                <a:effectLst>
                  <a:outerShdw blurRad="38100" dist="38100" dir="2700000" algn="tl">
                    <a:srgbClr val="FFFFFF"/>
                  </a:outerShdw>
                </a:effectLst>
                <a:latin typeface="Times" charset="0"/>
                <a:ea typeface="+mn-ea"/>
              </a:rPr>
              <a:t>). </a:t>
            </a:r>
          </a:p>
        </p:txBody>
      </p:sp>
      <p:sp>
        <p:nvSpPr>
          <p:cNvPr id="1055749" name="Text Box 5">
            <a:extLst>
              <a:ext uri="{FF2B5EF4-FFF2-40B4-BE49-F238E27FC236}">
                <a16:creationId xmlns:a16="http://schemas.microsoft.com/office/drawing/2014/main" id="{79F9296D-447E-1461-B31C-0889518DB167}"/>
              </a:ext>
            </a:extLst>
          </p:cNvPr>
          <p:cNvSpPr txBox="1">
            <a:spLocks noChangeArrowheads="1"/>
          </p:cNvSpPr>
          <p:nvPr/>
        </p:nvSpPr>
        <p:spPr bwMode="auto">
          <a:xfrm>
            <a:off x="1531938" y="1062038"/>
            <a:ext cx="7777162" cy="4973637"/>
          </a:xfrm>
          <a:prstGeom prst="rect">
            <a:avLst/>
          </a:prstGeom>
          <a:no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spcBef>
                <a:spcPct val="50000"/>
              </a:spcBef>
              <a:defRPr/>
            </a:pPr>
            <a:r>
              <a:rPr lang="de-DE" altLang="en-US" sz="2400">
                <a:effectLst>
                  <a:outerShdw blurRad="38100" dist="38100" dir="2700000" algn="tl">
                    <a:srgbClr val="FFFFFF"/>
                  </a:outerShdw>
                </a:effectLst>
                <a:latin typeface="Times" pitchFamily="2" charset="0"/>
              </a:rPr>
              <a:t>Put it the other way round: The mental score conveys a part but not the whole content, and only via performance can we complete the work’s semiosis. Performance englobes a kind of usage of the mental score sign by a performer. More specifically, those signs whose content are not only instantiated but substantially depend on the user are the well-known shifters. Performance of a mental score is such a shift from lexicality to full-fledged meaning, since the pure score is essentially less than the work of art. In other words, performance is a shifter characteristic of the score semantics. </a:t>
            </a:r>
          </a:p>
          <a:p>
            <a:pPr algn="ctr">
              <a:lnSpc>
                <a:spcPct val="90000"/>
              </a:lnSpc>
              <a:spcBef>
                <a:spcPct val="50000"/>
              </a:spcBef>
              <a:defRPr/>
            </a:pPr>
            <a:r>
              <a:rPr lang="de-DE" altLang="en-US" sz="2400">
                <a:solidFill>
                  <a:srgbClr val="FF020B"/>
                </a:solidFill>
                <a:effectLst>
                  <a:outerShdw blurRad="38100" dist="38100" dir="2700000" algn="tl">
                    <a:srgbClr val="000000"/>
                  </a:outerShdw>
                </a:effectLst>
                <a:latin typeface="Times" pitchFamily="2" charset="0"/>
              </a:rPr>
              <a:t>Production of full-fledged meaning is only possible by means of performance, and this adds a semantic aspect to the sign which is a non-trivial function of the performer(s).</a:t>
            </a:r>
            <a:r>
              <a:rPr lang="de-DE" altLang="en-US" sz="2400">
                <a:effectLst>
                  <a:outerShdw blurRad="38100" dist="38100" dir="2700000" algn="tl">
                    <a:srgbClr val="FFFFFF"/>
                  </a:outerShdw>
                </a:effectLst>
                <a:latin typeface="Times" pitchFamily="2"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a:hlinkClick r:id="rId3"/>
            <a:extLst>
              <a:ext uri="{FF2B5EF4-FFF2-40B4-BE49-F238E27FC236}">
                <a16:creationId xmlns:a16="http://schemas.microsoft.com/office/drawing/2014/main" id="{B57E5A73-D3C9-A42A-6F80-069AB0D876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207" r="1144" b="1207"/>
          <a:stretch>
            <a:fillRect/>
          </a:stretch>
        </p:blipFill>
        <p:spPr bwMode="auto">
          <a:xfrm>
            <a:off x="2287588" y="1649413"/>
            <a:ext cx="5894387"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1891" name="Text Box 3">
            <a:extLst>
              <a:ext uri="{FF2B5EF4-FFF2-40B4-BE49-F238E27FC236}">
                <a16:creationId xmlns:a16="http://schemas.microsoft.com/office/drawing/2014/main" id="{792937BE-0D9F-EE56-2C0B-9EE83718C754}"/>
              </a:ext>
            </a:extLst>
          </p:cNvPr>
          <p:cNvSpPr txBox="1">
            <a:spLocks noChangeArrowheads="1"/>
          </p:cNvSpPr>
          <p:nvPr/>
        </p:nvSpPr>
        <p:spPr bwMode="auto">
          <a:xfrm>
            <a:off x="3979863" y="969963"/>
            <a:ext cx="2511425" cy="457200"/>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2400">
                <a:effectLst>
                  <a:outerShdw blurRad="38100" dist="38100" dir="2700000" algn="tl">
                    <a:srgbClr val="FFFFFF"/>
                  </a:outerShdw>
                </a:effectLst>
                <a:latin typeface="Times" pitchFamily="2" charset="0"/>
                <a:hlinkClick r:id="rId5"/>
              </a:rPr>
              <a:t>Sergiu Celibidache</a:t>
            </a:r>
            <a:endParaRPr lang="de-DE" altLang="en-US" sz="2400">
              <a:effectLst>
                <a:outerShdw blurRad="38100" dist="38100" dir="2700000" algn="tl">
                  <a:srgbClr val="FFFFFF"/>
                </a:outerShdw>
              </a:effectLst>
              <a:latin typeface="Times"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204F51C-21D3-6B0A-A05D-387A3935EEB3}"/>
              </a:ext>
            </a:extLst>
          </p:cNvPr>
          <p:cNvGrpSpPr>
            <a:grpSpLocks/>
          </p:cNvGrpSpPr>
          <p:nvPr/>
        </p:nvGrpSpPr>
        <p:grpSpPr bwMode="auto">
          <a:xfrm>
            <a:off x="1693863" y="3213100"/>
            <a:ext cx="2452687" cy="1357313"/>
            <a:chOff x="1067" y="2024"/>
            <a:chExt cx="1545" cy="855"/>
          </a:xfrm>
        </p:grpSpPr>
        <p:sp>
          <p:nvSpPr>
            <p:cNvPr id="1057795" name="Rectangle 3">
              <a:extLst>
                <a:ext uri="{FF2B5EF4-FFF2-40B4-BE49-F238E27FC236}">
                  <a16:creationId xmlns:a16="http://schemas.microsoft.com/office/drawing/2014/main" id="{80739F2C-8CE6-2709-A8CD-0AD3249ACE98}"/>
                </a:ext>
              </a:extLst>
            </p:cNvPr>
            <p:cNvSpPr>
              <a:spLocks noChangeArrowheads="1"/>
            </p:cNvSpPr>
            <p:nvPr/>
          </p:nvSpPr>
          <p:spPr bwMode="auto">
            <a:xfrm>
              <a:off x="1067" y="2024"/>
              <a:ext cx="1545" cy="855"/>
            </a:xfrm>
            <a:prstGeom prst="rect">
              <a:avLst/>
            </a:prstGeom>
            <a:solidFill>
              <a:srgbClr val="3399FF">
                <a:alpha val="50000"/>
              </a:srgbClr>
            </a:solidFill>
            <a:ln w="9525">
              <a:noFill/>
              <a:miter lim="800000"/>
              <a:headEnd/>
              <a:tailEnd/>
            </a:ln>
            <a:effectLst/>
          </p:spPr>
          <p:txBody>
            <a:bodyPr wrap="none" anchor="ctr"/>
            <a:lstStyle/>
            <a:p>
              <a:pPr algn="ctr">
                <a:defRPr/>
              </a:pPr>
              <a:endParaRPr lang="de-CH" sz="2400">
                <a:effectLst>
                  <a:outerShdw blurRad="38100" dist="38100" dir="2700000" algn="tl">
                    <a:srgbClr val="FFFFFF"/>
                  </a:outerShdw>
                </a:effectLst>
                <a:latin typeface="Times" charset="0"/>
                <a:ea typeface="+mn-ea"/>
              </a:endParaRPr>
            </a:p>
          </p:txBody>
        </p:sp>
        <p:sp>
          <p:nvSpPr>
            <p:cNvPr id="1057796" name="Text Box 4">
              <a:extLst>
                <a:ext uri="{FF2B5EF4-FFF2-40B4-BE49-F238E27FC236}">
                  <a16:creationId xmlns:a16="http://schemas.microsoft.com/office/drawing/2014/main" id="{3FA06A5A-475A-8255-A8C1-D58BC144860E}"/>
                </a:ext>
              </a:extLst>
            </p:cNvPr>
            <p:cNvSpPr txBox="1">
              <a:spLocks noChangeArrowheads="1"/>
            </p:cNvSpPr>
            <p:nvPr/>
          </p:nvSpPr>
          <p:spPr bwMode="auto">
            <a:xfrm>
              <a:off x="1087" y="2551"/>
              <a:ext cx="628" cy="288"/>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i="1">
                  <a:solidFill>
                    <a:schemeClr val="accent2"/>
                  </a:solidFill>
                  <a:effectLst>
                    <a:outerShdw blurRad="38100" dist="38100" dir="2700000" algn="tl">
                      <a:srgbClr val="000000"/>
                    </a:outerShdw>
                  </a:effectLst>
                  <a:latin typeface="Times" pitchFamily="2" charset="0"/>
                </a:rPr>
                <a:t>source</a:t>
              </a:r>
              <a:endParaRPr lang="de-CH" altLang="en-US" sz="2400">
                <a:effectLst>
                  <a:outerShdw blurRad="38100" dist="38100" dir="2700000" algn="tl">
                    <a:srgbClr val="FFFFFF"/>
                  </a:outerShdw>
                </a:effectLst>
                <a:latin typeface="Times" pitchFamily="2" charset="0"/>
              </a:endParaRPr>
            </a:p>
          </p:txBody>
        </p:sp>
      </p:grpSp>
      <p:grpSp>
        <p:nvGrpSpPr>
          <p:cNvPr id="3" name="Group 5">
            <a:extLst>
              <a:ext uri="{FF2B5EF4-FFF2-40B4-BE49-F238E27FC236}">
                <a16:creationId xmlns:a16="http://schemas.microsoft.com/office/drawing/2014/main" id="{75EECFAC-0926-AE0D-358E-2B7B33C9DB20}"/>
              </a:ext>
            </a:extLst>
          </p:cNvPr>
          <p:cNvGrpSpPr>
            <a:grpSpLocks/>
          </p:cNvGrpSpPr>
          <p:nvPr/>
        </p:nvGrpSpPr>
        <p:grpSpPr bwMode="auto">
          <a:xfrm>
            <a:off x="6267450" y="4987925"/>
            <a:ext cx="3275013" cy="1708150"/>
            <a:chOff x="3948" y="3142"/>
            <a:chExt cx="2063" cy="1076"/>
          </a:xfrm>
        </p:grpSpPr>
        <p:sp>
          <p:nvSpPr>
            <p:cNvPr id="15471" name="AutoShape 6">
              <a:extLst>
                <a:ext uri="{FF2B5EF4-FFF2-40B4-BE49-F238E27FC236}">
                  <a16:creationId xmlns:a16="http://schemas.microsoft.com/office/drawing/2014/main" id="{7802F9CC-5603-E648-25D7-13C18EB7EF8D}"/>
                </a:ext>
              </a:extLst>
            </p:cNvPr>
            <p:cNvSpPr>
              <a:spLocks noChangeArrowheads="1"/>
            </p:cNvSpPr>
            <p:nvPr/>
          </p:nvSpPr>
          <p:spPr bwMode="auto">
            <a:xfrm>
              <a:off x="3948" y="3142"/>
              <a:ext cx="2063" cy="1020"/>
            </a:xfrm>
            <a:prstGeom prst="parallelogram">
              <a:avLst>
                <a:gd name="adj" fmla="val 116278"/>
              </a:avLst>
            </a:prstGeom>
            <a:solidFill>
              <a:srgbClr val="00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057799" name="Text Box 7">
              <a:extLst>
                <a:ext uri="{FF2B5EF4-FFF2-40B4-BE49-F238E27FC236}">
                  <a16:creationId xmlns:a16="http://schemas.microsoft.com/office/drawing/2014/main" id="{00DE03C6-8498-1883-69F0-3BDDF9B96BED}"/>
                </a:ext>
              </a:extLst>
            </p:cNvPr>
            <p:cNvSpPr txBox="1">
              <a:spLocks noChangeArrowheads="1"/>
            </p:cNvSpPr>
            <p:nvPr/>
          </p:nvSpPr>
          <p:spPr bwMode="auto">
            <a:xfrm>
              <a:off x="4946" y="3930"/>
              <a:ext cx="927" cy="288"/>
            </a:xfrm>
            <a:prstGeom prst="rect">
              <a:avLst/>
            </a:prstGeom>
            <a:noFill/>
            <a:ln w="9525">
              <a:noFill/>
              <a:miter lim="800000"/>
              <a:headEnd/>
              <a:tailEnd/>
            </a:ln>
            <a:effectLst/>
          </p:spPr>
          <p:txBody>
            <a:bodyPr wrap="none">
              <a:spAutoFit/>
            </a:bodyPr>
            <a:lstStyle/>
            <a:p>
              <a:pPr>
                <a:defRPr/>
              </a:pPr>
              <a:r>
                <a:rPr lang="de-CH" sz="2400" i="1">
                  <a:solidFill>
                    <a:srgbClr val="006600"/>
                  </a:solidFill>
                  <a:effectLst>
                    <a:outerShdw blurRad="38100" dist="38100" dir="2700000" algn="tl">
                      <a:srgbClr val="000000"/>
                    </a:outerShdw>
                  </a:effectLst>
                  <a:latin typeface="Times" charset="0"/>
                  <a:ea typeface="+mn-ea"/>
                </a:rPr>
                <a:t>fundament</a:t>
              </a:r>
            </a:p>
          </p:txBody>
        </p:sp>
      </p:grpSp>
      <p:sp>
        <p:nvSpPr>
          <p:cNvPr id="1057800" name="Text Box 8">
            <a:extLst>
              <a:ext uri="{FF2B5EF4-FFF2-40B4-BE49-F238E27FC236}">
                <a16:creationId xmlns:a16="http://schemas.microsoft.com/office/drawing/2014/main" id="{0D8529CF-A66C-C9AC-EDCD-77E75CA25828}"/>
              </a:ext>
            </a:extLst>
          </p:cNvPr>
          <p:cNvSpPr txBox="1">
            <a:spLocks noChangeArrowheads="1"/>
          </p:cNvSpPr>
          <p:nvPr/>
        </p:nvSpPr>
        <p:spPr bwMode="auto">
          <a:xfrm>
            <a:off x="1984375" y="0"/>
            <a:ext cx="6769100" cy="3089275"/>
          </a:xfrm>
          <a:prstGeom prst="rect">
            <a:avLst/>
          </a:prstGeom>
          <a:noFill/>
          <a:ln w="9525">
            <a:noFill/>
            <a:miter lim="800000"/>
            <a:headEnd/>
            <a:tailEnd/>
          </a:ln>
          <a:effectLst/>
        </p:spPr>
        <p:txBody>
          <a:bodyPr wrap="none">
            <a:spAutoFit/>
          </a:bodyPr>
          <a:lstStyle>
            <a:lvl1pPr defTabSz="385763">
              <a:defRPr sz="2800">
                <a:solidFill>
                  <a:schemeClr val="tx1"/>
                </a:solidFill>
                <a:latin typeface="Math1" pitchFamily="2" charset="0"/>
                <a:ea typeface="ＭＳ Ｐゴシック" panose="020B0600070205080204" pitchFamily="34" charset="-128"/>
              </a:defRPr>
            </a:lvl1pPr>
            <a:lvl2pPr marL="37931725" indent="-37474525" defTabSz="385763">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FFFFFF"/>
                  </a:outerShdw>
                </a:effectLst>
                <a:latin typeface="Times" pitchFamily="2" charset="0"/>
              </a:rPr>
              <a:t> To model </a:t>
            </a:r>
            <a:r>
              <a:rPr lang="de-CH" altLang="en-US" sz="2400">
                <a:solidFill>
                  <a:srgbClr val="FF020B"/>
                </a:solidFill>
                <a:effectLst>
                  <a:outerShdw blurRad="38100" dist="38100" dir="2700000" algn="tl">
                    <a:srgbClr val="000000"/>
                  </a:outerShdw>
                </a:effectLst>
                <a:latin typeface="Times" pitchFamily="2" charset="0"/>
              </a:rPr>
              <a:t>piano performance</a:t>
            </a:r>
            <a:r>
              <a:rPr lang="de-CH" altLang="en-US" sz="2400">
                <a:effectLst>
                  <a:outerShdw blurRad="38100" dist="38100" dir="2700000" algn="tl">
                    <a:srgbClr val="FFFFFF"/>
                  </a:outerShdw>
                </a:effectLst>
                <a:latin typeface="Times" pitchFamily="2" charset="0"/>
              </a:rPr>
              <a:t>, one works with </a:t>
            </a:r>
          </a:p>
          <a:p>
            <a:pPr>
              <a:defRPr/>
            </a:pPr>
            <a:r>
              <a:rPr lang="de-CH" altLang="en-US" sz="2400">
                <a:effectLst>
                  <a:outerShdw blurRad="38100" dist="38100" dir="2700000" algn="tl">
                    <a:srgbClr val="FFFFFF"/>
                  </a:outerShdw>
                </a:effectLst>
                <a:latin typeface="Times" pitchFamily="2" charset="0"/>
              </a:rPr>
              <a:t>		the basis parameters E, H, L, </a:t>
            </a:r>
          </a:p>
          <a:p>
            <a:pPr>
              <a:defRPr/>
            </a:pPr>
            <a:r>
              <a:rPr lang="de-CH" altLang="en-US" sz="2400">
                <a:effectLst>
                  <a:outerShdw blurRad="38100" dist="38100" dir="2700000" algn="tl">
                    <a:srgbClr val="FFFFFF"/>
                  </a:outerShdw>
                </a:effectLst>
                <a:latin typeface="Times" pitchFamily="2" charset="0"/>
              </a:rPr>
              <a:t>		and corresponding fields T(E), S(H), I(L)</a:t>
            </a:r>
          </a:p>
          <a:p>
            <a:pPr>
              <a:defRPr/>
            </a:pPr>
            <a:r>
              <a:rPr lang="de-CH" altLang="en-US" sz="2400">
                <a:effectLst>
                  <a:outerShdw blurRad="38100" dist="38100" dir="2700000" algn="tl">
                    <a:srgbClr val="FFFFFF"/>
                  </a:outerShdw>
                </a:effectLst>
                <a:latin typeface="Times" pitchFamily="2" charset="0"/>
              </a:rPr>
              <a:t>		duration parameter D (pianola) </a:t>
            </a:r>
          </a:p>
          <a:p>
            <a:pPr>
              <a:spcBef>
                <a:spcPts val="600"/>
              </a:spcBef>
              <a:defRPr/>
            </a:pPr>
            <a:r>
              <a:rPr lang="de-CH" altLang="en-US" sz="2400">
                <a:effectLst>
                  <a:outerShdw blurRad="38100" dist="38100" dir="2700000" algn="tl">
                    <a:srgbClr val="FFFFFF"/>
                  </a:outerShdw>
                </a:effectLst>
                <a:latin typeface="Times" pitchFamily="2" charset="0"/>
              </a:rPr>
              <a:t>The </a:t>
            </a:r>
            <a:r>
              <a:rPr lang="de-CH" altLang="en-US" sz="2400">
                <a:solidFill>
                  <a:srgbClr val="FF0000"/>
                </a:solidFill>
                <a:effectLst>
                  <a:outerShdw blurRad="38100" dist="38100" dir="2700000" algn="tl">
                    <a:srgbClr val="000000"/>
                  </a:outerShdw>
                </a:effectLst>
                <a:latin typeface="Times" pitchFamily="2" charset="0"/>
              </a:rPr>
              <a:t>cellular piano hierarchy</a:t>
            </a:r>
            <a:r>
              <a:rPr lang="de-CH" altLang="en-US" sz="2400">
                <a:effectLst>
                  <a:outerShdw blurRad="38100" dist="38100" dir="2700000" algn="tl">
                    <a:srgbClr val="FFFFFF"/>
                  </a:outerShdw>
                </a:effectLst>
                <a:latin typeface="Times" pitchFamily="2" charset="0"/>
              </a:rPr>
              <a:t> is the following</a:t>
            </a:r>
            <a:r>
              <a:rPr lang="de-CH" altLang="en-US" sz="2400">
                <a:solidFill>
                  <a:srgbClr val="FF0000"/>
                </a:solidFill>
                <a:effectLst>
                  <a:outerShdw blurRad="38100" dist="38100" dir="2700000" algn="tl">
                    <a:srgbClr val="000000"/>
                  </a:outerShdw>
                </a:effectLst>
                <a:latin typeface="Times" pitchFamily="2" charset="0"/>
              </a:rPr>
              <a:t> </a:t>
            </a:r>
            <a:r>
              <a:rPr lang="de-CH" altLang="en-US" sz="2400">
                <a:effectLst>
                  <a:outerShdw blurRad="38100" dist="38100" dir="2700000" algn="tl">
                    <a:srgbClr val="FFFFFF"/>
                  </a:outerShdw>
                </a:effectLst>
                <a:latin typeface="Times" pitchFamily="2" charset="0"/>
              </a:rPr>
              <a:t>diagram,</a:t>
            </a:r>
            <a:br>
              <a:rPr lang="de-CH" altLang="en-US" sz="2400">
                <a:effectLst>
                  <a:outerShdw blurRad="38100" dist="38100" dir="2700000" algn="tl">
                    <a:srgbClr val="FFFFFF"/>
                  </a:outerShdw>
                </a:effectLst>
                <a:latin typeface="Times" pitchFamily="2" charset="0"/>
              </a:rPr>
            </a:br>
            <a:r>
              <a:rPr lang="de-CH" altLang="en-US" sz="2400">
                <a:effectLst>
                  <a:outerShdw blurRad="38100" dist="38100" dir="2700000" algn="tl">
                    <a:srgbClr val="FFFFFF"/>
                  </a:outerShdw>
                </a:effectLst>
                <a:latin typeface="Times" pitchFamily="2" charset="0"/>
              </a:rPr>
              <a:t>where arrows mean that the target cell is independent</a:t>
            </a:r>
            <a:br>
              <a:rPr lang="de-CH" altLang="en-US" sz="2400">
                <a:effectLst>
                  <a:outerShdw blurRad="38100" dist="38100" dir="2700000" algn="tl">
                    <a:srgbClr val="FFFFFF"/>
                  </a:outerShdw>
                </a:effectLst>
                <a:latin typeface="Times" pitchFamily="2" charset="0"/>
              </a:rPr>
            </a:br>
            <a:r>
              <a:rPr lang="de-CH" altLang="en-US" sz="2400">
                <a:effectLst>
                  <a:outerShdw blurRad="38100" dist="38100" dir="2700000" algn="tl">
                    <a:srgbClr val="FFFFFF"/>
                  </a:outerShdw>
                </a:effectLst>
                <a:latin typeface="Times" pitchFamily="2" charset="0"/>
              </a:rPr>
              <a:t>of the other parameters in the start cell, like EH </a:t>
            </a:r>
            <a:r>
              <a:rPr lang="de-CH" altLang="en-US" sz="2400">
                <a:effectLst>
                  <a:outerShdw blurRad="38100" dist="38100" dir="2700000" algn="tl">
                    <a:srgbClr val="FFFFFF"/>
                  </a:outerShdw>
                </a:effectLst>
                <a:latin typeface="Times" pitchFamily="2" charset="0"/>
                <a:sym typeface="Symbol" pitchFamily="2" charset="2"/>
              </a:rPr>
              <a:t> E</a:t>
            </a:r>
            <a:br>
              <a:rPr lang="de-CH" altLang="en-US" sz="2400">
                <a:effectLst>
                  <a:outerShdw blurRad="38100" dist="38100" dir="2700000" algn="tl">
                    <a:srgbClr val="FFFFFF"/>
                  </a:outerShdw>
                </a:effectLst>
                <a:latin typeface="Times" pitchFamily="2" charset="0"/>
                <a:sym typeface="Symbol" pitchFamily="2" charset="2"/>
              </a:rPr>
            </a:br>
            <a:r>
              <a:rPr lang="de-CH" altLang="en-US" sz="2400">
                <a:effectLst>
                  <a:outerShdw blurRad="38100" dist="38100" dir="2700000" algn="tl">
                    <a:srgbClr val="FFFFFF"/>
                  </a:outerShdw>
                </a:effectLst>
                <a:latin typeface="Times" pitchFamily="2" charset="0"/>
                <a:sym typeface="Symbol" pitchFamily="2" charset="2"/>
              </a:rPr>
              <a:t>for tempo, etc.</a:t>
            </a:r>
            <a:r>
              <a:rPr lang="de-CH" altLang="en-US" sz="2400">
                <a:effectLst>
                  <a:outerShdw blurRad="38100" dist="38100" dir="2700000" algn="tl">
                    <a:srgbClr val="FFFFFF"/>
                  </a:outerShdw>
                </a:effectLst>
                <a:latin typeface="Times" pitchFamily="2" charset="0"/>
              </a:rPr>
              <a:t> 	 </a:t>
            </a:r>
          </a:p>
        </p:txBody>
      </p:sp>
      <p:grpSp>
        <p:nvGrpSpPr>
          <p:cNvPr id="4" name="Group 9">
            <a:extLst>
              <a:ext uri="{FF2B5EF4-FFF2-40B4-BE49-F238E27FC236}">
                <a16:creationId xmlns:a16="http://schemas.microsoft.com/office/drawing/2014/main" id="{07D5FCF9-4440-895E-9845-4C251E35A489}"/>
              </a:ext>
            </a:extLst>
          </p:cNvPr>
          <p:cNvGrpSpPr>
            <a:grpSpLocks/>
          </p:cNvGrpSpPr>
          <p:nvPr/>
        </p:nvGrpSpPr>
        <p:grpSpPr bwMode="auto">
          <a:xfrm>
            <a:off x="6191250" y="3770313"/>
            <a:ext cx="1789113" cy="534987"/>
            <a:chOff x="3900" y="2375"/>
            <a:chExt cx="1127" cy="337"/>
          </a:xfrm>
        </p:grpSpPr>
        <p:sp>
          <p:nvSpPr>
            <p:cNvPr id="15469" name="Line 10">
              <a:extLst>
                <a:ext uri="{FF2B5EF4-FFF2-40B4-BE49-F238E27FC236}">
                  <a16:creationId xmlns:a16="http://schemas.microsoft.com/office/drawing/2014/main" id="{C54EF1A9-6069-A8A0-5EC8-F70FD3028E61}"/>
                </a:ext>
              </a:extLst>
            </p:cNvPr>
            <p:cNvSpPr>
              <a:spLocks noChangeShapeType="1"/>
            </p:cNvSpPr>
            <p:nvPr/>
          </p:nvSpPr>
          <p:spPr bwMode="auto">
            <a:xfrm>
              <a:off x="4626" y="2375"/>
              <a:ext cx="401" cy="71"/>
            </a:xfrm>
            <a:prstGeom prst="line">
              <a:avLst/>
            </a:prstGeom>
            <a:noFill/>
            <a:ln w="3175">
              <a:solidFill>
                <a:srgbClr val="4D4D4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470" name="Line 11">
              <a:extLst>
                <a:ext uri="{FF2B5EF4-FFF2-40B4-BE49-F238E27FC236}">
                  <a16:creationId xmlns:a16="http://schemas.microsoft.com/office/drawing/2014/main" id="{1C5C9670-4657-F678-5107-4B65158C0158}"/>
                </a:ext>
              </a:extLst>
            </p:cNvPr>
            <p:cNvSpPr>
              <a:spLocks noChangeShapeType="1"/>
            </p:cNvSpPr>
            <p:nvPr/>
          </p:nvSpPr>
          <p:spPr bwMode="auto">
            <a:xfrm flipV="1">
              <a:off x="3900" y="2496"/>
              <a:ext cx="1108" cy="216"/>
            </a:xfrm>
            <a:prstGeom prst="line">
              <a:avLst/>
            </a:prstGeom>
            <a:noFill/>
            <a:ln w="31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057804" name="Line 12">
            <a:extLst>
              <a:ext uri="{FF2B5EF4-FFF2-40B4-BE49-F238E27FC236}">
                <a16:creationId xmlns:a16="http://schemas.microsoft.com/office/drawing/2014/main" id="{5BF82ED8-33DE-55D6-18A6-164CB10354AA}"/>
              </a:ext>
            </a:extLst>
          </p:cNvPr>
          <p:cNvSpPr>
            <a:spLocks noChangeShapeType="1"/>
          </p:cNvSpPr>
          <p:nvPr/>
        </p:nvSpPr>
        <p:spPr bwMode="auto">
          <a:xfrm>
            <a:off x="8334375" y="4157663"/>
            <a:ext cx="0" cy="831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7805" name="Line 13">
            <a:extLst>
              <a:ext uri="{FF2B5EF4-FFF2-40B4-BE49-F238E27FC236}">
                <a16:creationId xmlns:a16="http://schemas.microsoft.com/office/drawing/2014/main" id="{F352EE61-CC1D-B48F-9DD2-BD2F603DAD5F}"/>
              </a:ext>
            </a:extLst>
          </p:cNvPr>
          <p:cNvSpPr>
            <a:spLocks noChangeShapeType="1"/>
          </p:cNvSpPr>
          <p:nvPr/>
        </p:nvSpPr>
        <p:spPr bwMode="auto">
          <a:xfrm>
            <a:off x="3368675" y="4157663"/>
            <a:ext cx="0" cy="663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7806" name="Line 14">
            <a:extLst>
              <a:ext uri="{FF2B5EF4-FFF2-40B4-BE49-F238E27FC236}">
                <a16:creationId xmlns:a16="http://schemas.microsoft.com/office/drawing/2014/main" id="{615C3641-C181-48D9-6DDA-8A045AF589FB}"/>
              </a:ext>
            </a:extLst>
          </p:cNvPr>
          <p:cNvSpPr>
            <a:spLocks noChangeShapeType="1"/>
          </p:cNvSpPr>
          <p:nvPr/>
        </p:nvSpPr>
        <p:spPr bwMode="auto">
          <a:xfrm>
            <a:off x="5607050" y="4660900"/>
            <a:ext cx="0" cy="6572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7807" name="Line 15">
            <a:extLst>
              <a:ext uri="{FF2B5EF4-FFF2-40B4-BE49-F238E27FC236}">
                <a16:creationId xmlns:a16="http://schemas.microsoft.com/office/drawing/2014/main" id="{CFF4EA72-D192-F567-56D9-5D4F6CD94E51}"/>
              </a:ext>
            </a:extLst>
          </p:cNvPr>
          <p:cNvSpPr>
            <a:spLocks noChangeShapeType="1"/>
          </p:cNvSpPr>
          <p:nvPr/>
        </p:nvSpPr>
        <p:spPr bwMode="auto">
          <a:xfrm>
            <a:off x="6865938" y="3962400"/>
            <a:ext cx="0" cy="698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5" name="Group 16">
            <a:extLst>
              <a:ext uri="{FF2B5EF4-FFF2-40B4-BE49-F238E27FC236}">
                <a16:creationId xmlns:a16="http://schemas.microsoft.com/office/drawing/2014/main" id="{256D0DAC-443D-F1ED-5F7B-7C16976429BD}"/>
              </a:ext>
            </a:extLst>
          </p:cNvPr>
          <p:cNvGrpSpPr>
            <a:grpSpLocks/>
          </p:cNvGrpSpPr>
          <p:nvPr/>
        </p:nvGrpSpPr>
        <p:grpSpPr bwMode="auto">
          <a:xfrm>
            <a:off x="3970338" y="4902200"/>
            <a:ext cx="2547937" cy="1082675"/>
            <a:chOff x="2501" y="3088"/>
            <a:chExt cx="1605" cy="682"/>
          </a:xfrm>
        </p:grpSpPr>
        <p:sp>
          <p:nvSpPr>
            <p:cNvPr id="15466" name="Line 17">
              <a:extLst>
                <a:ext uri="{FF2B5EF4-FFF2-40B4-BE49-F238E27FC236}">
                  <a16:creationId xmlns:a16="http://schemas.microsoft.com/office/drawing/2014/main" id="{4A4CD3F6-721D-9BE1-887B-CB69FE108CE1}"/>
                </a:ext>
              </a:extLst>
            </p:cNvPr>
            <p:cNvSpPr>
              <a:spLocks noChangeShapeType="1"/>
            </p:cNvSpPr>
            <p:nvPr/>
          </p:nvSpPr>
          <p:spPr bwMode="auto">
            <a:xfrm>
              <a:off x="2501" y="3378"/>
              <a:ext cx="891" cy="10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467" name="Line 18">
              <a:extLst>
                <a:ext uri="{FF2B5EF4-FFF2-40B4-BE49-F238E27FC236}">
                  <a16:creationId xmlns:a16="http://schemas.microsoft.com/office/drawing/2014/main" id="{0DE76592-7FE7-DEFA-0E50-2577C130CBE8}"/>
                </a:ext>
              </a:extLst>
            </p:cNvPr>
            <p:cNvSpPr>
              <a:spLocks noChangeShapeType="1"/>
            </p:cNvSpPr>
            <p:nvPr/>
          </p:nvSpPr>
          <p:spPr bwMode="auto">
            <a:xfrm>
              <a:off x="2501" y="3378"/>
              <a:ext cx="354" cy="3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468" name="Line 19">
              <a:extLst>
                <a:ext uri="{FF2B5EF4-FFF2-40B4-BE49-F238E27FC236}">
                  <a16:creationId xmlns:a16="http://schemas.microsoft.com/office/drawing/2014/main" id="{ADBEA047-37B5-2F6D-9EC5-4817BB9819D5}"/>
                </a:ext>
              </a:extLst>
            </p:cNvPr>
            <p:cNvSpPr>
              <a:spLocks noChangeShapeType="1"/>
            </p:cNvSpPr>
            <p:nvPr/>
          </p:nvSpPr>
          <p:spPr bwMode="auto">
            <a:xfrm flipV="1">
              <a:off x="2511" y="3088"/>
              <a:ext cx="1595"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20">
            <a:extLst>
              <a:ext uri="{FF2B5EF4-FFF2-40B4-BE49-F238E27FC236}">
                <a16:creationId xmlns:a16="http://schemas.microsoft.com/office/drawing/2014/main" id="{25AAB158-B93C-64E0-AA2B-DCD2AADB80B1}"/>
              </a:ext>
            </a:extLst>
          </p:cNvPr>
          <p:cNvGrpSpPr>
            <a:grpSpLocks/>
          </p:cNvGrpSpPr>
          <p:nvPr/>
        </p:nvGrpSpPr>
        <p:grpSpPr bwMode="auto">
          <a:xfrm>
            <a:off x="7178675" y="5111750"/>
            <a:ext cx="871538" cy="644525"/>
            <a:chOff x="4522" y="3220"/>
            <a:chExt cx="549" cy="406"/>
          </a:xfrm>
        </p:grpSpPr>
        <p:sp>
          <p:nvSpPr>
            <p:cNvPr id="15464" name="Line 21">
              <a:extLst>
                <a:ext uri="{FF2B5EF4-FFF2-40B4-BE49-F238E27FC236}">
                  <a16:creationId xmlns:a16="http://schemas.microsoft.com/office/drawing/2014/main" id="{624CACB1-F5EF-6AA9-8771-0DFC24FEEEFE}"/>
                </a:ext>
              </a:extLst>
            </p:cNvPr>
            <p:cNvSpPr>
              <a:spLocks noChangeShapeType="1"/>
            </p:cNvSpPr>
            <p:nvPr/>
          </p:nvSpPr>
          <p:spPr bwMode="auto">
            <a:xfrm>
              <a:off x="4524" y="3220"/>
              <a:ext cx="547" cy="5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465" name="Line 22">
              <a:extLst>
                <a:ext uri="{FF2B5EF4-FFF2-40B4-BE49-F238E27FC236}">
                  <a16:creationId xmlns:a16="http://schemas.microsoft.com/office/drawing/2014/main" id="{C475CCA0-7FD4-8F6F-A056-6103C868C740}"/>
                </a:ext>
              </a:extLst>
            </p:cNvPr>
            <p:cNvSpPr>
              <a:spLocks noChangeShapeType="1"/>
            </p:cNvSpPr>
            <p:nvPr/>
          </p:nvSpPr>
          <p:spPr bwMode="auto">
            <a:xfrm>
              <a:off x="4522" y="3222"/>
              <a:ext cx="206" cy="4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 name="Group 23">
            <a:extLst>
              <a:ext uri="{FF2B5EF4-FFF2-40B4-BE49-F238E27FC236}">
                <a16:creationId xmlns:a16="http://schemas.microsoft.com/office/drawing/2014/main" id="{8CB9F046-7460-2D2A-1D6F-48FAE888755A}"/>
              </a:ext>
            </a:extLst>
          </p:cNvPr>
          <p:cNvGrpSpPr>
            <a:grpSpLocks/>
          </p:cNvGrpSpPr>
          <p:nvPr/>
        </p:nvGrpSpPr>
        <p:grpSpPr bwMode="auto">
          <a:xfrm>
            <a:off x="6178550" y="5302250"/>
            <a:ext cx="1866900" cy="1011238"/>
            <a:chOff x="3892" y="3340"/>
            <a:chExt cx="1176" cy="637"/>
          </a:xfrm>
        </p:grpSpPr>
        <p:sp>
          <p:nvSpPr>
            <p:cNvPr id="15462" name="Line 24">
              <a:extLst>
                <a:ext uri="{FF2B5EF4-FFF2-40B4-BE49-F238E27FC236}">
                  <a16:creationId xmlns:a16="http://schemas.microsoft.com/office/drawing/2014/main" id="{B3DC1B4C-334B-B3B5-1917-D675BBE39FF8}"/>
                </a:ext>
              </a:extLst>
            </p:cNvPr>
            <p:cNvSpPr>
              <a:spLocks noChangeShapeType="1"/>
            </p:cNvSpPr>
            <p:nvPr/>
          </p:nvSpPr>
          <p:spPr bwMode="auto">
            <a:xfrm flipV="1">
              <a:off x="3892" y="3340"/>
              <a:ext cx="1176" cy="23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463" name="Line 25">
              <a:extLst>
                <a:ext uri="{FF2B5EF4-FFF2-40B4-BE49-F238E27FC236}">
                  <a16:creationId xmlns:a16="http://schemas.microsoft.com/office/drawing/2014/main" id="{CFF55362-7F17-6F6D-E147-F1B5442C299E}"/>
                </a:ext>
              </a:extLst>
            </p:cNvPr>
            <p:cNvSpPr>
              <a:spLocks noChangeShapeType="1"/>
            </p:cNvSpPr>
            <p:nvPr/>
          </p:nvSpPr>
          <p:spPr bwMode="auto">
            <a:xfrm>
              <a:off x="3892" y="3573"/>
              <a:ext cx="421" cy="4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 name="Group 26">
            <a:extLst>
              <a:ext uri="{FF2B5EF4-FFF2-40B4-BE49-F238E27FC236}">
                <a16:creationId xmlns:a16="http://schemas.microsoft.com/office/drawing/2014/main" id="{33E2AB5E-610C-B8E5-AC99-CEB28BB67F45}"/>
              </a:ext>
            </a:extLst>
          </p:cNvPr>
          <p:cNvGrpSpPr>
            <a:grpSpLocks/>
          </p:cNvGrpSpPr>
          <p:nvPr/>
        </p:nvGrpSpPr>
        <p:grpSpPr bwMode="auto">
          <a:xfrm>
            <a:off x="5040313" y="5781675"/>
            <a:ext cx="2465387" cy="593725"/>
            <a:chOff x="3175" y="3642"/>
            <a:chExt cx="1553" cy="374"/>
          </a:xfrm>
        </p:grpSpPr>
        <p:sp>
          <p:nvSpPr>
            <p:cNvPr id="15460" name="Line 27">
              <a:extLst>
                <a:ext uri="{FF2B5EF4-FFF2-40B4-BE49-F238E27FC236}">
                  <a16:creationId xmlns:a16="http://schemas.microsoft.com/office/drawing/2014/main" id="{6F1D455A-3A4A-B40A-453B-BEFC732CBBF9}"/>
                </a:ext>
              </a:extLst>
            </p:cNvPr>
            <p:cNvSpPr>
              <a:spLocks noChangeShapeType="1"/>
            </p:cNvSpPr>
            <p:nvPr/>
          </p:nvSpPr>
          <p:spPr bwMode="auto">
            <a:xfrm>
              <a:off x="3175" y="4016"/>
              <a:ext cx="1071"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461" name="Line 28">
              <a:extLst>
                <a:ext uri="{FF2B5EF4-FFF2-40B4-BE49-F238E27FC236}">
                  <a16:creationId xmlns:a16="http://schemas.microsoft.com/office/drawing/2014/main" id="{99956DDB-93C2-1BC9-84D4-FCA8E6AB8AFA}"/>
                </a:ext>
              </a:extLst>
            </p:cNvPr>
            <p:cNvSpPr>
              <a:spLocks noChangeShapeType="1"/>
            </p:cNvSpPr>
            <p:nvPr/>
          </p:nvSpPr>
          <p:spPr bwMode="auto">
            <a:xfrm flipV="1">
              <a:off x="3175" y="3642"/>
              <a:ext cx="1553" cy="37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 name="Group 29">
            <a:extLst>
              <a:ext uri="{FF2B5EF4-FFF2-40B4-BE49-F238E27FC236}">
                <a16:creationId xmlns:a16="http://schemas.microsoft.com/office/drawing/2014/main" id="{6CB80295-057A-4D47-8235-BA85A751E149}"/>
              </a:ext>
            </a:extLst>
          </p:cNvPr>
          <p:cNvGrpSpPr>
            <a:grpSpLocks/>
          </p:cNvGrpSpPr>
          <p:nvPr/>
        </p:nvGrpSpPr>
        <p:grpSpPr bwMode="auto">
          <a:xfrm>
            <a:off x="3816350" y="3670300"/>
            <a:ext cx="2652713" cy="522288"/>
            <a:chOff x="2404" y="2312"/>
            <a:chExt cx="1671" cy="329"/>
          </a:xfrm>
        </p:grpSpPr>
        <p:sp>
          <p:nvSpPr>
            <p:cNvPr id="15458" name="Line 30">
              <a:extLst>
                <a:ext uri="{FF2B5EF4-FFF2-40B4-BE49-F238E27FC236}">
                  <a16:creationId xmlns:a16="http://schemas.microsoft.com/office/drawing/2014/main" id="{1BB0D553-1853-B6FA-243B-3672BFC4A7D6}"/>
                </a:ext>
              </a:extLst>
            </p:cNvPr>
            <p:cNvSpPr>
              <a:spLocks noChangeShapeType="1"/>
            </p:cNvSpPr>
            <p:nvPr/>
          </p:nvSpPr>
          <p:spPr bwMode="auto">
            <a:xfrm>
              <a:off x="2404" y="2509"/>
              <a:ext cx="897" cy="1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459" name="Line 31">
              <a:extLst>
                <a:ext uri="{FF2B5EF4-FFF2-40B4-BE49-F238E27FC236}">
                  <a16:creationId xmlns:a16="http://schemas.microsoft.com/office/drawing/2014/main" id="{4DE2A02D-0341-61E7-C81A-59EA3A28B464}"/>
                </a:ext>
              </a:extLst>
            </p:cNvPr>
            <p:cNvSpPr>
              <a:spLocks noChangeShapeType="1"/>
            </p:cNvSpPr>
            <p:nvPr/>
          </p:nvSpPr>
          <p:spPr bwMode="auto">
            <a:xfrm flipV="1">
              <a:off x="2404" y="2312"/>
              <a:ext cx="1671" cy="19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 name="Group 32">
            <a:extLst>
              <a:ext uri="{FF2B5EF4-FFF2-40B4-BE49-F238E27FC236}">
                <a16:creationId xmlns:a16="http://schemas.microsoft.com/office/drawing/2014/main" id="{6F5771A5-7CBC-7730-2663-A61C6C11726F}"/>
              </a:ext>
            </a:extLst>
          </p:cNvPr>
          <p:cNvGrpSpPr>
            <a:grpSpLocks/>
          </p:cNvGrpSpPr>
          <p:nvPr/>
        </p:nvGrpSpPr>
        <p:grpSpPr bwMode="auto">
          <a:xfrm>
            <a:off x="8188325" y="5062538"/>
            <a:ext cx="833438" cy="433387"/>
            <a:chOff x="5158" y="3189"/>
            <a:chExt cx="525" cy="273"/>
          </a:xfrm>
        </p:grpSpPr>
        <p:grpSp>
          <p:nvGrpSpPr>
            <p:cNvPr id="15452" name="Group 33">
              <a:extLst>
                <a:ext uri="{FF2B5EF4-FFF2-40B4-BE49-F238E27FC236}">
                  <a16:creationId xmlns:a16="http://schemas.microsoft.com/office/drawing/2014/main" id="{99FFDFE4-5F92-8BB2-7F89-1D478D7C0FAB}"/>
                </a:ext>
              </a:extLst>
            </p:cNvPr>
            <p:cNvGrpSpPr>
              <a:grpSpLocks/>
            </p:cNvGrpSpPr>
            <p:nvPr/>
          </p:nvGrpSpPr>
          <p:grpSpPr bwMode="auto">
            <a:xfrm>
              <a:off x="5158" y="3189"/>
              <a:ext cx="301" cy="224"/>
              <a:chOff x="4608" y="3478"/>
              <a:chExt cx="702" cy="497"/>
            </a:xfrm>
          </p:grpSpPr>
          <p:sp>
            <p:nvSpPr>
              <p:cNvPr id="15454" name="AutoShape 34">
                <a:extLst>
                  <a:ext uri="{FF2B5EF4-FFF2-40B4-BE49-F238E27FC236}">
                    <a16:creationId xmlns:a16="http://schemas.microsoft.com/office/drawing/2014/main" id="{50F08BB4-DE19-F0DC-165F-9DBBF13CE4EF}"/>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55" name="Oval 35">
                <a:extLst>
                  <a:ext uri="{FF2B5EF4-FFF2-40B4-BE49-F238E27FC236}">
                    <a16:creationId xmlns:a16="http://schemas.microsoft.com/office/drawing/2014/main" id="{C43E4BA0-62A1-1419-8C7A-A10FA069D13C}"/>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56" name="AutoShape 36">
                <a:extLst>
                  <a:ext uri="{FF2B5EF4-FFF2-40B4-BE49-F238E27FC236}">
                    <a16:creationId xmlns:a16="http://schemas.microsoft.com/office/drawing/2014/main" id="{2F3FC03C-0087-7E52-C3E0-BFBFC0DBD9AC}"/>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57" name="AutoShape 37">
                <a:extLst>
                  <a:ext uri="{FF2B5EF4-FFF2-40B4-BE49-F238E27FC236}">
                    <a16:creationId xmlns:a16="http://schemas.microsoft.com/office/drawing/2014/main" id="{BE9FECD8-6790-930D-B395-0114EC5DE722}"/>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30" name="Text Box 38">
              <a:extLst>
                <a:ext uri="{FF2B5EF4-FFF2-40B4-BE49-F238E27FC236}">
                  <a16:creationId xmlns:a16="http://schemas.microsoft.com/office/drawing/2014/main" id="{1DCD50C7-37BF-C29F-253D-35D6D628BD0B}"/>
                </a:ext>
              </a:extLst>
            </p:cNvPr>
            <p:cNvSpPr txBox="1">
              <a:spLocks noChangeArrowheads="1"/>
            </p:cNvSpPr>
            <p:nvPr/>
          </p:nvSpPr>
          <p:spPr bwMode="auto">
            <a:xfrm>
              <a:off x="5469" y="3212"/>
              <a:ext cx="214" cy="250"/>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000">
                  <a:effectLst>
                    <a:outerShdw blurRad="38100" dist="38100" dir="2700000" algn="tl">
                      <a:srgbClr val="FFFFFF"/>
                    </a:outerShdw>
                  </a:effectLst>
                  <a:latin typeface="Times" pitchFamily="2" charset="0"/>
                </a:rPr>
                <a:t>T</a:t>
              </a:r>
              <a:endParaRPr lang="de-CH" altLang="en-US" sz="2400">
                <a:effectLst>
                  <a:outerShdw blurRad="38100" dist="38100" dir="2700000" algn="tl">
                    <a:srgbClr val="FFFFFF"/>
                  </a:outerShdw>
                </a:effectLst>
                <a:latin typeface="Times" pitchFamily="2" charset="0"/>
              </a:endParaRPr>
            </a:p>
          </p:txBody>
        </p:sp>
      </p:grpSp>
      <p:grpSp>
        <p:nvGrpSpPr>
          <p:cNvPr id="12" name="Group 39">
            <a:extLst>
              <a:ext uri="{FF2B5EF4-FFF2-40B4-BE49-F238E27FC236}">
                <a16:creationId xmlns:a16="http://schemas.microsoft.com/office/drawing/2014/main" id="{CAB3068E-3CCA-8CF6-5BA1-7749BF6DE876}"/>
              </a:ext>
            </a:extLst>
          </p:cNvPr>
          <p:cNvGrpSpPr>
            <a:grpSpLocks/>
          </p:cNvGrpSpPr>
          <p:nvPr/>
        </p:nvGrpSpPr>
        <p:grpSpPr bwMode="auto">
          <a:xfrm>
            <a:off x="7502525" y="5672138"/>
            <a:ext cx="828675" cy="449262"/>
            <a:chOff x="4726" y="3573"/>
            <a:chExt cx="522" cy="283"/>
          </a:xfrm>
        </p:grpSpPr>
        <p:grpSp>
          <p:nvGrpSpPr>
            <p:cNvPr id="15446" name="Group 40">
              <a:extLst>
                <a:ext uri="{FF2B5EF4-FFF2-40B4-BE49-F238E27FC236}">
                  <a16:creationId xmlns:a16="http://schemas.microsoft.com/office/drawing/2014/main" id="{5782BAAC-8F40-AAC9-E7BE-7754E68063EB}"/>
                </a:ext>
              </a:extLst>
            </p:cNvPr>
            <p:cNvGrpSpPr>
              <a:grpSpLocks/>
            </p:cNvGrpSpPr>
            <p:nvPr/>
          </p:nvGrpSpPr>
          <p:grpSpPr bwMode="auto">
            <a:xfrm>
              <a:off x="4726" y="3573"/>
              <a:ext cx="301" cy="224"/>
              <a:chOff x="4608" y="3478"/>
              <a:chExt cx="702" cy="497"/>
            </a:xfrm>
          </p:grpSpPr>
          <p:sp>
            <p:nvSpPr>
              <p:cNvPr id="15448" name="AutoShape 41">
                <a:extLst>
                  <a:ext uri="{FF2B5EF4-FFF2-40B4-BE49-F238E27FC236}">
                    <a16:creationId xmlns:a16="http://schemas.microsoft.com/office/drawing/2014/main" id="{480DB13D-DE1F-C9A2-8176-1848B3737A3C}"/>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49" name="Oval 42">
                <a:extLst>
                  <a:ext uri="{FF2B5EF4-FFF2-40B4-BE49-F238E27FC236}">
                    <a16:creationId xmlns:a16="http://schemas.microsoft.com/office/drawing/2014/main" id="{155B29F7-EB68-79BE-6B1E-36A8A673DB5D}"/>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50" name="AutoShape 43">
                <a:extLst>
                  <a:ext uri="{FF2B5EF4-FFF2-40B4-BE49-F238E27FC236}">
                    <a16:creationId xmlns:a16="http://schemas.microsoft.com/office/drawing/2014/main" id="{A1F63F1A-96E6-AAC9-49BB-3BA738D3FD40}"/>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51" name="AutoShape 44">
                <a:extLst>
                  <a:ext uri="{FF2B5EF4-FFF2-40B4-BE49-F238E27FC236}">
                    <a16:creationId xmlns:a16="http://schemas.microsoft.com/office/drawing/2014/main" id="{8C51B2A7-98C0-93A4-9EB7-ADC86A509F67}"/>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37" name="Text Box 45">
              <a:extLst>
                <a:ext uri="{FF2B5EF4-FFF2-40B4-BE49-F238E27FC236}">
                  <a16:creationId xmlns:a16="http://schemas.microsoft.com/office/drawing/2014/main" id="{5BFA45E7-DD99-D29C-4A19-4B5A1032E712}"/>
                </a:ext>
              </a:extLst>
            </p:cNvPr>
            <p:cNvSpPr txBox="1">
              <a:spLocks noChangeArrowheads="1"/>
            </p:cNvSpPr>
            <p:nvPr/>
          </p:nvSpPr>
          <p:spPr bwMode="auto">
            <a:xfrm>
              <a:off x="5043" y="3606"/>
              <a:ext cx="205" cy="250"/>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000">
                  <a:effectLst>
                    <a:outerShdw blurRad="38100" dist="38100" dir="2700000" algn="tl">
                      <a:srgbClr val="FFFFFF"/>
                    </a:outerShdw>
                  </a:effectLst>
                  <a:latin typeface="Times" pitchFamily="2" charset="0"/>
                </a:rPr>
                <a:t>S</a:t>
              </a:r>
              <a:endParaRPr lang="de-CH" altLang="en-US" sz="2400">
                <a:effectLst>
                  <a:outerShdw blurRad="38100" dist="38100" dir="2700000" algn="tl">
                    <a:srgbClr val="FFFFFF"/>
                  </a:outerShdw>
                </a:effectLst>
                <a:latin typeface="Times" pitchFamily="2" charset="0"/>
              </a:endParaRPr>
            </a:p>
          </p:txBody>
        </p:sp>
      </p:grpSp>
      <p:grpSp>
        <p:nvGrpSpPr>
          <p:cNvPr id="14" name="Group 46">
            <a:extLst>
              <a:ext uri="{FF2B5EF4-FFF2-40B4-BE49-F238E27FC236}">
                <a16:creationId xmlns:a16="http://schemas.microsoft.com/office/drawing/2014/main" id="{16D51B61-C182-4BC4-C6D3-A7CF2A795BBE}"/>
              </a:ext>
            </a:extLst>
          </p:cNvPr>
          <p:cNvGrpSpPr>
            <a:grpSpLocks/>
          </p:cNvGrpSpPr>
          <p:nvPr/>
        </p:nvGrpSpPr>
        <p:grpSpPr bwMode="auto">
          <a:xfrm>
            <a:off x="6865938" y="6119813"/>
            <a:ext cx="784225" cy="439737"/>
            <a:chOff x="4325" y="3855"/>
            <a:chExt cx="494" cy="277"/>
          </a:xfrm>
        </p:grpSpPr>
        <p:grpSp>
          <p:nvGrpSpPr>
            <p:cNvPr id="15440" name="Group 47">
              <a:extLst>
                <a:ext uri="{FF2B5EF4-FFF2-40B4-BE49-F238E27FC236}">
                  <a16:creationId xmlns:a16="http://schemas.microsoft.com/office/drawing/2014/main" id="{1BE6E7E7-14F0-970A-EC38-2EE5752D7F03}"/>
                </a:ext>
              </a:extLst>
            </p:cNvPr>
            <p:cNvGrpSpPr>
              <a:grpSpLocks/>
            </p:cNvGrpSpPr>
            <p:nvPr/>
          </p:nvGrpSpPr>
          <p:grpSpPr bwMode="auto">
            <a:xfrm>
              <a:off x="4325" y="3855"/>
              <a:ext cx="301" cy="224"/>
              <a:chOff x="4608" y="3478"/>
              <a:chExt cx="702" cy="497"/>
            </a:xfrm>
          </p:grpSpPr>
          <p:sp>
            <p:nvSpPr>
              <p:cNvPr id="15442" name="AutoShape 48">
                <a:extLst>
                  <a:ext uri="{FF2B5EF4-FFF2-40B4-BE49-F238E27FC236}">
                    <a16:creationId xmlns:a16="http://schemas.microsoft.com/office/drawing/2014/main" id="{95E18E87-F10E-AB9C-AB02-B74D8CF2D809}"/>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43" name="Oval 49">
                <a:extLst>
                  <a:ext uri="{FF2B5EF4-FFF2-40B4-BE49-F238E27FC236}">
                    <a16:creationId xmlns:a16="http://schemas.microsoft.com/office/drawing/2014/main" id="{B9C82A88-FC91-EFB5-3F5E-752055976F20}"/>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44" name="AutoShape 50">
                <a:extLst>
                  <a:ext uri="{FF2B5EF4-FFF2-40B4-BE49-F238E27FC236}">
                    <a16:creationId xmlns:a16="http://schemas.microsoft.com/office/drawing/2014/main" id="{DF626558-FBE7-8EFF-284E-682C0679EF7B}"/>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45" name="AutoShape 51">
                <a:extLst>
                  <a:ext uri="{FF2B5EF4-FFF2-40B4-BE49-F238E27FC236}">
                    <a16:creationId xmlns:a16="http://schemas.microsoft.com/office/drawing/2014/main" id="{07A8DD7E-9E1F-FA60-E436-3C33DCA4835A}"/>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44" name="Text Box 52">
              <a:extLst>
                <a:ext uri="{FF2B5EF4-FFF2-40B4-BE49-F238E27FC236}">
                  <a16:creationId xmlns:a16="http://schemas.microsoft.com/office/drawing/2014/main" id="{2CF20A80-6AEF-C997-4001-3D2832BB1D14}"/>
                </a:ext>
              </a:extLst>
            </p:cNvPr>
            <p:cNvSpPr txBox="1">
              <a:spLocks noChangeArrowheads="1"/>
            </p:cNvSpPr>
            <p:nvPr/>
          </p:nvSpPr>
          <p:spPr bwMode="auto">
            <a:xfrm>
              <a:off x="4650" y="3882"/>
              <a:ext cx="169" cy="250"/>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000">
                  <a:effectLst>
                    <a:outerShdw blurRad="38100" dist="38100" dir="2700000" algn="tl">
                      <a:srgbClr val="FFFFFF"/>
                    </a:outerShdw>
                  </a:effectLst>
                  <a:latin typeface="Times" pitchFamily="2" charset="0"/>
                </a:rPr>
                <a:t>I</a:t>
              </a:r>
              <a:endParaRPr lang="de-CH" altLang="en-US" sz="2400">
                <a:effectLst>
                  <a:outerShdw blurRad="38100" dist="38100" dir="2700000" algn="tl">
                    <a:srgbClr val="FFFFFF"/>
                  </a:outerShdw>
                </a:effectLst>
                <a:latin typeface="Times" pitchFamily="2" charset="0"/>
              </a:endParaRPr>
            </a:p>
          </p:txBody>
        </p:sp>
      </p:grpSp>
      <p:grpSp>
        <p:nvGrpSpPr>
          <p:cNvPr id="16" name="Group 53">
            <a:extLst>
              <a:ext uri="{FF2B5EF4-FFF2-40B4-BE49-F238E27FC236}">
                <a16:creationId xmlns:a16="http://schemas.microsoft.com/office/drawing/2014/main" id="{C8AC764A-BF92-6F4F-5525-61944096EA0E}"/>
              </a:ext>
            </a:extLst>
          </p:cNvPr>
          <p:cNvGrpSpPr>
            <a:grpSpLocks/>
          </p:cNvGrpSpPr>
          <p:nvPr/>
        </p:nvGrpSpPr>
        <p:grpSpPr bwMode="auto">
          <a:xfrm>
            <a:off x="3575050" y="5953125"/>
            <a:ext cx="1465263" cy="663575"/>
            <a:chOff x="2252" y="3750"/>
            <a:chExt cx="923" cy="418"/>
          </a:xfrm>
        </p:grpSpPr>
        <p:grpSp>
          <p:nvGrpSpPr>
            <p:cNvPr id="15434" name="Group 54">
              <a:extLst>
                <a:ext uri="{FF2B5EF4-FFF2-40B4-BE49-F238E27FC236}">
                  <a16:creationId xmlns:a16="http://schemas.microsoft.com/office/drawing/2014/main" id="{F1549CC0-D0DC-5670-092F-733D09D4E793}"/>
                </a:ext>
              </a:extLst>
            </p:cNvPr>
            <p:cNvGrpSpPr>
              <a:grpSpLocks/>
            </p:cNvGrpSpPr>
            <p:nvPr/>
          </p:nvGrpSpPr>
          <p:grpSpPr bwMode="auto">
            <a:xfrm>
              <a:off x="2715" y="3750"/>
              <a:ext cx="460" cy="343"/>
              <a:chOff x="4608" y="3478"/>
              <a:chExt cx="702" cy="497"/>
            </a:xfrm>
          </p:grpSpPr>
          <p:sp>
            <p:nvSpPr>
              <p:cNvPr id="15436" name="AutoShape 55">
                <a:extLst>
                  <a:ext uri="{FF2B5EF4-FFF2-40B4-BE49-F238E27FC236}">
                    <a16:creationId xmlns:a16="http://schemas.microsoft.com/office/drawing/2014/main" id="{C448CD8E-19D0-561F-31F4-A2256228EE7B}"/>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37" name="Oval 56">
                <a:extLst>
                  <a:ext uri="{FF2B5EF4-FFF2-40B4-BE49-F238E27FC236}">
                    <a16:creationId xmlns:a16="http://schemas.microsoft.com/office/drawing/2014/main" id="{876E5F16-CF92-4DD4-22C8-DCD39731C633}"/>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38" name="AutoShape 57">
                <a:extLst>
                  <a:ext uri="{FF2B5EF4-FFF2-40B4-BE49-F238E27FC236}">
                    <a16:creationId xmlns:a16="http://schemas.microsoft.com/office/drawing/2014/main" id="{64E18ABE-41F6-C045-6872-20CEACCA2D89}"/>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39" name="AutoShape 58">
                <a:extLst>
                  <a:ext uri="{FF2B5EF4-FFF2-40B4-BE49-F238E27FC236}">
                    <a16:creationId xmlns:a16="http://schemas.microsoft.com/office/drawing/2014/main" id="{450466B5-5119-57F7-1608-14A2A264CF32}"/>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51" name="Text Box 59">
              <a:extLst>
                <a:ext uri="{FF2B5EF4-FFF2-40B4-BE49-F238E27FC236}">
                  <a16:creationId xmlns:a16="http://schemas.microsoft.com/office/drawing/2014/main" id="{BE8C3735-2E9E-F5FE-AC1E-BF24D1B77BEC}"/>
                </a:ext>
              </a:extLst>
            </p:cNvPr>
            <p:cNvSpPr txBox="1">
              <a:spLocks noChangeArrowheads="1"/>
            </p:cNvSpPr>
            <p:nvPr/>
          </p:nvSpPr>
          <p:spPr bwMode="auto">
            <a:xfrm>
              <a:off x="2252" y="3877"/>
              <a:ext cx="521" cy="291"/>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000">
                  <a:effectLst>
                    <a:outerShdw blurRad="38100" dist="38100" dir="2700000" algn="tl">
                      <a:srgbClr val="FFFFFF"/>
                    </a:outerShdw>
                  </a:effectLst>
                  <a:latin typeface="Times" pitchFamily="2" charset="0"/>
                </a:rPr>
                <a:t>I </a:t>
              </a:r>
              <a:r>
                <a:rPr lang="de-CH" altLang="en-US" sz="2000">
                  <a:effectLst>
                    <a:outerShdw blurRad="38100" dist="38100" dir="2700000" algn="tl">
                      <a:srgbClr val="FFFFFF"/>
                    </a:outerShdw>
                  </a:effectLst>
                </a:rPr>
                <a:t>×</a:t>
              </a:r>
              <a:r>
                <a:rPr lang="de-CH" altLang="en-US" sz="2400">
                  <a:effectLst>
                    <a:outerShdw blurRad="38100" dist="38100" dir="2700000" algn="tl">
                      <a:srgbClr val="FFFFFF"/>
                    </a:outerShdw>
                  </a:effectLst>
                </a:rPr>
                <a:t> </a:t>
              </a:r>
              <a:r>
                <a:rPr lang="de-CH" altLang="en-US" sz="2000">
                  <a:effectLst>
                    <a:outerShdw blurRad="38100" dist="38100" dir="2700000" algn="tl">
                      <a:srgbClr val="FFFFFF"/>
                    </a:outerShdw>
                  </a:effectLst>
                  <a:latin typeface="Times" pitchFamily="2" charset="0"/>
                </a:rPr>
                <a:t>S</a:t>
              </a:r>
            </a:p>
          </p:txBody>
        </p:sp>
      </p:grpSp>
      <p:grpSp>
        <p:nvGrpSpPr>
          <p:cNvPr id="18" name="Group 60">
            <a:extLst>
              <a:ext uri="{FF2B5EF4-FFF2-40B4-BE49-F238E27FC236}">
                <a16:creationId xmlns:a16="http://schemas.microsoft.com/office/drawing/2014/main" id="{AE457E42-C85C-F74B-9B45-BC4BBE7DFB1F}"/>
              </a:ext>
            </a:extLst>
          </p:cNvPr>
          <p:cNvGrpSpPr>
            <a:grpSpLocks/>
          </p:cNvGrpSpPr>
          <p:nvPr/>
        </p:nvGrpSpPr>
        <p:grpSpPr bwMode="auto">
          <a:xfrm>
            <a:off x="5016500" y="5302250"/>
            <a:ext cx="1098550" cy="871538"/>
            <a:chOff x="3160" y="3340"/>
            <a:chExt cx="692" cy="549"/>
          </a:xfrm>
        </p:grpSpPr>
        <p:grpSp>
          <p:nvGrpSpPr>
            <p:cNvPr id="15428" name="Group 61">
              <a:extLst>
                <a:ext uri="{FF2B5EF4-FFF2-40B4-BE49-F238E27FC236}">
                  <a16:creationId xmlns:a16="http://schemas.microsoft.com/office/drawing/2014/main" id="{4364BC57-1212-F9CC-9F5E-D4BE06484AA4}"/>
                </a:ext>
              </a:extLst>
            </p:cNvPr>
            <p:cNvGrpSpPr>
              <a:grpSpLocks/>
            </p:cNvGrpSpPr>
            <p:nvPr/>
          </p:nvGrpSpPr>
          <p:grpSpPr bwMode="auto">
            <a:xfrm>
              <a:off x="3392" y="3340"/>
              <a:ext cx="460" cy="343"/>
              <a:chOff x="4608" y="3478"/>
              <a:chExt cx="702" cy="497"/>
            </a:xfrm>
          </p:grpSpPr>
          <p:sp>
            <p:nvSpPr>
              <p:cNvPr id="15430" name="AutoShape 62">
                <a:extLst>
                  <a:ext uri="{FF2B5EF4-FFF2-40B4-BE49-F238E27FC236}">
                    <a16:creationId xmlns:a16="http://schemas.microsoft.com/office/drawing/2014/main" id="{C9E807B5-E829-31BB-0C63-0B4A24501F3F}"/>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31" name="Oval 63">
                <a:extLst>
                  <a:ext uri="{FF2B5EF4-FFF2-40B4-BE49-F238E27FC236}">
                    <a16:creationId xmlns:a16="http://schemas.microsoft.com/office/drawing/2014/main" id="{37B03A2D-E9EA-755A-50E1-E532F5DFBD63}"/>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32" name="AutoShape 64">
                <a:extLst>
                  <a:ext uri="{FF2B5EF4-FFF2-40B4-BE49-F238E27FC236}">
                    <a16:creationId xmlns:a16="http://schemas.microsoft.com/office/drawing/2014/main" id="{0C707698-FC5D-3B8A-5BDF-DE11072F7050}"/>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33" name="AutoShape 65">
                <a:extLst>
                  <a:ext uri="{FF2B5EF4-FFF2-40B4-BE49-F238E27FC236}">
                    <a16:creationId xmlns:a16="http://schemas.microsoft.com/office/drawing/2014/main" id="{E856E1D4-433E-9A79-D395-FB3AF52FA86A}"/>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58" name="Text Box 66">
              <a:extLst>
                <a:ext uri="{FF2B5EF4-FFF2-40B4-BE49-F238E27FC236}">
                  <a16:creationId xmlns:a16="http://schemas.microsoft.com/office/drawing/2014/main" id="{B8147EBF-18E5-9A17-C955-1B7A62E6E946}"/>
                </a:ext>
              </a:extLst>
            </p:cNvPr>
            <p:cNvSpPr txBox="1">
              <a:spLocks noChangeArrowheads="1"/>
            </p:cNvSpPr>
            <p:nvPr/>
          </p:nvSpPr>
          <p:spPr bwMode="auto">
            <a:xfrm>
              <a:off x="3160" y="3598"/>
              <a:ext cx="527" cy="291"/>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000">
                  <a:effectLst>
                    <a:outerShdw blurRad="38100" dist="38100" dir="2700000" algn="tl">
                      <a:srgbClr val="FFFFFF"/>
                    </a:outerShdw>
                  </a:effectLst>
                  <a:latin typeface="Times" pitchFamily="2" charset="0"/>
                </a:rPr>
                <a:t>T </a:t>
              </a:r>
              <a:r>
                <a:rPr lang="de-CH" altLang="en-US" sz="2000">
                  <a:effectLst>
                    <a:outerShdw blurRad="38100" dist="38100" dir="2700000" algn="tl">
                      <a:srgbClr val="FFFFFF"/>
                    </a:outerShdw>
                  </a:effectLst>
                </a:rPr>
                <a:t>×</a:t>
              </a:r>
              <a:r>
                <a:rPr lang="de-CH" altLang="en-US" sz="2400">
                  <a:effectLst>
                    <a:outerShdw blurRad="38100" dist="38100" dir="2700000" algn="tl">
                      <a:srgbClr val="FFFFFF"/>
                    </a:outerShdw>
                  </a:effectLst>
                </a:rPr>
                <a:t> </a:t>
              </a:r>
              <a:r>
                <a:rPr lang="de-CH" altLang="en-US" sz="2000">
                  <a:effectLst>
                    <a:outerShdw blurRad="38100" dist="38100" dir="2700000" algn="tl">
                      <a:srgbClr val="FFFFFF"/>
                    </a:outerShdw>
                  </a:effectLst>
                  <a:latin typeface="Times" pitchFamily="2" charset="0"/>
                </a:rPr>
                <a:t>I</a:t>
              </a:r>
            </a:p>
          </p:txBody>
        </p:sp>
      </p:grpSp>
      <p:grpSp>
        <p:nvGrpSpPr>
          <p:cNvPr id="20" name="Group 67">
            <a:extLst>
              <a:ext uri="{FF2B5EF4-FFF2-40B4-BE49-F238E27FC236}">
                <a16:creationId xmlns:a16="http://schemas.microsoft.com/office/drawing/2014/main" id="{D39DC153-756C-80C3-FE38-962A8AE39F1F}"/>
              </a:ext>
            </a:extLst>
          </p:cNvPr>
          <p:cNvGrpSpPr>
            <a:grpSpLocks/>
          </p:cNvGrpSpPr>
          <p:nvPr/>
        </p:nvGrpSpPr>
        <p:grpSpPr bwMode="auto">
          <a:xfrm>
            <a:off x="6216650" y="4660900"/>
            <a:ext cx="1031875" cy="846138"/>
            <a:chOff x="3916" y="2936"/>
            <a:chExt cx="650" cy="533"/>
          </a:xfrm>
        </p:grpSpPr>
        <p:grpSp>
          <p:nvGrpSpPr>
            <p:cNvPr id="15422" name="Group 68">
              <a:extLst>
                <a:ext uri="{FF2B5EF4-FFF2-40B4-BE49-F238E27FC236}">
                  <a16:creationId xmlns:a16="http://schemas.microsoft.com/office/drawing/2014/main" id="{F7E7391C-0ED2-44A9-19FE-88E677680D8D}"/>
                </a:ext>
              </a:extLst>
            </p:cNvPr>
            <p:cNvGrpSpPr>
              <a:grpSpLocks/>
            </p:cNvGrpSpPr>
            <p:nvPr/>
          </p:nvGrpSpPr>
          <p:grpSpPr bwMode="auto">
            <a:xfrm>
              <a:off x="4106" y="2936"/>
              <a:ext cx="460" cy="343"/>
              <a:chOff x="4608" y="3478"/>
              <a:chExt cx="702" cy="497"/>
            </a:xfrm>
          </p:grpSpPr>
          <p:sp>
            <p:nvSpPr>
              <p:cNvPr id="15424" name="AutoShape 69">
                <a:extLst>
                  <a:ext uri="{FF2B5EF4-FFF2-40B4-BE49-F238E27FC236}">
                    <a16:creationId xmlns:a16="http://schemas.microsoft.com/office/drawing/2014/main" id="{763E0536-D7D8-F1DF-A771-3B780B62E97F}"/>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25" name="Oval 70">
                <a:extLst>
                  <a:ext uri="{FF2B5EF4-FFF2-40B4-BE49-F238E27FC236}">
                    <a16:creationId xmlns:a16="http://schemas.microsoft.com/office/drawing/2014/main" id="{87BB6C45-8ED6-7F6C-865D-8B855270C469}"/>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26" name="AutoShape 71">
                <a:extLst>
                  <a:ext uri="{FF2B5EF4-FFF2-40B4-BE49-F238E27FC236}">
                    <a16:creationId xmlns:a16="http://schemas.microsoft.com/office/drawing/2014/main" id="{C52E750D-BBBB-D3B5-DC8F-C6FDBD06C691}"/>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27" name="AutoShape 72">
                <a:extLst>
                  <a:ext uri="{FF2B5EF4-FFF2-40B4-BE49-F238E27FC236}">
                    <a16:creationId xmlns:a16="http://schemas.microsoft.com/office/drawing/2014/main" id="{CB8555E1-6041-A6EA-CD2B-5F7C13E9C516}"/>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65" name="Text Box 73">
              <a:extLst>
                <a:ext uri="{FF2B5EF4-FFF2-40B4-BE49-F238E27FC236}">
                  <a16:creationId xmlns:a16="http://schemas.microsoft.com/office/drawing/2014/main" id="{DD984585-AEE7-D5D5-D69A-E2037619E03A}"/>
                </a:ext>
              </a:extLst>
            </p:cNvPr>
            <p:cNvSpPr txBox="1">
              <a:spLocks noChangeArrowheads="1"/>
            </p:cNvSpPr>
            <p:nvPr/>
          </p:nvSpPr>
          <p:spPr bwMode="auto">
            <a:xfrm>
              <a:off x="3916" y="3178"/>
              <a:ext cx="563" cy="291"/>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000">
                  <a:effectLst>
                    <a:outerShdw blurRad="38100" dist="38100" dir="2700000" algn="tl">
                      <a:srgbClr val="FFFFFF"/>
                    </a:outerShdw>
                  </a:effectLst>
                  <a:latin typeface="Times" pitchFamily="2" charset="0"/>
                </a:rPr>
                <a:t>T </a:t>
              </a:r>
              <a:r>
                <a:rPr lang="de-CH" altLang="en-US" sz="2000">
                  <a:effectLst>
                    <a:outerShdw blurRad="38100" dist="38100" dir="2700000" algn="tl">
                      <a:srgbClr val="FFFFFF"/>
                    </a:outerShdw>
                  </a:effectLst>
                </a:rPr>
                <a:t>×</a:t>
              </a:r>
              <a:r>
                <a:rPr lang="de-CH" altLang="en-US" sz="2400">
                  <a:effectLst>
                    <a:outerShdw blurRad="38100" dist="38100" dir="2700000" algn="tl">
                      <a:srgbClr val="FFFFFF"/>
                    </a:outerShdw>
                  </a:effectLst>
                </a:rPr>
                <a:t> </a:t>
              </a:r>
              <a:r>
                <a:rPr lang="de-CH" altLang="en-US" sz="2000">
                  <a:effectLst>
                    <a:outerShdw blurRad="38100" dist="38100" dir="2700000" algn="tl">
                      <a:srgbClr val="FFFFFF"/>
                    </a:outerShdw>
                  </a:effectLst>
                  <a:latin typeface="Times" pitchFamily="2" charset="0"/>
                </a:rPr>
                <a:t>S</a:t>
              </a:r>
            </a:p>
          </p:txBody>
        </p:sp>
      </p:grpSp>
      <p:grpSp>
        <p:nvGrpSpPr>
          <p:cNvPr id="22" name="Group 74">
            <a:extLst>
              <a:ext uri="{FF2B5EF4-FFF2-40B4-BE49-F238E27FC236}">
                <a16:creationId xmlns:a16="http://schemas.microsoft.com/office/drawing/2014/main" id="{50DEF5C8-70F8-2290-99ED-FC65613D0F8A}"/>
              </a:ext>
            </a:extLst>
          </p:cNvPr>
          <p:cNvGrpSpPr>
            <a:grpSpLocks/>
          </p:cNvGrpSpPr>
          <p:nvPr/>
        </p:nvGrpSpPr>
        <p:grpSpPr bwMode="auto">
          <a:xfrm>
            <a:off x="6518275" y="3154363"/>
            <a:ext cx="1649413" cy="757237"/>
            <a:chOff x="4106" y="1987"/>
            <a:chExt cx="1039" cy="477"/>
          </a:xfrm>
        </p:grpSpPr>
        <p:grpSp>
          <p:nvGrpSpPr>
            <p:cNvPr id="15416" name="Group 75">
              <a:extLst>
                <a:ext uri="{FF2B5EF4-FFF2-40B4-BE49-F238E27FC236}">
                  <a16:creationId xmlns:a16="http://schemas.microsoft.com/office/drawing/2014/main" id="{0AD85B9D-420B-43FF-F427-F87B7A1AB542}"/>
                </a:ext>
              </a:extLst>
            </p:cNvPr>
            <p:cNvGrpSpPr>
              <a:grpSpLocks/>
            </p:cNvGrpSpPr>
            <p:nvPr/>
          </p:nvGrpSpPr>
          <p:grpSpPr bwMode="auto">
            <a:xfrm>
              <a:off x="4106" y="2045"/>
              <a:ext cx="520" cy="419"/>
              <a:chOff x="4608" y="3478"/>
              <a:chExt cx="702" cy="497"/>
            </a:xfrm>
          </p:grpSpPr>
          <p:sp>
            <p:nvSpPr>
              <p:cNvPr id="15418" name="AutoShape 76">
                <a:extLst>
                  <a:ext uri="{FF2B5EF4-FFF2-40B4-BE49-F238E27FC236}">
                    <a16:creationId xmlns:a16="http://schemas.microsoft.com/office/drawing/2014/main" id="{5D9C47CE-9FA3-979D-F328-A1379FE3798A}"/>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19" name="Oval 77">
                <a:extLst>
                  <a:ext uri="{FF2B5EF4-FFF2-40B4-BE49-F238E27FC236}">
                    <a16:creationId xmlns:a16="http://schemas.microsoft.com/office/drawing/2014/main" id="{D8912F25-6B15-9495-5FE2-ACD965355635}"/>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20" name="AutoShape 78">
                <a:extLst>
                  <a:ext uri="{FF2B5EF4-FFF2-40B4-BE49-F238E27FC236}">
                    <a16:creationId xmlns:a16="http://schemas.microsoft.com/office/drawing/2014/main" id="{EC2F4C34-F744-1921-03E1-8779864B9E93}"/>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21" name="AutoShape 79">
                <a:extLst>
                  <a:ext uri="{FF2B5EF4-FFF2-40B4-BE49-F238E27FC236}">
                    <a16:creationId xmlns:a16="http://schemas.microsoft.com/office/drawing/2014/main" id="{AF3F272F-5AAF-6461-B14B-FE990A8723C3}"/>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72" name="Text Box 80">
              <a:extLst>
                <a:ext uri="{FF2B5EF4-FFF2-40B4-BE49-F238E27FC236}">
                  <a16:creationId xmlns:a16="http://schemas.microsoft.com/office/drawing/2014/main" id="{F113A3BE-DFC6-60D6-2489-72CD131E7C23}"/>
                </a:ext>
              </a:extLst>
            </p:cNvPr>
            <p:cNvSpPr txBox="1">
              <a:spLocks noChangeArrowheads="1"/>
            </p:cNvSpPr>
            <p:nvPr/>
          </p:nvSpPr>
          <p:spPr bwMode="auto">
            <a:xfrm>
              <a:off x="4486" y="1987"/>
              <a:ext cx="659" cy="291"/>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FFFFFF"/>
                    </a:outerShdw>
                  </a:effectLst>
                  <a:latin typeface="Symbol" pitchFamily="2" charset="2"/>
                </a:rPr>
                <a:t>¶</a:t>
              </a:r>
              <a:r>
                <a:rPr lang="de-CH" altLang="en-US" sz="2000">
                  <a:effectLst>
                    <a:outerShdw blurRad="38100" dist="38100" dir="2700000" algn="tl">
                      <a:srgbClr val="FFFFFF"/>
                    </a:outerShdw>
                  </a:effectLst>
                  <a:latin typeface="Times" pitchFamily="2" charset="0"/>
                </a:rPr>
                <a:t>T </a:t>
              </a:r>
              <a:r>
                <a:rPr lang="de-CH" altLang="en-US" sz="2000">
                  <a:effectLst>
                    <a:outerShdw blurRad="38100" dist="38100" dir="2700000" algn="tl">
                      <a:srgbClr val="FFFFFF"/>
                    </a:outerShdw>
                  </a:effectLst>
                </a:rPr>
                <a:t>×</a:t>
              </a:r>
              <a:r>
                <a:rPr lang="de-CH" altLang="en-US" sz="2400">
                  <a:effectLst>
                    <a:outerShdw blurRad="38100" dist="38100" dir="2700000" algn="tl">
                      <a:srgbClr val="FFFFFF"/>
                    </a:outerShdw>
                  </a:effectLst>
                </a:rPr>
                <a:t> </a:t>
              </a:r>
              <a:r>
                <a:rPr lang="de-CH" altLang="en-US" sz="2000">
                  <a:effectLst>
                    <a:outerShdw blurRad="38100" dist="38100" dir="2700000" algn="tl">
                      <a:srgbClr val="FFFFFF"/>
                    </a:outerShdw>
                  </a:effectLst>
                  <a:latin typeface="Times" pitchFamily="2" charset="0"/>
                </a:rPr>
                <a:t>S</a:t>
              </a:r>
            </a:p>
          </p:txBody>
        </p:sp>
      </p:grpSp>
      <p:grpSp>
        <p:nvGrpSpPr>
          <p:cNvPr id="24" name="Group 81">
            <a:extLst>
              <a:ext uri="{FF2B5EF4-FFF2-40B4-BE49-F238E27FC236}">
                <a16:creationId xmlns:a16="http://schemas.microsoft.com/office/drawing/2014/main" id="{A041631A-0D16-9B18-4B64-113CB0C0A239}"/>
              </a:ext>
            </a:extLst>
          </p:cNvPr>
          <p:cNvGrpSpPr>
            <a:grpSpLocks/>
          </p:cNvGrpSpPr>
          <p:nvPr/>
        </p:nvGrpSpPr>
        <p:grpSpPr bwMode="auto">
          <a:xfrm>
            <a:off x="4449763" y="3911600"/>
            <a:ext cx="1728787" cy="968375"/>
            <a:chOff x="2803" y="2464"/>
            <a:chExt cx="1089" cy="610"/>
          </a:xfrm>
        </p:grpSpPr>
        <p:grpSp>
          <p:nvGrpSpPr>
            <p:cNvPr id="15410" name="Group 82">
              <a:extLst>
                <a:ext uri="{FF2B5EF4-FFF2-40B4-BE49-F238E27FC236}">
                  <a16:creationId xmlns:a16="http://schemas.microsoft.com/office/drawing/2014/main" id="{A66F23DE-C040-F734-D992-004203C6DBCF}"/>
                </a:ext>
              </a:extLst>
            </p:cNvPr>
            <p:cNvGrpSpPr>
              <a:grpSpLocks/>
            </p:cNvGrpSpPr>
            <p:nvPr/>
          </p:nvGrpSpPr>
          <p:grpSpPr bwMode="auto">
            <a:xfrm>
              <a:off x="3329" y="2464"/>
              <a:ext cx="563" cy="420"/>
              <a:chOff x="4608" y="3478"/>
              <a:chExt cx="702" cy="497"/>
            </a:xfrm>
          </p:grpSpPr>
          <p:sp>
            <p:nvSpPr>
              <p:cNvPr id="15412" name="AutoShape 83">
                <a:extLst>
                  <a:ext uri="{FF2B5EF4-FFF2-40B4-BE49-F238E27FC236}">
                    <a16:creationId xmlns:a16="http://schemas.microsoft.com/office/drawing/2014/main" id="{6D227ACE-04FE-6725-D86B-6708EF2CFC06}"/>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13" name="Oval 84">
                <a:extLst>
                  <a:ext uri="{FF2B5EF4-FFF2-40B4-BE49-F238E27FC236}">
                    <a16:creationId xmlns:a16="http://schemas.microsoft.com/office/drawing/2014/main" id="{4E8D8681-46BF-11D2-C591-7B3040724B00}"/>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14" name="AutoShape 85">
                <a:extLst>
                  <a:ext uri="{FF2B5EF4-FFF2-40B4-BE49-F238E27FC236}">
                    <a16:creationId xmlns:a16="http://schemas.microsoft.com/office/drawing/2014/main" id="{171205FB-CFA2-A61C-23E9-4B748A8305EB}"/>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15" name="AutoShape 86">
                <a:extLst>
                  <a:ext uri="{FF2B5EF4-FFF2-40B4-BE49-F238E27FC236}">
                    <a16:creationId xmlns:a16="http://schemas.microsoft.com/office/drawing/2014/main" id="{4DE57D35-9C5F-EBB1-2214-2B1988CF04FE}"/>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79" name="Text Box 87">
              <a:extLst>
                <a:ext uri="{FF2B5EF4-FFF2-40B4-BE49-F238E27FC236}">
                  <a16:creationId xmlns:a16="http://schemas.microsoft.com/office/drawing/2014/main" id="{7ACC8C0C-FE6E-75AA-7D8B-D9388A06F29F}"/>
                </a:ext>
              </a:extLst>
            </p:cNvPr>
            <p:cNvSpPr txBox="1">
              <a:spLocks noChangeArrowheads="1"/>
            </p:cNvSpPr>
            <p:nvPr/>
          </p:nvSpPr>
          <p:spPr bwMode="auto">
            <a:xfrm>
              <a:off x="2803" y="2783"/>
              <a:ext cx="623" cy="291"/>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FFFFFF"/>
                    </a:outerShdw>
                  </a:effectLst>
                  <a:latin typeface="Symbol" pitchFamily="2" charset="2"/>
                </a:rPr>
                <a:t>¶</a:t>
              </a:r>
              <a:r>
                <a:rPr lang="de-CH" altLang="en-US" sz="2000">
                  <a:effectLst>
                    <a:outerShdw blurRad="38100" dist="38100" dir="2700000" algn="tl">
                      <a:srgbClr val="FFFFFF"/>
                    </a:outerShdw>
                  </a:effectLst>
                  <a:latin typeface="Times" pitchFamily="2" charset="0"/>
                </a:rPr>
                <a:t>T </a:t>
              </a:r>
              <a:r>
                <a:rPr lang="de-CH" altLang="en-US" sz="2000">
                  <a:effectLst>
                    <a:outerShdw blurRad="38100" dist="38100" dir="2700000" algn="tl">
                      <a:srgbClr val="FFFFFF"/>
                    </a:outerShdw>
                  </a:effectLst>
                </a:rPr>
                <a:t>×</a:t>
              </a:r>
              <a:r>
                <a:rPr lang="de-CH" altLang="en-US" sz="2400">
                  <a:effectLst>
                    <a:outerShdw blurRad="38100" dist="38100" dir="2700000" algn="tl">
                      <a:srgbClr val="FFFFFF"/>
                    </a:outerShdw>
                  </a:effectLst>
                </a:rPr>
                <a:t> </a:t>
              </a:r>
              <a:r>
                <a:rPr lang="de-CH" altLang="en-US" sz="2000">
                  <a:effectLst>
                    <a:outerShdw blurRad="38100" dist="38100" dir="2700000" algn="tl">
                      <a:srgbClr val="FFFFFF"/>
                    </a:outerShdw>
                  </a:effectLst>
                  <a:latin typeface="Times" pitchFamily="2" charset="0"/>
                </a:rPr>
                <a:t>I</a:t>
              </a:r>
            </a:p>
          </p:txBody>
        </p:sp>
      </p:grpSp>
      <p:grpSp>
        <p:nvGrpSpPr>
          <p:cNvPr id="26" name="Group 88">
            <a:extLst>
              <a:ext uri="{FF2B5EF4-FFF2-40B4-BE49-F238E27FC236}">
                <a16:creationId xmlns:a16="http://schemas.microsoft.com/office/drawing/2014/main" id="{CEE15FB4-AD70-6506-19D1-810220911923}"/>
              </a:ext>
            </a:extLst>
          </p:cNvPr>
          <p:cNvGrpSpPr>
            <a:grpSpLocks/>
          </p:cNvGrpSpPr>
          <p:nvPr/>
        </p:nvGrpSpPr>
        <p:grpSpPr bwMode="auto">
          <a:xfrm>
            <a:off x="2038350" y="4902200"/>
            <a:ext cx="1947863" cy="995363"/>
            <a:chOff x="1284" y="3088"/>
            <a:chExt cx="1227" cy="627"/>
          </a:xfrm>
        </p:grpSpPr>
        <p:grpSp>
          <p:nvGrpSpPr>
            <p:cNvPr id="15404" name="Group 89">
              <a:extLst>
                <a:ext uri="{FF2B5EF4-FFF2-40B4-BE49-F238E27FC236}">
                  <a16:creationId xmlns:a16="http://schemas.microsoft.com/office/drawing/2014/main" id="{5CCFC53C-79CB-DF91-E44F-C50ADAA7F926}"/>
                </a:ext>
              </a:extLst>
            </p:cNvPr>
            <p:cNvGrpSpPr>
              <a:grpSpLocks/>
            </p:cNvGrpSpPr>
            <p:nvPr/>
          </p:nvGrpSpPr>
          <p:grpSpPr bwMode="auto">
            <a:xfrm>
              <a:off x="1931" y="3088"/>
              <a:ext cx="580" cy="403"/>
              <a:chOff x="4608" y="3478"/>
              <a:chExt cx="702" cy="497"/>
            </a:xfrm>
          </p:grpSpPr>
          <p:sp>
            <p:nvSpPr>
              <p:cNvPr id="15406" name="AutoShape 90">
                <a:extLst>
                  <a:ext uri="{FF2B5EF4-FFF2-40B4-BE49-F238E27FC236}">
                    <a16:creationId xmlns:a16="http://schemas.microsoft.com/office/drawing/2014/main" id="{EFB94370-F069-BE4B-3690-AD8854600547}"/>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07" name="Oval 91">
                <a:extLst>
                  <a:ext uri="{FF2B5EF4-FFF2-40B4-BE49-F238E27FC236}">
                    <a16:creationId xmlns:a16="http://schemas.microsoft.com/office/drawing/2014/main" id="{8A1CD3D8-BB45-1518-A76B-0059D4A6BDCD}"/>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08" name="AutoShape 92">
                <a:extLst>
                  <a:ext uri="{FF2B5EF4-FFF2-40B4-BE49-F238E27FC236}">
                    <a16:creationId xmlns:a16="http://schemas.microsoft.com/office/drawing/2014/main" id="{C493F12B-DC3C-0A6C-99CD-6AE28EFB6894}"/>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09" name="AutoShape 93">
                <a:extLst>
                  <a:ext uri="{FF2B5EF4-FFF2-40B4-BE49-F238E27FC236}">
                    <a16:creationId xmlns:a16="http://schemas.microsoft.com/office/drawing/2014/main" id="{392739C0-3ABF-9EA5-0F9E-26B3FD3E1B93}"/>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86" name="Text Box 94">
              <a:extLst>
                <a:ext uri="{FF2B5EF4-FFF2-40B4-BE49-F238E27FC236}">
                  <a16:creationId xmlns:a16="http://schemas.microsoft.com/office/drawing/2014/main" id="{D9B84C2B-BA70-E1D9-9E65-A2B4DA029AC4}"/>
                </a:ext>
              </a:extLst>
            </p:cNvPr>
            <p:cNvSpPr txBox="1">
              <a:spLocks noChangeArrowheads="1"/>
            </p:cNvSpPr>
            <p:nvPr/>
          </p:nvSpPr>
          <p:spPr bwMode="auto">
            <a:xfrm>
              <a:off x="1284" y="3424"/>
              <a:ext cx="878" cy="291"/>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000">
                  <a:effectLst>
                    <a:outerShdw blurRad="38100" dist="38100" dir="2700000" algn="tl">
                      <a:srgbClr val="FFFFFF"/>
                    </a:outerShdw>
                  </a:effectLst>
                  <a:latin typeface="Times" pitchFamily="2" charset="0"/>
                </a:rPr>
                <a:t>T </a:t>
              </a:r>
              <a:r>
                <a:rPr lang="de-CH" altLang="en-US" sz="2000">
                  <a:effectLst>
                    <a:outerShdw blurRad="38100" dist="38100" dir="2700000" algn="tl">
                      <a:srgbClr val="FFFFFF"/>
                    </a:outerShdw>
                  </a:effectLst>
                </a:rPr>
                <a:t>×</a:t>
              </a:r>
              <a:r>
                <a:rPr lang="de-CH" altLang="en-US" sz="2400">
                  <a:effectLst>
                    <a:outerShdw blurRad="38100" dist="38100" dir="2700000" algn="tl">
                      <a:srgbClr val="FFFFFF"/>
                    </a:outerShdw>
                  </a:effectLst>
                </a:rPr>
                <a:t> </a:t>
              </a:r>
              <a:r>
                <a:rPr lang="de-CH" altLang="en-US" sz="2000">
                  <a:effectLst>
                    <a:outerShdw blurRad="38100" dist="38100" dir="2700000" algn="tl">
                      <a:srgbClr val="FFFFFF"/>
                    </a:outerShdw>
                  </a:effectLst>
                  <a:latin typeface="Times" pitchFamily="2" charset="0"/>
                </a:rPr>
                <a:t>I </a:t>
              </a:r>
              <a:r>
                <a:rPr lang="de-CH" altLang="en-US" sz="2000">
                  <a:effectLst>
                    <a:outerShdw blurRad="38100" dist="38100" dir="2700000" algn="tl">
                      <a:srgbClr val="FFFFFF"/>
                    </a:outerShdw>
                  </a:effectLst>
                </a:rPr>
                <a:t>×</a:t>
              </a:r>
              <a:r>
                <a:rPr lang="de-CH" altLang="en-US" sz="2400">
                  <a:effectLst>
                    <a:outerShdw blurRad="38100" dist="38100" dir="2700000" algn="tl">
                      <a:srgbClr val="FFFFFF"/>
                    </a:outerShdw>
                  </a:effectLst>
                </a:rPr>
                <a:t> </a:t>
              </a:r>
              <a:r>
                <a:rPr lang="de-CH" altLang="en-US" sz="2000">
                  <a:effectLst>
                    <a:outerShdw blurRad="38100" dist="38100" dir="2700000" algn="tl">
                      <a:srgbClr val="FFFFFF"/>
                    </a:outerShdw>
                  </a:effectLst>
                  <a:latin typeface="Times" pitchFamily="2" charset="0"/>
                </a:rPr>
                <a:t>S</a:t>
              </a:r>
            </a:p>
          </p:txBody>
        </p:sp>
      </p:grpSp>
      <p:grpSp>
        <p:nvGrpSpPr>
          <p:cNvPr id="28" name="Group 95">
            <a:extLst>
              <a:ext uri="{FF2B5EF4-FFF2-40B4-BE49-F238E27FC236}">
                <a16:creationId xmlns:a16="http://schemas.microsoft.com/office/drawing/2014/main" id="{31BE123D-263F-4A82-5D09-E4A92D4F27DE}"/>
              </a:ext>
            </a:extLst>
          </p:cNvPr>
          <p:cNvGrpSpPr>
            <a:grpSpLocks/>
          </p:cNvGrpSpPr>
          <p:nvPr/>
        </p:nvGrpSpPr>
        <p:grpSpPr bwMode="auto">
          <a:xfrm>
            <a:off x="1727200" y="3246438"/>
            <a:ext cx="2243138" cy="855662"/>
            <a:chOff x="1088" y="2045"/>
            <a:chExt cx="1413" cy="539"/>
          </a:xfrm>
        </p:grpSpPr>
        <p:grpSp>
          <p:nvGrpSpPr>
            <p:cNvPr id="15398" name="Group 96">
              <a:extLst>
                <a:ext uri="{FF2B5EF4-FFF2-40B4-BE49-F238E27FC236}">
                  <a16:creationId xmlns:a16="http://schemas.microsoft.com/office/drawing/2014/main" id="{2A2A4F03-35D0-09B0-B4F2-1B45B396C68B}"/>
                </a:ext>
              </a:extLst>
            </p:cNvPr>
            <p:cNvGrpSpPr>
              <a:grpSpLocks/>
            </p:cNvGrpSpPr>
            <p:nvPr/>
          </p:nvGrpSpPr>
          <p:grpSpPr bwMode="auto">
            <a:xfrm>
              <a:off x="1778" y="2045"/>
              <a:ext cx="723" cy="539"/>
              <a:chOff x="4608" y="3478"/>
              <a:chExt cx="702" cy="497"/>
            </a:xfrm>
          </p:grpSpPr>
          <p:sp>
            <p:nvSpPr>
              <p:cNvPr id="15400" name="AutoShape 97">
                <a:extLst>
                  <a:ext uri="{FF2B5EF4-FFF2-40B4-BE49-F238E27FC236}">
                    <a16:creationId xmlns:a16="http://schemas.microsoft.com/office/drawing/2014/main" id="{29F04DFB-2976-B717-B0B4-C766F7690C58}"/>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01" name="Oval 98">
                <a:extLst>
                  <a:ext uri="{FF2B5EF4-FFF2-40B4-BE49-F238E27FC236}">
                    <a16:creationId xmlns:a16="http://schemas.microsoft.com/office/drawing/2014/main" id="{F6EAA102-954C-C991-5FBA-B9657E629598}"/>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02" name="AutoShape 99">
                <a:extLst>
                  <a:ext uri="{FF2B5EF4-FFF2-40B4-BE49-F238E27FC236}">
                    <a16:creationId xmlns:a16="http://schemas.microsoft.com/office/drawing/2014/main" id="{51363BA1-E4ED-1754-A281-D7E66F9C2350}"/>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403" name="AutoShape 100">
                <a:extLst>
                  <a:ext uri="{FF2B5EF4-FFF2-40B4-BE49-F238E27FC236}">
                    <a16:creationId xmlns:a16="http://schemas.microsoft.com/office/drawing/2014/main" id="{1C4A1275-DF74-D0BB-D152-62684DD03286}"/>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893" name="Text Box 101">
              <a:extLst>
                <a:ext uri="{FF2B5EF4-FFF2-40B4-BE49-F238E27FC236}">
                  <a16:creationId xmlns:a16="http://schemas.microsoft.com/office/drawing/2014/main" id="{2118F7CB-1465-2D24-3BAB-4538FB981279}"/>
                </a:ext>
              </a:extLst>
            </p:cNvPr>
            <p:cNvSpPr txBox="1">
              <a:spLocks noChangeArrowheads="1"/>
            </p:cNvSpPr>
            <p:nvPr/>
          </p:nvSpPr>
          <p:spPr bwMode="auto">
            <a:xfrm>
              <a:off x="1088" y="2099"/>
              <a:ext cx="778" cy="291"/>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FFFFFF"/>
                    </a:outerShdw>
                  </a:effectLst>
                  <a:latin typeface="Symbol" pitchFamily="2" charset="2"/>
                </a:rPr>
                <a:t>¶</a:t>
              </a:r>
              <a:r>
                <a:rPr lang="de-CH" altLang="en-US" sz="2000">
                  <a:effectLst>
                    <a:outerShdw blurRad="38100" dist="38100" dir="2700000" algn="tl">
                      <a:srgbClr val="FFFFFF"/>
                    </a:outerShdw>
                  </a:effectLst>
                  <a:latin typeface="Times" pitchFamily="2" charset="0"/>
                </a:rPr>
                <a:t>T</a:t>
              </a:r>
              <a:r>
                <a:rPr lang="de-CH" altLang="en-US" sz="2000">
                  <a:effectLst>
                    <a:outerShdw blurRad="38100" dist="38100" dir="2700000" algn="tl">
                      <a:srgbClr val="FFFFFF"/>
                    </a:outerShdw>
                  </a:effectLst>
                </a:rPr>
                <a:t>×</a:t>
              </a:r>
              <a:r>
                <a:rPr lang="de-CH" altLang="en-US" sz="2000">
                  <a:effectLst>
                    <a:outerShdw blurRad="38100" dist="38100" dir="2700000" algn="tl">
                      <a:srgbClr val="FFFFFF"/>
                    </a:outerShdw>
                  </a:effectLst>
                  <a:latin typeface="Times" pitchFamily="2" charset="0"/>
                </a:rPr>
                <a:t>I</a:t>
              </a:r>
              <a:r>
                <a:rPr lang="de-CH" altLang="en-US" sz="2000">
                  <a:effectLst>
                    <a:outerShdw blurRad="38100" dist="38100" dir="2700000" algn="tl">
                      <a:srgbClr val="FFFFFF"/>
                    </a:outerShdw>
                  </a:effectLst>
                </a:rPr>
                <a:t>×</a:t>
              </a:r>
              <a:r>
                <a:rPr lang="de-CH" altLang="en-US" sz="2000">
                  <a:effectLst>
                    <a:outerShdw blurRad="38100" dist="38100" dir="2700000" algn="tl">
                      <a:srgbClr val="FFFFFF"/>
                    </a:outerShdw>
                  </a:effectLst>
                  <a:latin typeface="Times" pitchFamily="2" charset="0"/>
                </a:rPr>
                <a:t>S</a:t>
              </a:r>
            </a:p>
          </p:txBody>
        </p:sp>
      </p:grpSp>
      <p:grpSp>
        <p:nvGrpSpPr>
          <p:cNvPr id="30" name="Group 102">
            <a:extLst>
              <a:ext uri="{FF2B5EF4-FFF2-40B4-BE49-F238E27FC236}">
                <a16:creationId xmlns:a16="http://schemas.microsoft.com/office/drawing/2014/main" id="{153A5E73-0323-2DA1-7962-720D49CB73E4}"/>
              </a:ext>
            </a:extLst>
          </p:cNvPr>
          <p:cNvGrpSpPr>
            <a:grpSpLocks/>
          </p:cNvGrpSpPr>
          <p:nvPr/>
        </p:nvGrpSpPr>
        <p:grpSpPr bwMode="auto">
          <a:xfrm>
            <a:off x="8045450" y="3570288"/>
            <a:ext cx="1062038" cy="741362"/>
            <a:chOff x="5068" y="2249"/>
            <a:chExt cx="669" cy="467"/>
          </a:xfrm>
        </p:grpSpPr>
        <p:grpSp>
          <p:nvGrpSpPr>
            <p:cNvPr id="15392" name="Group 103">
              <a:extLst>
                <a:ext uri="{FF2B5EF4-FFF2-40B4-BE49-F238E27FC236}">
                  <a16:creationId xmlns:a16="http://schemas.microsoft.com/office/drawing/2014/main" id="{8FB058D1-B86C-66FB-6B03-70538906AB00}"/>
                </a:ext>
              </a:extLst>
            </p:cNvPr>
            <p:cNvGrpSpPr>
              <a:grpSpLocks/>
            </p:cNvGrpSpPr>
            <p:nvPr/>
          </p:nvGrpSpPr>
          <p:grpSpPr bwMode="auto">
            <a:xfrm>
              <a:off x="5068" y="2249"/>
              <a:ext cx="460" cy="343"/>
              <a:chOff x="4608" y="3478"/>
              <a:chExt cx="702" cy="497"/>
            </a:xfrm>
          </p:grpSpPr>
          <p:sp>
            <p:nvSpPr>
              <p:cNvPr id="15394" name="AutoShape 104">
                <a:extLst>
                  <a:ext uri="{FF2B5EF4-FFF2-40B4-BE49-F238E27FC236}">
                    <a16:creationId xmlns:a16="http://schemas.microsoft.com/office/drawing/2014/main" id="{D72BDF7E-C16F-7E70-BB31-1E278FB34535}"/>
                  </a:ext>
                </a:extLst>
              </p:cNvPr>
              <p:cNvSpPr>
                <a:spLocks noChangeArrowheads="1"/>
              </p:cNvSpPr>
              <p:nvPr/>
            </p:nvSpPr>
            <p:spPr bwMode="auto">
              <a:xfrm rot="9682832">
                <a:off x="4612" y="3836"/>
                <a:ext cx="698" cy="139"/>
              </a:xfrm>
              <a:prstGeom prst="triangle">
                <a:avLst>
                  <a:gd name="adj" fmla="val 41519"/>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395" name="Oval 105">
                <a:extLst>
                  <a:ext uri="{FF2B5EF4-FFF2-40B4-BE49-F238E27FC236}">
                    <a16:creationId xmlns:a16="http://schemas.microsoft.com/office/drawing/2014/main" id="{331B419B-A4AC-76EB-19CF-336EF3690A3B}"/>
                  </a:ext>
                </a:extLst>
              </p:cNvPr>
              <p:cNvSpPr>
                <a:spLocks noChangeArrowheads="1"/>
              </p:cNvSpPr>
              <p:nvPr/>
            </p:nvSpPr>
            <p:spPr bwMode="auto">
              <a:xfrm>
                <a:off x="4822" y="3661"/>
                <a:ext cx="246" cy="231"/>
              </a:xfrm>
              <a:prstGeom prst="ellipse">
                <a:avLst/>
              </a:prstGeom>
              <a:gradFill rotWithShape="0">
                <a:gsLst>
                  <a:gs pos="0">
                    <a:schemeClr val="bg1"/>
                  </a:gs>
                  <a:gs pos="100000">
                    <a:schemeClr val="accent2"/>
                  </a:gs>
                </a:gsLst>
                <a:path path="shape">
                  <a:fillToRect l="50000" t="50000" r="50000" b="50000"/>
                </a:path>
              </a:gradFill>
              <a:ln w="9525">
                <a:solidFill>
                  <a:schemeClr val="tx1"/>
                </a:solidFill>
                <a:round/>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396" name="AutoShape 106">
                <a:extLst>
                  <a:ext uri="{FF2B5EF4-FFF2-40B4-BE49-F238E27FC236}">
                    <a16:creationId xmlns:a16="http://schemas.microsoft.com/office/drawing/2014/main" id="{440E8989-46D9-2015-A354-252B9E311043}"/>
                  </a:ext>
                </a:extLst>
              </p:cNvPr>
              <p:cNvSpPr>
                <a:spLocks noChangeArrowheads="1"/>
              </p:cNvSpPr>
              <p:nvPr/>
            </p:nvSpPr>
            <p:spPr bwMode="auto">
              <a:xfrm>
                <a:off x="4608" y="3546"/>
                <a:ext cx="430" cy="408"/>
              </a:xfrm>
              <a:prstGeom prst="triangle">
                <a:avLst>
                  <a:gd name="adj" fmla="val 62560"/>
                </a:avLst>
              </a:prstGeom>
              <a:solidFill>
                <a:srgbClr val="FF0000">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sp>
            <p:nvSpPr>
              <p:cNvPr id="15397" name="AutoShape 107">
                <a:extLst>
                  <a:ext uri="{FF2B5EF4-FFF2-40B4-BE49-F238E27FC236}">
                    <a16:creationId xmlns:a16="http://schemas.microsoft.com/office/drawing/2014/main" id="{9B626552-C9CA-3E9A-3D7D-D617E4A43BE6}"/>
                  </a:ext>
                </a:extLst>
              </p:cNvPr>
              <p:cNvSpPr>
                <a:spLocks noChangeArrowheads="1"/>
              </p:cNvSpPr>
              <p:nvPr/>
            </p:nvSpPr>
            <p:spPr bwMode="auto">
              <a:xfrm rot="4140495">
                <a:off x="4875" y="3545"/>
                <a:ext cx="437" cy="304"/>
              </a:xfrm>
              <a:prstGeom prst="triangle">
                <a:avLst>
                  <a:gd name="adj" fmla="val 72157"/>
                </a:avLst>
              </a:prstGeom>
              <a:solidFill>
                <a:srgbClr val="00CCFF">
                  <a:alpha val="50195"/>
                </a:srgbClr>
              </a:solidFill>
              <a:ln w="9525">
                <a:solidFill>
                  <a:schemeClr val="tx1"/>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057900" name="Text Box 108">
              <a:extLst>
                <a:ext uri="{FF2B5EF4-FFF2-40B4-BE49-F238E27FC236}">
                  <a16:creationId xmlns:a16="http://schemas.microsoft.com/office/drawing/2014/main" id="{340966D5-ACBE-3D4E-3DBD-9CCD42531A06}"/>
                </a:ext>
              </a:extLst>
            </p:cNvPr>
            <p:cNvSpPr txBox="1">
              <a:spLocks noChangeArrowheads="1"/>
            </p:cNvSpPr>
            <p:nvPr/>
          </p:nvSpPr>
          <p:spPr bwMode="auto">
            <a:xfrm>
              <a:off x="5428" y="2428"/>
              <a:ext cx="309" cy="288"/>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CH" altLang="en-US" sz="2400">
                  <a:effectLst>
                    <a:outerShdw blurRad="38100" dist="38100" dir="2700000" algn="tl">
                      <a:srgbClr val="FFFFFF"/>
                    </a:outerShdw>
                  </a:effectLst>
                  <a:latin typeface="Symbol" pitchFamily="2" charset="2"/>
                </a:rPr>
                <a:t>¶</a:t>
              </a:r>
              <a:r>
                <a:rPr lang="de-CH" altLang="en-US" sz="2000">
                  <a:effectLst>
                    <a:outerShdw blurRad="38100" dist="38100" dir="2700000" algn="tl">
                      <a:srgbClr val="FFFFFF"/>
                    </a:outerShdw>
                  </a:effectLst>
                  <a:latin typeface="Times" pitchFamily="2" charset="0"/>
                </a:rPr>
                <a:t>T</a:t>
              </a:r>
            </a:p>
          </p:txBody>
        </p:sp>
      </p:grpSp>
      <p:grpSp>
        <p:nvGrpSpPr>
          <p:cNvPr id="26656" name="Group 109">
            <a:extLst>
              <a:ext uri="{FF2B5EF4-FFF2-40B4-BE49-F238E27FC236}">
                <a16:creationId xmlns:a16="http://schemas.microsoft.com/office/drawing/2014/main" id="{0EED8061-4B50-CB26-EF54-89F810523585}"/>
              </a:ext>
            </a:extLst>
          </p:cNvPr>
          <p:cNvGrpSpPr>
            <a:grpSpLocks/>
          </p:cNvGrpSpPr>
          <p:nvPr/>
        </p:nvGrpSpPr>
        <p:grpSpPr bwMode="auto">
          <a:xfrm>
            <a:off x="1284288" y="128588"/>
            <a:ext cx="695325" cy="2809875"/>
            <a:chOff x="809" y="81"/>
            <a:chExt cx="438" cy="1770"/>
          </a:xfrm>
        </p:grpSpPr>
        <p:grpSp>
          <p:nvGrpSpPr>
            <p:cNvPr id="15386" name="Group 110">
              <a:extLst>
                <a:ext uri="{FF2B5EF4-FFF2-40B4-BE49-F238E27FC236}">
                  <a16:creationId xmlns:a16="http://schemas.microsoft.com/office/drawing/2014/main" id="{62F9FED7-D3BC-C8E3-99DC-B154B906256D}"/>
                </a:ext>
              </a:extLst>
            </p:cNvPr>
            <p:cNvGrpSpPr>
              <a:grpSpLocks/>
            </p:cNvGrpSpPr>
            <p:nvPr/>
          </p:nvGrpSpPr>
          <p:grpSpPr bwMode="auto">
            <a:xfrm rot="-2939010">
              <a:off x="802" y="857"/>
              <a:ext cx="233" cy="220"/>
              <a:chOff x="2495" y="3240"/>
              <a:chExt cx="412" cy="372"/>
            </a:xfrm>
          </p:grpSpPr>
          <p:grpSp>
            <p:nvGrpSpPr>
              <p:cNvPr id="15388" name="Group 111">
                <a:extLst>
                  <a:ext uri="{FF2B5EF4-FFF2-40B4-BE49-F238E27FC236}">
                    <a16:creationId xmlns:a16="http://schemas.microsoft.com/office/drawing/2014/main" id="{1AFFCB4E-9ED8-3355-1D8B-86BF1DE49A95}"/>
                  </a:ext>
                </a:extLst>
              </p:cNvPr>
              <p:cNvGrpSpPr>
                <a:grpSpLocks/>
              </p:cNvGrpSpPr>
              <p:nvPr/>
            </p:nvGrpSpPr>
            <p:grpSpPr bwMode="auto">
              <a:xfrm>
                <a:off x="2580" y="3306"/>
                <a:ext cx="241" cy="240"/>
                <a:chOff x="2540" y="3351"/>
                <a:chExt cx="209" cy="208"/>
              </a:xfrm>
            </p:grpSpPr>
            <p:sp>
              <p:nvSpPr>
                <p:cNvPr id="1057904" name="Oval 112">
                  <a:extLst>
                    <a:ext uri="{FF2B5EF4-FFF2-40B4-BE49-F238E27FC236}">
                      <a16:creationId xmlns:a16="http://schemas.microsoft.com/office/drawing/2014/main" id="{228AB459-53E7-F020-4557-002264D17F76}"/>
                    </a:ext>
                  </a:extLst>
                </p:cNvPr>
                <p:cNvSpPr>
                  <a:spLocks noChangeArrowheads="1"/>
                </p:cNvSpPr>
                <p:nvPr/>
              </p:nvSpPr>
              <p:spPr bwMode="auto">
                <a:xfrm>
                  <a:off x="2539" y="3342"/>
                  <a:ext cx="209" cy="208"/>
                </a:xfrm>
                <a:prstGeom prst="ellipse">
                  <a:avLst/>
                </a:prstGeom>
                <a:gradFill rotWithShape="0">
                  <a:gsLst>
                    <a:gs pos="0">
                      <a:schemeClr val="bg1"/>
                    </a:gs>
                    <a:gs pos="100000">
                      <a:srgbClr val="0066FF"/>
                    </a:gs>
                  </a:gsLst>
                  <a:path path="shape">
                    <a:fillToRect l="50000" t="50000" r="50000" b="50000"/>
                  </a:path>
                </a:gradFill>
                <a:ln w="9525">
                  <a:solidFill>
                    <a:schemeClr val="tx1"/>
                  </a:solidFill>
                  <a:round/>
                  <a:headEnd/>
                  <a:tailEnd/>
                </a:ln>
                <a:effectLst/>
              </p:spPr>
              <p:txBody>
                <a:bodyPr vert="eaVert" wrap="none" anchor="ctr"/>
                <a:lstStyle/>
                <a:p>
                  <a:pPr algn="ctr">
                    <a:defRPr/>
                  </a:pPr>
                  <a:endParaRPr lang="de-CH" sz="2400">
                    <a:effectLst>
                      <a:outerShdw blurRad="38100" dist="38100" dir="2700000" algn="tl">
                        <a:srgbClr val="FFFFFF"/>
                      </a:outerShdw>
                    </a:effectLst>
                    <a:latin typeface="Times" charset="0"/>
                    <a:ea typeface="+mn-ea"/>
                  </a:endParaRPr>
                </a:p>
              </p:txBody>
            </p:sp>
            <p:sp>
              <p:nvSpPr>
                <p:cNvPr id="1057905" name="Oval 113">
                  <a:extLst>
                    <a:ext uri="{FF2B5EF4-FFF2-40B4-BE49-F238E27FC236}">
                      <a16:creationId xmlns:a16="http://schemas.microsoft.com/office/drawing/2014/main" id="{E354F40D-36A2-ACE9-2403-89AC4F983BF1}"/>
                    </a:ext>
                  </a:extLst>
                </p:cNvPr>
                <p:cNvSpPr>
                  <a:spLocks noChangeArrowheads="1"/>
                </p:cNvSpPr>
                <p:nvPr/>
              </p:nvSpPr>
              <p:spPr bwMode="auto">
                <a:xfrm>
                  <a:off x="2596" y="3385"/>
                  <a:ext cx="112" cy="114"/>
                </a:xfrm>
                <a:prstGeom prst="ellipse">
                  <a:avLst/>
                </a:prstGeom>
                <a:gradFill rotWithShape="0">
                  <a:gsLst>
                    <a:gs pos="0">
                      <a:schemeClr val="bg1"/>
                    </a:gs>
                    <a:gs pos="100000">
                      <a:srgbClr val="FF0000"/>
                    </a:gs>
                  </a:gsLst>
                  <a:path path="shape">
                    <a:fillToRect l="50000" t="50000" r="50000" b="50000"/>
                  </a:path>
                </a:gradFill>
                <a:ln w="9525">
                  <a:solidFill>
                    <a:schemeClr val="tx1"/>
                  </a:solidFill>
                  <a:round/>
                  <a:headEnd/>
                  <a:tailEnd/>
                </a:ln>
                <a:effectLst/>
              </p:spPr>
              <p:txBody>
                <a:bodyPr vert="eaVert" wrap="none" anchor="ctr"/>
                <a:lstStyle/>
                <a:p>
                  <a:pPr algn="ctr">
                    <a:defRPr/>
                  </a:pPr>
                  <a:endParaRPr lang="de-CH" sz="2400">
                    <a:effectLst>
                      <a:outerShdw blurRad="38100" dist="38100" dir="2700000" algn="tl">
                        <a:srgbClr val="FFFFFF"/>
                      </a:outerShdw>
                    </a:effectLst>
                    <a:latin typeface="Times" charset="0"/>
                    <a:ea typeface="+mn-ea"/>
                  </a:endParaRPr>
                </a:p>
              </p:txBody>
            </p:sp>
          </p:grpSp>
          <p:sp>
            <p:nvSpPr>
              <p:cNvPr id="15389" name="AutoShape 114">
                <a:extLst>
                  <a:ext uri="{FF2B5EF4-FFF2-40B4-BE49-F238E27FC236}">
                    <a16:creationId xmlns:a16="http://schemas.microsoft.com/office/drawing/2014/main" id="{BF863AAB-1742-A915-7C8C-62D66AD33451}"/>
                  </a:ext>
                </a:extLst>
              </p:cNvPr>
              <p:cNvSpPr>
                <a:spLocks noChangeArrowheads="1"/>
              </p:cNvSpPr>
              <p:nvPr/>
            </p:nvSpPr>
            <p:spPr bwMode="auto">
              <a:xfrm>
                <a:off x="2495" y="3240"/>
                <a:ext cx="412" cy="372"/>
              </a:xfrm>
              <a:prstGeom prst="cube">
                <a:avLst>
                  <a:gd name="adj" fmla="val 25000"/>
                </a:avLst>
              </a:prstGeom>
              <a:solidFill>
                <a:srgbClr val="33CCCC">
                  <a:alpha val="50195"/>
                </a:srgbClr>
              </a:solidFill>
              <a:ln w="9525">
                <a:solidFill>
                  <a:schemeClr val="bg2"/>
                </a:solidFill>
                <a:miter lim="800000"/>
                <a:headEnd/>
                <a:tailEnd/>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
          <p:nvSpPr>
            <p:cNvPr id="15387" name="AutoShape 115">
              <a:extLst>
                <a:ext uri="{FF2B5EF4-FFF2-40B4-BE49-F238E27FC236}">
                  <a16:creationId xmlns:a16="http://schemas.microsoft.com/office/drawing/2014/main" id="{73464DB4-D021-1805-E749-A4E89CDA75B2}"/>
                </a:ext>
              </a:extLst>
            </p:cNvPr>
            <p:cNvSpPr>
              <a:spLocks/>
            </p:cNvSpPr>
            <p:nvPr/>
          </p:nvSpPr>
          <p:spPr bwMode="auto">
            <a:xfrm>
              <a:off x="1125" y="81"/>
              <a:ext cx="122" cy="1770"/>
            </a:xfrm>
            <a:prstGeom prst="leftBrace">
              <a:avLst>
                <a:gd name="adj1" fmla="val 12090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1057800">
                                            <p:txEl>
                                              <p:pRg st="0" end="0"/>
                                            </p:txEl>
                                          </p:spTgt>
                                        </p:tgtEl>
                                        <p:attrNameLst>
                                          <p:attrName>style.visibility</p:attrName>
                                        </p:attrNameLst>
                                      </p:cBhvr>
                                      <p:to>
                                        <p:strVal val="visible"/>
                                      </p:to>
                                    </p:set>
                                    <p:anim calcmode="lin" valueType="num">
                                      <p:cBhvr>
                                        <p:cTn id="7" dur="500" fill="hold"/>
                                        <p:tgtEl>
                                          <p:spTgt spid="1057800">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05780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057800">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05780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1057800">
                                            <p:txEl>
                                              <p:pRg st="1" end="1"/>
                                            </p:txEl>
                                          </p:spTgt>
                                        </p:tgtEl>
                                        <p:attrNameLst>
                                          <p:attrName>style.visibility</p:attrName>
                                        </p:attrNameLst>
                                      </p:cBhvr>
                                      <p:to>
                                        <p:strVal val="visible"/>
                                      </p:to>
                                    </p:set>
                                    <p:anim calcmode="lin" valueType="num">
                                      <p:cBhvr>
                                        <p:cTn id="15" dur="500" fill="hold"/>
                                        <p:tgtEl>
                                          <p:spTgt spid="1057800">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057800">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057800">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5780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nodeType="clickEffect">
                                  <p:stCondLst>
                                    <p:cond delay="0"/>
                                  </p:stCondLst>
                                  <p:childTnLst>
                                    <p:set>
                                      <p:cBhvr>
                                        <p:cTn id="22" dur="1" fill="hold">
                                          <p:stCondLst>
                                            <p:cond delay="0"/>
                                          </p:stCondLst>
                                        </p:cTn>
                                        <p:tgtEl>
                                          <p:spTgt spid="1057800">
                                            <p:txEl>
                                              <p:pRg st="2" end="2"/>
                                            </p:txEl>
                                          </p:spTgt>
                                        </p:tgtEl>
                                        <p:attrNameLst>
                                          <p:attrName>style.visibility</p:attrName>
                                        </p:attrNameLst>
                                      </p:cBhvr>
                                      <p:to>
                                        <p:strVal val="visible"/>
                                      </p:to>
                                    </p:set>
                                    <p:anim calcmode="lin" valueType="num">
                                      <p:cBhvr>
                                        <p:cTn id="23" dur="500" fill="hold"/>
                                        <p:tgtEl>
                                          <p:spTgt spid="1057800">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057800">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057800">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57800">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nodeType="clickEffect">
                                  <p:stCondLst>
                                    <p:cond delay="0"/>
                                  </p:stCondLst>
                                  <p:childTnLst>
                                    <p:set>
                                      <p:cBhvr>
                                        <p:cTn id="30" dur="1" fill="hold">
                                          <p:stCondLst>
                                            <p:cond delay="0"/>
                                          </p:stCondLst>
                                        </p:cTn>
                                        <p:tgtEl>
                                          <p:spTgt spid="1057800">
                                            <p:txEl>
                                              <p:pRg st="3" end="3"/>
                                            </p:txEl>
                                          </p:spTgt>
                                        </p:tgtEl>
                                        <p:attrNameLst>
                                          <p:attrName>style.visibility</p:attrName>
                                        </p:attrNameLst>
                                      </p:cBhvr>
                                      <p:to>
                                        <p:strVal val="visible"/>
                                      </p:to>
                                    </p:set>
                                    <p:anim calcmode="lin" valueType="num">
                                      <p:cBhvr>
                                        <p:cTn id="31" dur="500" fill="hold"/>
                                        <p:tgtEl>
                                          <p:spTgt spid="1057800">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057800">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057800">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57800">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nodeType="clickEffect">
                                  <p:stCondLst>
                                    <p:cond delay="0"/>
                                  </p:stCondLst>
                                  <p:childTnLst>
                                    <p:set>
                                      <p:cBhvr>
                                        <p:cTn id="38" dur="1" fill="hold">
                                          <p:stCondLst>
                                            <p:cond delay="0"/>
                                          </p:stCondLst>
                                        </p:cTn>
                                        <p:tgtEl>
                                          <p:spTgt spid="1057800">
                                            <p:txEl>
                                              <p:pRg st="4" end="4"/>
                                            </p:txEl>
                                          </p:spTgt>
                                        </p:tgtEl>
                                        <p:attrNameLst>
                                          <p:attrName>style.visibility</p:attrName>
                                        </p:attrNameLst>
                                      </p:cBhvr>
                                      <p:to>
                                        <p:strVal val="visible"/>
                                      </p:to>
                                    </p:set>
                                    <p:anim calcmode="lin" valueType="num">
                                      <p:cBhvr>
                                        <p:cTn id="39" dur="500" fill="hold"/>
                                        <p:tgtEl>
                                          <p:spTgt spid="1057800">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057800">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057800">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057800">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10" fill="hold" nodeType="clickEffect">
                                  <p:stCondLst>
                                    <p:cond delay="0"/>
                                  </p:stCondLst>
                                  <p:childTnLst>
                                    <p:set>
                                      <p:cBhvr>
                                        <p:cTn id="46" dur="1" fill="hold">
                                          <p:stCondLst>
                                            <p:cond delay="0"/>
                                          </p:stCondLst>
                                        </p:cTn>
                                        <p:tgtEl>
                                          <p:spTgt spid="26656"/>
                                        </p:tgtEl>
                                        <p:attrNameLst>
                                          <p:attrName>style.visibility</p:attrName>
                                        </p:attrNameLst>
                                      </p:cBhvr>
                                      <p:to>
                                        <p:strVal val="visible"/>
                                      </p:to>
                                    </p:set>
                                    <p:anim calcmode="lin" valueType="num">
                                      <p:cBhvr>
                                        <p:cTn id="47" dur="500" fill="hold"/>
                                        <p:tgtEl>
                                          <p:spTgt spid="26656"/>
                                        </p:tgtEl>
                                        <p:attrNameLst>
                                          <p:attrName>ppt_w</p:attrName>
                                        </p:attrNameLst>
                                      </p:cBhvr>
                                      <p:tavLst>
                                        <p:tav tm="0">
                                          <p:val>
                                            <p:fltVal val="0"/>
                                          </p:val>
                                        </p:tav>
                                        <p:tav tm="100000">
                                          <p:val>
                                            <p:strVal val="#ppt_w"/>
                                          </p:val>
                                        </p:tav>
                                      </p:tavLst>
                                    </p:anim>
                                    <p:anim calcmode="lin" valueType="num">
                                      <p:cBhvr>
                                        <p:cTn id="48" dur="500" fill="hold"/>
                                        <p:tgtEl>
                                          <p:spTgt spid="26656"/>
                                        </p:tgtEl>
                                        <p:attrNameLst>
                                          <p:attrName>ppt_h</p:attrName>
                                        </p:attrNameLst>
                                      </p:cBhvr>
                                      <p:tavLst>
                                        <p:tav tm="0">
                                          <p:val>
                                            <p:strVal val="#ppt_h"/>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5"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1000" fill="hold"/>
                                        <p:tgtEl>
                                          <p:spTgt spid="10"/>
                                        </p:tgtEl>
                                        <p:attrNameLst>
                                          <p:attrName>ppt_w</p:attrName>
                                        </p:attrNameLst>
                                      </p:cBhvr>
                                      <p:tavLst>
                                        <p:tav tm="0">
                                          <p:val>
                                            <p:fltVal val="0"/>
                                          </p:val>
                                        </p:tav>
                                        <p:tav tm="100000">
                                          <p:val>
                                            <p:strVal val="#ppt_w"/>
                                          </p:val>
                                        </p:tav>
                                      </p:tavLst>
                                    </p:anim>
                                    <p:anim calcmode="lin" valueType="num">
                                      <p:cBhvr>
                                        <p:cTn id="54" dur="1000" fill="hold"/>
                                        <p:tgtEl>
                                          <p:spTgt spid="10"/>
                                        </p:tgtEl>
                                        <p:attrNameLst>
                                          <p:attrName>ppt_h</p:attrName>
                                        </p:attrNameLst>
                                      </p:cBhvr>
                                      <p:tavLst>
                                        <p:tav tm="0">
                                          <p:val>
                                            <p:fltVal val="0"/>
                                          </p:val>
                                        </p:tav>
                                        <p:tav tm="100000">
                                          <p:val>
                                            <p:strVal val="#ppt_h"/>
                                          </p:val>
                                        </p:tav>
                                      </p:tavLst>
                                    </p:anim>
                                    <p:anim calcmode="lin" valueType="num">
                                      <p:cBhvr>
                                        <p:cTn id="55"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5" presetClass="entr" presetSubtype="0" fill="hold"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5" presetClass="entr" presetSubtype="0" fill="hold"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1000" fill="hold"/>
                                        <p:tgtEl>
                                          <p:spTgt spid="14"/>
                                        </p:tgtEl>
                                        <p:attrNameLst>
                                          <p:attrName>ppt_w</p:attrName>
                                        </p:attrNameLst>
                                      </p:cBhvr>
                                      <p:tavLst>
                                        <p:tav tm="0">
                                          <p:val>
                                            <p:fltVal val="0"/>
                                          </p:val>
                                        </p:tav>
                                        <p:tav tm="100000">
                                          <p:val>
                                            <p:strVal val="#ppt_w"/>
                                          </p:val>
                                        </p:tav>
                                      </p:tavLst>
                                    </p:anim>
                                    <p:anim calcmode="lin" valueType="num">
                                      <p:cBhvr>
                                        <p:cTn id="70" dur="1000" fill="hold"/>
                                        <p:tgtEl>
                                          <p:spTgt spid="14"/>
                                        </p:tgtEl>
                                        <p:attrNameLst>
                                          <p:attrName>ppt_h</p:attrName>
                                        </p:attrNameLst>
                                      </p:cBhvr>
                                      <p:tavLst>
                                        <p:tav tm="0">
                                          <p:val>
                                            <p:fltVal val="0"/>
                                          </p:val>
                                        </p:tav>
                                        <p:tav tm="100000">
                                          <p:val>
                                            <p:strVal val="#ppt_h"/>
                                          </p:val>
                                        </p:tav>
                                      </p:tavLst>
                                    </p:anim>
                                    <p:anim calcmode="lin" valueType="num">
                                      <p:cBhvr>
                                        <p:cTn id="71"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dissolve">
                                      <p:cBhvr>
                                        <p:cTn id="77" dur="500"/>
                                        <p:tgtEl>
                                          <p:spTgt spid="2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7" presetClass="entr" presetSubtype="8" fill="hold" nodeType="clickEffect">
                                  <p:stCondLst>
                                    <p:cond delay="0"/>
                                  </p:stCondLst>
                                  <p:childTnLst>
                                    <p:set>
                                      <p:cBhvr>
                                        <p:cTn id="81" dur="1" fill="hold">
                                          <p:stCondLst>
                                            <p:cond delay="0"/>
                                          </p:stCondLst>
                                        </p:cTn>
                                        <p:tgtEl>
                                          <p:spTgt spid="6"/>
                                        </p:tgtEl>
                                        <p:attrNameLst>
                                          <p:attrName>style.visibility</p:attrName>
                                        </p:attrNameLst>
                                      </p:cBhvr>
                                      <p:to>
                                        <p:strVal val="visible"/>
                                      </p:to>
                                    </p:set>
                                    <p:anim calcmode="lin" valueType="num">
                                      <p:cBhvr>
                                        <p:cTn id="82" dur="500" fill="hold"/>
                                        <p:tgtEl>
                                          <p:spTgt spid="6"/>
                                        </p:tgtEl>
                                        <p:attrNameLst>
                                          <p:attrName>ppt_x</p:attrName>
                                        </p:attrNameLst>
                                      </p:cBhvr>
                                      <p:tavLst>
                                        <p:tav tm="0">
                                          <p:val>
                                            <p:strVal val="#ppt_x-#ppt_w/2"/>
                                          </p:val>
                                        </p:tav>
                                        <p:tav tm="100000">
                                          <p:val>
                                            <p:strVal val="#ppt_x"/>
                                          </p:val>
                                        </p:tav>
                                      </p:tavLst>
                                    </p:anim>
                                    <p:anim calcmode="lin" valueType="num">
                                      <p:cBhvr>
                                        <p:cTn id="83" dur="500" fill="hold"/>
                                        <p:tgtEl>
                                          <p:spTgt spid="6"/>
                                        </p:tgtEl>
                                        <p:attrNameLst>
                                          <p:attrName>ppt_y</p:attrName>
                                        </p:attrNameLst>
                                      </p:cBhvr>
                                      <p:tavLst>
                                        <p:tav tm="0">
                                          <p:val>
                                            <p:strVal val="#ppt_y"/>
                                          </p:val>
                                        </p:tav>
                                        <p:tav tm="100000">
                                          <p:val>
                                            <p:strVal val="#ppt_y"/>
                                          </p:val>
                                        </p:tav>
                                      </p:tavLst>
                                    </p:anim>
                                    <p:anim calcmode="lin" valueType="num">
                                      <p:cBhvr>
                                        <p:cTn id="84" dur="500" fill="hold"/>
                                        <p:tgtEl>
                                          <p:spTgt spid="6"/>
                                        </p:tgtEl>
                                        <p:attrNameLst>
                                          <p:attrName>ppt_w</p:attrName>
                                        </p:attrNameLst>
                                      </p:cBhvr>
                                      <p:tavLst>
                                        <p:tav tm="0">
                                          <p:val>
                                            <p:fltVal val="0"/>
                                          </p:val>
                                        </p:tav>
                                        <p:tav tm="100000">
                                          <p:val>
                                            <p:strVal val="#ppt_w"/>
                                          </p:val>
                                        </p:tav>
                                      </p:tavLst>
                                    </p:anim>
                                    <p:anim calcmode="lin" valueType="num">
                                      <p:cBhvr>
                                        <p:cTn id="85"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9" presetClass="entr" presetSubtype="0" fill="hold" nodeType="click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dissolve">
                                      <p:cBhvr>
                                        <p:cTn id="90" dur="500"/>
                                        <p:tgtEl>
                                          <p:spTgt spid="18"/>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7" presetClass="entr" presetSubtype="8" fill="hold" nodeType="clickEffect">
                                  <p:stCondLst>
                                    <p:cond delay="0"/>
                                  </p:stCondLst>
                                  <p:childTnLst>
                                    <p:set>
                                      <p:cBhvr>
                                        <p:cTn id="94" dur="1" fill="hold">
                                          <p:stCondLst>
                                            <p:cond delay="0"/>
                                          </p:stCondLst>
                                        </p:cTn>
                                        <p:tgtEl>
                                          <p:spTgt spid="7"/>
                                        </p:tgtEl>
                                        <p:attrNameLst>
                                          <p:attrName>style.visibility</p:attrName>
                                        </p:attrNameLst>
                                      </p:cBhvr>
                                      <p:to>
                                        <p:strVal val="visible"/>
                                      </p:to>
                                    </p:set>
                                    <p:anim calcmode="lin" valueType="num">
                                      <p:cBhvr>
                                        <p:cTn id="95" dur="500" fill="hold"/>
                                        <p:tgtEl>
                                          <p:spTgt spid="7"/>
                                        </p:tgtEl>
                                        <p:attrNameLst>
                                          <p:attrName>ppt_x</p:attrName>
                                        </p:attrNameLst>
                                      </p:cBhvr>
                                      <p:tavLst>
                                        <p:tav tm="0">
                                          <p:val>
                                            <p:strVal val="#ppt_x-#ppt_w/2"/>
                                          </p:val>
                                        </p:tav>
                                        <p:tav tm="100000">
                                          <p:val>
                                            <p:strVal val="#ppt_x"/>
                                          </p:val>
                                        </p:tav>
                                      </p:tavLst>
                                    </p:anim>
                                    <p:anim calcmode="lin" valueType="num">
                                      <p:cBhvr>
                                        <p:cTn id="96" dur="500" fill="hold"/>
                                        <p:tgtEl>
                                          <p:spTgt spid="7"/>
                                        </p:tgtEl>
                                        <p:attrNameLst>
                                          <p:attrName>ppt_y</p:attrName>
                                        </p:attrNameLst>
                                      </p:cBhvr>
                                      <p:tavLst>
                                        <p:tav tm="0">
                                          <p:val>
                                            <p:strVal val="#ppt_y"/>
                                          </p:val>
                                        </p:tav>
                                        <p:tav tm="100000">
                                          <p:val>
                                            <p:strVal val="#ppt_y"/>
                                          </p:val>
                                        </p:tav>
                                      </p:tavLst>
                                    </p:anim>
                                    <p:anim calcmode="lin" valueType="num">
                                      <p:cBhvr>
                                        <p:cTn id="97" dur="500" fill="hold"/>
                                        <p:tgtEl>
                                          <p:spTgt spid="7"/>
                                        </p:tgtEl>
                                        <p:attrNameLst>
                                          <p:attrName>ppt_w</p:attrName>
                                        </p:attrNameLst>
                                      </p:cBhvr>
                                      <p:tavLst>
                                        <p:tav tm="0">
                                          <p:val>
                                            <p:fltVal val="0"/>
                                          </p:val>
                                        </p:tav>
                                        <p:tav tm="100000">
                                          <p:val>
                                            <p:strVal val="#ppt_w"/>
                                          </p:val>
                                        </p:tav>
                                      </p:tavLst>
                                    </p:anim>
                                    <p:anim calcmode="lin" valueType="num">
                                      <p:cBhvr>
                                        <p:cTn id="98"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9" presetClass="entr" presetSubtype="0" fill="hold" nodeType="clickEffect">
                                  <p:stCondLst>
                                    <p:cond delay="0"/>
                                  </p:stCondLst>
                                  <p:childTnLst>
                                    <p:set>
                                      <p:cBhvr>
                                        <p:cTn id="102" dur="1" fill="hold">
                                          <p:stCondLst>
                                            <p:cond delay="0"/>
                                          </p:stCondLst>
                                        </p:cTn>
                                        <p:tgtEl>
                                          <p:spTgt spid="16"/>
                                        </p:tgtEl>
                                        <p:attrNameLst>
                                          <p:attrName>style.visibility</p:attrName>
                                        </p:attrNameLst>
                                      </p:cBhvr>
                                      <p:to>
                                        <p:strVal val="visible"/>
                                      </p:to>
                                    </p:set>
                                    <p:animEffect transition="in" filter="dissolve">
                                      <p:cBhvr>
                                        <p:cTn id="103" dur="500"/>
                                        <p:tgtEl>
                                          <p:spTgt spid="16"/>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7" presetClass="entr" presetSubtype="8" fill="hold" nodeType="clickEffect">
                                  <p:stCondLst>
                                    <p:cond delay="0"/>
                                  </p:stCondLst>
                                  <p:childTnLst>
                                    <p:set>
                                      <p:cBhvr>
                                        <p:cTn id="107" dur="1" fill="hold">
                                          <p:stCondLst>
                                            <p:cond delay="0"/>
                                          </p:stCondLst>
                                        </p:cTn>
                                        <p:tgtEl>
                                          <p:spTgt spid="8"/>
                                        </p:tgtEl>
                                        <p:attrNameLst>
                                          <p:attrName>style.visibility</p:attrName>
                                        </p:attrNameLst>
                                      </p:cBhvr>
                                      <p:to>
                                        <p:strVal val="visible"/>
                                      </p:to>
                                    </p:set>
                                    <p:anim calcmode="lin" valueType="num">
                                      <p:cBhvr>
                                        <p:cTn id="108" dur="500" fill="hold"/>
                                        <p:tgtEl>
                                          <p:spTgt spid="8"/>
                                        </p:tgtEl>
                                        <p:attrNameLst>
                                          <p:attrName>ppt_x</p:attrName>
                                        </p:attrNameLst>
                                      </p:cBhvr>
                                      <p:tavLst>
                                        <p:tav tm="0">
                                          <p:val>
                                            <p:strVal val="#ppt_x-#ppt_w/2"/>
                                          </p:val>
                                        </p:tav>
                                        <p:tav tm="100000">
                                          <p:val>
                                            <p:strVal val="#ppt_x"/>
                                          </p:val>
                                        </p:tav>
                                      </p:tavLst>
                                    </p:anim>
                                    <p:anim calcmode="lin" valueType="num">
                                      <p:cBhvr>
                                        <p:cTn id="109" dur="500" fill="hold"/>
                                        <p:tgtEl>
                                          <p:spTgt spid="8"/>
                                        </p:tgtEl>
                                        <p:attrNameLst>
                                          <p:attrName>ppt_y</p:attrName>
                                        </p:attrNameLst>
                                      </p:cBhvr>
                                      <p:tavLst>
                                        <p:tav tm="0">
                                          <p:val>
                                            <p:strVal val="#ppt_y"/>
                                          </p:val>
                                        </p:tav>
                                        <p:tav tm="100000">
                                          <p:val>
                                            <p:strVal val="#ppt_y"/>
                                          </p:val>
                                        </p:tav>
                                      </p:tavLst>
                                    </p:anim>
                                    <p:anim calcmode="lin" valueType="num">
                                      <p:cBhvr>
                                        <p:cTn id="110" dur="500" fill="hold"/>
                                        <p:tgtEl>
                                          <p:spTgt spid="8"/>
                                        </p:tgtEl>
                                        <p:attrNameLst>
                                          <p:attrName>ppt_w</p:attrName>
                                        </p:attrNameLst>
                                      </p:cBhvr>
                                      <p:tavLst>
                                        <p:tav tm="0">
                                          <p:val>
                                            <p:fltVal val="0"/>
                                          </p:val>
                                        </p:tav>
                                        <p:tav tm="100000">
                                          <p:val>
                                            <p:strVal val="#ppt_w"/>
                                          </p:val>
                                        </p:tav>
                                      </p:tavLst>
                                    </p:anim>
                                    <p:anim calcmode="lin" valueType="num">
                                      <p:cBhvr>
                                        <p:cTn id="111"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ntr" presetSubtype="0" fill="hold" nodeType="clickEffect">
                                  <p:stCondLst>
                                    <p:cond delay="0"/>
                                  </p:stCondLst>
                                  <p:childTnLst>
                                    <p:set>
                                      <p:cBhvr>
                                        <p:cTn id="115" dur="1" fill="hold">
                                          <p:stCondLst>
                                            <p:cond delay="0"/>
                                          </p:stCondLst>
                                        </p:cTn>
                                        <p:tgtEl>
                                          <p:spTgt spid="26"/>
                                        </p:tgtEl>
                                        <p:attrNameLst>
                                          <p:attrName>style.visibility</p:attrName>
                                        </p:attrNameLst>
                                      </p:cBhvr>
                                      <p:to>
                                        <p:strVal val="visible"/>
                                      </p:to>
                                    </p:set>
                                    <p:animEffect transition="in" filter="dissolve">
                                      <p:cBhvr>
                                        <p:cTn id="116" dur="500"/>
                                        <p:tgtEl>
                                          <p:spTgt spid="26"/>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7" presetClass="entr" presetSubtype="8" fill="hold" nodeType="clickEffect">
                                  <p:stCondLst>
                                    <p:cond delay="0"/>
                                  </p:stCondLst>
                                  <p:childTnLst>
                                    <p:set>
                                      <p:cBhvr>
                                        <p:cTn id="120" dur="1" fill="hold">
                                          <p:stCondLst>
                                            <p:cond delay="0"/>
                                          </p:stCondLst>
                                        </p:cTn>
                                        <p:tgtEl>
                                          <p:spTgt spid="5"/>
                                        </p:tgtEl>
                                        <p:attrNameLst>
                                          <p:attrName>style.visibility</p:attrName>
                                        </p:attrNameLst>
                                      </p:cBhvr>
                                      <p:to>
                                        <p:strVal val="visible"/>
                                      </p:to>
                                    </p:set>
                                    <p:anim calcmode="lin" valueType="num">
                                      <p:cBhvr>
                                        <p:cTn id="121" dur="500" fill="hold"/>
                                        <p:tgtEl>
                                          <p:spTgt spid="5"/>
                                        </p:tgtEl>
                                        <p:attrNameLst>
                                          <p:attrName>ppt_x</p:attrName>
                                        </p:attrNameLst>
                                      </p:cBhvr>
                                      <p:tavLst>
                                        <p:tav tm="0">
                                          <p:val>
                                            <p:strVal val="#ppt_x-#ppt_w/2"/>
                                          </p:val>
                                        </p:tav>
                                        <p:tav tm="100000">
                                          <p:val>
                                            <p:strVal val="#ppt_x"/>
                                          </p:val>
                                        </p:tav>
                                      </p:tavLst>
                                    </p:anim>
                                    <p:anim calcmode="lin" valueType="num">
                                      <p:cBhvr>
                                        <p:cTn id="122" dur="500" fill="hold"/>
                                        <p:tgtEl>
                                          <p:spTgt spid="5"/>
                                        </p:tgtEl>
                                        <p:attrNameLst>
                                          <p:attrName>ppt_y</p:attrName>
                                        </p:attrNameLst>
                                      </p:cBhvr>
                                      <p:tavLst>
                                        <p:tav tm="0">
                                          <p:val>
                                            <p:strVal val="#ppt_y"/>
                                          </p:val>
                                        </p:tav>
                                        <p:tav tm="100000">
                                          <p:val>
                                            <p:strVal val="#ppt_y"/>
                                          </p:val>
                                        </p:tav>
                                      </p:tavLst>
                                    </p:anim>
                                    <p:anim calcmode="lin" valueType="num">
                                      <p:cBhvr>
                                        <p:cTn id="123" dur="500" fill="hold"/>
                                        <p:tgtEl>
                                          <p:spTgt spid="5"/>
                                        </p:tgtEl>
                                        <p:attrNameLst>
                                          <p:attrName>ppt_w</p:attrName>
                                        </p:attrNameLst>
                                      </p:cBhvr>
                                      <p:tavLst>
                                        <p:tav tm="0">
                                          <p:val>
                                            <p:fltVal val="0"/>
                                          </p:val>
                                        </p:tav>
                                        <p:tav tm="100000">
                                          <p:val>
                                            <p:strVal val="#ppt_w"/>
                                          </p:val>
                                        </p:tav>
                                      </p:tavLst>
                                    </p:anim>
                                    <p:anim calcmode="lin" valueType="num">
                                      <p:cBhvr>
                                        <p:cTn id="124"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ntr" presetSubtype="1" fill="hold" nodeType="clickEffect">
                                  <p:stCondLst>
                                    <p:cond delay="0"/>
                                  </p:stCondLst>
                                  <p:childTnLst>
                                    <p:set>
                                      <p:cBhvr>
                                        <p:cTn id="128" dur="1" fill="hold">
                                          <p:stCondLst>
                                            <p:cond delay="0"/>
                                          </p:stCondLst>
                                        </p:cTn>
                                        <p:tgtEl>
                                          <p:spTgt spid="30"/>
                                        </p:tgtEl>
                                        <p:attrNameLst>
                                          <p:attrName>style.visibility</p:attrName>
                                        </p:attrNameLst>
                                      </p:cBhvr>
                                      <p:to>
                                        <p:strVal val="visible"/>
                                      </p:to>
                                    </p:set>
                                    <p:anim calcmode="lin" valueType="num">
                                      <p:cBhvr additive="base">
                                        <p:cTn id="129" dur="500" fill="hold"/>
                                        <p:tgtEl>
                                          <p:spTgt spid="30"/>
                                        </p:tgtEl>
                                        <p:attrNameLst>
                                          <p:attrName>ppt_x</p:attrName>
                                        </p:attrNameLst>
                                      </p:cBhvr>
                                      <p:tavLst>
                                        <p:tav tm="0">
                                          <p:val>
                                            <p:strVal val="#ppt_x"/>
                                          </p:val>
                                        </p:tav>
                                        <p:tav tm="100000">
                                          <p:val>
                                            <p:strVal val="#ppt_x"/>
                                          </p:val>
                                        </p:tav>
                                      </p:tavLst>
                                    </p:anim>
                                    <p:anim calcmode="lin" valueType="num">
                                      <p:cBhvr additive="base">
                                        <p:cTn id="130"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7" presetClass="entr" presetSubtype="1" fill="hold" nodeType="clickEffect">
                                  <p:stCondLst>
                                    <p:cond delay="0"/>
                                  </p:stCondLst>
                                  <p:childTnLst>
                                    <p:set>
                                      <p:cBhvr>
                                        <p:cTn id="134" dur="1" fill="hold">
                                          <p:stCondLst>
                                            <p:cond delay="0"/>
                                          </p:stCondLst>
                                        </p:cTn>
                                        <p:tgtEl>
                                          <p:spTgt spid="1057804"/>
                                        </p:tgtEl>
                                        <p:attrNameLst>
                                          <p:attrName>style.visibility</p:attrName>
                                        </p:attrNameLst>
                                      </p:cBhvr>
                                      <p:to>
                                        <p:strVal val="visible"/>
                                      </p:to>
                                    </p:set>
                                    <p:anim calcmode="lin" valueType="num">
                                      <p:cBhvr>
                                        <p:cTn id="135" dur="500" fill="hold"/>
                                        <p:tgtEl>
                                          <p:spTgt spid="1057804"/>
                                        </p:tgtEl>
                                        <p:attrNameLst>
                                          <p:attrName>ppt_x</p:attrName>
                                        </p:attrNameLst>
                                      </p:cBhvr>
                                      <p:tavLst>
                                        <p:tav tm="0">
                                          <p:val>
                                            <p:strVal val="#ppt_x"/>
                                          </p:val>
                                        </p:tav>
                                        <p:tav tm="100000">
                                          <p:val>
                                            <p:strVal val="#ppt_x"/>
                                          </p:val>
                                        </p:tav>
                                      </p:tavLst>
                                    </p:anim>
                                    <p:anim calcmode="lin" valueType="num">
                                      <p:cBhvr>
                                        <p:cTn id="136" dur="500" fill="hold"/>
                                        <p:tgtEl>
                                          <p:spTgt spid="1057804"/>
                                        </p:tgtEl>
                                        <p:attrNameLst>
                                          <p:attrName>ppt_y</p:attrName>
                                        </p:attrNameLst>
                                      </p:cBhvr>
                                      <p:tavLst>
                                        <p:tav tm="0">
                                          <p:val>
                                            <p:strVal val="#ppt_y-#ppt_h/2"/>
                                          </p:val>
                                        </p:tav>
                                        <p:tav tm="100000">
                                          <p:val>
                                            <p:strVal val="#ppt_y"/>
                                          </p:val>
                                        </p:tav>
                                      </p:tavLst>
                                    </p:anim>
                                    <p:anim calcmode="lin" valueType="num">
                                      <p:cBhvr>
                                        <p:cTn id="137" dur="500" fill="hold"/>
                                        <p:tgtEl>
                                          <p:spTgt spid="1057804"/>
                                        </p:tgtEl>
                                        <p:attrNameLst>
                                          <p:attrName>ppt_w</p:attrName>
                                        </p:attrNameLst>
                                      </p:cBhvr>
                                      <p:tavLst>
                                        <p:tav tm="0">
                                          <p:val>
                                            <p:strVal val="#ppt_w"/>
                                          </p:val>
                                        </p:tav>
                                        <p:tav tm="100000">
                                          <p:val>
                                            <p:strVal val="#ppt_w"/>
                                          </p:val>
                                        </p:tav>
                                      </p:tavLst>
                                    </p:anim>
                                    <p:anim calcmode="lin" valueType="num">
                                      <p:cBhvr>
                                        <p:cTn id="138" dur="500" fill="hold"/>
                                        <p:tgtEl>
                                          <p:spTgt spid="1057804"/>
                                        </p:tgtEl>
                                        <p:attrNameLst>
                                          <p:attrName>ppt_h</p:attrName>
                                        </p:attrNameLst>
                                      </p:cBhvr>
                                      <p:tavLst>
                                        <p:tav tm="0">
                                          <p:val>
                                            <p:fltVal val="0"/>
                                          </p:val>
                                        </p:tav>
                                        <p:tav tm="100000">
                                          <p:val>
                                            <p:strVal val="#ppt_h"/>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9" presetClass="entr" presetSubtype="0" fill="hold" nodeType="clickEffect">
                                  <p:stCondLst>
                                    <p:cond delay="0"/>
                                  </p:stCondLst>
                                  <p:childTnLst>
                                    <p:set>
                                      <p:cBhvr>
                                        <p:cTn id="142" dur="1" fill="hold">
                                          <p:stCondLst>
                                            <p:cond delay="0"/>
                                          </p:stCondLst>
                                        </p:cTn>
                                        <p:tgtEl>
                                          <p:spTgt spid="24"/>
                                        </p:tgtEl>
                                        <p:attrNameLst>
                                          <p:attrName>style.visibility</p:attrName>
                                        </p:attrNameLst>
                                      </p:cBhvr>
                                      <p:to>
                                        <p:strVal val="visible"/>
                                      </p:to>
                                    </p:set>
                                    <p:animEffect transition="in" filter="dissolve">
                                      <p:cBhvr>
                                        <p:cTn id="143" dur="500"/>
                                        <p:tgtEl>
                                          <p:spTgt spid="24"/>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7" presetClass="entr" presetSubtype="1" fill="hold" nodeType="clickEffect">
                                  <p:stCondLst>
                                    <p:cond delay="0"/>
                                  </p:stCondLst>
                                  <p:childTnLst>
                                    <p:set>
                                      <p:cBhvr>
                                        <p:cTn id="147" dur="1" fill="hold">
                                          <p:stCondLst>
                                            <p:cond delay="0"/>
                                          </p:stCondLst>
                                        </p:cTn>
                                        <p:tgtEl>
                                          <p:spTgt spid="1057806"/>
                                        </p:tgtEl>
                                        <p:attrNameLst>
                                          <p:attrName>style.visibility</p:attrName>
                                        </p:attrNameLst>
                                      </p:cBhvr>
                                      <p:to>
                                        <p:strVal val="visible"/>
                                      </p:to>
                                    </p:set>
                                    <p:anim calcmode="lin" valueType="num">
                                      <p:cBhvr>
                                        <p:cTn id="148" dur="500" fill="hold"/>
                                        <p:tgtEl>
                                          <p:spTgt spid="1057806"/>
                                        </p:tgtEl>
                                        <p:attrNameLst>
                                          <p:attrName>ppt_x</p:attrName>
                                        </p:attrNameLst>
                                      </p:cBhvr>
                                      <p:tavLst>
                                        <p:tav tm="0">
                                          <p:val>
                                            <p:strVal val="#ppt_x"/>
                                          </p:val>
                                        </p:tav>
                                        <p:tav tm="100000">
                                          <p:val>
                                            <p:strVal val="#ppt_x"/>
                                          </p:val>
                                        </p:tav>
                                      </p:tavLst>
                                    </p:anim>
                                    <p:anim calcmode="lin" valueType="num">
                                      <p:cBhvr>
                                        <p:cTn id="149" dur="500" fill="hold"/>
                                        <p:tgtEl>
                                          <p:spTgt spid="1057806"/>
                                        </p:tgtEl>
                                        <p:attrNameLst>
                                          <p:attrName>ppt_y</p:attrName>
                                        </p:attrNameLst>
                                      </p:cBhvr>
                                      <p:tavLst>
                                        <p:tav tm="0">
                                          <p:val>
                                            <p:strVal val="#ppt_y-#ppt_h/2"/>
                                          </p:val>
                                        </p:tav>
                                        <p:tav tm="100000">
                                          <p:val>
                                            <p:strVal val="#ppt_y"/>
                                          </p:val>
                                        </p:tav>
                                      </p:tavLst>
                                    </p:anim>
                                    <p:anim calcmode="lin" valueType="num">
                                      <p:cBhvr>
                                        <p:cTn id="150" dur="500" fill="hold"/>
                                        <p:tgtEl>
                                          <p:spTgt spid="1057806"/>
                                        </p:tgtEl>
                                        <p:attrNameLst>
                                          <p:attrName>ppt_w</p:attrName>
                                        </p:attrNameLst>
                                      </p:cBhvr>
                                      <p:tavLst>
                                        <p:tav tm="0">
                                          <p:val>
                                            <p:strVal val="#ppt_w"/>
                                          </p:val>
                                        </p:tav>
                                        <p:tav tm="100000">
                                          <p:val>
                                            <p:strVal val="#ppt_w"/>
                                          </p:val>
                                        </p:tav>
                                      </p:tavLst>
                                    </p:anim>
                                    <p:anim calcmode="lin" valueType="num">
                                      <p:cBhvr>
                                        <p:cTn id="151" dur="500" fill="hold"/>
                                        <p:tgtEl>
                                          <p:spTgt spid="1057806"/>
                                        </p:tgtEl>
                                        <p:attrNameLst>
                                          <p:attrName>ppt_h</p:attrName>
                                        </p:attrNameLst>
                                      </p:cBhvr>
                                      <p:tavLst>
                                        <p:tav tm="0">
                                          <p:val>
                                            <p:fltVal val="0"/>
                                          </p:val>
                                        </p:tav>
                                        <p:tav tm="100000">
                                          <p:val>
                                            <p:strVal val="#ppt_h"/>
                                          </p:val>
                                        </p:tav>
                                      </p:tavLst>
                                    </p:anim>
                                  </p:childTnLst>
                                </p:cTn>
                              </p:par>
                            </p:childTnLst>
                          </p:cTn>
                        </p:par>
                      </p:childTnLst>
                    </p:cTn>
                  </p:par>
                  <p:par>
                    <p:cTn id="152" fill="hold" nodeType="clickPar">
                      <p:stCondLst>
                        <p:cond delay="indefinite"/>
                      </p:stCondLst>
                      <p:childTnLst>
                        <p:par>
                          <p:cTn id="153" fill="hold" nodeType="withGroup">
                            <p:stCondLst>
                              <p:cond delay="0"/>
                            </p:stCondLst>
                            <p:childTnLst>
                              <p:par>
                                <p:cTn id="154" presetID="9" presetClass="entr" presetSubtype="0" fill="hold" nodeType="clickEffect">
                                  <p:stCondLst>
                                    <p:cond delay="0"/>
                                  </p:stCondLst>
                                  <p:childTnLst>
                                    <p:set>
                                      <p:cBhvr>
                                        <p:cTn id="155" dur="1" fill="hold">
                                          <p:stCondLst>
                                            <p:cond delay="0"/>
                                          </p:stCondLst>
                                        </p:cTn>
                                        <p:tgtEl>
                                          <p:spTgt spid="22"/>
                                        </p:tgtEl>
                                        <p:attrNameLst>
                                          <p:attrName>style.visibility</p:attrName>
                                        </p:attrNameLst>
                                      </p:cBhvr>
                                      <p:to>
                                        <p:strVal val="visible"/>
                                      </p:to>
                                    </p:set>
                                    <p:animEffect transition="in" filter="dissolve">
                                      <p:cBhvr>
                                        <p:cTn id="156" dur="500"/>
                                        <p:tgtEl>
                                          <p:spTgt spid="22"/>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7" presetClass="entr" presetSubtype="1" fill="hold" nodeType="clickEffect">
                                  <p:stCondLst>
                                    <p:cond delay="0"/>
                                  </p:stCondLst>
                                  <p:childTnLst>
                                    <p:set>
                                      <p:cBhvr>
                                        <p:cTn id="160" dur="1" fill="hold">
                                          <p:stCondLst>
                                            <p:cond delay="0"/>
                                          </p:stCondLst>
                                        </p:cTn>
                                        <p:tgtEl>
                                          <p:spTgt spid="1057807"/>
                                        </p:tgtEl>
                                        <p:attrNameLst>
                                          <p:attrName>style.visibility</p:attrName>
                                        </p:attrNameLst>
                                      </p:cBhvr>
                                      <p:to>
                                        <p:strVal val="visible"/>
                                      </p:to>
                                    </p:set>
                                    <p:anim calcmode="lin" valueType="num">
                                      <p:cBhvr>
                                        <p:cTn id="161" dur="500" fill="hold"/>
                                        <p:tgtEl>
                                          <p:spTgt spid="1057807"/>
                                        </p:tgtEl>
                                        <p:attrNameLst>
                                          <p:attrName>ppt_x</p:attrName>
                                        </p:attrNameLst>
                                      </p:cBhvr>
                                      <p:tavLst>
                                        <p:tav tm="0">
                                          <p:val>
                                            <p:strVal val="#ppt_x"/>
                                          </p:val>
                                        </p:tav>
                                        <p:tav tm="100000">
                                          <p:val>
                                            <p:strVal val="#ppt_x"/>
                                          </p:val>
                                        </p:tav>
                                      </p:tavLst>
                                    </p:anim>
                                    <p:anim calcmode="lin" valueType="num">
                                      <p:cBhvr>
                                        <p:cTn id="162" dur="500" fill="hold"/>
                                        <p:tgtEl>
                                          <p:spTgt spid="1057807"/>
                                        </p:tgtEl>
                                        <p:attrNameLst>
                                          <p:attrName>ppt_y</p:attrName>
                                        </p:attrNameLst>
                                      </p:cBhvr>
                                      <p:tavLst>
                                        <p:tav tm="0">
                                          <p:val>
                                            <p:strVal val="#ppt_y-#ppt_h/2"/>
                                          </p:val>
                                        </p:tav>
                                        <p:tav tm="100000">
                                          <p:val>
                                            <p:strVal val="#ppt_y"/>
                                          </p:val>
                                        </p:tav>
                                      </p:tavLst>
                                    </p:anim>
                                    <p:anim calcmode="lin" valueType="num">
                                      <p:cBhvr>
                                        <p:cTn id="163" dur="500" fill="hold"/>
                                        <p:tgtEl>
                                          <p:spTgt spid="1057807"/>
                                        </p:tgtEl>
                                        <p:attrNameLst>
                                          <p:attrName>ppt_w</p:attrName>
                                        </p:attrNameLst>
                                      </p:cBhvr>
                                      <p:tavLst>
                                        <p:tav tm="0">
                                          <p:val>
                                            <p:strVal val="#ppt_w"/>
                                          </p:val>
                                        </p:tav>
                                        <p:tav tm="100000">
                                          <p:val>
                                            <p:strVal val="#ppt_w"/>
                                          </p:val>
                                        </p:tav>
                                      </p:tavLst>
                                    </p:anim>
                                    <p:anim calcmode="lin" valueType="num">
                                      <p:cBhvr>
                                        <p:cTn id="164" dur="500" fill="hold"/>
                                        <p:tgtEl>
                                          <p:spTgt spid="1057807"/>
                                        </p:tgtEl>
                                        <p:attrNameLst>
                                          <p:attrName>ppt_h</p:attrName>
                                        </p:attrNameLst>
                                      </p:cBhvr>
                                      <p:tavLst>
                                        <p:tav tm="0">
                                          <p:val>
                                            <p:fltVal val="0"/>
                                          </p:val>
                                        </p:tav>
                                        <p:tav tm="100000">
                                          <p:val>
                                            <p:strVal val="#ppt_h"/>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7" presetClass="entr" presetSubtype="8" fill="hold" nodeType="clickEffect">
                                  <p:stCondLst>
                                    <p:cond delay="0"/>
                                  </p:stCondLst>
                                  <p:childTnLst>
                                    <p:set>
                                      <p:cBhvr>
                                        <p:cTn id="168" dur="1" fill="hold">
                                          <p:stCondLst>
                                            <p:cond delay="0"/>
                                          </p:stCondLst>
                                        </p:cTn>
                                        <p:tgtEl>
                                          <p:spTgt spid="4"/>
                                        </p:tgtEl>
                                        <p:attrNameLst>
                                          <p:attrName>style.visibility</p:attrName>
                                        </p:attrNameLst>
                                      </p:cBhvr>
                                      <p:to>
                                        <p:strVal val="visible"/>
                                      </p:to>
                                    </p:set>
                                    <p:anim calcmode="lin" valueType="num">
                                      <p:cBhvr>
                                        <p:cTn id="169" dur="500" fill="hold"/>
                                        <p:tgtEl>
                                          <p:spTgt spid="4"/>
                                        </p:tgtEl>
                                        <p:attrNameLst>
                                          <p:attrName>ppt_x</p:attrName>
                                        </p:attrNameLst>
                                      </p:cBhvr>
                                      <p:tavLst>
                                        <p:tav tm="0">
                                          <p:val>
                                            <p:strVal val="#ppt_x-#ppt_w/2"/>
                                          </p:val>
                                        </p:tav>
                                        <p:tav tm="100000">
                                          <p:val>
                                            <p:strVal val="#ppt_x"/>
                                          </p:val>
                                        </p:tav>
                                      </p:tavLst>
                                    </p:anim>
                                    <p:anim calcmode="lin" valueType="num">
                                      <p:cBhvr>
                                        <p:cTn id="170" dur="500" fill="hold"/>
                                        <p:tgtEl>
                                          <p:spTgt spid="4"/>
                                        </p:tgtEl>
                                        <p:attrNameLst>
                                          <p:attrName>ppt_y</p:attrName>
                                        </p:attrNameLst>
                                      </p:cBhvr>
                                      <p:tavLst>
                                        <p:tav tm="0">
                                          <p:val>
                                            <p:strVal val="#ppt_y"/>
                                          </p:val>
                                        </p:tav>
                                        <p:tav tm="100000">
                                          <p:val>
                                            <p:strVal val="#ppt_y"/>
                                          </p:val>
                                        </p:tav>
                                      </p:tavLst>
                                    </p:anim>
                                    <p:anim calcmode="lin" valueType="num">
                                      <p:cBhvr>
                                        <p:cTn id="171" dur="500" fill="hold"/>
                                        <p:tgtEl>
                                          <p:spTgt spid="4"/>
                                        </p:tgtEl>
                                        <p:attrNameLst>
                                          <p:attrName>ppt_w</p:attrName>
                                        </p:attrNameLst>
                                      </p:cBhvr>
                                      <p:tavLst>
                                        <p:tav tm="0">
                                          <p:val>
                                            <p:fltVal val="0"/>
                                          </p:val>
                                        </p:tav>
                                        <p:tav tm="100000">
                                          <p:val>
                                            <p:strVal val="#ppt_w"/>
                                          </p:val>
                                        </p:tav>
                                      </p:tavLst>
                                    </p:anim>
                                    <p:anim calcmode="lin" valueType="num">
                                      <p:cBhvr>
                                        <p:cTn id="172"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3" fill="hold" nodeType="clickPar">
                      <p:stCondLst>
                        <p:cond delay="indefinite"/>
                      </p:stCondLst>
                      <p:childTnLst>
                        <p:par>
                          <p:cTn id="174" fill="hold" nodeType="withGroup">
                            <p:stCondLst>
                              <p:cond delay="0"/>
                            </p:stCondLst>
                            <p:childTnLst>
                              <p:par>
                                <p:cTn id="175" presetID="9" presetClass="entr" presetSubtype="0" fill="hold" nodeType="clickEffect">
                                  <p:stCondLst>
                                    <p:cond delay="0"/>
                                  </p:stCondLst>
                                  <p:childTnLst>
                                    <p:set>
                                      <p:cBhvr>
                                        <p:cTn id="176" dur="1" fill="hold">
                                          <p:stCondLst>
                                            <p:cond delay="0"/>
                                          </p:stCondLst>
                                        </p:cTn>
                                        <p:tgtEl>
                                          <p:spTgt spid="28"/>
                                        </p:tgtEl>
                                        <p:attrNameLst>
                                          <p:attrName>style.visibility</p:attrName>
                                        </p:attrNameLst>
                                      </p:cBhvr>
                                      <p:to>
                                        <p:strVal val="visible"/>
                                      </p:to>
                                    </p:set>
                                    <p:animEffect transition="in" filter="dissolve">
                                      <p:cBhvr>
                                        <p:cTn id="177" dur="500"/>
                                        <p:tgtEl>
                                          <p:spTgt spid="28"/>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7" presetClass="entr" presetSubtype="1" fill="hold" nodeType="clickEffect">
                                  <p:stCondLst>
                                    <p:cond delay="0"/>
                                  </p:stCondLst>
                                  <p:childTnLst>
                                    <p:set>
                                      <p:cBhvr>
                                        <p:cTn id="181" dur="1" fill="hold">
                                          <p:stCondLst>
                                            <p:cond delay="0"/>
                                          </p:stCondLst>
                                        </p:cTn>
                                        <p:tgtEl>
                                          <p:spTgt spid="1057805"/>
                                        </p:tgtEl>
                                        <p:attrNameLst>
                                          <p:attrName>style.visibility</p:attrName>
                                        </p:attrNameLst>
                                      </p:cBhvr>
                                      <p:to>
                                        <p:strVal val="visible"/>
                                      </p:to>
                                    </p:set>
                                    <p:anim calcmode="lin" valueType="num">
                                      <p:cBhvr>
                                        <p:cTn id="182" dur="500" fill="hold"/>
                                        <p:tgtEl>
                                          <p:spTgt spid="1057805"/>
                                        </p:tgtEl>
                                        <p:attrNameLst>
                                          <p:attrName>ppt_x</p:attrName>
                                        </p:attrNameLst>
                                      </p:cBhvr>
                                      <p:tavLst>
                                        <p:tav tm="0">
                                          <p:val>
                                            <p:strVal val="#ppt_x"/>
                                          </p:val>
                                        </p:tav>
                                        <p:tav tm="100000">
                                          <p:val>
                                            <p:strVal val="#ppt_x"/>
                                          </p:val>
                                        </p:tav>
                                      </p:tavLst>
                                    </p:anim>
                                    <p:anim calcmode="lin" valueType="num">
                                      <p:cBhvr>
                                        <p:cTn id="183" dur="500" fill="hold"/>
                                        <p:tgtEl>
                                          <p:spTgt spid="1057805"/>
                                        </p:tgtEl>
                                        <p:attrNameLst>
                                          <p:attrName>ppt_y</p:attrName>
                                        </p:attrNameLst>
                                      </p:cBhvr>
                                      <p:tavLst>
                                        <p:tav tm="0">
                                          <p:val>
                                            <p:strVal val="#ppt_y-#ppt_h/2"/>
                                          </p:val>
                                        </p:tav>
                                        <p:tav tm="100000">
                                          <p:val>
                                            <p:strVal val="#ppt_y"/>
                                          </p:val>
                                        </p:tav>
                                      </p:tavLst>
                                    </p:anim>
                                    <p:anim calcmode="lin" valueType="num">
                                      <p:cBhvr>
                                        <p:cTn id="184" dur="500" fill="hold"/>
                                        <p:tgtEl>
                                          <p:spTgt spid="1057805"/>
                                        </p:tgtEl>
                                        <p:attrNameLst>
                                          <p:attrName>ppt_w</p:attrName>
                                        </p:attrNameLst>
                                      </p:cBhvr>
                                      <p:tavLst>
                                        <p:tav tm="0">
                                          <p:val>
                                            <p:strVal val="#ppt_w"/>
                                          </p:val>
                                        </p:tav>
                                        <p:tav tm="100000">
                                          <p:val>
                                            <p:strVal val="#ppt_w"/>
                                          </p:val>
                                        </p:tav>
                                      </p:tavLst>
                                    </p:anim>
                                    <p:anim calcmode="lin" valueType="num">
                                      <p:cBhvr>
                                        <p:cTn id="185" dur="500" fill="hold"/>
                                        <p:tgtEl>
                                          <p:spTgt spid="1057805"/>
                                        </p:tgtEl>
                                        <p:attrNameLst>
                                          <p:attrName>ppt_h</p:attrName>
                                        </p:attrNameLst>
                                      </p:cBhvr>
                                      <p:tavLst>
                                        <p:tav tm="0">
                                          <p:val>
                                            <p:fltVal val="0"/>
                                          </p:val>
                                        </p:tav>
                                        <p:tav tm="100000">
                                          <p:val>
                                            <p:strVal val="#ppt_h"/>
                                          </p:val>
                                        </p:tav>
                                      </p:tavLst>
                                    </p:anim>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7" presetClass="entr" presetSubtype="8" fill="hold" nodeType="clickEffect">
                                  <p:stCondLst>
                                    <p:cond delay="0"/>
                                  </p:stCondLst>
                                  <p:childTnLst>
                                    <p:set>
                                      <p:cBhvr>
                                        <p:cTn id="189" dur="1" fill="hold">
                                          <p:stCondLst>
                                            <p:cond delay="0"/>
                                          </p:stCondLst>
                                        </p:cTn>
                                        <p:tgtEl>
                                          <p:spTgt spid="9"/>
                                        </p:tgtEl>
                                        <p:attrNameLst>
                                          <p:attrName>style.visibility</p:attrName>
                                        </p:attrNameLst>
                                      </p:cBhvr>
                                      <p:to>
                                        <p:strVal val="visible"/>
                                      </p:to>
                                    </p:set>
                                    <p:anim calcmode="lin" valueType="num">
                                      <p:cBhvr>
                                        <p:cTn id="190" dur="500" fill="hold"/>
                                        <p:tgtEl>
                                          <p:spTgt spid="9"/>
                                        </p:tgtEl>
                                        <p:attrNameLst>
                                          <p:attrName>ppt_x</p:attrName>
                                        </p:attrNameLst>
                                      </p:cBhvr>
                                      <p:tavLst>
                                        <p:tav tm="0">
                                          <p:val>
                                            <p:strVal val="#ppt_x-#ppt_w/2"/>
                                          </p:val>
                                        </p:tav>
                                        <p:tav tm="100000">
                                          <p:val>
                                            <p:strVal val="#ppt_x"/>
                                          </p:val>
                                        </p:tav>
                                      </p:tavLst>
                                    </p:anim>
                                    <p:anim calcmode="lin" valueType="num">
                                      <p:cBhvr>
                                        <p:cTn id="191" dur="500" fill="hold"/>
                                        <p:tgtEl>
                                          <p:spTgt spid="9"/>
                                        </p:tgtEl>
                                        <p:attrNameLst>
                                          <p:attrName>ppt_y</p:attrName>
                                        </p:attrNameLst>
                                      </p:cBhvr>
                                      <p:tavLst>
                                        <p:tav tm="0">
                                          <p:val>
                                            <p:strVal val="#ppt_y"/>
                                          </p:val>
                                        </p:tav>
                                        <p:tav tm="100000">
                                          <p:val>
                                            <p:strVal val="#ppt_y"/>
                                          </p:val>
                                        </p:tav>
                                      </p:tavLst>
                                    </p:anim>
                                    <p:anim calcmode="lin" valueType="num">
                                      <p:cBhvr>
                                        <p:cTn id="192" dur="500" fill="hold"/>
                                        <p:tgtEl>
                                          <p:spTgt spid="9"/>
                                        </p:tgtEl>
                                        <p:attrNameLst>
                                          <p:attrName>ppt_w</p:attrName>
                                        </p:attrNameLst>
                                      </p:cBhvr>
                                      <p:tavLst>
                                        <p:tav tm="0">
                                          <p:val>
                                            <p:fltVal val="0"/>
                                          </p:val>
                                        </p:tav>
                                        <p:tav tm="100000">
                                          <p:val>
                                            <p:strVal val="#ppt_w"/>
                                          </p:val>
                                        </p:tav>
                                      </p:tavLst>
                                    </p:anim>
                                    <p:anim calcmode="lin" valueType="num">
                                      <p:cBhvr>
                                        <p:cTn id="193"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94" fill="hold" nodeType="clickPar">
                      <p:stCondLst>
                        <p:cond delay="indefinite"/>
                      </p:stCondLst>
                      <p:childTnLst>
                        <p:par>
                          <p:cTn id="195" fill="hold" nodeType="withGroup">
                            <p:stCondLst>
                              <p:cond delay="0"/>
                            </p:stCondLst>
                            <p:childTnLst>
                              <p:par>
                                <p:cTn id="196" presetID="4" presetClass="entr" presetSubtype="16" fill="hold" nodeType="clickEffect">
                                  <p:stCondLst>
                                    <p:cond delay="0"/>
                                  </p:stCondLst>
                                  <p:childTnLst>
                                    <p:set>
                                      <p:cBhvr>
                                        <p:cTn id="197" dur="1" fill="hold">
                                          <p:stCondLst>
                                            <p:cond delay="0"/>
                                          </p:stCondLst>
                                        </p:cTn>
                                        <p:tgtEl>
                                          <p:spTgt spid="3"/>
                                        </p:tgtEl>
                                        <p:attrNameLst>
                                          <p:attrName>style.visibility</p:attrName>
                                        </p:attrNameLst>
                                      </p:cBhvr>
                                      <p:to>
                                        <p:strVal val="visible"/>
                                      </p:to>
                                    </p:set>
                                    <p:animEffect transition="in" filter="box(in)">
                                      <p:cBhvr>
                                        <p:cTn id="198" dur="500"/>
                                        <p:tgtEl>
                                          <p:spTgt spid="3"/>
                                        </p:tgtEl>
                                      </p:cBhvr>
                                    </p:animEffec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4" presetClass="entr" presetSubtype="16" fill="hold" nodeType="clickEffect">
                                  <p:stCondLst>
                                    <p:cond delay="0"/>
                                  </p:stCondLst>
                                  <p:childTnLst>
                                    <p:set>
                                      <p:cBhvr>
                                        <p:cTn id="202" dur="1" fill="hold">
                                          <p:stCondLst>
                                            <p:cond delay="0"/>
                                          </p:stCondLst>
                                        </p:cTn>
                                        <p:tgtEl>
                                          <p:spTgt spid="2"/>
                                        </p:tgtEl>
                                        <p:attrNameLst>
                                          <p:attrName>style.visibility</p:attrName>
                                        </p:attrNameLst>
                                      </p:cBhvr>
                                      <p:to>
                                        <p:strVal val="visible"/>
                                      </p:to>
                                    </p:set>
                                    <p:animEffect transition="in" filter="box(in)">
                                      <p:cBhvr>
                                        <p:cTn id="20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7800" grpId="0" build="p" autoUpdateAnimBg="0"/>
    </p:bldLst>
  </p:timing>
</p:sld>
</file>

<file path=ppt/theme/theme1.xml><?xml version="1.0" encoding="utf-8"?>
<a:theme xmlns:a="http://schemas.openxmlformats.org/drawingml/2006/main" name="Blank Presentation">
  <a:themeElements>
    <a:clrScheme name="">
      <a:dk1>
        <a:srgbClr val="000000"/>
      </a:dk1>
      <a:lt1>
        <a:srgbClr val="BBC0FF"/>
      </a:lt1>
      <a:dk2>
        <a:srgbClr val="000000"/>
      </a:dk2>
      <a:lt2>
        <a:srgbClr val="808080"/>
      </a:lt2>
      <a:accent1>
        <a:srgbClr val="00CC99"/>
      </a:accent1>
      <a:accent2>
        <a:srgbClr val="3333CC"/>
      </a:accent2>
      <a:accent3>
        <a:srgbClr val="DADC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Math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Math1"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Nastassja:Programme:Publish:Microsoft Office 98:Templates:Blank Presentation</Template>
  <TotalTime>4181</TotalTime>
  <Words>816</Words>
  <Application>Microsoft Macintosh PowerPoint</Application>
  <PresentationFormat>Custom</PresentationFormat>
  <Paragraphs>95</Paragraphs>
  <Slides>10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Math1</vt:lpstr>
      <vt:lpstr>Math5</vt:lpstr>
      <vt:lpstr>Sonata</vt:lpstr>
      <vt:lpstr>Symbol</vt:lpstr>
      <vt:lpstr>Times</vt:lpstr>
      <vt:lpstr>Times Roman</vt:lpstr>
      <vt:lpstr>Times-Roman</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Stefan Göller</dc:creator>
  <cp:lastModifiedBy>Microsoft Office User</cp:lastModifiedBy>
  <cp:revision>2528</cp:revision>
  <cp:lastPrinted>2005-04-14T09:33:31Z</cp:lastPrinted>
  <dcterms:created xsi:type="dcterms:W3CDTF">2016-02-23T15:24:17Z</dcterms:created>
  <dcterms:modified xsi:type="dcterms:W3CDTF">2023-02-08T00:01:22Z</dcterms:modified>
</cp:coreProperties>
</file>