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autoCompressPictures="0">
  <p:sldMasterIdLst>
    <p:sldMasterId id="2147483648" r:id="rId1"/>
  </p:sldMasterIdLst>
  <p:notesMasterIdLst>
    <p:notesMasterId r:id="rId25"/>
  </p:notesMasterIdLst>
  <p:handoutMasterIdLst>
    <p:handoutMasterId r:id="rId26"/>
  </p:handoutMasterIdLst>
  <p:sldIdLst>
    <p:sldId id="370" r:id="rId2"/>
    <p:sldId id="409" r:id="rId3"/>
    <p:sldId id="413" r:id="rId4"/>
    <p:sldId id="418" r:id="rId5"/>
    <p:sldId id="419" r:id="rId6"/>
    <p:sldId id="420" r:id="rId7"/>
    <p:sldId id="421" r:id="rId8"/>
    <p:sldId id="422" r:id="rId9"/>
    <p:sldId id="414" r:id="rId10"/>
    <p:sldId id="423" r:id="rId11"/>
    <p:sldId id="424" r:id="rId12"/>
    <p:sldId id="426" r:id="rId13"/>
    <p:sldId id="425" r:id="rId14"/>
    <p:sldId id="427" r:id="rId15"/>
    <p:sldId id="415" r:id="rId16"/>
    <p:sldId id="428" r:id="rId17"/>
    <p:sldId id="429" r:id="rId18"/>
    <p:sldId id="430" r:id="rId19"/>
    <p:sldId id="416" r:id="rId20"/>
    <p:sldId id="431" r:id="rId21"/>
    <p:sldId id="417" r:id="rId22"/>
    <p:sldId id="432" r:id="rId23"/>
    <p:sldId id="433" r:id="rId24"/>
  </p:sldIdLst>
  <p:sldSz cx="9902825" cy="6858000"/>
  <p:notesSz cx="9144000" cy="6858000"/>
  <p:defaultTextStyle>
    <a:defPPr>
      <a:defRPr lang="en-US"/>
    </a:defPPr>
    <a:lvl1pPr algn="l" rtl="0" eaLnBrk="0" fontAlgn="base" hangingPunct="0">
      <a:spcBef>
        <a:spcPct val="0"/>
      </a:spcBef>
      <a:spcAft>
        <a:spcPct val="0"/>
      </a:spcAft>
      <a:defRPr sz="2800" kern="1200">
        <a:solidFill>
          <a:schemeClr val="tx1"/>
        </a:solidFill>
        <a:latin typeface="Math1" pitchFamily="2" charset="0"/>
        <a:ea typeface="ＭＳ Ｐゴシック" panose="020B0600070205080204" pitchFamily="34" charset="-128"/>
        <a:cs typeface="+mn-cs"/>
      </a:defRPr>
    </a:lvl1pPr>
    <a:lvl2pPr marL="457200" algn="l" rtl="0" eaLnBrk="0" fontAlgn="base" hangingPunct="0">
      <a:spcBef>
        <a:spcPct val="0"/>
      </a:spcBef>
      <a:spcAft>
        <a:spcPct val="0"/>
      </a:spcAft>
      <a:defRPr sz="2800" kern="1200">
        <a:solidFill>
          <a:schemeClr val="tx1"/>
        </a:solidFill>
        <a:latin typeface="Math1" pitchFamily="2" charset="0"/>
        <a:ea typeface="ＭＳ Ｐゴシック" panose="020B0600070205080204" pitchFamily="34" charset="-128"/>
        <a:cs typeface="+mn-cs"/>
      </a:defRPr>
    </a:lvl2pPr>
    <a:lvl3pPr marL="914400" algn="l" rtl="0" eaLnBrk="0" fontAlgn="base" hangingPunct="0">
      <a:spcBef>
        <a:spcPct val="0"/>
      </a:spcBef>
      <a:spcAft>
        <a:spcPct val="0"/>
      </a:spcAft>
      <a:defRPr sz="2800" kern="1200">
        <a:solidFill>
          <a:schemeClr val="tx1"/>
        </a:solidFill>
        <a:latin typeface="Math1" pitchFamily="2" charset="0"/>
        <a:ea typeface="ＭＳ Ｐゴシック" panose="020B0600070205080204" pitchFamily="34" charset="-128"/>
        <a:cs typeface="+mn-cs"/>
      </a:defRPr>
    </a:lvl3pPr>
    <a:lvl4pPr marL="1371600" algn="l" rtl="0" eaLnBrk="0" fontAlgn="base" hangingPunct="0">
      <a:spcBef>
        <a:spcPct val="0"/>
      </a:spcBef>
      <a:spcAft>
        <a:spcPct val="0"/>
      </a:spcAft>
      <a:defRPr sz="2800" kern="1200">
        <a:solidFill>
          <a:schemeClr val="tx1"/>
        </a:solidFill>
        <a:latin typeface="Math1" pitchFamily="2" charset="0"/>
        <a:ea typeface="ＭＳ Ｐゴシック" panose="020B0600070205080204" pitchFamily="34" charset="-128"/>
        <a:cs typeface="+mn-cs"/>
      </a:defRPr>
    </a:lvl4pPr>
    <a:lvl5pPr marL="1828800" algn="l" rtl="0" eaLnBrk="0" fontAlgn="base" hangingPunct="0">
      <a:spcBef>
        <a:spcPct val="0"/>
      </a:spcBef>
      <a:spcAft>
        <a:spcPct val="0"/>
      </a:spcAft>
      <a:defRPr sz="2800" kern="1200">
        <a:solidFill>
          <a:schemeClr val="tx1"/>
        </a:solidFill>
        <a:latin typeface="Math1" pitchFamily="2" charset="0"/>
        <a:ea typeface="ＭＳ Ｐゴシック" panose="020B0600070205080204" pitchFamily="34" charset="-128"/>
        <a:cs typeface="+mn-cs"/>
      </a:defRPr>
    </a:lvl5pPr>
    <a:lvl6pPr marL="2286000" algn="l" defTabSz="914400" rtl="0" eaLnBrk="1" latinLnBrk="0" hangingPunct="1">
      <a:defRPr sz="2800" kern="1200">
        <a:solidFill>
          <a:schemeClr val="tx1"/>
        </a:solidFill>
        <a:latin typeface="Math1" pitchFamily="2" charset="0"/>
        <a:ea typeface="ＭＳ Ｐゴシック" panose="020B0600070205080204" pitchFamily="34" charset="-128"/>
        <a:cs typeface="+mn-cs"/>
      </a:defRPr>
    </a:lvl6pPr>
    <a:lvl7pPr marL="2743200" algn="l" defTabSz="914400" rtl="0" eaLnBrk="1" latinLnBrk="0" hangingPunct="1">
      <a:defRPr sz="2800" kern="1200">
        <a:solidFill>
          <a:schemeClr val="tx1"/>
        </a:solidFill>
        <a:latin typeface="Math1" pitchFamily="2" charset="0"/>
        <a:ea typeface="ＭＳ Ｐゴシック" panose="020B0600070205080204" pitchFamily="34" charset="-128"/>
        <a:cs typeface="+mn-cs"/>
      </a:defRPr>
    </a:lvl7pPr>
    <a:lvl8pPr marL="3200400" algn="l" defTabSz="914400" rtl="0" eaLnBrk="1" latinLnBrk="0" hangingPunct="1">
      <a:defRPr sz="2800" kern="1200">
        <a:solidFill>
          <a:schemeClr val="tx1"/>
        </a:solidFill>
        <a:latin typeface="Math1" pitchFamily="2" charset="0"/>
        <a:ea typeface="ＭＳ Ｐゴシック" panose="020B0600070205080204" pitchFamily="34" charset="-128"/>
        <a:cs typeface="+mn-cs"/>
      </a:defRPr>
    </a:lvl8pPr>
    <a:lvl9pPr marL="3657600" algn="l" defTabSz="914400" rtl="0" eaLnBrk="1" latinLnBrk="0" hangingPunct="1">
      <a:defRPr sz="2800" kern="1200">
        <a:solidFill>
          <a:schemeClr val="tx1"/>
        </a:solidFill>
        <a:latin typeface="Math1" pitchFamily="2"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3617">
          <p15:clr>
            <a:srgbClr val="A4A3A4"/>
          </p15:clr>
        </p15:guide>
        <p15:guide id="2" pos="303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85"/>
    <p:restoredTop sz="94693"/>
  </p:normalViewPr>
  <p:slideViewPr>
    <p:cSldViewPr snapToGrid="0">
      <p:cViewPr varScale="1">
        <p:scale>
          <a:sx n="107" d="100"/>
          <a:sy n="107" d="100"/>
        </p:scale>
        <p:origin x="168" y="400"/>
      </p:cViewPr>
      <p:guideLst>
        <p:guide orient="horz" pos="3617"/>
        <p:guide pos="303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02" d="100"/>
          <a:sy n="102" d="100"/>
        </p:scale>
        <p:origin x="-304" y="-10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2274" name="Rectangle 2">
            <a:extLst>
              <a:ext uri="{FF2B5EF4-FFF2-40B4-BE49-F238E27FC236}">
                <a16:creationId xmlns:a16="http://schemas.microsoft.com/office/drawing/2014/main" id="{CD3BE36F-182F-8723-0D9E-563E48DE68AF}"/>
              </a:ext>
            </a:extLst>
          </p:cNvPr>
          <p:cNvSpPr>
            <a:spLocks noGrp="1" noChangeArrowheads="1"/>
          </p:cNvSpPr>
          <p:nvPr>
            <p:ph type="hdr" sz="quarter"/>
          </p:nvPr>
        </p:nvSpPr>
        <p:spPr bwMode="auto">
          <a:xfrm>
            <a:off x="0" y="0"/>
            <a:ext cx="3962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105" charset="0"/>
                <a:ea typeface="+mn-ea"/>
              </a:defRPr>
            </a:lvl1pPr>
          </a:lstStyle>
          <a:p>
            <a:pPr>
              <a:defRPr/>
            </a:pPr>
            <a:endParaRPr lang="de-CH"/>
          </a:p>
        </p:txBody>
      </p:sp>
      <p:sp>
        <p:nvSpPr>
          <p:cNvPr id="182275" name="Rectangle 3">
            <a:extLst>
              <a:ext uri="{FF2B5EF4-FFF2-40B4-BE49-F238E27FC236}">
                <a16:creationId xmlns:a16="http://schemas.microsoft.com/office/drawing/2014/main" id="{B8F5CA95-5B05-A9DC-9F98-B88AF2CD454B}"/>
              </a:ext>
            </a:extLst>
          </p:cNvPr>
          <p:cNvSpPr>
            <a:spLocks noGrp="1" noChangeArrowheads="1"/>
          </p:cNvSpPr>
          <p:nvPr>
            <p:ph type="dt" sz="quarter" idx="1"/>
          </p:nvPr>
        </p:nvSpPr>
        <p:spPr bwMode="auto">
          <a:xfrm>
            <a:off x="5181600" y="0"/>
            <a:ext cx="3962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105" charset="0"/>
                <a:ea typeface="+mn-ea"/>
              </a:defRPr>
            </a:lvl1pPr>
          </a:lstStyle>
          <a:p>
            <a:pPr>
              <a:defRPr/>
            </a:pPr>
            <a:endParaRPr lang="de-CH"/>
          </a:p>
        </p:txBody>
      </p:sp>
      <p:sp>
        <p:nvSpPr>
          <p:cNvPr id="182276" name="Rectangle 4">
            <a:extLst>
              <a:ext uri="{FF2B5EF4-FFF2-40B4-BE49-F238E27FC236}">
                <a16:creationId xmlns:a16="http://schemas.microsoft.com/office/drawing/2014/main" id="{F0C7727A-5ECF-20A6-6B39-B8FF2CC39C72}"/>
              </a:ext>
            </a:extLst>
          </p:cNvPr>
          <p:cNvSpPr>
            <a:spLocks noGrp="1" noChangeArrowheads="1"/>
          </p:cNvSpPr>
          <p:nvPr>
            <p:ph type="ftr" sz="quarter" idx="2"/>
          </p:nvPr>
        </p:nvSpPr>
        <p:spPr bwMode="auto">
          <a:xfrm>
            <a:off x="0" y="6477000"/>
            <a:ext cx="3962400" cy="381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105" charset="0"/>
                <a:ea typeface="+mn-ea"/>
              </a:defRPr>
            </a:lvl1pPr>
          </a:lstStyle>
          <a:p>
            <a:pPr>
              <a:defRPr/>
            </a:pPr>
            <a:endParaRPr lang="de-CH"/>
          </a:p>
        </p:txBody>
      </p:sp>
      <p:sp>
        <p:nvSpPr>
          <p:cNvPr id="182277" name="Rectangle 5">
            <a:extLst>
              <a:ext uri="{FF2B5EF4-FFF2-40B4-BE49-F238E27FC236}">
                <a16:creationId xmlns:a16="http://schemas.microsoft.com/office/drawing/2014/main" id="{D05A8CD3-F4D2-1492-6C7B-D307E46C7E46}"/>
              </a:ext>
            </a:extLst>
          </p:cNvPr>
          <p:cNvSpPr>
            <a:spLocks noGrp="1" noChangeArrowheads="1"/>
          </p:cNvSpPr>
          <p:nvPr>
            <p:ph type="sldNum" sz="quarter" idx="3"/>
          </p:nvPr>
        </p:nvSpPr>
        <p:spPr bwMode="auto">
          <a:xfrm>
            <a:off x="5181600" y="6477000"/>
            <a:ext cx="3962400" cy="381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pitchFamily="2" charset="0"/>
              </a:defRPr>
            </a:lvl1pPr>
          </a:lstStyle>
          <a:p>
            <a:pPr>
              <a:defRPr/>
            </a:pPr>
            <a:fld id="{7D11A558-C7FC-DA49-B3A4-F98DA57D1E47}" type="slidenum">
              <a:rPr lang="de-CH" altLang="en-US"/>
              <a:pPr>
                <a:defRPr/>
              </a:pPr>
              <a:t>‹#›</a:t>
            </a:fld>
            <a:endParaRPr lang="de-CH"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B9FDA411-AC25-B9B7-A1BD-36499A071619}"/>
              </a:ext>
            </a:extLst>
          </p:cNvPr>
          <p:cNvSpPr>
            <a:spLocks noGrp="1" noChangeArrowheads="1"/>
          </p:cNvSpPr>
          <p:nvPr>
            <p:ph type="hdr" sz="quarter"/>
          </p:nvPr>
        </p:nvSpPr>
        <p:spPr bwMode="auto">
          <a:xfrm>
            <a:off x="0" y="0"/>
            <a:ext cx="3962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105" charset="0"/>
                <a:ea typeface="+mn-ea"/>
              </a:defRPr>
            </a:lvl1pPr>
          </a:lstStyle>
          <a:p>
            <a:pPr>
              <a:defRPr/>
            </a:pPr>
            <a:endParaRPr lang="de-CH"/>
          </a:p>
        </p:txBody>
      </p:sp>
      <p:sp>
        <p:nvSpPr>
          <p:cNvPr id="64515" name="Rectangle 3">
            <a:extLst>
              <a:ext uri="{FF2B5EF4-FFF2-40B4-BE49-F238E27FC236}">
                <a16:creationId xmlns:a16="http://schemas.microsoft.com/office/drawing/2014/main" id="{B838D88B-9F8D-0F22-1AEA-20C4032B55E3}"/>
              </a:ext>
            </a:extLst>
          </p:cNvPr>
          <p:cNvSpPr>
            <a:spLocks noGrp="1" noChangeArrowheads="1"/>
          </p:cNvSpPr>
          <p:nvPr>
            <p:ph type="dt" idx="1"/>
          </p:nvPr>
        </p:nvSpPr>
        <p:spPr bwMode="auto">
          <a:xfrm>
            <a:off x="5181600" y="0"/>
            <a:ext cx="3962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105" charset="0"/>
                <a:ea typeface="+mn-ea"/>
              </a:defRPr>
            </a:lvl1pPr>
          </a:lstStyle>
          <a:p>
            <a:pPr>
              <a:defRPr/>
            </a:pPr>
            <a:endParaRPr lang="de-CH"/>
          </a:p>
        </p:txBody>
      </p:sp>
      <p:sp>
        <p:nvSpPr>
          <p:cNvPr id="2052" name="Rectangle 4">
            <a:extLst>
              <a:ext uri="{FF2B5EF4-FFF2-40B4-BE49-F238E27FC236}">
                <a16:creationId xmlns:a16="http://schemas.microsoft.com/office/drawing/2014/main" id="{5D59D52E-1C4D-1099-26B0-5DB85F5DC677}"/>
              </a:ext>
            </a:extLst>
          </p:cNvPr>
          <p:cNvSpPr>
            <a:spLocks noChangeArrowheads="1" noTextEdit="1"/>
          </p:cNvSpPr>
          <p:nvPr>
            <p:ph type="sldImg" idx="2"/>
          </p:nvPr>
        </p:nvSpPr>
        <p:spPr bwMode="auto">
          <a:xfrm>
            <a:off x="2701925" y="533400"/>
            <a:ext cx="3740150" cy="2590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7" name="Rectangle 5">
            <a:extLst>
              <a:ext uri="{FF2B5EF4-FFF2-40B4-BE49-F238E27FC236}">
                <a16:creationId xmlns:a16="http://schemas.microsoft.com/office/drawing/2014/main" id="{9D051B76-1513-BB3E-688D-2BED11DE6117}"/>
              </a:ext>
            </a:extLst>
          </p:cNvPr>
          <p:cNvSpPr>
            <a:spLocks noGrp="1" noChangeArrowheads="1"/>
          </p:cNvSpPr>
          <p:nvPr>
            <p:ph type="body" sz="quarter" idx="3"/>
          </p:nvPr>
        </p:nvSpPr>
        <p:spPr bwMode="auto">
          <a:xfrm>
            <a:off x="1219200" y="3276600"/>
            <a:ext cx="6705600" cy="3048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CH" noProof="0"/>
              <a:t>Click to edit Master text styles</a:t>
            </a:r>
          </a:p>
          <a:p>
            <a:pPr lvl="1"/>
            <a:r>
              <a:rPr lang="de-CH" noProof="0"/>
              <a:t>Second level</a:t>
            </a:r>
          </a:p>
          <a:p>
            <a:pPr lvl="2"/>
            <a:r>
              <a:rPr lang="de-CH" noProof="0"/>
              <a:t>Third level</a:t>
            </a:r>
          </a:p>
          <a:p>
            <a:pPr lvl="3"/>
            <a:r>
              <a:rPr lang="de-CH" noProof="0"/>
              <a:t>Fourth level</a:t>
            </a:r>
          </a:p>
          <a:p>
            <a:pPr lvl="4"/>
            <a:r>
              <a:rPr lang="de-CH" noProof="0"/>
              <a:t>Fifth level</a:t>
            </a:r>
          </a:p>
        </p:txBody>
      </p:sp>
      <p:sp>
        <p:nvSpPr>
          <p:cNvPr id="64518" name="Rectangle 6">
            <a:extLst>
              <a:ext uri="{FF2B5EF4-FFF2-40B4-BE49-F238E27FC236}">
                <a16:creationId xmlns:a16="http://schemas.microsoft.com/office/drawing/2014/main" id="{7322176B-79F3-A262-3921-05852B606BA9}"/>
              </a:ext>
            </a:extLst>
          </p:cNvPr>
          <p:cNvSpPr>
            <a:spLocks noGrp="1" noChangeArrowheads="1"/>
          </p:cNvSpPr>
          <p:nvPr>
            <p:ph type="ftr" sz="quarter" idx="4"/>
          </p:nvPr>
        </p:nvSpPr>
        <p:spPr bwMode="auto">
          <a:xfrm>
            <a:off x="0" y="6477000"/>
            <a:ext cx="3962400" cy="381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105" charset="0"/>
                <a:ea typeface="+mn-ea"/>
              </a:defRPr>
            </a:lvl1pPr>
          </a:lstStyle>
          <a:p>
            <a:pPr>
              <a:defRPr/>
            </a:pPr>
            <a:endParaRPr lang="de-CH"/>
          </a:p>
        </p:txBody>
      </p:sp>
      <p:sp>
        <p:nvSpPr>
          <p:cNvPr id="64519" name="Rectangle 7">
            <a:extLst>
              <a:ext uri="{FF2B5EF4-FFF2-40B4-BE49-F238E27FC236}">
                <a16:creationId xmlns:a16="http://schemas.microsoft.com/office/drawing/2014/main" id="{0B2F48A5-35A2-1E54-5AA3-0CD4C926B847}"/>
              </a:ext>
            </a:extLst>
          </p:cNvPr>
          <p:cNvSpPr>
            <a:spLocks noGrp="1" noChangeArrowheads="1"/>
          </p:cNvSpPr>
          <p:nvPr>
            <p:ph type="sldNum" sz="quarter" idx="5"/>
          </p:nvPr>
        </p:nvSpPr>
        <p:spPr bwMode="auto">
          <a:xfrm>
            <a:off x="5181600" y="6477000"/>
            <a:ext cx="3962400" cy="381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pitchFamily="2" charset="0"/>
              </a:defRPr>
            </a:lvl1pPr>
          </a:lstStyle>
          <a:p>
            <a:pPr>
              <a:defRPr/>
            </a:pPr>
            <a:fld id="{4772C9B7-5898-DB48-B108-8762280456F3}" type="slidenum">
              <a:rPr lang="de-CH" altLang="en-US"/>
              <a:pPr>
                <a:defRPr/>
              </a:pPr>
              <a:t>‹#›</a:t>
            </a:fld>
            <a:endParaRPr lang="de-CH"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05" charset="0"/>
        <a:ea typeface="ＭＳ Ｐゴシック"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Times" pitchFamily="-105" charset="0"/>
        <a:ea typeface="ＭＳ Ｐゴシック" pitchFamily="-105" charset="-128"/>
        <a:cs typeface="+mn-cs"/>
      </a:defRPr>
    </a:lvl2pPr>
    <a:lvl3pPr marL="914400" algn="l" rtl="0" eaLnBrk="0" fontAlgn="base" hangingPunct="0">
      <a:spcBef>
        <a:spcPct val="30000"/>
      </a:spcBef>
      <a:spcAft>
        <a:spcPct val="0"/>
      </a:spcAft>
      <a:defRPr sz="1200" kern="1200">
        <a:solidFill>
          <a:schemeClr val="tx1"/>
        </a:solidFill>
        <a:latin typeface="Times" pitchFamily="-105" charset="0"/>
        <a:ea typeface="ＭＳ Ｐゴシック" pitchFamily="-105" charset="-128"/>
        <a:cs typeface="+mn-cs"/>
      </a:defRPr>
    </a:lvl3pPr>
    <a:lvl4pPr marL="1371600" algn="l" rtl="0" eaLnBrk="0" fontAlgn="base" hangingPunct="0">
      <a:spcBef>
        <a:spcPct val="30000"/>
      </a:spcBef>
      <a:spcAft>
        <a:spcPct val="0"/>
      </a:spcAft>
      <a:defRPr sz="1200" kern="1200">
        <a:solidFill>
          <a:schemeClr val="tx1"/>
        </a:solidFill>
        <a:latin typeface="Times" pitchFamily="-105" charset="0"/>
        <a:ea typeface="ＭＳ Ｐゴシック" pitchFamily="-105" charset="-128"/>
        <a:cs typeface="+mn-cs"/>
      </a:defRPr>
    </a:lvl4pPr>
    <a:lvl5pPr marL="1828800" algn="l" rtl="0" eaLnBrk="0" fontAlgn="base" hangingPunct="0">
      <a:spcBef>
        <a:spcPct val="30000"/>
      </a:spcBef>
      <a:spcAft>
        <a:spcPct val="0"/>
      </a:spcAft>
      <a:defRPr sz="1200" kern="1200">
        <a:solidFill>
          <a:schemeClr val="tx1"/>
        </a:solidFill>
        <a:latin typeface="Times" pitchFamily="-105" charset="0"/>
        <a:ea typeface="ＭＳ Ｐゴシック" pitchFamily="-10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E8D6F5C9-9899-712A-EC52-849C8EDAAEAB}"/>
              </a:ext>
            </a:extLst>
          </p:cNvPr>
          <p:cNvSpPr>
            <a:spLocks noGrp="1" noRot="1" noChangeAspect="1" noChangeArrowheads="1" noTextEdit="1"/>
          </p:cNvSpPr>
          <p:nvPr>
            <p:ph type="sldImg"/>
          </p:nvPr>
        </p:nvSpPr>
        <p:spPr>
          <a:ln/>
        </p:spPr>
      </p:sp>
      <p:sp>
        <p:nvSpPr>
          <p:cNvPr id="27650" name="Notes Placeholder 2">
            <a:extLst>
              <a:ext uri="{FF2B5EF4-FFF2-40B4-BE49-F238E27FC236}">
                <a16:creationId xmlns:a16="http://schemas.microsoft.com/office/drawing/2014/main" id="{23BF5C2E-57CD-AB02-6FD8-BE59A62D515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4" charset="0"/>
            </a:endParaRPr>
          </a:p>
        </p:txBody>
      </p:sp>
      <p:sp>
        <p:nvSpPr>
          <p:cNvPr id="27651" name="Slide Number Placeholder 3">
            <a:extLst>
              <a:ext uri="{FF2B5EF4-FFF2-40B4-BE49-F238E27FC236}">
                <a16:creationId xmlns:a16="http://schemas.microsoft.com/office/drawing/2014/main" id="{56D18803-09FF-53F2-A1CD-F26E9C45ECD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fld id="{363B09B8-6735-054A-ABC6-208A19949EF4}" type="slidenum">
              <a:rPr lang="de-CH" altLang="en-US" sz="1200" smtClean="0">
                <a:latin typeface="Times" pitchFamily="4" charset="0"/>
              </a:rPr>
              <a:pPr/>
              <a:t>23</a:t>
            </a:fld>
            <a:endParaRPr lang="de-CH" altLang="en-US" sz="1200">
              <a:latin typeface="Times" pitchFamily="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16925"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485900" y="3886200"/>
            <a:ext cx="6931025"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29774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2225"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95300" y="1600200"/>
            <a:ext cx="8912225"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8892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0263" y="274638"/>
            <a:ext cx="2227262"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38"/>
            <a:ext cx="6532563"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915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2225"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95300" y="1600200"/>
            <a:ext cx="8912225"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70804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16925"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638" y="2906713"/>
            <a:ext cx="8416925"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518492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2225"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95300" y="1600200"/>
            <a:ext cx="4379913"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7613" y="1600200"/>
            <a:ext cx="4379912"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9969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2225"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5150"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5150"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0788" y="1535113"/>
            <a:ext cx="4376737"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0788" y="2174875"/>
            <a:ext cx="4376737"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1350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2225"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1966477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4121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7550"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871913" y="273050"/>
            <a:ext cx="5535612"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0"/>
            <a:ext cx="3257550"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26479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0425"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513" y="612775"/>
            <a:ext cx="5940425"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513" y="5367338"/>
            <a:ext cx="5940425"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5598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8">
            <a:extLst>
              <a:ext uri="{FF2B5EF4-FFF2-40B4-BE49-F238E27FC236}">
                <a16:creationId xmlns:a16="http://schemas.microsoft.com/office/drawing/2014/main" id="{F1751BEB-992F-3840-81D7-6BDB3B40A2CB}"/>
              </a:ext>
            </a:extLst>
          </p:cNvPr>
          <p:cNvSpPr>
            <a:spLocks noChangeArrowheads="1"/>
          </p:cNvSpPr>
          <p:nvPr userDrawn="1"/>
        </p:nvSpPr>
        <p:spPr bwMode="auto">
          <a:xfrm>
            <a:off x="0" y="0"/>
            <a:ext cx="1409700" cy="6858000"/>
          </a:xfrm>
          <a:prstGeom prst="rect">
            <a:avLst/>
          </a:prstGeom>
          <a:gradFill rotWithShape="0">
            <a:gsLst>
              <a:gs pos="0">
                <a:srgbClr val="FFCB1F"/>
              </a:gs>
              <a:gs pos="100000">
                <a:schemeClr val="bg1"/>
              </a:gs>
            </a:gsLst>
            <a:lin ang="0" scaled="1"/>
          </a:gradFill>
          <a:ln>
            <a:noFill/>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defRPr/>
            </a:pPr>
            <a:endParaRPr lang="en-US" altLang="en-US"/>
          </a:p>
        </p:txBody>
      </p:sp>
      <p:pic>
        <p:nvPicPr>
          <p:cNvPr id="1027" name="Picture 10" descr="IFM_blue.jpg                                                   00031B6BMacintosh HD                   B746CC0A:">
            <a:extLst>
              <a:ext uri="{FF2B5EF4-FFF2-40B4-BE49-F238E27FC236}">
                <a16:creationId xmlns:a16="http://schemas.microsoft.com/office/drawing/2014/main" id="{3A40B609-8DFA-ACC3-87EA-F2EFB6B4E6C8}"/>
              </a:ext>
            </a:extLst>
          </p:cNvPr>
          <p:cNvPicPr>
            <a:picLocks noChangeAspect="1" noChangeArrowheads="1"/>
          </p:cNvPicPr>
          <p:nvPr userDrawn="1"/>
        </p:nvPicPr>
        <p:blipFill>
          <a:blip r:embed="rId13">
            <a:clrChange>
              <a:clrFrom>
                <a:srgbClr val="CEE7EE"/>
              </a:clrFrom>
              <a:clrTo>
                <a:srgbClr val="CEE7EE">
                  <a:alpha val="0"/>
                </a:srgbClr>
              </a:clrTo>
            </a:clrChange>
            <a:extLst>
              <a:ext uri="{28A0092B-C50C-407E-A947-70E740481C1C}">
                <a14:useLocalDpi xmlns:a14="http://schemas.microsoft.com/office/drawing/2010/main" val="0"/>
              </a:ext>
            </a:extLst>
          </a:blip>
          <a:srcRect r="2034" b="2296"/>
          <a:stretch>
            <a:fillRect/>
          </a:stretch>
        </p:blipFill>
        <p:spPr bwMode="auto">
          <a:xfrm>
            <a:off x="79375" y="115888"/>
            <a:ext cx="82391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12" descr="mn.gif                                                         0000565DExtra                          BF31C3C3:">
            <a:extLst>
              <a:ext uri="{FF2B5EF4-FFF2-40B4-BE49-F238E27FC236}">
                <a16:creationId xmlns:a16="http://schemas.microsoft.com/office/drawing/2014/main" id="{AAF4086D-7FC7-6F96-9753-0BFF2BD743A9}"/>
              </a:ext>
            </a:extLst>
          </p:cNvPr>
          <p:cNvPicPr>
            <a:picLocks noChangeAspect="1" noChangeArrowheads="1"/>
          </p:cNvPicPr>
          <p:nvPr userDrawn="1"/>
        </p:nvPicPr>
        <p:blipFill>
          <a:blip r:embed="rId14">
            <a:lum contrast="6000"/>
            <a:extLst>
              <a:ext uri="{28A0092B-C50C-407E-A947-70E740481C1C}">
                <a14:useLocalDpi xmlns:a14="http://schemas.microsoft.com/office/drawing/2010/main" val="0"/>
              </a:ext>
            </a:extLst>
          </a:blip>
          <a:srcRect/>
          <a:stretch>
            <a:fillRect/>
          </a:stretch>
        </p:blipFill>
        <p:spPr bwMode="auto">
          <a:xfrm>
            <a:off x="550863" y="112713"/>
            <a:ext cx="6461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9" name="Text Box 15">
            <a:extLst>
              <a:ext uri="{FF2B5EF4-FFF2-40B4-BE49-F238E27FC236}">
                <a16:creationId xmlns:a16="http://schemas.microsoft.com/office/drawing/2014/main" id="{8B9CF38D-4105-B6E5-54F3-D3A35CDDC88A}"/>
              </a:ext>
            </a:extLst>
          </p:cNvPr>
          <p:cNvSpPr txBox="1">
            <a:spLocks noChangeArrowheads="1"/>
          </p:cNvSpPr>
          <p:nvPr userDrawn="1"/>
        </p:nvSpPr>
        <p:spPr bwMode="auto">
          <a:xfrm rot="-5400000">
            <a:off x="-2191544" y="3345657"/>
            <a:ext cx="5167313" cy="457200"/>
          </a:xfrm>
          <a:prstGeom prst="rect">
            <a:avLst/>
          </a:prstGeom>
          <a:noFill/>
          <a:ln w="9525">
            <a:noFill/>
            <a:miter lim="800000"/>
            <a:headEnd/>
            <a:tailEnd/>
          </a:ln>
          <a:effectLst/>
        </p:spPr>
        <p:txBody>
          <a:bodyPr>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lgn="r">
              <a:defRPr/>
            </a:pPr>
            <a:r>
              <a:rPr lang="de-DE" altLang="en-US" sz="1200" dirty="0">
                <a:effectLst>
                  <a:outerShdw blurRad="38100" dist="38100" dir="2700000" algn="tl">
                    <a:srgbClr val="FFFFFF"/>
                  </a:outerShdw>
                </a:effectLst>
                <a:latin typeface="Times" pitchFamily="2" charset="0"/>
              </a:rPr>
              <a:t>Guerino Mazzola (Spring 2023): Performance Theory </a:t>
            </a:r>
            <a:br>
              <a:rPr lang="de-DE" altLang="en-US" sz="1200" dirty="0">
                <a:effectLst>
                  <a:outerShdw blurRad="38100" dist="38100" dir="2700000" algn="tl">
                    <a:srgbClr val="FFFFFF"/>
                  </a:outerShdw>
                </a:effectLst>
                <a:latin typeface="Times" pitchFamily="2" charset="0"/>
              </a:rPr>
            </a:br>
            <a:endParaRPr lang="de-DE" altLang="en-US" sz="1200" i="1" dirty="0">
              <a:effectLst>
                <a:outerShdw blurRad="38100" dist="38100" dir="2700000" algn="tl">
                  <a:srgbClr val="FFFFFF"/>
                </a:outerShdw>
              </a:effectLst>
              <a:latin typeface="Times" pitchFamily="2"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panose="020B0600070205080204" pitchFamily="34" charset="-128"/>
          <a:cs typeface="+mj-cs"/>
        </a:defRPr>
      </a:lvl1pPr>
      <a:lvl2pPr algn="ctr" rtl="0" eaLnBrk="0" fontAlgn="base" hangingPunct="0">
        <a:spcBef>
          <a:spcPct val="0"/>
        </a:spcBef>
        <a:spcAft>
          <a:spcPct val="0"/>
        </a:spcAft>
        <a:defRPr sz="4400">
          <a:solidFill>
            <a:schemeClr val="tx2"/>
          </a:solidFill>
          <a:latin typeface="Times" pitchFamily="-105" charset="0"/>
          <a:ea typeface="ＭＳ Ｐゴシック" panose="020B0600070205080204" pitchFamily="34" charset="-128"/>
        </a:defRPr>
      </a:lvl2pPr>
      <a:lvl3pPr algn="ctr" rtl="0" eaLnBrk="0" fontAlgn="base" hangingPunct="0">
        <a:spcBef>
          <a:spcPct val="0"/>
        </a:spcBef>
        <a:spcAft>
          <a:spcPct val="0"/>
        </a:spcAft>
        <a:defRPr sz="4400">
          <a:solidFill>
            <a:schemeClr val="tx2"/>
          </a:solidFill>
          <a:latin typeface="Times" pitchFamily="-105" charset="0"/>
          <a:ea typeface="ＭＳ Ｐゴシック" panose="020B0600070205080204" pitchFamily="34" charset="-128"/>
        </a:defRPr>
      </a:lvl3pPr>
      <a:lvl4pPr algn="ctr" rtl="0" eaLnBrk="0" fontAlgn="base" hangingPunct="0">
        <a:spcBef>
          <a:spcPct val="0"/>
        </a:spcBef>
        <a:spcAft>
          <a:spcPct val="0"/>
        </a:spcAft>
        <a:defRPr sz="4400">
          <a:solidFill>
            <a:schemeClr val="tx2"/>
          </a:solidFill>
          <a:latin typeface="Times" pitchFamily="-105" charset="0"/>
          <a:ea typeface="ＭＳ Ｐゴシック" panose="020B0600070205080204" pitchFamily="34" charset="-128"/>
        </a:defRPr>
      </a:lvl4pPr>
      <a:lvl5pPr algn="ctr" rtl="0" eaLnBrk="0" fontAlgn="base" hangingPunct="0">
        <a:spcBef>
          <a:spcPct val="0"/>
        </a:spcBef>
        <a:spcAft>
          <a:spcPct val="0"/>
        </a:spcAft>
        <a:defRPr sz="4400">
          <a:solidFill>
            <a:schemeClr val="tx2"/>
          </a:solidFill>
          <a:latin typeface="Times" pitchFamily="-105" charset="0"/>
          <a:ea typeface="ＭＳ Ｐゴシック" panose="020B0600070205080204" pitchFamily="34" charset="-128"/>
        </a:defRPr>
      </a:lvl5pPr>
      <a:lvl6pPr marL="457200" algn="ctr" rtl="0" eaLnBrk="0" fontAlgn="base" hangingPunct="0">
        <a:spcBef>
          <a:spcPct val="0"/>
        </a:spcBef>
        <a:spcAft>
          <a:spcPct val="0"/>
        </a:spcAft>
        <a:defRPr sz="4400">
          <a:solidFill>
            <a:schemeClr val="tx2"/>
          </a:solidFill>
          <a:latin typeface="Times" pitchFamily="-105" charset="0"/>
        </a:defRPr>
      </a:lvl6pPr>
      <a:lvl7pPr marL="914400" algn="ctr" rtl="0" eaLnBrk="0" fontAlgn="base" hangingPunct="0">
        <a:spcBef>
          <a:spcPct val="0"/>
        </a:spcBef>
        <a:spcAft>
          <a:spcPct val="0"/>
        </a:spcAft>
        <a:defRPr sz="4400">
          <a:solidFill>
            <a:schemeClr val="tx2"/>
          </a:solidFill>
          <a:latin typeface="Times" pitchFamily="-105" charset="0"/>
        </a:defRPr>
      </a:lvl7pPr>
      <a:lvl8pPr marL="1371600" algn="ctr" rtl="0" eaLnBrk="0" fontAlgn="base" hangingPunct="0">
        <a:spcBef>
          <a:spcPct val="0"/>
        </a:spcBef>
        <a:spcAft>
          <a:spcPct val="0"/>
        </a:spcAft>
        <a:defRPr sz="4400">
          <a:solidFill>
            <a:schemeClr val="tx2"/>
          </a:solidFill>
          <a:latin typeface="Times" pitchFamily="-105" charset="0"/>
        </a:defRPr>
      </a:lvl8pPr>
      <a:lvl9pPr marL="1828800" algn="ctr" rtl="0" eaLnBrk="0" fontAlgn="base" hangingPunct="0">
        <a:spcBef>
          <a:spcPct val="0"/>
        </a:spcBef>
        <a:spcAft>
          <a:spcPct val="0"/>
        </a:spcAft>
        <a:defRPr sz="4400">
          <a:solidFill>
            <a:schemeClr val="tx2"/>
          </a:solidFill>
          <a:latin typeface="Times" pitchFamily="-105"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en.wikipedia.org/wiki/Platonic_solid" TargetMode="Externa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hyperlink" Target="http://www.amazon.com/New-History-Violin-Playing-Revolutionary/dp/1581126670/ref=sr_1_1?ie=UTF8&amp;s=books&amp;qid=1259853819&amp;sr=8-1"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57" name="Text Box 41">
            <a:extLst>
              <a:ext uri="{FF2B5EF4-FFF2-40B4-BE49-F238E27FC236}">
                <a16:creationId xmlns:a16="http://schemas.microsoft.com/office/drawing/2014/main" id="{1507A170-80A5-A818-83F7-E23E9FDF6ADA}"/>
              </a:ext>
            </a:extLst>
          </p:cNvPr>
          <p:cNvSpPr txBox="1">
            <a:spLocks noChangeArrowheads="1"/>
          </p:cNvSpPr>
          <p:nvPr/>
        </p:nvSpPr>
        <p:spPr bwMode="auto">
          <a:xfrm>
            <a:off x="2152650" y="1049338"/>
            <a:ext cx="7235825" cy="1525587"/>
          </a:xfrm>
          <a:prstGeom prst="rect">
            <a:avLst/>
          </a:prstGeom>
          <a:noFill/>
          <a:ln w="9525">
            <a:noFill/>
            <a:miter lim="800000"/>
            <a:headEnd/>
            <a:tailEnd/>
          </a:ln>
          <a:effectLst/>
        </p:spPr>
        <p:txBody>
          <a:bodyPr>
            <a:spAutoFit/>
          </a:bodyPr>
          <a:lstStyle>
            <a:lvl1pPr marL="609600" indent="-609600">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spcBef>
                <a:spcPct val="50000"/>
              </a:spcBef>
              <a:buFont typeface="Times" pitchFamily="2" charset="0"/>
              <a:buNone/>
              <a:defRPr/>
            </a:pPr>
            <a:r>
              <a:rPr lang="de-DE" altLang="en-US" dirty="0">
                <a:effectLst>
                  <a:outerShdw blurRad="38100" dist="38100" dir="2700000" algn="tl">
                    <a:srgbClr val="FFFFFF"/>
                  </a:outerShdw>
                </a:effectLst>
                <a:latin typeface="Times" pitchFamily="2" charset="0"/>
              </a:rPr>
              <a:t>III	 EXPRESSIVE THEORY</a:t>
            </a:r>
          </a:p>
          <a:p>
            <a:pPr>
              <a:spcBef>
                <a:spcPct val="50000"/>
              </a:spcBef>
              <a:buFont typeface="Times" pitchFamily="2" charset="0"/>
              <a:buNone/>
              <a:defRPr/>
            </a:pPr>
            <a:r>
              <a:rPr lang="de-DE" altLang="en-US" dirty="0">
                <a:effectLst>
                  <a:outerShdw blurRad="38100" dist="38100" dir="2700000" algn="tl">
                    <a:srgbClr val="FFFFFF"/>
                  </a:outerShdw>
                </a:effectLst>
                <a:latin typeface="Times" pitchFamily="2" charset="0"/>
              </a:rPr>
              <a:t>III.8 	</a:t>
            </a:r>
            <a:r>
              <a:rPr lang="de-DE" altLang="en-US" sz="2400" dirty="0">
                <a:effectLst>
                  <a:outerShdw blurRad="38100" dist="38100" dir="2700000" algn="tl">
                    <a:srgbClr val="FFFFFF"/>
                  </a:outerShdw>
                </a:effectLst>
                <a:latin typeface="Times" pitchFamily="2" charset="0"/>
              </a:rPr>
              <a:t>(Mo Apr 13) 	</a:t>
            </a:r>
            <a:br>
              <a:rPr lang="de-DE" altLang="en-US" sz="2400" dirty="0">
                <a:effectLst>
                  <a:outerShdw blurRad="38100" dist="38100" dir="2700000" algn="tl">
                    <a:srgbClr val="FFFFFF"/>
                  </a:outerShdw>
                </a:effectLst>
                <a:latin typeface="Times" pitchFamily="2" charset="0"/>
              </a:rPr>
            </a:br>
            <a:r>
              <a:rPr lang="de-DE" altLang="en-US" sz="2400" dirty="0">
                <a:effectLst>
                  <a:outerShdw blurRad="38100" dist="38100" dir="2700000" algn="tl">
                    <a:srgbClr val="FFFFFF"/>
                  </a:outerShdw>
                </a:effectLst>
                <a:latin typeface="Times" pitchFamily="2" charset="0"/>
              </a:rPr>
              <a:t>String </a:t>
            </a:r>
            <a:r>
              <a:rPr lang="de-DE" altLang="en-US" sz="2400" dirty="0" err="1">
                <a:effectLst>
                  <a:outerShdw blurRad="38100" dist="38100" dir="2700000" algn="tl">
                    <a:srgbClr val="FFFFFF"/>
                  </a:outerShdw>
                </a:effectLst>
                <a:latin typeface="Times" pitchFamily="2" charset="0"/>
              </a:rPr>
              <a:t>Quartet</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Theory</a:t>
            </a:r>
            <a:r>
              <a:rPr lang="de-DE" altLang="en-US" sz="2400" dirty="0">
                <a:effectLst>
                  <a:outerShdw blurRad="38100" dist="38100" dir="2700000" algn="tl">
                    <a:srgbClr val="FFFFFF"/>
                  </a:outerShdw>
                </a:effectLst>
                <a:latin typeface="Times" pitchFamily="2" charset="0"/>
              </a:rPr>
              <a:t> </a:t>
            </a:r>
            <a:endParaRPr lang="de-DE" altLang="en-US" sz="2400" dirty="0">
              <a:latin typeface="Times-Rom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entr" presetSubtype="0" fill="hold" nodeType="clickEffect">
                                  <p:stCondLst>
                                    <p:cond delay="0"/>
                                  </p:stCondLst>
                                  <p:childTnLst>
                                    <p:set>
                                      <p:cBhvr>
                                        <p:cTn id="6" dur="1" fill="hold">
                                          <p:stCondLst>
                                            <p:cond delay="499"/>
                                          </p:stCondLst>
                                        </p:cTn>
                                        <p:tgtEl>
                                          <p:spTgt spid="54685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entr" presetSubtype="0" fill="hold" nodeType="clickEffect">
                                  <p:stCondLst>
                                    <p:cond delay="0"/>
                                  </p:stCondLst>
                                  <p:childTnLst>
                                    <p:set>
                                      <p:cBhvr>
                                        <p:cTn id="10" dur="1" fill="hold">
                                          <p:stCondLst>
                                            <p:cond delay="499"/>
                                          </p:stCondLst>
                                        </p:cTn>
                                        <p:tgtEl>
                                          <p:spTgt spid="54685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857"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2066" name="Text Box 2">
            <a:extLst>
              <a:ext uri="{FF2B5EF4-FFF2-40B4-BE49-F238E27FC236}">
                <a16:creationId xmlns:a16="http://schemas.microsoft.com/office/drawing/2014/main" id="{6446D47C-EE3E-A70A-0FEB-DAF6B6672BD2}"/>
              </a:ext>
            </a:extLst>
          </p:cNvPr>
          <p:cNvSpPr txBox="1">
            <a:spLocks noChangeArrowheads="1"/>
          </p:cNvSpPr>
          <p:nvPr/>
        </p:nvSpPr>
        <p:spPr bwMode="auto">
          <a:xfrm>
            <a:off x="2152650" y="350838"/>
            <a:ext cx="6726238" cy="3140075"/>
          </a:xfrm>
          <a:prstGeom prst="rect">
            <a:avLst/>
          </a:prstGeom>
          <a:noFill/>
          <a:ln w="9525">
            <a:noFill/>
            <a:miter lim="800000"/>
            <a:headEnd/>
            <a:tailEnd/>
          </a:ln>
          <a:effectLst/>
        </p:spPr>
        <p:txBody>
          <a:bodyPr>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spcBef>
                <a:spcPct val="50000"/>
              </a:spcBef>
              <a:buFont typeface="Times" pitchFamily="2" charset="0"/>
              <a:buNone/>
              <a:defRPr/>
            </a:pPr>
            <a:r>
              <a:rPr lang="de-DE" altLang="en-US" sz="2000" dirty="0">
                <a:effectLst>
                  <a:outerShdw blurRad="38100" dist="38100" dir="2700000" algn="tl">
                    <a:srgbClr val="FFFFFF"/>
                  </a:outerShdw>
                </a:effectLst>
                <a:latin typeface="Times" pitchFamily="2" charset="0"/>
              </a:rPr>
              <a:t>The </a:t>
            </a:r>
            <a:r>
              <a:rPr lang="de-DE" altLang="en-US" sz="2000" dirty="0" err="1">
                <a:effectLst>
                  <a:outerShdw blurRad="38100" dist="38100" dir="2700000" algn="tl">
                    <a:srgbClr val="FFFFFF"/>
                  </a:outerShdw>
                </a:effectLst>
                <a:latin typeface="Times" pitchFamily="2" charset="0"/>
              </a:rPr>
              <a:t>general</a:t>
            </a:r>
            <a:r>
              <a:rPr lang="de-DE" altLang="en-US" sz="2000" dirty="0">
                <a:effectLst>
                  <a:outerShdw blurRad="38100" dist="38100" dir="2700000" algn="tl">
                    <a:srgbClr val="FFFFFF"/>
                  </a:outerShdw>
                </a:effectLst>
                <a:latin typeface="Times" pitchFamily="2" charset="0"/>
              </a:rPr>
              <a:t> plan </a:t>
            </a:r>
            <a:r>
              <a:rPr lang="de-DE" altLang="en-US" sz="2000" dirty="0" err="1">
                <a:effectLst>
                  <a:outerShdw blurRad="38100" dist="38100" dir="2700000" algn="tl">
                    <a:srgbClr val="FFFFFF"/>
                  </a:outerShdw>
                </a:effectLst>
                <a:latin typeface="Times" pitchFamily="2" charset="0"/>
              </a:rPr>
              <a:t>is</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to</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realize</a:t>
            </a:r>
            <a:r>
              <a:rPr lang="de-DE" altLang="en-US" sz="2000" dirty="0">
                <a:effectLst>
                  <a:outerShdw blurRad="38100" dist="38100" dir="2700000" algn="tl">
                    <a:srgbClr val="FFFFFF"/>
                  </a:outerShdw>
                </a:effectLst>
                <a:latin typeface="Times" pitchFamily="2" charset="0"/>
              </a:rPr>
              <a:t> a </a:t>
            </a:r>
            <a:r>
              <a:rPr lang="de-DE" altLang="en-US" sz="2000" dirty="0" err="1">
                <a:effectLst>
                  <a:outerShdw blurRad="38100" dist="38100" dir="2700000" algn="tl">
                    <a:srgbClr val="FFFFFF"/>
                  </a:outerShdw>
                </a:effectLst>
                <a:latin typeface="Times" pitchFamily="2" charset="0"/>
              </a:rPr>
              <a:t>performance</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of</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the</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given</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string</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quartet</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composition</a:t>
            </a:r>
            <a:r>
              <a:rPr lang="de-DE" altLang="en-US" sz="2000" dirty="0">
                <a:effectLst>
                  <a:outerShdw blurRad="38100" dist="38100" dir="2700000" algn="tl">
                    <a:srgbClr val="FFFFFF"/>
                  </a:outerShdw>
                </a:effectLst>
                <a:latin typeface="Times" pitchFamily="2" charset="0"/>
              </a:rPr>
              <a:t>, such </a:t>
            </a:r>
            <a:r>
              <a:rPr lang="de-DE" altLang="en-US" sz="2000" dirty="0" err="1">
                <a:effectLst>
                  <a:outerShdw blurRad="38100" dist="38100" dir="2700000" algn="tl">
                    <a:srgbClr val="FFFFFF"/>
                  </a:outerShdw>
                </a:effectLst>
                <a:latin typeface="Times" pitchFamily="2" charset="0"/>
              </a:rPr>
              <a:t>that</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the</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sound</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events</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associated</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with</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the</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notes</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are</a:t>
            </a:r>
            <a:r>
              <a:rPr lang="de-DE" altLang="en-US" sz="2000" dirty="0">
                <a:effectLst>
                  <a:outerShdw blurRad="38100" dist="38100" dir="2700000" algn="tl">
                    <a:srgbClr val="FFFFFF"/>
                  </a:outerShdw>
                </a:effectLst>
                <a:latin typeface="Times" pitchFamily="2" charset="0"/>
              </a:rPr>
              <a:t> in </a:t>
            </a:r>
            <a:r>
              <a:rPr lang="de-DE" altLang="en-US" sz="2000" dirty="0" err="1">
                <a:effectLst>
                  <a:outerShdw blurRad="38100" dist="38100" dir="2700000" algn="tl">
                    <a:srgbClr val="FFFFFF"/>
                  </a:outerShdw>
                </a:effectLst>
                <a:latin typeface="Times" pitchFamily="2" charset="0"/>
              </a:rPr>
              <a:t>positions</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that</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make</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them</a:t>
            </a:r>
            <a:r>
              <a:rPr lang="de-DE" altLang="en-US" sz="2000" dirty="0">
                <a:effectLst>
                  <a:outerShdw blurRad="38100" dist="38100" dir="2700000" algn="tl">
                    <a:srgbClr val="FFFFFF"/>
                  </a:outerShdw>
                </a:effectLst>
                <a:latin typeface="Times" pitchFamily="2" charset="0"/>
              </a:rPr>
              <a:t> </a:t>
            </a:r>
            <a:r>
              <a:rPr lang="de-DE" altLang="en-US" sz="2000" dirty="0" err="1">
                <a:solidFill>
                  <a:srgbClr val="FF020B"/>
                </a:solidFill>
                <a:effectLst>
                  <a:outerShdw blurRad="38100" dist="38100" dir="2700000" algn="tl">
                    <a:srgbClr val="000000"/>
                  </a:outerShdw>
                </a:effectLst>
                <a:latin typeface="Times" pitchFamily="2" charset="0"/>
              </a:rPr>
              <a:t>as</a:t>
            </a:r>
            <a:r>
              <a:rPr lang="de-DE" altLang="en-US" sz="2000" dirty="0">
                <a:solidFill>
                  <a:srgbClr val="FF020B"/>
                </a:solidFill>
                <a:effectLst>
                  <a:outerShdw blurRad="38100" dist="38100" dir="2700000" algn="tl">
                    <a:srgbClr val="000000"/>
                  </a:outerShdw>
                </a:effectLst>
                <a:latin typeface="Times" pitchFamily="2" charset="0"/>
              </a:rPr>
              <a:t> </a:t>
            </a:r>
            <a:r>
              <a:rPr lang="de-DE" altLang="en-US" sz="2000" dirty="0" err="1">
                <a:solidFill>
                  <a:srgbClr val="FF020B"/>
                </a:solidFill>
                <a:effectLst>
                  <a:outerShdw blurRad="38100" dist="38100" dir="2700000" algn="tl">
                    <a:srgbClr val="000000"/>
                  </a:outerShdw>
                </a:effectLst>
                <a:latin typeface="Times" pitchFamily="2" charset="0"/>
              </a:rPr>
              <a:t>independent</a:t>
            </a:r>
            <a:r>
              <a:rPr lang="de-DE" altLang="en-US" sz="2000" dirty="0">
                <a:solidFill>
                  <a:srgbClr val="FF020B"/>
                </a:solidFill>
                <a:effectLst>
                  <a:outerShdw blurRad="38100" dist="38100" dir="2700000" algn="tl">
                    <a:srgbClr val="000000"/>
                  </a:outerShdw>
                </a:effectLst>
                <a:latin typeface="Times" pitchFamily="2" charset="0"/>
              </a:rPr>
              <a:t> </a:t>
            </a:r>
            <a:r>
              <a:rPr lang="de-DE" altLang="en-US" sz="2000" dirty="0" err="1">
                <a:solidFill>
                  <a:srgbClr val="FF020B"/>
                </a:solidFill>
                <a:effectLst>
                  <a:outerShdw blurRad="38100" dist="38100" dir="2700000" algn="tl">
                    <a:srgbClr val="000000"/>
                  </a:outerShdw>
                </a:effectLst>
                <a:latin typeface="Times" pitchFamily="2" charset="0"/>
              </a:rPr>
              <a:t>from</a:t>
            </a:r>
            <a:r>
              <a:rPr lang="de-DE" altLang="en-US" sz="2000" dirty="0">
                <a:solidFill>
                  <a:srgbClr val="FF020B"/>
                </a:solidFill>
                <a:effectLst>
                  <a:outerShdw blurRad="38100" dist="38100" dir="2700000" algn="tl">
                    <a:srgbClr val="000000"/>
                  </a:outerShdw>
                </a:effectLst>
                <a:latin typeface="Times" pitchFamily="2" charset="0"/>
              </a:rPr>
              <a:t> </a:t>
            </a:r>
            <a:r>
              <a:rPr lang="de-DE" altLang="en-US" sz="2000" dirty="0" err="1">
                <a:solidFill>
                  <a:srgbClr val="FF020B"/>
                </a:solidFill>
                <a:effectLst>
                  <a:outerShdw blurRad="38100" dist="38100" dir="2700000" algn="tl">
                    <a:srgbClr val="000000"/>
                  </a:outerShdw>
                </a:effectLst>
                <a:latin typeface="Times" pitchFamily="2" charset="0"/>
              </a:rPr>
              <a:t>each</a:t>
            </a:r>
            <a:r>
              <a:rPr lang="de-DE" altLang="en-US" sz="2000" dirty="0">
                <a:solidFill>
                  <a:srgbClr val="FF020B"/>
                </a:solidFill>
                <a:effectLst>
                  <a:outerShdw blurRad="38100" dist="38100" dir="2700000" algn="tl">
                    <a:srgbClr val="000000"/>
                  </a:outerShdw>
                </a:effectLst>
                <a:latin typeface="Times" pitchFamily="2" charset="0"/>
              </a:rPr>
              <a:t> </a:t>
            </a:r>
            <a:r>
              <a:rPr lang="de-DE" altLang="en-US" sz="2000" dirty="0" err="1">
                <a:solidFill>
                  <a:srgbClr val="FF020B"/>
                </a:solidFill>
                <a:effectLst>
                  <a:outerShdw blurRad="38100" dist="38100" dir="2700000" algn="tl">
                    <a:srgbClr val="000000"/>
                  </a:outerShdw>
                </a:effectLst>
                <a:latin typeface="Times" pitchFamily="2" charset="0"/>
              </a:rPr>
              <a:t>other</a:t>
            </a:r>
            <a:r>
              <a:rPr lang="de-DE" altLang="en-US" sz="2000" dirty="0">
                <a:solidFill>
                  <a:srgbClr val="FF020B"/>
                </a:solidFill>
                <a:effectLst>
                  <a:outerShdw blurRad="38100" dist="38100" dir="2700000" algn="tl">
                    <a:srgbClr val="000000"/>
                  </a:outerShdw>
                </a:effectLst>
                <a:latin typeface="Times" pitchFamily="2" charset="0"/>
              </a:rPr>
              <a:t> </a:t>
            </a:r>
            <a:r>
              <a:rPr lang="de-DE" altLang="en-US" sz="2000" dirty="0" err="1">
                <a:solidFill>
                  <a:srgbClr val="FF020B"/>
                </a:solidFill>
                <a:effectLst>
                  <a:outerShdw blurRad="38100" dist="38100" dir="2700000" algn="tl">
                    <a:srgbClr val="000000"/>
                  </a:outerShdw>
                </a:effectLst>
                <a:latin typeface="Times" pitchFamily="2" charset="0"/>
              </a:rPr>
              <a:t>as</a:t>
            </a:r>
            <a:r>
              <a:rPr lang="de-DE" altLang="en-US" sz="2000" dirty="0">
                <a:solidFill>
                  <a:srgbClr val="FF020B"/>
                </a:solidFill>
                <a:effectLst>
                  <a:outerShdw blurRad="38100" dist="38100" dir="2700000" algn="tl">
                    <a:srgbClr val="000000"/>
                  </a:outerShdw>
                </a:effectLst>
                <a:latin typeface="Times" pitchFamily="2" charset="0"/>
              </a:rPr>
              <a:t> possible</a:t>
            </a:r>
            <a:r>
              <a:rPr lang="de-DE" altLang="en-US" sz="2000" dirty="0">
                <a:effectLst>
                  <a:outerShdw blurRad="38100" dist="38100" dir="2700000" algn="tl">
                    <a:srgbClr val="FFFFFF"/>
                  </a:outerShdw>
                </a:effectLst>
                <a:latin typeface="Times" pitchFamily="2" charset="0"/>
              </a:rPr>
              <a:t>. Such a </a:t>
            </a:r>
            <a:r>
              <a:rPr lang="de-DE" altLang="en-US" sz="2000" dirty="0" err="1">
                <a:effectLst>
                  <a:outerShdw blurRad="38100" dist="38100" dir="2700000" algn="tl">
                    <a:srgbClr val="FFFFFF"/>
                  </a:outerShdw>
                </a:effectLst>
                <a:latin typeface="Times" pitchFamily="2" charset="0"/>
              </a:rPr>
              <a:t>construction</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is</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called</a:t>
            </a:r>
            <a:r>
              <a:rPr lang="de-DE" altLang="en-US" sz="2000" dirty="0">
                <a:effectLst>
                  <a:outerShdw blurRad="38100" dist="38100" dir="2700000" algn="tl">
                    <a:srgbClr val="FFFFFF"/>
                  </a:outerShdw>
                </a:effectLst>
                <a:latin typeface="Times" pitchFamily="2" charset="0"/>
              </a:rPr>
              <a:t> a </a:t>
            </a:r>
            <a:r>
              <a:rPr lang="de-DE" altLang="en-US" sz="2000" dirty="0" err="1">
                <a:solidFill>
                  <a:srgbClr val="FF020B"/>
                </a:solidFill>
                <a:effectLst>
                  <a:outerShdw blurRad="38100" dist="38100" dir="2700000" algn="tl">
                    <a:srgbClr val="000000"/>
                  </a:outerShdw>
                </a:effectLst>
                <a:latin typeface="Times" pitchFamily="2" charset="0"/>
              </a:rPr>
              <a:t>resolution</a:t>
            </a:r>
            <a:r>
              <a:rPr lang="de-DE" altLang="en-US" sz="2000" dirty="0">
                <a:solidFill>
                  <a:srgbClr val="FF020B"/>
                </a:solidFill>
                <a:effectLst>
                  <a:outerShdw blurRad="38100" dist="38100" dir="2700000" algn="tl">
                    <a:srgbClr val="000000"/>
                  </a:outerShdw>
                </a:effectLst>
                <a:latin typeface="Times" pitchFamily="2" charset="0"/>
              </a:rPr>
              <a:t> </a:t>
            </a:r>
            <a:r>
              <a:rPr lang="de-DE" altLang="en-US" sz="2000" dirty="0" err="1">
                <a:solidFill>
                  <a:srgbClr val="FF020B"/>
                </a:solidFill>
                <a:effectLst>
                  <a:outerShdw blurRad="38100" dist="38100" dir="2700000" algn="tl">
                    <a:srgbClr val="000000"/>
                  </a:outerShdw>
                </a:effectLst>
                <a:latin typeface="Times" pitchFamily="2" charset="0"/>
              </a:rPr>
              <a:t>of</a:t>
            </a:r>
            <a:r>
              <a:rPr lang="de-DE" altLang="en-US" sz="2000" dirty="0">
                <a:solidFill>
                  <a:srgbClr val="FF020B"/>
                </a:solidFill>
                <a:effectLst>
                  <a:outerShdw blurRad="38100" dist="38100" dir="2700000" algn="tl">
                    <a:srgbClr val="000000"/>
                  </a:outerShdw>
                </a:effectLst>
                <a:latin typeface="Times" pitchFamily="2" charset="0"/>
              </a:rPr>
              <a:t> </a:t>
            </a:r>
            <a:r>
              <a:rPr lang="de-DE" altLang="en-US" sz="2000" dirty="0" err="1">
                <a:solidFill>
                  <a:srgbClr val="FF020B"/>
                </a:solidFill>
                <a:effectLst>
                  <a:outerShdw blurRad="38100" dist="38100" dir="2700000" algn="tl">
                    <a:srgbClr val="000000"/>
                  </a:outerShdw>
                </a:effectLst>
                <a:latin typeface="Times" pitchFamily="2" charset="0"/>
              </a:rPr>
              <a:t>the</a:t>
            </a:r>
            <a:r>
              <a:rPr lang="de-DE" altLang="en-US" sz="2000" dirty="0">
                <a:solidFill>
                  <a:srgbClr val="FF020B"/>
                </a:solidFill>
                <a:effectLst>
                  <a:outerShdw blurRad="38100" dist="38100" dir="2700000" algn="tl">
                    <a:srgbClr val="000000"/>
                  </a:outerShdw>
                </a:effectLst>
                <a:latin typeface="Times" pitchFamily="2" charset="0"/>
              </a:rPr>
              <a:t> </a:t>
            </a:r>
            <a:r>
              <a:rPr lang="de-DE" altLang="en-US" sz="2000" dirty="0" err="1">
                <a:solidFill>
                  <a:srgbClr val="FF020B"/>
                </a:solidFill>
                <a:effectLst>
                  <a:outerShdw blurRad="38100" dist="38100" dir="2700000" algn="tl">
                    <a:srgbClr val="000000"/>
                  </a:outerShdw>
                </a:effectLst>
                <a:latin typeface="Times" pitchFamily="2" charset="0"/>
              </a:rPr>
              <a:t>composition</a:t>
            </a:r>
            <a:r>
              <a:rPr lang="de-DE" altLang="en-US" sz="2000" dirty="0">
                <a:effectLst>
                  <a:outerShdw blurRad="38100" dist="38100" dir="2700000" algn="tl">
                    <a:srgbClr val="FFFFFF"/>
                  </a:outerShdw>
                </a:effectLst>
                <a:latin typeface="Times" pitchFamily="2" charset="0"/>
              </a:rPr>
              <a:t>. </a:t>
            </a:r>
          </a:p>
          <a:p>
            <a:pPr>
              <a:spcBef>
                <a:spcPct val="50000"/>
              </a:spcBef>
              <a:buFont typeface="Times" pitchFamily="2" charset="0"/>
              <a:buNone/>
              <a:defRPr/>
            </a:pPr>
            <a:r>
              <a:rPr lang="de-DE" altLang="en-US" sz="2000" dirty="0" err="1">
                <a:effectLst>
                  <a:outerShdw blurRad="38100" dist="38100" dir="2700000" algn="tl">
                    <a:srgbClr val="FFFFFF"/>
                  </a:outerShdw>
                </a:effectLst>
                <a:latin typeface="Times" pitchFamily="2" charset="0"/>
              </a:rPr>
              <a:t>Intuitively</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this</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means</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that</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one</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may</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look</a:t>
            </a:r>
            <a:r>
              <a:rPr lang="de-DE" altLang="en-US" sz="2000" dirty="0">
                <a:effectLst>
                  <a:outerShdw blurRad="38100" dist="38100" dir="2700000" algn="tl">
                    <a:srgbClr val="FFFFFF"/>
                  </a:outerShdw>
                </a:effectLst>
                <a:latin typeface="Times" pitchFamily="2" charset="0"/>
              </a:rPr>
              <a:t> at </a:t>
            </a:r>
            <a:r>
              <a:rPr lang="de-DE" altLang="en-US" sz="2000" dirty="0" err="1">
                <a:effectLst>
                  <a:outerShdw blurRad="38100" dist="38100" dir="2700000" algn="tl">
                    <a:srgbClr val="FFFFFF"/>
                  </a:outerShdw>
                </a:effectLst>
                <a:latin typeface="Times" pitchFamily="2" charset="0"/>
              </a:rPr>
              <a:t>these</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sound</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events</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from</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most</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perspectives</a:t>
            </a:r>
            <a:r>
              <a:rPr lang="de-DE" altLang="en-US" sz="2000" dirty="0">
                <a:effectLst>
                  <a:outerShdw blurRad="38100" dist="38100" dir="2700000" algn="tl">
                    <a:srgbClr val="FFFFFF"/>
                  </a:outerShdw>
                </a:effectLst>
                <a:latin typeface="Times" pitchFamily="2" charset="0"/>
              </a:rPr>
              <a:t> and still </a:t>
            </a:r>
            <a:r>
              <a:rPr lang="de-DE" altLang="en-US" sz="2000" dirty="0" err="1">
                <a:effectLst>
                  <a:outerShdw blurRad="38100" dist="38100" dir="2700000" algn="tl">
                    <a:srgbClr val="FFFFFF"/>
                  </a:outerShdw>
                </a:effectLst>
                <a:latin typeface="Times" pitchFamily="2" charset="0"/>
              </a:rPr>
              <a:t>recognize</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their</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relations</a:t>
            </a:r>
            <a:r>
              <a:rPr lang="de-DE" altLang="en-US" sz="2000" dirty="0">
                <a:effectLst>
                  <a:outerShdw blurRad="38100" dist="38100" dir="2700000" algn="tl">
                    <a:srgbClr val="FFFFFF"/>
                  </a:outerShdw>
                </a:effectLst>
                <a:latin typeface="Times" pitchFamily="2" charset="0"/>
              </a:rPr>
              <a:t>. </a:t>
            </a:r>
            <a:r>
              <a:rPr lang="de-DE" altLang="en-US" sz="2000" i="1" dirty="0" err="1">
                <a:effectLst>
                  <a:outerShdw blurRad="38100" dist="38100" dir="2700000" algn="tl">
                    <a:srgbClr val="FFFFFF"/>
                  </a:outerShdw>
                </a:effectLst>
                <a:latin typeface="Times" pitchFamily="2" charset="0"/>
              </a:rPr>
              <a:t>Remember</a:t>
            </a:r>
            <a:r>
              <a:rPr lang="de-DE" altLang="en-US" sz="2000" i="1" dirty="0">
                <a:effectLst>
                  <a:outerShdw blurRad="38100" dist="38100" dir="2700000" algn="tl">
                    <a:srgbClr val="FFFFFF"/>
                  </a:outerShdw>
                </a:effectLst>
                <a:latin typeface="Times" pitchFamily="2" charset="0"/>
              </a:rPr>
              <a:t> just </a:t>
            </a:r>
            <a:r>
              <a:rPr lang="de-DE" altLang="en-US" sz="2000" i="1" dirty="0" err="1">
                <a:effectLst>
                  <a:outerShdw blurRad="38100" dist="38100" dir="2700000" algn="tl">
                    <a:srgbClr val="FFFFFF"/>
                  </a:outerShdw>
                </a:effectLst>
                <a:latin typeface="Times" pitchFamily="2" charset="0"/>
              </a:rPr>
              <a:t>tuning</a:t>
            </a:r>
            <a:r>
              <a:rPr lang="de-DE" altLang="en-US" sz="2000" i="1" dirty="0">
                <a:effectLst>
                  <a:outerShdw blurRad="38100" dist="38100" dir="2700000" algn="tl">
                    <a:srgbClr val="FFFFFF"/>
                  </a:outerShdw>
                </a:effectLst>
                <a:latin typeface="Times" pitchFamily="2" charset="0"/>
              </a:rPr>
              <a:t>! Octave, </a:t>
            </a:r>
            <a:r>
              <a:rPr lang="de-DE" altLang="en-US" sz="2000" i="1" dirty="0" err="1">
                <a:effectLst>
                  <a:outerShdw blurRad="38100" dist="38100" dir="2700000" algn="tl">
                    <a:srgbClr val="FFFFFF"/>
                  </a:outerShdw>
                </a:effectLst>
                <a:latin typeface="Times" pitchFamily="2" charset="0"/>
              </a:rPr>
              <a:t>fifth</a:t>
            </a:r>
            <a:r>
              <a:rPr lang="de-DE" altLang="en-US" sz="2000" i="1" dirty="0">
                <a:effectLst>
                  <a:outerShdw blurRad="38100" dist="38100" dir="2700000" algn="tl">
                    <a:srgbClr val="FFFFFF"/>
                  </a:outerShdw>
                </a:effectLst>
                <a:latin typeface="Times" pitchFamily="2" charset="0"/>
              </a:rPr>
              <a:t>, </a:t>
            </a:r>
            <a:r>
              <a:rPr lang="de-DE" altLang="en-US" sz="2000" i="1" dirty="0" err="1">
                <a:effectLst>
                  <a:outerShdw blurRad="38100" dist="38100" dir="2700000" algn="tl">
                    <a:srgbClr val="FFFFFF"/>
                  </a:outerShdw>
                </a:effectLst>
                <a:latin typeface="Times" pitchFamily="2" charset="0"/>
              </a:rPr>
              <a:t>third</a:t>
            </a:r>
            <a:r>
              <a:rPr lang="de-DE" altLang="en-US" sz="2000" i="1" dirty="0">
                <a:effectLst>
                  <a:outerShdw blurRad="38100" dist="38100" dir="2700000" algn="tl">
                    <a:srgbClr val="FFFFFF"/>
                  </a:outerShdw>
                </a:effectLst>
                <a:latin typeface="Times" pitchFamily="2" charset="0"/>
              </a:rPr>
              <a:t> </a:t>
            </a:r>
            <a:r>
              <a:rPr lang="de-DE" altLang="en-US" sz="2000" i="1" dirty="0" err="1">
                <a:effectLst>
                  <a:outerShdw blurRad="38100" dist="38100" dir="2700000" algn="tl">
                    <a:srgbClr val="FFFFFF"/>
                  </a:outerShdw>
                </a:effectLst>
                <a:latin typeface="Times" pitchFamily="2" charset="0"/>
              </a:rPr>
              <a:t>independent</a:t>
            </a:r>
            <a:r>
              <a:rPr lang="de-DE" altLang="en-US" sz="2000" i="1" dirty="0">
                <a:effectLst>
                  <a:outerShdw blurRad="38100" dist="38100" dir="2700000" algn="tl">
                    <a:srgbClr val="FFFFFF"/>
                  </a:outerShdw>
                </a:effectLst>
                <a:latin typeface="Times" pitchFamily="2" charset="0"/>
              </a:rPr>
              <a:t>.</a:t>
            </a:r>
            <a:endParaRPr lang="de-DE" altLang="en-US" sz="2000" dirty="0">
              <a:effectLst>
                <a:outerShdw blurRad="38100" dist="38100" dir="2700000" algn="tl">
                  <a:srgbClr val="FFFFFF"/>
                </a:outerShdw>
              </a:effectLst>
              <a:latin typeface="Times" pitchFamily="2" charset="0"/>
            </a:endParaRPr>
          </a:p>
          <a:p>
            <a:pPr>
              <a:spcBef>
                <a:spcPct val="50000"/>
              </a:spcBef>
              <a:buFont typeface="Times" pitchFamily="2" charset="0"/>
              <a:buNone/>
              <a:defRPr/>
            </a:pPr>
            <a:r>
              <a:rPr lang="de-DE" altLang="en-US" sz="2000" b="1" dirty="0">
                <a:solidFill>
                  <a:srgbClr val="FF0000"/>
                </a:solidFill>
                <a:effectLst>
                  <a:outerShdw blurRad="38100" dist="38100" dir="2700000" algn="tl">
                    <a:srgbClr val="FFFFFF"/>
                  </a:outerShdw>
                </a:effectLst>
                <a:latin typeface="Times" pitchFamily="2" charset="0"/>
                <a:hlinkClick r:id="rId2"/>
              </a:rPr>
              <a:t>platonic bodies</a:t>
            </a:r>
            <a:endParaRPr lang="de-DE" altLang="en-US" sz="2000" dirty="0">
              <a:solidFill>
                <a:srgbClr val="FF0000"/>
              </a:solidFill>
              <a:latin typeface="Times" pitchFamily="2" charset="0"/>
            </a:endParaRPr>
          </a:p>
        </p:txBody>
      </p:sp>
      <p:grpSp>
        <p:nvGrpSpPr>
          <p:cNvPr id="2" name="Group 3">
            <a:extLst>
              <a:ext uri="{FF2B5EF4-FFF2-40B4-BE49-F238E27FC236}">
                <a16:creationId xmlns:a16="http://schemas.microsoft.com/office/drawing/2014/main" id="{8090F932-C69F-6D0A-553C-13C66572CAC2}"/>
              </a:ext>
            </a:extLst>
          </p:cNvPr>
          <p:cNvGrpSpPr>
            <a:grpSpLocks/>
          </p:cNvGrpSpPr>
          <p:nvPr/>
        </p:nvGrpSpPr>
        <p:grpSpPr bwMode="auto">
          <a:xfrm>
            <a:off x="6737350" y="3892550"/>
            <a:ext cx="1268413" cy="1428750"/>
            <a:chOff x="3398" y="2913"/>
            <a:chExt cx="1244" cy="1402"/>
          </a:xfrm>
        </p:grpSpPr>
        <p:pic>
          <p:nvPicPr>
            <p:cNvPr id="13320" name="Picture 4">
              <a:extLst>
                <a:ext uri="{FF2B5EF4-FFF2-40B4-BE49-F238E27FC236}">
                  <a16:creationId xmlns:a16="http://schemas.microsoft.com/office/drawing/2014/main" id="{112A655A-1D71-74EB-70D5-E7AF3A03FE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3" y="2935"/>
              <a:ext cx="1153" cy="1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Freeform 5">
              <a:extLst>
                <a:ext uri="{FF2B5EF4-FFF2-40B4-BE49-F238E27FC236}">
                  <a16:creationId xmlns:a16="http://schemas.microsoft.com/office/drawing/2014/main" id="{168FF164-9986-9280-7144-84D1E5A34418}"/>
                </a:ext>
              </a:extLst>
            </p:cNvPr>
            <p:cNvSpPr>
              <a:spLocks/>
            </p:cNvSpPr>
            <p:nvPr/>
          </p:nvSpPr>
          <p:spPr bwMode="auto">
            <a:xfrm>
              <a:off x="4066" y="3688"/>
              <a:ext cx="576" cy="413"/>
            </a:xfrm>
            <a:custGeom>
              <a:avLst/>
              <a:gdLst>
                <a:gd name="T0" fmla="*/ 558 w 576"/>
                <a:gd name="T1" fmla="*/ 0 h 413"/>
                <a:gd name="T2" fmla="*/ 0 w 576"/>
                <a:gd name="T3" fmla="*/ 413 h 413"/>
                <a:gd name="T4" fmla="*/ 576 w 576"/>
                <a:gd name="T5" fmla="*/ 405 h 413"/>
                <a:gd name="T6" fmla="*/ 576 w 576"/>
                <a:gd name="T7" fmla="*/ 369 h 413"/>
                <a:gd name="T8" fmla="*/ 0 60000 65536"/>
                <a:gd name="T9" fmla="*/ 0 60000 65536"/>
                <a:gd name="T10" fmla="*/ 0 60000 65536"/>
                <a:gd name="T11" fmla="*/ 0 60000 65536"/>
                <a:gd name="T12" fmla="*/ 0 w 576"/>
                <a:gd name="T13" fmla="*/ 0 h 413"/>
                <a:gd name="T14" fmla="*/ 576 w 576"/>
                <a:gd name="T15" fmla="*/ 413 h 413"/>
              </a:gdLst>
              <a:ahLst/>
              <a:cxnLst>
                <a:cxn ang="T8">
                  <a:pos x="T0" y="T1"/>
                </a:cxn>
                <a:cxn ang="T9">
                  <a:pos x="T2" y="T3"/>
                </a:cxn>
                <a:cxn ang="T10">
                  <a:pos x="T4" y="T5"/>
                </a:cxn>
                <a:cxn ang="T11">
                  <a:pos x="T6" y="T7"/>
                </a:cxn>
              </a:cxnLst>
              <a:rect l="T12" t="T13" r="T14" b="T15"/>
              <a:pathLst>
                <a:path w="576" h="413">
                  <a:moveTo>
                    <a:pt x="558" y="0"/>
                  </a:moveTo>
                  <a:lnTo>
                    <a:pt x="0" y="413"/>
                  </a:lnTo>
                  <a:lnTo>
                    <a:pt x="576" y="405"/>
                  </a:lnTo>
                  <a:lnTo>
                    <a:pt x="576" y="369"/>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22" name="Freeform 6">
              <a:extLst>
                <a:ext uri="{FF2B5EF4-FFF2-40B4-BE49-F238E27FC236}">
                  <a16:creationId xmlns:a16="http://schemas.microsoft.com/office/drawing/2014/main" id="{CD3FF988-AC89-F8EE-E590-31D26A6450B0}"/>
                </a:ext>
              </a:extLst>
            </p:cNvPr>
            <p:cNvSpPr>
              <a:spLocks/>
            </p:cNvSpPr>
            <p:nvPr/>
          </p:nvSpPr>
          <p:spPr bwMode="auto">
            <a:xfrm>
              <a:off x="3415" y="2914"/>
              <a:ext cx="739" cy="1401"/>
            </a:xfrm>
            <a:custGeom>
              <a:avLst/>
              <a:gdLst>
                <a:gd name="T0" fmla="*/ 458 w 739"/>
                <a:gd name="T1" fmla="*/ 0 h 1401"/>
                <a:gd name="T2" fmla="*/ 22 w 739"/>
                <a:gd name="T3" fmla="*/ 449 h 1401"/>
                <a:gd name="T4" fmla="*/ 154 w 739"/>
                <a:gd name="T5" fmla="*/ 1051 h 1401"/>
                <a:gd name="T6" fmla="*/ 730 w 739"/>
                <a:gd name="T7" fmla="*/ 1121 h 1401"/>
                <a:gd name="T8" fmla="*/ 739 w 739"/>
                <a:gd name="T9" fmla="*/ 1148 h 1401"/>
                <a:gd name="T10" fmla="*/ 5 w 739"/>
                <a:gd name="T11" fmla="*/ 1152 h 1401"/>
                <a:gd name="T12" fmla="*/ 0 w 739"/>
                <a:gd name="T13" fmla="*/ 440 h 1401"/>
                <a:gd name="T14" fmla="*/ 0 60000 65536"/>
                <a:gd name="T15" fmla="*/ 0 60000 65536"/>
                <a:gd name="T16" fmla="*/ 0 60000 65536"/>
                <a:gd name="T17" fmla="*/ 0 60000 65536"/>
                <a:gd name="T18" fmla="*/ 0 60000 65536"/>
                <a:gd name="T19" fmla="*/ 0 60000 65536"/>
                <a:gd name="T20" fmla="*/ 0 60000 65536"/>
                <a:gd name="T21" fmla="*/ 0 w 739"/>
                <a:gd name="T22" fmla="*/ 0 h 1401"/>
                <a:gd name="T23" fmla="*/ 739 w 739"/>
                <a:gd name="T24" fmla="*/ 1401 h 14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9" h="1401">
                  <a:moveTo>
                    <a:pt x="458" y="0"/>
                  </a:moveTo>
                  <a:lnTo>
                    <a:pt x="22" y="449"/>
                  </a:lnTo>
                  <a:lnTo>
                    <a:pt x="154" y="1051"/>
                  </a:lnTo>
                  <a:lnTo>
                    <a:pt x="730" y="1121"/>
                  </a:lnTo>
                  <a:lnTo>
                    <a:pt x="739" y="1148"/>
                  </a:lnTo>
                  <a:cubicBezTo>
                    <a:pt x="3" y="1157"/>
                    <a:pt x="5" y="1401"/>
                    <a:pt x="5" y="1152"/>
                  </a:cubicBezTo>
                  <a:lnTo>
                    <a:pt x="0" y="44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23" name="Freeform 7">
              <a:extLst>
                <a:ext uri="{FF2B5EF4-FFF2-40B4-BE49-F238E27FC236}">
                  <a16:creationId xmlns:a16="http://schemas.microsoft.com/office/drawing/2014/main" id="{8BE1A741-7244-271A-6082-EDFFE335FC5F}"/>
                </a:ext>
              </a:extLst>
            </p:cNvPr>
            <p:cNvSpPr>
              <a:spLocks/>
            </p:cNvSpPr>
            <p:nvPr/>
          </p:nvSpPr>
          <p:spPr bwMode="auto">
            <a:xfrm>
              <a:off x="3398" y="2913"/>
              <a:ext cx="1231" cy="809"/>
            </a:xfrm>
            <a:custGeom>
              <a:avLst/>
              <a:gdLst>
                <a:gd name="T0" fmla="*/ 22 w 1231"/>
                <a:gd name="T1" fmla="*/ 462 h 809"/>
                <a:gd name="T2" fmla="*/ 435 w 1231"/>
                <a:gd name="T3" fmla="*/ 35 h 809"/>
                <a:gd name="T4" fmla="*/ 1011 w 1231"/>
                <a:gd name="T5" fmla="*/ 198 h 809"/>
                <a:gd name="T6" fmla="*/ 1195 w 1231"/>
                <a:gd name="T7" fmla="*/ 800 h 809"/>
                <a:gd name="T8" fmla="*/ 1231 w 1231"/>
                <a:gd name="T9" fmla="*/ 809 h 809"/>
                <a:gd name="T10" fmla="*/ 1213 w 1231"/>
                <a:gd name="T11" fmla="*/ 13 h 809"/>
                <a:gd name="T12" fmla="*/ 0 w 1231"/>
                <a:gd name="T13" fmla="*/ 0 h 809"/>
                <a:gd name="T14" fmla="*/ 22 w 1231"/>
                <a:gd name="T15" fmla="*/ 462 h 809"/>
                <a:gd name="T16" fmla="*/ 0 60000 65536"/>
                <a:gd name="T17" fmla="*/ 0 60000 65536"/>
                <a:gd name="T18" fmla="*/ 0 60000 65536"/>
                <a:gd name="T19" fmla="*/ 0 60000 65536"/>
                <a:gd name="T20" fmla="*/ 0 60000 65536"/>
                <a:gd name="T21" fmla="*/ 0 60000 65536"/>
                <a:gd name="T22" fmla="*/ 0 60000 65536"/>
                <a:gd name="T23" fmla="*/ 0 60000 65536"/>
                <a:gd name="T24" fmla="*/ 0 w 1231"/>
                <a:gd name="T25" fmla="*/ 0 h 809"/>
                <a:gd name="T26" fmla="*/ 1231 w 1231"/>
                <a:gd name="T27" fmla="*/ 809 h 80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31" h="809">
                  <a:moveTo>
                    <a:pt x="22" y="462"/>
                  </a:moveTo>
                  <a:lnTo>
                    <a:pt x="435" y="35"/>
                  </a:lnTo>
                  <a:lnTo>
                    <a:pt x="1011" y="198"/>
                  </a:lnTo>
                  <a:lnTo>
                    <a:pt x="1195" y="800"/>
                  </a:lnTo>
                  <a:lnTo>
                    <a:pt x="1231" y="809"/>
                  </a:lnTo>
                  <a:lnTo>
                    <a:pt x="1213" y="13"/>
                  </a:lnTo>
                  <a:lnTo>
                    <a:pt x="0" y="0"/>
                  </a:lnTo>
                  <a:lnTo>
                    <a:pt x="22" y="46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3" name="Group 8">
            <a:extLst>
              <a:ext uri="{FF2B5EF4-FFF2-40B4-BE49-F238E27FC236}">
                <a16:creationId xmlns:a16="http://schemas.microsoft.com/office/drawing/2014/main" id="{DCB9EB4A-DD3D-8831-5AB5-C9520A073D3B}"/>
              </a:ext>
            </a:extLst>
          </p:cNvPr>
          <p:cNvGrpSpPr>
            <a:grpSpLocks/>
          </p:cNvGrpSpPr>
          <p:nvPr/>
        </p:nvGrpSpPr>
        <p:grpSpPr bwMode="auto">
          <a:xfrm>
            <a:off x="5040313" y="3989388"/>
            <a:ext cx="1046162" cy="1079500"/>
            <a:chOff x="3539" y="2998"/>
            <a:chExt cx="980" cy="1011"/>
          </a:xfrm>
        </p:grpSpPr>
        <p:pic>
          <p:nvPicPr>
            <p:cNvPr id="13317" name="Picture 9">
              <a:extLst>
                <a:ext uri="{FF2B5EF4-FFF2-40B4-BE49-F238E27FC236}">
                  <a16:creationId xmlns:a16="http://schemas.microsoft.com/office/drawing/2014/main" id="{0E0E4A3A-032D-3ABF-4217-BB62AA4647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1" y="3048"/>
              <a:ext cx="837" cy="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Freeform 10">
              <a:extLst>
                <a:ext uri="{FF2B5EF4-FFF2-40B4-BE49-F238E27FC236}">
                  <a16:creationId xmlns:a16="http://schemas.microsoft.com/office/drawing/2014/main" id="{78452C6E-C28C-00A9-208D-BF573873161F}"/>
                </a:ext>
              </a:extLst>
            </p:cNvPr>
            <p:cNvSpPr>
              <a:spLocks/>
            </p:cNvSpPr>
            <p:nvPr/>
          </p:nvSpPr>
          <p:spPr bwMode="auto">
            <a:xfrm>
              <a:off x="3578" y="3547"/>
              <a:ext cx="941" cy="462"/>
            </a:xfrm>
            <a:custGeom>
              <a:avLst/>
              <a:gdLst>
                <a:gd name="T0" fmla="*/ 884 w 941"/>
                <a:gd name="T1" fmla="*/ 9 h 462"/>
                <a:gd name="T2" fmla="*/ 585 w 941"/>
                <a:gd name="T3" fmla="*/ 427 h 462"/>
                <a:gd name="T4" fmla="*/ 48 w 941"/>
                <a:gd name="T5" fmla="*/ 247 h 462"/>
                <a:gd name="T6" fmla="*/ 0 w 941"/>
                <a:gd name="T7" fmla="*/ 233 h 462"/>
                <a:gd name="T8" fmla="*/ 22 w 941"/>
                <a:gd name="T9" fmla="*/ 462 h 462"/>
                <a:gd name="T10" fmla="*/ 941 w 941"/>
                <a:gd name="T11" fmla="*/ 458 h 462"/>
                <a:gd name="T12" fmla="*/ 928 w 941"/>
                <a:gd name="T13" fmla="*/ 0 h 462"/>
                <a:gd name="T14" fmla="*/ 0 60000 65536"/>
                <a:gd name="T15" fmla="*/ 0 60000 65536"/>
                <a:gd name="T16" fmla="*/ 0 60000 65536"/>
                <a:gd name="T17" fmla="*/ 0 60000 65536"/>
                <a:gd name="T18" fmla="*/ 0 60000 65536"/>
                <a:gd name="T19" fmla="*/ 0 60000 65536"/>
                <a:gd name="T20" fmla="*/ 0 60000 65536"/>
                <a:gd name="T21" fmla="*/ 0 w 941"/>
                <a:gd name="T22" fmla="*/ 0 h 462"/>
                <a:gd name="T23" fmla="*/ 941 w 941"/>
                <a:gd name="T24" fmla="*/ 462 h 4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1" h="462">
                  <a:moveTo>
                    <a:pt x="884" y="9"/>
                  </a:moveTo>
                  <a:lnTo>
                    <a:pt x="585" y="427"/>
                  </a:lnTo>
                  <a:lnTo>
                    <a:pt x="48" y="247"/>
                  </a:lnTo>
                  <a:lnTo>
                    <a:pt x="0" y="233"/>
                  </a:lnTo>
                  <a:lnTo>
                    <a:pt x="22" y="462"/>
                  </a:lnTo>
                  <a:lnTo>
                    <a:pt x="941" y="458"/>
                  </a:lnTo>
                  <a:lnTo>
                    <a:pt x="928"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19" name="Freeform 11">
              <a:extLst>
                <a:ext uri="{FF2B5EF4-FFF2-40B4-BE49-F238E27FC236}">
                  <a16:creationId xmlns:a16="http://schemas.microsoft.com/office/drawing/2014/main" id="{A47FE3D6-DDB5-02F2-0186-FCC97BBDA94C}"/>
                </a:ext>
              </a:extLst>
            </p:cNvPr>
            <p:cNvSpPr>
              <a:spLocks/>
            </p:cNvSpPr>
            <p:nvPr/>
          </p:nvSpPr>
          <p:spPr bwMode="auto">
            <a:xfrm>
              <a:off x="3539" y="2998"/>
              <a:ext cx="967" cy="800"/>
            </a:xfrm>
            <a:custGeom>
              <a:avLst/>
              <a:gdLst>
                <a:gd name="T0" fmla="*/ 940 w 967"/>
                <a:gd name="T1" fmla="*/ 593 h 800"/>
                <a:gd name="T2" fmla="*/ 822 w 967"/>
                <a:gd name="T3" fmla="*/ 255 h 800"/>
                <a:gd name="T4" fmla="*/ 356 w 967"/>
                <a:gd name="T5" fmla="*/ 53 h 800"/>
                <a:gd name="T6" fmla="*/ 140 w 967"/>
                <a:gd name="T7" fmla="*/ 475 h 800"/>
                <a:gd name="T8" fmla="*/ 96 w 967"/>
                <a:gd name="T9" fmla="*/ 796 h 800"/>
                <a:gd name="T10" fmla="*/ 0 w 967"/>
                <a:gd name="T11" fmla="*/ 800 h 800"/>
                <a:gd name="T12" fmla="*/ 61 w 967"/>
                <a:gd name="T13" fmla="*/ 0 h 800"/>
                <a:gd name="T14" fmla="*/ 953 w 967"/>
                <a:gd name="T15" fmla="*/ 9 h 800"/>
                <a:gd name="T16" fmla="*/ 967 w 967"/>
                <a:gd name="T17" fmla="*/ 585 h 8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7"/>
                <a:gd name="T28" fmla="*/ 0 h 800"/>
                <a:gd name="T29" fmla="*/ 967 w 967"/>
                <a:gd name="T30" fmla="*/ 800 h 8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7" h="800">
                  <a:moveTo>
                    <a:pt x="940" y="593"/>
                  </a:moveTo>
                  <a:lnTo>
                    <a:pt x="822" y="255"/>
                  </a:lnTo>
                  <a:lnTo>
                    <a:pt x="356" y="53"/>
                  </a:lnTo>
                  <a:lnTo>
                    <a:pt x="140" y="475"/>
                  </a:lnTo>
                  <a:lnTo>
                    <a:pt x="96" y="796"/>
                  </a:lnTo>
                  <a:lnTo>
                    <a:pt x="0" y="800"/>
                  </a:lnTo>
                  <a:lnTo>
                    <a:pt x="61" y="0"/>
                  </a:lnTo>
                  <a:lnTo>
                    <a:pt x="953" y="9"/>
                  </a:lnTo>
                  <a:lnTo>
                    <a:pt x="967" y="585"/>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1112076" name="Text Box 12">
            <a:extLst>
              <a:ext uri="{FF2B5EF4-FFF2-40B4-BE49-F238E27FC236}">
                <a16:creationId xmlns:a16="http://schemas.microsoft.com/office/drawing/2014/main" id="{C700D090-7778-9125-E51C-D3426D4D9125}"/>
              </a:ext>
            </a:extLst>
          </p:cNvPr>
          <p:cNvSpPr txBox="1">
            <a:spLocks noChangeArrowheads="1"/>
          </p:cNvSpPr>
          <p:nvPr/>
        </p:nvSpPr>
        <p:spPr bwMode="auto">
          <a:xfrm>
            <a:off x="2152650" y="5276850"/>
            <a:ext cx="6726238" cy="1006475"/>
          </a:xfrm>
          <a:prstGeom prst="rect">
            <a:avLst/>
          </a:prstGeom>
          <a:noFill/>
          <a:ln w="9525">
            <a:noFill/>
            <a:miter lim="800000"/>
            <a:headEnd/>
            <a:tailEnd/>
          </a:ln>
          <a:effectLst/>
        </p:spPr>
        <p:txBody>
          <a:bodyPr>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spcBef>
                <a:spcPct val="50000"/>
              </a:spcBef>
              <a:buFont typeface="Times" pitchFamily="2" charset="0"/>
              <a:buNone/>
              <a:defRPr/>
            </a:pPr>
            <a:r>
              <a:rPr lang="de-DE" altLang="en-US" sz="2000">
                <a:effectLst>
                  <a:outerShdw blurRad="38100" dist="38100" dir="2700000" algn="tl">
                    <a:srgbClr val="FFFFFF"/>
                  </a:outerShdw>
                </a:effectLst>
                <a:latin typeface="Times" pitchFamily="2" charset="0"/>
              </a:rPr>
              <a:t>So the idea is to find a performance such the groups of sound events, </a:t>
            </a:r>
            <a:r>
              <a:rPr lang="de-DE" altLang="en-US" sz="2000" i="1">
                <a:effectLst>
                  <a:outerShdw blurRad="38100" dist="38100" dir="2700000" algn="tl">
                    <a:srgbClr val="FFFFFF"/>
                  </a:outerShdw>
                </a:effectLst>
                <a:latin typeface="Times" pitchFamily="2" charset="0"/>
              </a:rPr>
              <a:t>which are important</a:t>
            </a:r>
            <a:r>
              <a:rPr lang="de-DE" altLang="en-US" sz="2000">
                <a:effectLst>
                  <a:outerShdw blurRad="38100" dist="38100" dir="2700000" algn="tl">
                    <a:srgbClr val="FFFFFF"/>
                  </a:outerShdw>
                </a:effectLst>
                <a:latin typeface="Times" pitchFamily="2" charset="0"/>
              </a:rPr>
              <a:t>, stay in </a:t>
            </a:r>
            <a:r>
              <a:rPr lang="de-DE" altLang="en-US" sz="2000">
                <a:solidFill>
                  <a:srgbClr val="FF020B"/>
                </a:solidFill>
                <a:effectLst>
                  <a:outerShdw blurRad="38100" dist="38100" dir="2700000" algn="tl">
                    <a:srgbClr val="000000"/>
                  </a:outerShdw>
                </a:effectLst>
                <a:latin typeface="Times" pitchFamily="2" charset="0"/>
              </a:rPr>
              <a:t>general position</a:t>
            </a:r>
            <a:r>
              <a:rPr lang="de-DE" altLang="en-US" sz="2000">
                <a:effectLst>
                  <a:outerShdw blurRad="38100" dist="38100" dir="2700000" algn="tl">
                    <a:srgbClr val="FFFFFF"/>
                  </a:outerShdw>
                </a:effectLst>
                <a:latin typeface="Times" pitchFamily="2" charset="0"/>
              </a:rPr>
              <a:t>, i.e., as independent as possible.</a:t>
            </a:r>
            <a:endParaRPr lang="de-DE" altLang="en-US" sz="2000">
              <a:latin typeface="Times"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entr" presetSubtype="0" fill="hold" nodeType="clickEffect">
                                  <p:stCondLst>
                                    <p:cond delay="0"/>
                                  </p:stCondLst>
                                  <p:childTnLst>
                                    <p:set>
                                      <p:cBhvr>
                                        <p:cTn id="6" dur="1" fill="hold">
                                          <p:stCondLst>
                                            <p:cond delay="499"/>
                                          </p:stCondLst>
                                        </p:cTn>
                                        <p:tgtEl>
                                          <p:spTgt spid="111206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entr" presetSubtype="0" fill="hold" nodeType="clickEffect">
                                  <p:stCondLst>
                                    <p:cond delay="0"/>
                                  </p:stCondLst>
                                  <p:childTnLst>
                                    <p:set>
                                      <p:cBhvr>
                                        <p:cTn id="10" dur="1" fill="hold">
                                          <p:stCondLst>
                                            <p:cond delay="499"/>
                                          </p:stCondLst>
                                        </p:cTn>
                                        <p:tgtEl>
                                          <p:spTgt spid="111206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0" presetClass="entr" presetSubtype="0" fill="hold" nodeType="clickEffect">
                                  <p:stCondLst>
                                    <p:cond delay="0"/>
                                  </p:stCondLst>
                                  <p:childTnLst>
                                    <p:set>
                                      <p:cBhvr>
                                        <p:cTn id="14" dur="1" fill="hold">
                                          <p:stCondLst>
                                            <p:cond delay="499"/>
                                          </p:stCondLst>
                                        </p:cTn>
                                        <p:tgtEl>
                                          <p:spTgt spid="111206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dissolve">
                                      <p:cBhvr>
                                        <p:cTn id="19" dur="500"/>
                                        <p:tgtEl>
                                          <p:spTgt spid="3"/>
                                        </p:tgtEl>
                                      </p:cBhvr>
                                    </p:animEffect>
                                  </p:childTnLst>
                                </p:cTn>
                              </p:par>
                            </p:childTnLst>
                          </p:cTn>
                        </p:par>
                        <p:par>
                          <p:cTn id="20" fill="hold" nodeType="afterGroup">
                            <p:stCondLst>
                              <p:cond delay="500"/>
                            </p:stCondLst>
                            <p:childTnLst>
                              <p:par>
                                <p:cTn id="21" presetID="9"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dissolve">
                                      <p:cBhvr>
                                        <p:cTn id="23" dur="500"/>
                                        <p:tgtEl>
                                          <p:spTgt spid="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nodeType="clickEffect">
                                  <p:stCondLst>
                                    <p:cond delay="0"/>
                                  </p:stCondLst>
                                  <p:childTnLst>
                                    <p:set>
                                      <p:cBhvr>
                                        <p:cTn id="27" dur="1" fill="hold">
                                          <p:stCondLst>
                                            <p:cond delay="0"/>
                                          </p:stCondLst>
                                        </p:cTn>
                                        <p:tgtEl>
                                          <p:spTgt spid="1112076"/>
                                        </p:tgtEl>
                                        <p:attrNameLst>
                                          <p:attrName>style.visibility</p:attrName>
                                        </p:attrNameLst>
                                      </p:cBhvr>
                                      <p:to>
                                        <p:strVal val="visible"/>
                                      </p:to>
                                    </p:set>
                                    <p:animEffect transition="in" filter="dissolve">
                                      <p:cBhvr>
                                        <p:cTn id="28" dur="500"/>
                                        <p:tgtEl>
                                          <p:spTgt spid="1112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2066" grpId="0" build="p" autoUpdateAnimBg="0"/>
      <p:bldP spid="1112076"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3090" name="Text Box 2">
            <a:extLst>
              <a:ext uri="{FF2B5EF4-FFF2-40B4-BE49-F238E27FC236}">
                <a16:creationId xmlns:a16="http://schemas.microsoft.com/office/drawing/2014/main" id="{B11759ED-FC38-706E-6CAE-F68B67338A34}"/>
              </a:ext>
            </a:extLst>
          </p:cNvPr>
          <p:cNvSpPr txBox="1">
            <a:spLocks noChangeArrowheads="1"/>
          </p:cNvSpPr>
          <p:nvPr/>
        </p:nvSpPr>
        <p:spPr bwMode="auto">
          <a:xfrm>
            <a:off x="3192463" y="44450"/>
            <a:ext cx="5421312" cy="457200"/>
          </a:xfrm>
          <a:prstGeom prst="rect">
            <a:avLst/>
          </a:prstGeom>
          <a:noFill/>
          <a:ln w="9525">
            <a:noFill/>
            <a:miter lim="800000"/>
            <a:headEnd/>
            <a:tailEnd/>
          </a:ln>
          <a:effectLst/>
        </p:spPr>
        <p:txBody>
          <a:bodyPr>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spcBef>
                <a:spcPct val="50000"/>
              </a:spcBef>
              <a:buFont typeface="Times" pitchFamily="2" charset="0"/>
              <a:buNone/>
              <a:defRPr/>
            </a:pPr>
            <a:r>
              <a:rPr lang="de-DE" altLang="en-US" sz="2400">
                <a:effectLst>
                  <a:outerShdw blurRad="38100" dist="38100" dir="2700000" algn="tl">
                    <a:srgbClr val="FFFFFF"/>
                  </a:outerShdw>
                </a:effectLst>
                <a:latin typeface="Times" pitchFamily="2" charset="0"/>
              </a:rPr>
              <a:t>four musical examples from performance!</a:t>
            </a:r>
            <a:endParaRPr lang="de-DE" altLang="en-US" sz="2400">
              <a:latin typeface="Times" pitchFamily="2" charset="0"/>
            </a:endParaRPr>
          </a:p>
        </p:txBody>
      </p:sp>
      <p:grpSp>
        <p:nvGrpSpPr>
          <p:cNvPr id="2" name="Group 19">
            <a:extLst>
              <a:ext uri="{FF2B5EF4-FFF2-40B4-BE49-F238E27FC236}">
                <a16:creationId xmlns:a16="http://schemas.microsoft.com/office/drawing/2014/main" id="{D7B32A20-44AD-4943-19CF-F106926F2715}"/>
              </a:ext>
            </a:extLst>
          </p:cNvPr>
          <p:cNvGrpSpPr>
            <a:grpSpLocks/>
          </p:cNvGrpSpPr>
          <p:nvPr/>
        </p:nvGrpSpPr>
        <p:grpSpPr bwMode="auto">
          <a:xfrm>
            <a:off x="1527175" y="825500"/>
            <a:ext cx="2238375" cy="1579563"/>
            <a:chOff x="1419" y="511"/>
            <a:chExt cx="1410" cy="995"/>
          </a:xfrm>
        </p:grpSpPr>
        <p:pic>
          <p:nvPicPr>
            <p:cNvPr id="1113104" name="Picture 16" descr="&#13;op106_xxx.jpg                                                  00085F94Macintosh HD                   7C261EDB:">
              <a:extLst>
                <a:ext uri="{FF2B5EF4-FFF2-40B4-BE49-F238E27FC236}">
                  <a16:creationId xmlns:a16="http://schemas.microsoft.com/office/drawing/2014/main" id="{A7040786-4FE8-EB89-0388-DE796FD9D351}"/>
                </a:ext>
              </a:extLst>
            </p:cNvPr>
            <p:cNvPicPr>
              <a:picLocks noChangeAspect="1" noChangeArrowheads="1"/>
            </p:cNvPicPr>
            <p:nvPr/>
          </p:nvPicPr>
          <p:blipFill>
            <a:blip r:embed="rId2">
              <a:lum bright="12000" contrast="6000"/>
            </a:blip>
            <a:srcRect/>
            <a:stretch>
              <a:fillRect/>
            </a:stretch>
          </p:blipFill>
          <p:spPr bwMode="auto">
            <a:xfrm>
              <a:off x="1419" y="536"/>
              <a:ext cx="1403" cy="970"/>
            </a:xfrm>
            <a:prstGeom prst="rect">
              <a:avLst/>
            </a:prstGeom>
            <a:noFill/>
            <a:effectLst>
              <a:outerShdw blurRad="63500" dist="107763" dir="2700000" algn="ctr" rotWithShape="0">
                <a:srgbClr val="000000">
                  <a:alpha val="74998"/>
                </a:srgbClr>
              </a:outerShdw>
            </a:effectLst>
          </p:spPr>
        </p:pic>
        <p:sp>
          <p:nvSpPr>
            <p:cNvPr id="1113105" name="Text Box 17">
              <a:extLst>
                <a:ext uri="{FF2B5EF4-FFF2-40B4-BE49-F238E27FC236}">
                  <a16:creationId xmlns:a16="http://schemas.microsoft.com/office/drawing/2014/main" id="{322FA9FB-1B91-5A8B-1108-9B08A5638C8D}"/>
                </a:ext>
              </a:extLst>
            </p:cNvPr>
            <p:cNvSpPr txBox="1">
              <a:spLocks noChangeArrowheads="1"/>
            </p:cNvSpPr>
            <p:nvPr/>
          </p:nvSpPr>
          <p:spPr bwMode="auto">
            <a:xfrm>
              <a:off x="1567" y="511"/>
              <a:ext cx="1262" cy="173"/>
            </a:xfrm>
            <a:prstGeom prst="rect">
              <a:avLst/>
            </a:prstGeom>
            <a:noFill/>
            <a:ln w="9525">
              <a:noFill/>
              <a:miter lim="800000"/>
              <a:headEnd/>
              <a:tailEnd/>
            </a:ln>
            <a:effectLst/>
          </p:spPr>
          <p:txBody>
            <a:bodyPr wrap="none">
              <a:spAutoFit/>
            </a:bodyPr>
            <a:lstStyle/>
            <a:p>
              <a:pPr>
                <a:defRPr/>
              </a:pPr>
              <a:r>
                <a:rPr lang="de-DE" sz="1200">
                  <a:effectLst>
                    <a:outerShdw blurRad="38100" dist="38100" dir="2700000" algn="tl">
                      <a:srgbClr val="FFFFFF"/>
                    </a:outerShdw>
                  </a:effectLst>
                  <a:latin typeface="Times" pitchFamily="-105" charset="0"/>
                  <a:ea typeface="+mn-ea"/>
                </a:rPr>
                <a:t>L.v.B. op. 106/Allegro/m.253</a:t>
              </a:r>
            </a:p>
          </p:txBody>
        </p:sp>
      </p:grpSp>
      <p:sp>
        <p:nvSpPr>
          <p:cNvPr id="1113108" name="Oval 20">
            <a:extLst>
              <a:ext uri="{FF2B5EF4-FFF2-40B4-BE49-F238E27FC236}">
                <a16:creationId xmlns:a16="http://schemas.microsoft.com/office/drawing/2014/main" id="{D1F27119-C730-C569-9012-19BDCD4B208E}"/>
              </a:ext>
            </a:extLst>
          </p:cNvPr>
          <p:cNvSpPr>
            <a:spLocks noChangeArrowheads="1"/>
          </p:cNvSpPr>
          <p:nvPr/>
        </p:nvSpPr>
        <p:spPr bwMode="auto">
          <a:xfrm>
            <a:off x="2727325" y="1555750"/>
            <a:ext cx="990600" cy="635000"/>
          </a:xfrm>
          <a:prstGeom prst="ellipse">
            <a:avLst/>
          </a:prstGeom>
          <a:noFill/>
          <a:ln w="38100">
            <a:solidFill>
              <a:srgbClr val="FF020B"/>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grpSp>
        <p:nvGrpSpPr>
          <p:cNvPr id="3" name="Group 184">
            <a:extLst>
              <a:ext uri="{FF2B5EF4-FFF2-40B4-BE49-F238E27FC236}">
                <a16:creationId xmlns:a16="http://schemas.microsoft.com/office/drawing/2014/main" id="{72F14896-2A3B-153F-9611-8C17B155E1B7}"/>
              </a:ext>
            </a:extLst>
          </p:cNvPr>
          <p:cNvGrpSpPr>
            <a:grpSpLocks/>
          </p:cNvGrpSpPr>
          <p:nvPr/>
        </p:nvGrpSpPr>
        <p:grpSpPr bwMode="auto">
          <a:xfrm>
            <a:off x="4137025" y="939800"/>
            <a:ext cx="2317750" cy="1995488"/>
            <a:chOff x="2606" y="592"/>
            <a:chExt cx="1460" cy="1257"/>
          </a:xfrm>
        </p:grpSpPr>
        <p:grpSp>
          <p:nvGrpSpPr>
            <p:cNvPr id="14391" name="Group 30">
              <a:extLst>
                <a:ext uri="{FF2B5EF4-FFF2-40B4-BE49-F238E27FC236}">
                  <a16:creationId xmlns:a16="http://schemas.microsoft.com/office/drawing/2014/main" id="{43B7AF3C-4AD2-849E-B23C-10B396C61DDD}"/>
                </a:ext>
              </a:extLst>
            </p:cNvPr>
            <p:cNvGrpSpPr>
              <a:grpSpLocks/>
            </p:cNvGrpSpPr>
            <p:nvPr/>
          </p:nvGrpSpPr>
          <p:grpSpPr bwMode="auto">
            <a:xfrm>
              <a:off x="2606" y="592"/>
              <a:ext cx="1460" cy="1063"/>
              <a:chOff x="3046" y="592"/>
              <a:chExt cx="1460" cy="1063"/>
            </a:xfrm>
          </p:grpSpPr>
          <p:grpSp>
            <p:nvGrpSpPr>
              <p:cNvPr id="14394" name="Group 25">
                <a:extLst>
                  <a:ext uri="{FF2B5EF4-FFF2-40B4-BE49-F238E27FC236}">
                    <a16:creationId xmlns:a16="http://schemas.microsoft.com/office/drawing/2014/main" id="{75C96C4C-F008-CC71-DE6E-9ECFCA45A852}"/>
                  </a:ext>
                </a:extLst>
              </p:cNvPr>
              <p:cNvGrpSpPr>
                <a:grpSpLocks/>
              </p:cNvGrpSpPr>
              <p:nvPr/>
            </p:nvGrpSpPr>
            <p:grpSpPr bwMode="auto">
              <a:xfrm>
                <a:off x="3046" y="592"/>
                <a:ext cx="1460" cy="1063"/>
                <a:chOff x="3046" y="592"/>
                <a:chExt cx="1460" cy="1063"/>
              </a:xfrm>
            </p:grpSpPr>
            <p:sp>
              <p:nvSpPr>
                <p:cNvPr id="14399" name="Freeform 22">
                  <a:extLst>
                    <a:ext uri="{FF2B5EF4-FFF2-40B4-BE49-F238E27FC236}">
                      <a16:creationId xmlns:a16="http://schemas.microsoft.com/office/drawing/2014/main" id="{624E91EB-ADA4-3D6A-B4AB-44B58C64CD00}"/>
                    </a:ext>
                  </a:extLst>
                </p:cNvPr>
                <p:cNvSpPr>
                  <a:spLocks/>
                </p:cNvSpPr>
                <p:nvPr/>
              </p:nvSpPr>
              <p:spPr bwMode="auto">
                <a:xfrm>
                  <a:off x="3257" y="664"/>
                  <a:ext cx="1249" cy="773"/>
                </a:xfrm>
                <a:custGeom>
                  <a:avLst/>
                  <a:gdLst>
                    <a:gd name="T0" fmla="*/ 0 w 1249"/>
                    <a:gd name="T1" fmla="*/ 0 h 773"/>
                    <a:gd name="T2" fmla="*/ 0 w 1249"/>
                    <a:gd name="T3" fmla="*/ 773 h 773"/>
                    <a:gd name="T4" fmla="*/ 1249 w 1249"/>
                    <a:gd name="T5" fmla="*/ 773 h 773"/>
                    <a:gd name="T6" fmla="*/ 0 60000 65536"/>
                    <a:gd name="T7" fmla="*/ 0 60000 65536"/>
                    <a:gd name="T8" fmla="*/ 0 60000 65536"/>
                    <a:gd name="T9" fmla="*/ 0 w 1249"/>
                    <a:gd name="T10" fmla="*/ 0 h 773"/>
                    <a:gd name="T11" fmla="*/ 1249 w 1249"/>
                    <a:gd name="T12" fmla="*/ 773 h 773"/>
                  </a:gdLst>
                  <a:ahLst/>
                  <a:cxnLst>
                    <a:cxn ang="T6">
                      <a:pos x="T0" y="T1"/>
                    </a:cxn>
                    <a:cxn ang="T7">
                      <a:pos x="T2" y="T3"/>
                    </a:cxn>
                    <a:cxn ang="T8">
                      <a:pos x="T4" y="T5"/>
                    </a:cxn>
                  </a:cxnLst>
                  <a:rect l="T9" t="T10" r="T11" b="T12"/>
                  <a:pathLst>
                    <a:path w="1249" h="773">
                      <a:moveTo>
                        <a:pt x="0" y="0"/>
                      </a:moveTo>
                      <a:lnTo>
                        <a:pt x="0" y="773"/>
                      </a:lnTo>
                      <a:lnTo>
                        <a:pt x="1249" y="773"/>
                      </a:lnTo>
                    </a:path>
                  </a:pathLst>
                </a:custGeom>
                <a:noFill/>
                <a:ln w="9525">
                  <a:solidFill>
                    <a:schemeClr val="tx1"/>
                  </a:solidFill>
                  <a:round/>
                  <a:headEnd type="stealth" w="med" len="me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13111" name="Text Box 23">
                  <a:extLst>
                    <a:ext uri="{FF2B5EF4-FFF2-40B4-BE49-F238E27FC236}">
                      <a16:creationId xmlns:a16="http://schemas.microsoft.com/office/drawing/2014/main" id="{C91F13E2-755C-24AA-FD81-2DFD8EFA94D3}"/>
                    </a:ext>
                  </a:extLst>
                </p:cNvPr>
                <p:cNvSpPr txBox="1">
                  <a:spLocks noChangeArrowheads="1"/>
                </p:cNvSpPr>
                <p:nvPr/>
              </p:nvSpPr>
              <p:spPr bwMode="auto">
                <a:xfrm>
                  <a:off x="4193" y="1367"/>
                  <a:ext cx="201" cy="288"/>
                </a:xfrm>
                <a:prstGeom prst="rect">
                  <a:avLst/>
                </a:prstGeom>
                <a:noFill/>
                <a:ln w="9525">
                  <a:noFill/>
                  <a:miter lim="800000"/>
                  <a:headEnd/>
                  <a:tailEnd/>
                </a:ln>
                <a:effectLst/>
              </p:spPr>
              <p:txBody>
                <a:bodyPr wrap="none">
                  <a:spAutoFit/>
                </a:bodyPr>
                <a:lstStyle/>
                <a:p>
                  <a:pPr>
                    <a:defRPr/>
                  </a:pPr>
                  <a:r>
                    <a:rPr lang="de-DE" sz="2400">
                      <a:effectLst>
                        <a:outerShdw blurRad="38100" dist="38100" dir="2700000" algn="tl">
                          <a:srgbClr val="FFFFFF"/>
                        </a:outerShdw>
                      </a:effectLst>
                      <a:latin typeface="Times" pitchFamily="-105" charset="0"/>
                      <a:ea typeface="+mn-ea"/>
                    </a:rPr>
                    <a:t>e</a:t>
                  </a:r>
                </a:p>
              </p:txBody>
            </p:sp>
            <p:sp>
              <p:nvSpPr>
                <p:cNvPr id="1113112" name="Text Box 24">
                  <a:extLst>
                    <a:ext uri="{FF2B5EF4-FFF2-40B4-BE49-F238E27FC236}">
                      <a16:creationId xmlns:a16="http://schemas.microsoft.com/office/drawing/2014/main" id="{207E1A2A-527C-DBC1-9EDB-133D978EF59A}"/>
                    </a:ext>
                  </a:extLst>
                </p:cNvPr>
                <p:cNvSpPr txBox="1">
                  <a:spLocks noChangeArrowheads="1"/>
                </p:cNvSpPr>
                <p:nvPr/>
              </p:nvSpPr>
              <p:spPr bwMode="auto">
                <a:xfrm>
                  <a:off x="3046" y="592"/>
                  <a:ext cx="169" cy="288"/>
                </a:xfrm>
                <a:prstGeom prst="rect">
                  <a:avLst/>
                </a:prstGeom>
                <a:noFill/>
                <a:ln w="9525">
                  <a:noFill/>
                  <a:miter lim="800000"/>
                  <a:headEnd/>
                  <a:tailEnd/>
                </a:ln>
                <a:effectLst/>
              </p:spPr>
              <p:txBody>
                <a:bodyPr wrap="none">
                  <a:spAutoFit/>
                </a:bodyPr>
                <a:lstStyle/>
                <a:p>
                  <a:pPr>
                    <a:defRPr/>
                  </a:pPr>
                  <a:r>
                    <a:rPr lang="de-DE" sz="2400">
                      <a:effectLst>
                        <a:outerShdw blurRad="38100" dist="38100" dir="2700000" algn="tl">
                          <a:srgbClr val="FFFFFF"/>
                        </a:outerShdw>
                      </a:effectLst>
                      <a:latin typeface="Times" pitchFamily="-105" charset="0"/>
                      <a:ea typeface="+mn-ea"/>
                    </a:rPr>
                    <a:t>l</a:t>
                  </a:r>
                </a:p>
              </p:txBody>
            </p:sp>
          </p:grpSp>
          <p:sp>
            <p:nvSpPr>
              <p:cNvPr id="14395" name="Oval 26">
                <a:extLst>
                  <a:ext uri="{FF2B5EF4-FFF2-40B4-BE49-F238E27FC236}">
                    <a16:creationId xmlns:a16="http://schemas.microsoft.com/office/drawing/2014/main" id="{82CD206F-7E04-7FD7-DC8C-00C24C9330DD}"/>
                  </a:ext>
                </a:extLst>
              </p:cNvPr>
              <p:cNvSpPr>
                <a:spLocks noChangeArrowheads="1"/>
              </p:cNvSpPr>
              <p:nvPr/>
            </p:nvSpPr>
            <p:spPr bwMode="auto">
              <a:xfrm>
                <a:off x="3442" y="989"/>
                <a:ext cx="79" cy="79"/>
              </a:xfrm>
              <a:prstGeom prst="ellipse">
                <a:avLst/>
              </a:prstGeom>
              <a:solidFill>
                <a:schemeClr val="tx2"/>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4396" name="Oval 27">
                <a:extLst>
                  <a:ext uri="{FF2B5EF4-FFF2-40B4-BE49-F238E27FC236}">
                    <a16:creationId xmlns:a16="http://schemas.microsoft.com/office/drawing/2014/main" id="{A40DC256-2924-3CAE-7DAB-095A6FBF3501}"/>
                  </a:ext>
                </a:extLst>
              </p:cNvPr>
              <p:cNvSpPr>
                <a:spLocks noChangeArrowheads="1"/>
              </p:cNvSpPr>
              <p:nvPr/>
            </p:nvSpPr>
            <p:spPr bwMode="auto">
              <a:xfrm>
                <a:off x="3745" y="989"/>
                <a:ext cx="79" cy="79"/>
              </a:xfrm>
              <a:prstGeom prst="ellipse">
                <a:avLst/>
              </a:prstGeom>
              <a:solidFill>
                <a:schemeClr val="tx2"/>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4397" name="Oval 28">
                <a:extLst>
                  <a:ext uri="{FF2B5EF4-FFF2-40B4-BE49-F238E27FC236}">
                    <a16:creationId xmlns:a16="http://schemas.microsoft.com/office/drawing/2014/main" id="{313CD5CA-071C-13BA-1CCD-6C2A807C5E26}"/>
                  </a:ext>
                </a:extLst>
              </p:cNvPr>
              <p:cNvSpPr>
                <a:spLocks noChangeArrowheads="1"/>
              </p:cNvSpPr>
              <p:nvPr/>
            </p:nvSpPr>
            <p:spPr bwMode="auto">
              <a:xfrm>
                <a:off x="4048" y="989"/>
                <a:ext cx="79" cy="79"/>
              </a:xfrm>
              <a:prstGeom prst="ellipse">
                <a:avLst/>
              </a:prstGeom>
              <a:solidFill>
                <a:schemeClr val="tx2"/>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4398" name="Line 29">
                <a:extLst>
                  <a:ext uri="{FF2B5EF4-FFF2-40B4-BE49-F238E27FC236}">
                    <a16:creationId xmlns:a16="http://schemas.microsoft.com/office/drawing/2014/main" id="{8EE3B0B7-3B39-19ED-CCC4-B6A7BAC0BB23}"/>
                  </a:ext>
                </a:extLst>
              </p:cNvPr>
              <p:cNvSpPr>
                <a:spLocks noChangeShapeType="1"/>
              </p:cNvSpPr>
              <p:nvPr/>
            </p:nvSpPr>
            <p:spPr bwMode="auto">
              <a:xfrm>
                <a:off x="3257" y="1029"/>
                <a:ext cx="113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113129" name="Text Box 41">
              <a:extLst>
                <a:ext uri="{FF2B5EF4-FFF2-40B4-BE49-F238E27FC236}">
                  <a16:creationId xmlns:a16="http://schemas.microsoft.com/office/drawing/2014/main" id="{A4166776-5026-CC44-86C4-05367EF239FF}"/>
                </a:ext>
              </a:extLst>
            </p:cNvPr>
            <p:cNvSpPr txBox="1">
              <a:spLocks noChangeArrowheads="1"/>
            </p:cNvSpPr>
            <p:nvPr/>
          </p:nvSpPr>
          <p:spPr bwMode="auto">
            <a:xfrm>
              <a:off x="2619" y="860"/>
              <a:ext cx="178" cy="327"/>
            </a:xfrm>
            <a:prstGeom prst="rect">
              <a:avLst/>
            </a:prstGeom>
            <a:noFill/>
            <a:ln w="9525">
              <a:noFill/>
              <a:miter lim="800000"/>
              <a:headEnd/>
              <a:tailEnd/>
            </a:ln>
            <a:effec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defRPr/>
              </a:pPr>
              <a:r>
                <a:rPr lang="de-DE" altLang="en-US" i="1">
                  <a:effectLst>
                    <a:outerShdw blurRad="38100" dist="38100" dir="2700000" algn="tl">
                      <a:srgbClr val="FFFFFF"/>
                    </a:outerShdw>
                  </a:effectLst>
                  <a:latin typeface="Times" pitchFamily="2" charset="0"/>
                </a:rPr>
                <a:t>f</a:t>
              </a:r>
              <a:endParaRPr lang="de-DE" altLang="en-US">
                <a:effectLst>
                  <a:outerShdw blurRad="38100" dist="38100" dir="2700000" algn="tl">
                    <a:srgbClr val="FFFFFF"/>
                  </a:outerShdw>
                </a:effectLst>
              </a:endParaRPr>
            </a:p>
          </p:txBody>
        </p:sp>
        <p:sp>
          <p:nvSpPr>
            <p:cNvPr id="1113139" name="Text Box 51">
              <a:extLst>
                <a:ext uri="{FF2B5EF4-FFF2-40B4-BE49-F238E27FC236}">
                  <a16:creationId xmlns:a16="http://schemas.microsoft.com/office/drawing/2014/main" id="{E844B806-A6B1-0058-084C-2BD72513C5CA}"/>
                </a:ext>
              </a:extLst>
            </p:cNvPr>
            <p:cNvSpPr txBox="1">
              <a:spLocks noChangeArrowheads="1"/>
            </p:cNvSpPr>
            <p:nvPr/>
          </p:nvSpPr>
          <p:spPr bwMode="auto">
            <a:xfrm>
              <a:off x="2837" y="1523"/>
              <a:ext cx="1029" cy="326"/>
            </a:xfrm>
            <a:prstGeom prst="rect">
              <a:avLst/>
            </a:prstGeom>
            <a:noFill/>
            <a:ln w="9525">
              <a:noFill/>
              <a:miter lim="800000"/>
              <a:headEnd/>
              <a:tailEnd/>
            </a:ln>
            <a:effectLst/>
          </p:spPr>
          <p:txBody>
            <a:bodyPr>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spcBef>
                  <a:spcPct val="50000"/>
                </a:spcBef>
                <a:buFont typeface="Times" pitchFamily="2" charset="0"/>
                <a:buNone/>
                <a:defRPr/>
              </a:pPr>
              <a:r>
                <a:rPr lang="de-DE" altLang="en-US" sz="1400">
                  <a:effectLst>
                    <a:outerShdw blurRad="38100" dist="38100" dir="2700000" algn="tl">
                      <a:srgbClr val="FFFFFF"/>
                    </a:outerShdw>
                  </a:effectLst>
                  <a:latin typeface="Times" pitchFamily="2" charset="0"/>
                </a:rPr>
                <a:t>special position: line</a:t>
              </a:r>
              <a:endParaRPr lang="de-DE" altLang="en-US" sz="1400">
                <a:latin typeface="Times" pitchFamily="2" charset="0"/>
              </a:endParaRPr>
            </a:p>
          </p:txBody>
        </p:sp>
      </p:grpSp>
      <p:grpSp>
        <p:nvGrpSpPr>
          <p:cNvPr id="6" name="Group 185">
            <a:extLst>
              <a:ext uri="{FF2B5EF4-FFF2-40B4-BE49-F238E27FC236}">
                <a16:creationId xmlns:a16="http://schemas.microsoft.com/office/drawing/2014/main" id="{6376BB37-1698-C049-78DC-FA3918798DF4}"/>
              </a:ext>
            </a:extLst>
          </p:cNvPr>
          <p:cNvGrpSpPr>
            <a:grpSpLocks/>
          </p:cNvGrpSpPr>
          <p:nvPr/>
        </p:nvGrpSpPr>
        <p:grpSpPr bwMode="auto">
          <a:xfrm>
            <a:off x="6403975" y="928688"/>
            <a:ext cx="2982913" cy="2006600"/>
            <a:chOff x="4034" y="585"/>
            <a:chExt cx="1879" cy="1264"/>
          </a:xfrm>
        </p:grpSpPr>
        <p:sp>
          <p:nvSpPr>
            <p:cNvPr id="14377" name="Freeform 40">
              <a:extLst>
                <a:ext uri="{FF2B5EF4-FFF2-40B4-BE49-F238E27FC236}">
                  <a16:creationId xmlns:a16="http://schemas.microsoft.com/office/drawing/2014/main" id="{972E4BC6-1A81-11CE-3A2A-C659F4712C2B}"/>
                </a:ext>
              </a:extLst>
            </p:cNvPr>
            <p:cNvSpPr>
              <a:spLocks/>
            </p:cNvSpPr>
            <p:nvPr/>
          </p:nvSpPr>
          <p:spPr bwMode="auto">
            <a:xfrm>
              <a:off x="4474" y="818"/>
              <a:ext cx="603" cy="321"/>
            </a:xfrm>
            <a:custGeom>
              <a:avLst/>
              <a:gdLst>
                <a:gd name="T0" fmla="*/ 0 w 603"/>
                <a:gd name="T1" fmla="*/ 211 h 321"/>
                <a:gd name="T2" fmla="*/ 299 w 603"/>
                <a:gd name="T3" fmla="*/ 0 h 321"/>
                <a:gd name="T4" fmla="*/ 603 w 603"/>
                <a:gd name="T5" fmla="*/ 321 h 321"/>
                <a:gd name="T6" fmla="*/ 0 w 603"/>
                <a:gd name="T7" fmla="*/ 211 h 321"/>
                <a:gd name="T8" fmla="*/ 0 60000 65536"/>
                <a:gd name="T9" fmla="*/ 0 60000 65536"/>
                <a:gd name="T10" fmla="*/ 0 60000 65536"/>
                <a:gd name="T11" fmla="*/ 0 60000 65536"/>
                <a:gd name="T12" fmla="*/ 0 w 603"/>
                <a:gd name="T13" fmla="*/ 0 h 321"/>
                <a:gd name="T14" fmla="*/ 603 w 603"/>
                <a:gd name="T15" fmla="*/ 321 h 321"/>
              </a:gdLst>
              <a:ahLst/>
              <a:cxnLst>
                <a:cxn ang="T8">
                  <a:pos x="T0" y="T1"/>
                </a:cxn>
                <a:cxn ang="T9">
                  <a:pos x="T2" y="T3"/>
                </a:cxn>
                <a:cxn ang="T10">
                  <a:pos x="T4" y="T5"/>
                </a:cxn>
                <a:cxn ang="T11">
                  <a:pos x="T6" y="T7"/>
                </a:cxn>
              </a:cxnLst>
              <a:rect l="T12" t="T13" r="T14" b="T15"/>
              <a:pathLst>
                <a:path w="603" h="321">
                  <a:moveTo>
                    <a:pt x="0" y="211"/>
                  </a:moveTo>
                  <a:lnTo>
                    <a:pt x="299" y="0"/>
                  </a:lnTo>
                  <a:lnTo>
                    <a:pt x="603" y="321"/>
                  </a:lnTo>
                  <a:lnTo>
                    <a:pt x="0" y="211"/>
                  </a:lnTo>
                  <a:close/>
                </a:path>
              </a:pathLst>
            </a:custGeom>
            <a:solidFill>
              <a:srgbClr val="FF020B">
                <a:alpha val="65881"/>
              </a:srgbClr>
            </a:solidFill>
            <a:ln w="9525">
              <a:solidFill>
                <a:schemeClr val="tx1"/>
              </a:solidFill>
              <a:round/>
              <a:headEnd/>
              <a:tailEnd/>
            </a:ln>
          </p:spPr>
          <p:txBody>
            <a:bodyPr wrap="none" anchor="ctr"/>
            <a:lstStyle/>
            <a:p>
              <a:endParaRPr lang="en-US"/>
            </a:p>
          </p:txBody>
        </p:sp>
        <p:grpSp>
          <p:nvGrpSpPr>
            <p:cNvPr id="14378" name="Group 32">
              <a:extLst>
                <a:ext uri="{FF2B5EF4-FFF2-40B4-BE49-F238E27FC236}">
                  <a16:creationId xmlns:a16="http://schemas.microsoft.com/office/drawing/2014/main" id="{15AD87AF-05AF-920F-99DB-D02E6D7E850A}"/>
                </a:ext>
              </a:extLst>
            </p:cNvPr>
            <p:cNvGrpSpPr>
              <a:grpSpLocks/>
            </p:cNvGrpSpPr>
            <p:nvPr/>
          </p:nvGrpSpPr>
          <p:grpSpPr bwMode="auto">
            <a:xfrm>
              <a:off x="4034" y="592"/>
              <a:ext cx="1460" cy="1063"/>
              <a:chOff x="3046" y="592"/>
              <a:chExt cx="1460" cy="1063"/>
            </a:xfrm>
          </p:grpSpPr>
          <p:sp>
            <p:nvSpPr>
              <p:cNvPr id="14388" name="Freeform 33">
                <a:extLst>
                  <a:ext uri="{FF2B5EF4-FFF2-40B4-BE49-F238E27FC236}">
                    <a16:creationId xmlns:a16="http://schemas.microsoft.com/office/drawing/2014/main" id="{B4BB6EAC-51DA-21E1-3D12-738D535F90A5}"/>
                  </a:ext>
                </a:extLst>
              </p:cNvPr>
              <p:cNvSpPr>
                <a:spLocks/>
              </p:cNvSpPr>
              <p:nvPr/>
            </p:nvSpPr>
            <p:spPr bwMode="auto">
              <a:xfrm>
                <a:off x="3257" y="664"/>
                <a:ext cx="1249" cy="773"/>
              </a:xfrm>
              <a:custGeom>
                <a:avLst/>
                <a:gdLst>
                  <a:gd name="T0" fmla="*/ 0 w 1249"/>
                  <a:gd name="T1" fmla="*/ 0 h 773"/>
                  <a:gd name="T2" fmla="*/ 0 w 1249"/>
                  <a:gd name="T3" fmla="*/ 773 h 773"/>
                  <a:gd name="T4" fmla="*/ 1249 w 1249"/>
                  <a:gd name="T5" fmla="*/ 773 h 773"/>
                  <a:gd name="T6" fmla="*/ 0 60000 65536"/>
                  <a:gd name="T7" fmla="*/ 0 60000 65536"/>
                  <a:gd name="T8" fmla="*/ 0 60000 65536"/>
                  <a:gd name="T9" fmla="*/ 0 w 1249"/>
                  <a:gd name="T10" fmla="*/ 0 h 773"/>
                  <a:gd name="T11" fmla="*/ 1249 w 1249"/>
                  <a:gd name="T12" fmla="*/ 773 h 773"/>
                </a:gdLst>
                <a:ahLst/>
                <a:cxnLst>
                  <a:cxn ang="T6">
                    <a:pos x="T0" y="T1"/>
                  </a:cxn>
                  <a:cxn ang="T7">
                    <a:pos x="T2" y="T3"/>
                  </a:cxn>
                  <a:cxn ang="T8">
                    <a:pos x="T4" y="T5"/>
                  </a:cxn>
                </a:cxnLst>
                <a:rect l="T9" t="T10" r="T11" b="T12"/>
                <a:pathLst>
                  <a:path w="1249" h="773">
                    <a:moveTo>
                      <a:pt x="0" y="0"/>
                    </a:moveTo>
                    <a:lnTo>
                      <a:pt x="0" y="773"/>
                    </a:lnTo>
                    <a:lnTo>
                      <a:pt x="1249" y="773"/>
                    </a:lnTo>
                  </a:path>
                </a:pathLst>
              </a:custGeom>
              <a:noFill/>
              <a:ln w="9525">
                <a:solidFill>
                  <a:schemeClr val="tx1"/>
                </a:solidFill>
                <a:round/>
                <a:headEnd type="stealth" w="med" len="me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13122" name="Text Box 34">
                <a:extLst>
                  <a:ext uri="{FF2B5EF4-FFF2-40B4-BE49-F238E27FC236}">
                    <a16:creationId xmlns:a16="http://schemas.microsoft.com/office/drawing/2014/main" id="{973AF1AB-DDF7-7C51-F929-966C2863855E}"/>
                  </a:ext>
                </a:extLst>
              </p:cNvPr>
              <p:cNvSpPr txBox="1">
                <a:spLocks noChangeArrowheads="1"/>
              </p:cNvSpPr>
              <p:nvPr/>
            </p:nvSpPr>
            <p:spPr bwMode="auto">
              <a:xfrm>
                <a:off x="4193" y="1367"/>
                <a:ext cx="201" cy="288"/>
              </a:xfrm>
              <a:prstGeom prst="rect">
                <a:avLst/>
              </a:prstGeom>
              <a:noFill/>
              <a:ln w="9525">
                <a:noFill/>
                <a:miter lim="800000"/>
                <a:headEnd/>
                <a:tailEnd/>
              </a:ln>
              <a:effectLst/>
            </p:spPr>
            <p:txBody>
              <a:bodyPr wrap="none">
                <a:spAutoFit/>
              </a:bodyPr>
              <a:lstStyle/>
              <a:p>
                <a:pPr>
                  <a:defRPr/>
                </a:pPr>
                <a:r>
                  <a:rPr lang="de-DE" sz="2400">
                    <a:effectLst>
                      <a:outerShdw blurRad="38100" dist="38100" dir="2700000" algn="tl">
                        <a:srgbClr val="FFFFFF"/>
                      </a:outerShdw>
                    </a:effectLst>
                    <a:latin typeface="Times" pitchFamily="-105" charset="0"/>
                    <a:ea typeface="+mn-ea"/>
                  </a:rPr>
                  <a:t>e</a:t>
                </a:r>
              </a:p>
            </p:txBody>
          </p:sp>
          <p:sp>
            <p:nvSpPr>
              <p:cNvPr id="1113123" name="Text Box 35">
                <a:extLst>
                  <a:ext uri="{FF2B5EF4-FFF2-40B4-BE49-F238E27FC236}">
                    <a16:creationId xmlns:a16="http://schemas.microsoft.com/office/drawing/2014/main" id="{1312EF9A-6E5A-7D3F-E947-F52124CA97DA}"/>
                  </a:ext>
                </a:extLst>
              </p:cNvPr>
              <p:cNvSpPr txBox="1">
                <a:spLocks noChangeArrowheads="1"/>
              </p:cNvSpPr>
              <p:nvPr/>
            </p:nvSpPr>
            <p:spPr bwMode="auto">
              <a:xfrm>
                <a:off x="3046" y="592"/>
                <a:ext cx="169" cy="288"/>
              </a:xfrm>
              <a:prstGeom prst="rect">
                <a:avLst/>
              </a:prstGeom>
              <a:noFill/>
              <a:ln w="9525">
                <a:noFill/>
                <a:miter lim="800000"/>
                <a:headEnd/>
                <a:tailEnd/>
              </a:ln>
              <a:effectLst/>
            </p:spPr>
            <p:txBody>
              <a:bodyPr wrap="none">
                <a:spAutoFit/>
              </a:bodyPr>
              <a:lstStyle/>
              <a:p>
                <a:pPr>
                  <a:defRPr/>
                </a:pPr>
                <a:r>
                  <a:rPr lang="de-DE" sz="2400">
                    <a:effectLst>
                      <a:outerShdw blurRad="38100" dist="38100" dir="2700000" algn="tl">
                        <a:srgbClr val="FFFFFF"/>
                      </a:outerShdw>
                    </a:effectLst>
                    <a:latin typeface="Times" pitchFamily="-105" charset="0"/>
                    <a:ea typeface="+mn-ea"/>
                  </a:rPr>
                  <a:t>l</a:t>
                </a:r>
              </a:p>
            </p:txBody>
          </p:sp>
        </p:grpSp>
        <p:sp>
          <p:nvSpPr>
            <p:cNvPr id="14379" name="Oval 36">
              <a:extLst>
                <a:ext uri="{FF2B5EF4-FFF2-40B4-BE49-F238E27FC236}">
                  <a16:creationId xmlns:a16="http://schemas.microsoft.com/office/drawing/2014/main" id="{9E7DBBBB-D645-EF58-CE9E-64F6ADD04975}"/>
                </a:ext>
              </a:extLst>
            </p:cNvPr>
            <p:cNvSpPr>
              <a:spLocks noChangeArrowheads="1"/>
            </p:cNvSpPr>
            <p:nvPr/>
          </p:nvSpPr>
          <p:spPr bwMode="auto">
            <a:xfrm>
              <a:off x="4430" y="989"/>
              <a:ext cx="79" cy="79"/>
            </a:xfrm>
            <a:prstGeom prst="ellipse">
              <a:avLst/>
            </a:prstGeom>
            <a:solidFill>
              <a:schemeClr val="tx2"/>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4380" name="Oval 37">
              <a:extLst>
                <a:ext uri="{FF2B5EF4-FFF2-40B4-BE49-F238E27FC236}">
                  <a16:creationId xmlns:a16="http://schemas.microsoft.com/office/drawing/2014/main" id="{C2589D2F-B7F3-9B91-35DD-9BEDF9FE2FBF}"/>
                </a:ext>
              </a:extLst>
            </p:cNvPr>
            <p:cNvSpPr>
              <a:spLocks noChangeArrowheads="1"/>
            </p:cNvSpPr>
            <p:nvPr/>
          </p:nvSpPr>
          <p:spPr bwMode="auto">
            <a:xfrm>
              <a:off x="4733" y="782"/>
              <a:ext cx="79" cy="79"/>
            </a:xfrm>
            <a:prstGeom prst="ellipse">
              <a:avLst/>
            </a:prstGeom>
            <a:solidFill>
              <a:schemeClr val="tx2"/>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4381" name="Oval 38">
              <a:extLst>
                <a:ext uri="{FF2B5EF4-FFF2-40B4-BE49-F238E27FC236}">
                  <a16:creationId xmlns:a16="http://schemas.microsoft.com/office/drawing/2014/main" id="{3D75B07B-0222-2AF7-4463-152B296F0D7A}"/>
                </a:ext>
              </a:extLst>
            </p:cNvPr>
            <p:cNvSpPr>
              <a:spLocks noChangeArrowheads="1"/>
            </p:cNvSpPr>
            <p:nvPr/>
          </p:nvSpPr>
          <p:spPr bwMode="auto">
            <a:xfrm>
              <a:off x="5036" y="1099"/>
              <a:ext cx="79" cy="79"/>
            </a:xfrm>
            <a:prstGeom prst="ellipse">
              <a:avLst/>
            </a:prstGeom>
            <a:solidFill>
              <a:schemeClr val="tx2"/>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4382" name="Line 39">
              <a:extLst>
                <a:ext uri="{FF2B5EF4-FFF2-40B4-BE49-F238E27FC236}">
                  <a16:creationId xmlns:a16="http://schemas.microsoft.com/office/drawing/2014/main" id="{C11AC227-9BD2-F269-2C65-468B35A1FFF2}"/>
                </a:ext>
              </a:extLst>
            </p:cNvPr>
            <p:cNvSpPr>
              <a:spLocks noChangeShapeType="1"/>
            </p:cNvSpPr>
            <p:nvPr/>
          </p:nvSpPr>
          <p:spPr bwMode="auto">
            <a:xfrm>
              <a:off x="4245" y="1029"/>
              <a:ext cx="113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3130" name="Text Box 42">
              <a:extLst>
                <a:ext uri="{FF2B5EF4-FFF2-40B4-BE49-F238E27FC236}">
                  <a16:creationId xmlns:a16="http://schemas.microsoft.com/office/drawing/2014/main" id="{2640809F-3DE4-8BF0-7074-EFB0994893E1}"/>
                </a:ext>
              </a:extLst>
            </p:cNvPr>
            <p:cNvSpPr txBox="1">
              <a:spLocks noChangeArrowheads="1"/>
            </p:cNvSpPr>
            <p:nvPr/>
          </p:nvSpPr>
          <p:spPr bwMode="auto">
            <a:xfrm>
              <a:off x="4817" y="585"/>
              <a:ext cx="663" cy="327"/>
            </a:xfrm>
            <a:prstGeom prst="rect">
              <a:avLst/>
            </a:prstGeom>
            <a:noFill/>
            <a:ln w="9525">
              <a:noFill/>
              <a:miter lim="800000"/>
              <a:headEnd/>
              <a:tailEnd/>
            </a:ln>
            <a:effec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defRPr/>
              </a:pPr>
              <a:r>
                <a:rPr lang="de-DE" altLang="en-US" i="1">
                  <a:effectLst>
                    <a:outerShdw blurRad="38100" dist="38100" dir="2700000" algn="tl">
                      <a:srgbClr val="FFFFFF"/>
                    </a:outerShdw>
                  </a:effectLst>
                  <a:latin typeface="Times" pitchFamily="2" charset="0"/>
                </a:rPr>
                <a:t>f </a:t>
              </a:r>
              <a:r>
                <a:rPr lang="de-DE" altLang="en-US" sz="1800">
                  <a:effectLst>
                    <a:outerShdw blurRad="38100" dist="38100" dir="2700000" algn="tl">
                      <a:srgbClr val="FFFFFF"/>
                    </a:outerShdw>
                  </a:effectLst>
                  <a:latin typeface="Times" pitchFamily="2" charset="0"/>
                </a:rPr>
                <a:t>+10 dB</a:t>
              </a:r>
              <a:endParaRPr lang="de-DE" altLang="en-US">
                <a:effectLst>
                  <a:outerShdw blurRad="38100" dist="38100" dir="2700000" algn="tl">
                    <a:srgbClr val="FFFFFF"/>
                  </a:outerShdw>
                </a:effectLst>
              </a:endParaRPr>
            </a:p>
          </p:txBody>
        </p:sp>
        <p:sp>
          <p:nvSpPr>
            <p:cNvPr id="1113131" name="Text Box 43">
              <a:extLst>
                <a:ext uri="{FF2B5EF4-FFF2-40B4-BE49-F238E27FC236}">
                  <a16:creationId xmlns:a16="http://schemas.microsoft.com/office/drawing/2014/main" id="{0CC8F227-0291-4B28-681E-A631E517BC19}"/>
                </a:ext>
              </a:extLst>
            </p:cNvPr>
            <p:cNvSpPr txBox="1">
              <a:spLocks noChangeArrowheads="1"/>
            </p:cNvSpPr>
            <p:nvPr/>
          </p:nvSpPr>
          <p:spPr bwMode="auto">
            <a:xfrm>
              <a:off x="5071" y="1024"/>
              <a:ext cx="558" cy="327"/>
            </a:xfrm>
            <a:prstGeom prst="rect">
              <a:avLst/>
            </a:prstGeom>
            <a:noFill/>
            <a:ln w="9525">
              <a:noFill/>
              <a:miter lim="800000"/>
              <a:headEnd/>
              <a:tailEnd/>
            </a:ln>
            <a:effectLst/>
          </p:spPr>
          <p:txBody>
            <a:bodyPr wrap="none">
              <a:spAutoFit/>
            </a:bodyPr>
            <a:lstStyle/>
            <a:p>
              <a:pPr>
                <a:defRPr/>
              </a:pPr>
              <a:r>
                <a:rPr lang="de-DE" i="1">
                  <a:effectLst>
                    <a:outerShdw blurRad="38100" dist="38100" dir="2700000" algn="tl">
                      <a:srgbClr val="FFFFFF"/>
                    </a:outerShdw>
                  </a:effectLst>
                  <a:latin typeface="Times" pitchFamily="-105" charset="0"/>
                  <a:ea typeface="+mn-ea"/>
                </a:rPr>
                <a:t>f </a:t>
              </a:r>
              <a:r>
                <a:rPr lang="de-DE" sz="1800">
                  <a:effectLst>
                    <a:outerShdw blurRad="38100" dist="38100" dir="2700000" algn="tl">
                      <a:srgbClr val="FFFFFF"/>
                    </a:outerShdw>
                  </a:effectLst>
                  <a:latin typeface="Times" pitchFamily="-105" charset="0"/>
                  <a:ea typeface="+mn-ea"/>
                </a:rPr>
                <a:t>-5 dB</a:t>
              </a:r>
            </a:p>
          </p:txBody>
        </p:sp>
        <p:sp>
          <p:nvSpPr>
            <p:cNvPr id="14385" name="AutoShape 49">
              <a:extLst>
                <a:ext uri="{FF2B5EF4-FFF2-40B4-BE49-F238E27FC236}">
                  <a16:creationId xmlns:a16="http://schemas.microsoft.com/office/drawing/2014/main" id="{DD3FE8EA-D3AB-275C-87DD-944FB4A8E877}"/>
                </a:ext>
              </a:extLst>
            </p:cNvPr>
            <p:cNvSpPr>
              <a:spLocks noChangeArrowheads="1"/>
            </p:cNvSpPr>
            <p:nvPr/>
          </p:nvSpPr>
          <p:spPr bwMode="auto">
            <a:xfrm>
              <a:off x="4751" y="862"/>
              <a:ext cx="43" cy="162"/>
            </a:xfrm>
            <a:prstGeom prst="upArrow">
              <a:avLst>
                <a:gd name="adj1" fmla="val 16528"/>
                <a:gd name="adj2" fmla="val 90209"/>
              </a:avLst>
            </a:prstGeom>
            <a:solidFill>
              <a:srgbClr val="A600FF"/>
            </a:solidFill>
            <a:ln w="9525">
              <a:solidFill>
                <a:schemeClr val="tx1"/>
              </a:solidFill>
              <a:miter lim="800000"/>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4386" name="AutoShape 50">
              <a:extLst>
                <a:ext uri="{FF2B5EF4-FFF2-40B4-BE49-F238E27FC236}">
                  <a16:creationId xmlns:a16="http://schemas.microsoft.com/office/drawing/2014/main" id="{60F45F74-1293-4959-DABA-B325B1DF5E13}"/>
                </a:ext>
              </a:extLst>
            </p:cNvPr>
            <p:cNvSpPr>
              <a:spLocks noChangeArrowheads="1"/>
            </p:cNvSpPr>
            <p:nvPr/>
          </p:nvSpPr>
          <p:spPr bwMode="auto">
            <a:xfrm flipV="1">
              <a:off x="5049" y="1032"/>
              <a:ext cx="55" cy="52"/>
            </a:xfrm>
            <a:prstGeom prst="upArrow">
              <a:avLst>
                <a:gd name="adj1" fmla="val 16528"/>
                <a:gd name="adj2" fmla="val 23944"/>
              </a:avLst>
            </a:prstGeom>
            <a:solidFill>
              <a:srgbClr val="A600FF"/>
            </a:solidFill>
            <a:ln w="9525">
              <a:solidFill>
                <a:schemeClr val="tx1"/>
              </a:solidFill>
              <a:miter lim="800000"/>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113140" name="Text Box 52">
              <a:extLst>
                <a:ext uri="{FF2B5EF4-FFF2-40B4-BE49-F238E27FC236}">
                  <a16:creationId xmlns:a16="http://schemas.microsoft.com/office/drawing/2014/main" id="{D42B01E9-1064-23DC-4758-2A6949F74BDE}"/>
                </a:ext>
              </a:extLst>
            </p:cNvPr>
            <p:cNvSpPr txBox="1">
              <a:spLocks noChangeArrowheads="1"/>
            </p:cNvSpPr>
            <p:nvPr/>
          </p:nvSpPr>
          <p:spPr bwMode="auto">
            <a:xfrm>
              <a:off x="4261" y="1523"/>
              <a:ext cx="1652" cy="326"/>
            </a:xfrm>
            <a:prstGeom prst="rect">
              <a:avLst/>
            </a:prstGeom>
            <a:noFill/>
            <a:ln w="9525">
              <a:noFill/>
              <a:miter lim="800000"/>
              <a:headEnd/>
              <a:tailEnd/>
            </a:ln>
            <a:effectLst/>
          </p:spPr>
          <p:txBody>
            <a:bodyPr>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spcBef>
                  <a:spcPct val="50000"/>
                </a:spcBef>
                <a:buFont typeface="Times" pitchFamily="2" charset="0"/>
                <a:buNone/>
                <a:defRPr/>
              </a:pPr>
              <a:r>
                <a:rPr lang="de-DE" altLang="en-US" sz="1400">
                  <a:effectLst>
                    <a:outerShdw blurRad="38100" dist="38100" dir="2700000" algn="tl">
                      <a:srgbClr val="FFFFFF"/>
                    </a:outerShdw>
                  </a:effectLst>
                  <a:latin typeface="Times" pitchFamily="2" charset="0"/>
                </a:rPr>
                <a:t>general position:</a:t>
              </a:r>
              <a:br>
                <a:rPr lang="de-DE" altLang="en-US" sz="1400">
                  <a:effectLst>
                    <a:outerShdw blurRad="38100" dist="38100" dir="2700000" algn="tl">
                      <a:srgbClr val="FFFFFF"/>
                    </a:outerShdw>
                  </a:effectLst>
                  <a:latin typeface="Times" pitchFamily="2" charset="0"/>
                </a:rPr>
              </a:br>
              <a:r>
                <a:rPr lang="de-DE" altLang="en-US" sz="1400">
                  <a:effectLst>
                    <a:outerShdw blurRad="38100" dist="38100" dir="2700000" algn="tl">
                      <a:srgbClr val="FFFFFF"/>
                    </a:outerShdw>
                  </a:effectLst>
                  <a:latin typeface="Times" pitchFamily="2" charset="0"/>
                </a:rPr>
                <a:t>triangle</a:t>
              </a:r>
              <a:endParaRPr lang="de-DE" altLang="en-US" sz="1400">
                <a:latin typeface="Times" pitchFamily="2" charset="0"/>
              </a:endParaRPr>
            </a:p>
          </p:txBody>
        </p:sp>
      </p:grpSp>
      <p:grpSp>
        <p:nvGrpSpPr>
          <p:cNvPr id="8" name="Group 150">
            <a:extLst>
              <a:ext uri="{FF2B5EF4-FFF2-40B4-BE49-F238E27FC236}">
                <a16:creationId xmlns:a16="http://schemas.microsoft.com/office/drawing/2014/main" id="{A06F1E96-78FD-9ABB-A072-15795A212BC5}"/>
              </a:ext>
            </a:extLst>
          </p:cNvPr>
          <p:cNvGrpSpPr>
            <a:grpSpLocks/>
          </p:cNvGrpSpPr>
          <p:nvPr/>
        </p:nvGrpSpPr>
        <p:grpSpPr bwMode="auto">
          <a:xfrm>
            <a:off x="1524000" y="4195763"/>
            <a:ext cx="2238375" cy="1579562"/>
            <a:chOff x="1419" y="511"/>
            <a:chExt cx="1410" cy="995"/>
          </a:xfrm>
        </p:grpSpPr>
        <p:pic>
          <p:nvPicPr>
            <p:cNvPr id="1113239" name="Picture 151" descr="&#13;op106_xxx.jpg                                                  00085F94Macintosh HD                   7C261EDB:">
              <a:extLst>
                <a:ext uri="{FF2B5EF4-FFF2-40B4-BE49-F238E27FC236}">
                  <a16:creationId xmlns:a16="http://schemas.microsoft.com/office/drawing/2014/main" id="{82B40B3F-70F3-93EF-8703-332470C03ED7}"/>
                </a:ext>
              </a:extLst>
            </p:cNvPr>
            <p:cNvPicPr>
              <a:picLocks noChangeAspect="1" noChangeArrowheads="1"/>
            </p:cNvPicPr>
            <p:nvPr/>
          </p:nvPicPr>
          <p:blipFill>
            <a:blip r:embed="rId2">
              <a:lum bright="12000" contrast="6000"/>
            </a:blip>
            <a:srcRect/>
            <a:stretch>
              <a:fillRect/>
            </a:stretch>
          </p:blipFill>
          <p:spPr bwMode="auto">
            <a:xfrm>
              <a:off x="1419" y="536"/>
              <a:ext cx="1403" cy="970"/>
            </a:xfrm>
            <a:prstGeom prst="rect">
              <a:avLst/>
            </a:prstGeom>
            <a:noFill/>
            <a:effectLst>
              <a:outerShdw blurRad="63500" dist="107763" dir="2700000" algn="ctr" rotWithShape="0">
                <a:srgbClr val="000000">
                  <a:alpha val="74998"/>
                </a:srgbClr>
              </a:outerShdw>
            </a:effectLst>
          </p:spPr>
        </p:pic>
        <p:sp>
          <p:nvSpPr>
            <p:cNvPr id="1113240" name="Text Box 152">
              <a:extLst>
                <a:ext uri="{FF2B5EF4-FFF2-40B4-BE49-F238E27FC236}">
                  <a16:creationId xmlns:a16="http://schemas.microsoft.com/office/drawing/2014/main" id="{2F9549A9-7B79-1507-B99C-78005A87A58E}"/>
                </a:ext>
              </a:extLst>
            </p:cNvPr>
            <p:cNvSpPr txBox="1">
              <a:spLocks noChangeArrowheads="1"/>
            </p:cNvSpPr>
            <p:nvPr/>
          </p:nvSpPr>
          <p:spPr bwMode="auto">
            <a:xfrm>
              <a:off x="1567" y="511"/>
              <a:ext cx="1262" cy="173"/>
            </a:xfrm>
            <a:prstGeom prst="rect">
              <a:avLst/>
            </a:prstGeom>
            <a:noFill/>
            <a:ln w="9525">
              <a:noFill/>
              <a:miter lim="800000"/>
              <a:headEnd/>
              <a:tailEnd/>
            </a:ln>
            <a:effectLst/>
          </p:spPr>
          <p:txBody>
            <a:bodyPr wrap="none">
              <a:spAutoFit/>
            </a:bodyPr>
            <a:lstStyle/>
            <a:p>
              <a:pPr>
                <a:defRPr/>
              </a:pPr>
              <a:r>
                <a:rPr lang="de-DE" sz="1200">
                  <a:effectLst>
                    <a:outerShdw blurRad="38100" dist="38100" dir="2700000" algn="tl">
                      <a:srgbClr val="FFFFFF"/>
                    </a:outerShdw>
                  </a:effectLst>
                  <a:latin typeface="Times" pitchFamily="-105" charset="0"/>
                  <a:ea typeface="+mn-ea"/>
                </a:rPr>
                <a:t>L.v.B. op. 106/Allegro/m.253</a:t>
              </a:r>
            </a:p>
          </p:txBody>
        </p:sp>
      </p:grpSp>
      <p:sp>
        <p:nvSpPr>
          <p:cNvPr id="1113241" name="Oval 153">
            <a:extLst>
              <a:ext uri="{FF2B5EF4-FFF2-40B4-BE49-F238E27FC236}">
                <a16:creationId xmlns:a16="http://schemas.microsoft.com/office/drawing/2014/main" id="{BA0DEA61-B1B9-D78F-2861-992FA21C5BF9}"/>
              </a:ext>
            </a:extLst>
          </p:cNvPr>
          <p:cNvSpPr>
            <a:spLocks noChangeArrowheads="1"/>
          </p:cNvSpPr>
          <p:nvPr/>
        </p:nvSpPr>
        <p:spPr bwMode="auto">
          <a:xfrm>
            <a:off x="2724150" y="4926013"/>
            <a:ext cx="990600" cy="635000"/>
          </a:xfrm>
          <a:prstGeom prst="ellipse">
            <a:avLst/>
          </a:prstGeom>
          <a:noFill/>
          <a:ln w="38100">
            <a:solidFill>
              <a:srgbClr val="FF020B"/>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grpSp>
        <p:nvGrpSpPr>
          <p:cNvPr id="9" name="Group 186">
            <a:extLst>
              <a:ext uri="{FF2B5EF4-FFF2-40B4-BE49-F238E27FC236}">
                <a16:creationId xmlns:a16="http://schemas.microsoft.com/office/drawing/2014/main" id="{0EEB4F1A-8803-3D19-59A2-DC20ABD07A21}"/>
              </a:ext>
            </a:extLst>
          </p:cNvPr>
          <p:cNvGrpSpPr>
            <a:grpSpLocks/>
          </p:cNvGrpSpPr>
          <p:nvPr/>
        </p:nvGrpSpPr>
        <p:grpSpPr bwMode="auto">
          <a:xfrm>
            <a:off x="4087813" y="4310063"/>
            <a:ext cx="2354262" cy="1995487"/>
            <a:chOff x="2575" y="2715"/>
            <a:chExt cx="1483" cy="1257"/>
          </a:xfrm>
        </p:grpSpPr>
        <p:grpSp>
          <p:nvGrpSpPr>
            <p:cNvPr id="14362" name="Group 154">
              <a:extLst>
                <a:ext uri="{FF2B5EF4-FFF2-40B4-BE49-F238E27FC236}">
                  <a16:creationId xmlns:a16="http://schemas.microsoft.com/office/drawing/2014/main" id="{F30A36F2-FE50-FADF-D0C2-7F9B0B8BAB6B}"/>
                </a:ext>
              </a:extLst>
            </p:cNvPr>
            <p:cNvGrpSpPr>
              <a:grpSpLocks/>
            </p:cNvGrpSpPr>
            <p:nvPr/>
          </p:nvGrpSpPr>
          <p:grpSpPr bwMode="auto">
            <a:xfrm>
              <a:off x="2598" y="2715"/>
              <a:ext cx="1460" cy="1063"/>
              <a:chOff x="3046" y="592"/>
              <a:chExt cx="1460" cy="1063"/>
            </a:xfrm>
          </p:grpSpPr>
          <p:sp>
            <p:nvSpPr>
              <p:cNvPr id="14372" name="Freeform 155">
                <a:extLst>
                  <a:ext uri="{FF2B5EF4-FFF2-40B4-BE49-F238E27FC236}">
                    <a16:creationId xmlns:a16="http://schemas.microsoft.com/office/drawing/2014/main" id="{1DA84D20-BADE-F247-7EFE-C41CC9CEA5AD}"/>
                  </a:ext>
                </a:extLst>
              </p:cNvPr>
              <p:cNvSpPr>
                <a:spLocks/>
              </p:cNvSpPr>
              <p:nvPr/>
            </p:nvSpPr>
            <p:spPr bwMode="auto">
              <a:xfrm>
                <a:off x="3257" y="664"/>
                <a:ext cx="1249" cy="773"/>
              </a:xfrm>
              <a:custGeom>
                <a:avLst/>
                <a:gdLst>
                  <a:gd name="T0" fmla="*/ 0 w 1249"/>
                  <a:gd name="T1" fmla="*/ 0 h 773"/>
                  <a:gd name="T2" fmla="*/ 0 w 1249"/>
                  <a:gd name="T3" fmla="*/ 773 h 773"/>
                  <a:gd name="T4" fmla="*/ 1249 w 1249"/>
                  <a:gd name="T5" fmla="*/ 773 h 773"/>
                  <a:gd name="T6" fmla="*/ 0 60000 65536"/>
                  <a:gd name="T7" fmla="*/ 0 60000 65536"/>
                  <a:gd name="T8" fmla="*/ 0 60000 65536"/>
                  <a:gd name="T9" fmla="*/ 0 w 1249"/>
                  <a:gd name="T10" fmla="*/ 0 h 773"/>
                  <a:gd name="T11" fmla="*/ 1249 w 1249"/>
                  <a:gd name="T12" fmla="*/ 773 h 773"/>
                </a:gdLst>
                <a:ahLst/>
                <a:cxnLst>
                  <a:cxn ang="T6">
                    <a:pos x="T0" y="T1"/>
                  </a:cxn>
                  <a:cxn ang="T7">
                    <a:pos x="T2" y="T3"/>
                  </a:cxn>
                  <a:cxn ang="T8">
                    <a:pos x="T4" y="T5"/>
                  </a:cxn>
                </a:cxnLst>
                <a:rect l="T9" t="T10" r="T11" b="T12"/>
                <a:pathLst>
                  <a:path w="1249" h="773">
                    <a:moveTo>
                      <a:pt x="0" y="0"/>
                    </a:moveTo>
                    <a:lnTo>
                      <a:pt x="0" y="773"/>
                    </a:lnTo>
                    <a:lnTo>
                      <a:pt x="1249" y="773"/>
                    </a:lnTo>
                  </a:path>
                </a:pathLst>
              </a:custGeom>
              <a:noFill/>
              <a:ln w="9525">
                <a:solidFill>
                  <a:schemeClr val="tx1"/>
                </a:solidFill>
                <a:round/>
                <a:headEnd type="stealth" w="med" len="me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13244" name="Text Box 156">
                <a:extLst>
                  <a:ext uri="{FF2B5EF4-FFF2-40B4-BE49-F238E27FC236}">
                    <a16:creationId xmlns:a16="http://schemas.microsoft.com/office/drawing/2014/main" id="{E49C0228-24EE-644E-0F5C-FC27DF54A049}"/>
                  </a:ext>
                </a:extLst>
              </p:cNvPr>
              <p:cNvSpPr txBox="1">
                <a:spLocks noChangeArrowheads="1"/>
              </p:cNvSpPr>
              <p:nvPr/>
            </p:nvSpPr>
            <p:spPr bwMode="auto">
              <a:xfrm>
                <a:off x="4193" y="1367"/>
                <a:ext cx="201" cy="288"/>
              </a:xfrm>
              <a:prstGeom prst="rect">
                <a:avLst/>
              </a:prstGeom>
              <a:noFill/>
              <a:ln w="9525">
                <a:noFill/>
                <a:miter lim="800000"/>
                <a:headEnd/>
                <a:tailEnd/>
              </a:ln>
              <a:effectLst/>
            </p:spPr>
            <p:txBody>
              <a:bodyPr wrap="none">
                <a:spAutoFit/>
              </a:bodyPr>
              <a:lstStyle/>
              <a:p>
                <a:pPr>
                  <a:defRPr/>
                </a:pPr>
                <a:r>
                  <a:rPr lang="de-DE" sz="2400">
                    <a:effectLst>
                      <a:outerShdw blurRad="38100" dist="38100" dir="2700000" algn="tl">
                        <a:srgbClr val="FFFFFF"/>
                      </a:outerShdw>
                    </a:effectLst>
                    <a:latin typeface="Times" pitchFamily="-105" charset="0"/>
                    <a:ea typeface="+mn-ea"/>
                  </a:rPr>
                  <a:t>e</a:t>
                </a:r>
              </a:p>
            </p:txBody>
          </p:sp>
          <p:sp>
            <p:nvSpPr>
              <p:cNvPr id="1113245" name="Text Box 157">
                <a:extLst>
                  <a:ext uri="{FF2B5EF4-FFF2-40B4-BE49-F238E27FC236}">
                    <a16:creationId xmlns:a16="http://schemas.microsoft.com/office/drawing/2014/main" id="{C76CD5BE-1CB9-9C11-305A-67B1F135C4C5}"/>
                  </a:ext>
                </a:extLst>
              </p:cNvPr>
              <p:cNvSpPr txBox="1">
                <a:spLocks noChangeArrowheads="1"/>
              </p:cNvSpPr>
              <p:nvPr/>
            </p:nvSpPr>
            <p:spPr bwMode="auto">
              <a:xfrm>
                <a:off x="3046" y="592"/>
                <a:ext cx="212" cy="288"/>
              </a:xfrm>
              <a:prstGeom prst="rect">
                <a:avLst/>
              </a:prstGeom>
              <a:noFill/>
              <a:ln w="9525">
                <a:noFill/>
                <a:miter lim="800000"/>
                <a:headEnd/>
                <a:tailEnd/>
              </a:ln>
              <a:effectLst/>
            </p:spPr>
            <p:txBody>
              <a:bodyPr wrap="none">
                <a:spAutoFit/>
              </a:bodyPr>
              <a:lstStyle/>
              <a:p>
                <a:pPr>
                  <a:defRPr/>
                </a:pPr>
                <a:r>
                  <a:rPr lang="de-DE" sz="2400">
                    <a:effectLst>
                      <a:outerShdw blurRad="38100" dist="38100" dir="2700000" algn="tl">
                        <a:srgbClr val="FFFFFF"/>
                      </a:outerShdw>
                    </a:effectLst>
                    <a:latin typeface="Times" pitchFamily="-105" charset="0"/>
                    <a:ea typeface="+mn-ea"/>
                  </a:rPr>
                  <a:t>d</a:t>
                </a:r>
              </a:p>
            </p:txBody>
          </p:sp>
        </p:grpSp>
        <p:sp>
          <p:nvSpPr>
            <p:cNvPr id="14363" name="Oval 158">
              <a:extLst>
                <a:ext uri="{FF2B5EF4-FFF2-40B4-BE49-F238E27FC236}">
                  <a16:creationId xmlns:a16="http://schemas.microsoft.com/office/drawing/2014/main" id="{615E22FF-5F2C-08F3-DD5D-1329109B07DF}"/>
                </a:ext>
              </a:extLst>
            </p:cNvPr>
            <p:cNvSpPr>
              <a:spLocks noChangeArrowheads="1"/>
            </p:cNvSpPr>
            <p:nvPr/>
          </p:nvSpPr>
          <p:spPr bwMode="auto">
            <a:xfrm>
              <a:off x="2994" y="3213"/>
              <a:ext cx="79" cy="79"/>
            </a:xfrm>
            <a:prstGeom prst="ellipse">
              <a:avLst/>
            </a:prstGeom>
            <a:solidFill>
              <a:schemeClr val="tx2"/>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4364" name="Oval 159">
              <a:extLst>
                <a:ext uri="{FF2B5EF4-FFF2-40B4-BE49-F238E27FC236}">
                  <a16:creationId xmlns:a16="http://schemas.microsoft.com/office/drawing/2014/main" id="{9892A076-6CB9-A808-C40B-1C2D4A61E80D}"/>
                </a:ext>
              </a:extLst>
            </p:cNvPr>
            <p:cNvSpPr>
              <a:spLocks noChangeArrowheads="1"/>
            </p:cNvSpPr>
            <p:nvPr/>
          </p:nvSpPr>
          <p:spPr bwMode="auto">
            <a:xfrm>
              <a:off x="3297" y="3213"/>
              <a:ext cx="79" cy="79"/>
            </a:xfrm>
            <a:prstGeom prst="ellipse">
              <a:avLst/>
            </a:prstGeom>
            <a:solidFill>
              <a:schemeClr val="tx2"/>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4365" name="Oval 160">
              <a:extLst>
                <a:ext uri="{FF2B5EF4-FFF2-40B4-BE49-F238E27FC236}">
                  <a16:creationId xmlns:a16="http://schemas.microsoft.com/office/drawing/2014/main" id="{0680FDCA-0AB7-C8E1-0769-3F8D7AECAB27}"/>
                </a:ext>
              </a:extLst>
            </p:cNvPr>
            <p:cNvSpPr>
              <a:spLocks noChangeArrowheads="1"/>
            </p:cNvSpPr>
            <p:nvPr/>
          </p:nvSpPr>
          <p:spPr bwMode="auto">
            <a:xfrm>
              <a:off x="3600" y="3213"/>
              <a:ext cx="79" cy="79"/>
            </a:xfrm>
            <a:prstGeom prst="ellipse">
              <a:avLst/>
            </a:prstGeom>
            <a:solidFill>
              <a:schemeClr val="tx2"/>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4366" name="Line 161">
              <a:extLst>
                <a:ext uri="{FF2B5EF4-FFF2-40B4-BE49-F238E27FC236}">
                  <a16:creationId xmlns:a16="http://schemas.microsoft.com/office/drawing/2014/main" id="{2790619F-23F2-F889-B895-4A012E1D8981}"/>
                </a:ext>
              </a:extLst>
            </p:cNvPr>
            <p:cNvSpPr>
              <a:spLocks noChangeShapeType="1"/>
            </p:cNvSpPr>
            <p:nvPr/>
          </p:nvSpPr>
          <p:spPr bwMode="auto">
            <a:xfrm>
              <a:off x="2809" y="3253"/>
              <a:ext cx="113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3254" name="Text Box 166">
              <a:extLst>
                <a:ext uri="{FF2B5EF4-FFF2-40B4-BE49-F238E27FC236}">
                  <a16:creationId xmlns:a16="http://schemas.microsoft.com/office/drawing/2014/main" id="{A98D0DC8-F211-9D58-8BA7-7D028A6C3D17}"/>
                </a:ext>
              </a:extLst>
            </p:cNvPr>
            <p:cNvSpPr txBox="1">
              <a:spLocks noChangeArrowheads="1"/>
            </p:cNvSpPr>
            <p:nvPr/>
          </p:nvSpPr>
          <p:spPr bwMode="auto">
            <a:xfrm>
              <a:off x="2575" y="3148"/>
              <a:ext cx="280" cy="212"/>
            </a:xfrm>
            <a:prstGeom prst="rect">
              <a:avLst/>
            </a:prstGeom>
            <a:noFill/>
            <a:ln w="9525">
              <a:noFill/>
              <a:miter lim="800000"/>
              <a:headEnd/>
              <a:tailEnd/>
            </a:ln>
            <a:effec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defRPr/>
              </a:pPr>
              <a:r>
                <a:rPr lang="de-DE" altLang="en-US" sz="1600">
                  <a:effectLst>
                    <a:outerShdw blurRad="38100" dist="38100" dir="2700000" algn="tl">
                      <a:srgbClr val="FFFFFF"/>
                    </a:outerShdw>
                  </a:effectLst>
                  <a:latin typeface="Times" pitchFamily="2" charset="0"/>
                </a:rPr>
                <a:t>1/8</a:t>
              </a:r>
              <a:endParaRPr lang="de-DE" altLang="en-US">
                <a:effectLst>
                  <a:outerShdw blurRad="38100" dist="38100" dir="2700000" algn="tl">
                    <a:srgbClr val="FFFFFF"/>
                  </a:outerShdw>
                </a:effectLst>
              </a:endParaRPr>
            </a:p>
          </p:txBody>
        </p:sp>
        <p:sp>
          <p:nvSpPr>
            <p:cNvPr id="1113255" name="Text Box 167">
              <a:extLst>
                <a:ext uri="{FF2B5EF4-FFF2-40B4-BE49-F238E27FC236}">
                  <a16:creationId xmlns:a16="http://schemas.microsoft.com/office/drawing/2014/main" id="{0D14D193-187F-7A4A-F5E7-21869A2D110A}"/>
                </a:ext>
              </a:extLst>
            </p:cNvPr>
            <p:cNvSpPr txBox="1">
              <a:spLocks noChangeArrowheads="1"/>
            </p:cNvSpPr>
            <p:nvPr/>
          </p:nvSpPr>
          <p:spPr bwMode="auto">
            <a:xfrm>
              <a:off x="2829" y="3646"/>
              <a:ext cx="1029" cy="326"/>
            </a:xfrm>
            <a:prstGeom prst="rect">
              <a:avLst/>
            </a:prstGeom>
            <a:noFill/>
            <a:ln w="9525">
              <a:noFill/>
              <a:miter lim="800000"/>
              <a:headEnd/>
              <a:tailEnd/>
            </a:ln>
            <a:effectLst/>
          </p:spPr>
          <p:txBody>
            <a:bodyPr>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spcBef>
                  <a:spcPct val="50000"/>
                </a:spcBef>
                <a:buFont typeface="Times" pitchFamily="2" charset="0"/>
                <a:buNone/>
                <a:defRPr/>
              </a:pPr>
              <a:r>
                <a:rPr lang="de-DE" altLang="en-US" sz="1400">
                  <a:effectLst>
                    <a:outerShdw blurRad="38100" dist="38100" dir="2700000" algn="tl">
                      <a:srgbClr val="FFFFFF"/>
                    </a:outerShdw>
                  </a:effectLst>
                  <a:latin typeface="Times" pitchFamily="2" charset="0"/>
                </a:rPr>
                <a:t>special position: line</a:t>
              </a:r>
              <a:endParaRPr lang="de-DE" altLang="en-US" sz="1400">
                <a:latin typeface="Times" pitchFamily="2" charset="0"/>
              </a:endParaRPr>
            </a:p>
          </p:txBody>
        </p:sp>
        <p:sp>
          <p:nvSpPr>
            <p:cNvPr id="14369" name="Line 175">
              <a:extLst>
                <a:ext uri="{FF2B5EF4-FFF2-40B4-BE49-F238E27FC236}">
                  <a16:creationId xmlns:a16="http://schemas.microsoft.com/office/drawing/2014/main" id="{349182CC-3DFA-7B92-6A55-B97989E552A1}"/>
                </a:ext>
              </a:extLst>
            </p:cNvPr>
            <p:cNvSpPr>
              <a:spLocks noChangeShapeType="1"/>
            </p:cNvSpPr>
            <p:nvPr/>
          </p:nvSpPr>
          <p:spPr bwMode="auto">
            <a:xfrm>
              <a:off x="3029" y="3248"/>
              <a:ext cx="0" cy="31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70" name="Line 176">
              <a:extLst>
                <a:ext uri="{FF2B5EF4-FFF2-40B4-BE49-F238E27FC236}">
                  <a16:creationId xmlns:a16="http://schemas.microsoft.com/office/drawing/2014/main" id="{B0665FD4-7887-37EC-5550-EAB496192DE1}"/>
                </a:ext>
              </a:extLst>
            </p:cNvPr>
            <p:cNvSpPr>
              <a:spLocks noChangeShapeType="1"/>
            </p:cNvSpPr>
            <p:nvPr/>
          </p:nvSpPr>
          <p:spPr bwMode="auto">
            <a:xfrm>
              <a:off x="3334" y="3244"/>
              <a:ext cx="0" cy="31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71" name="Line 177">
              <a:extLst>
                <a:ext uri="{FF2B5EF4-FFF2-40B4-BE49-F238E27FC236}">
                  <a16:creationId xmlns:a16="http://schemas.microsoft.com/office/drawing/2014/main" id="{BF900F85-24C2-6AE7-450E-8A36D1310D2E}"/>
                </a:ext>
              </a:extLst>
            </p:cNvPr>
            <p:cNvSpPr>
              <a:spLocks noChangeShapeType="1"/>
            </p:cNvSpPr>
            <p:nvPr/>
          </p:nvSpPr>
          <p:spPr bwMode="auto">
            <a:xfrm>
              <a:off x="3639" y="3248"/>
              <a:ext cx="0" cy="31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1" name="Group 187">
            <a:extLst>
              <a:ext uri="{FF2B5EF4-FFF2-40B4-BE49-F238E27FC236}">
                <a16:creationId xmlns:a16="http://schemas.microsoft.com/office/drawing/2014/main" id="{521340ED-911B-8CC1-BD50-2EBD3E104696}"/>
              </a:ext>
            </a:extLst>
          </p:cNvPr>
          <p:cNvGrpSpPr>
            <a:grpSpLocks/>
          </p:cNvGrpSpPr>
          <p:nvPr/>
        </p:nvGrpSpPr>
        <p:grpSpPr bwMode="auto">
          <a:xfrm>
            <a:off x="6362700" y="4310063"/>
            <a:ext cx="3021013" cy="1995487"/>
            <a:chOff x="4008" y="2715"/>
            <a:chExt cx="1903" cy="1257"/>
          </a:xfrm>
        </p:grpSpPr>
        <p:grpSp>
          <p:nvGrpSpPr>
            <p:cNvPr id="14348" name="Group 162">
              <a:extLst>
                <a:ext uri="{FF2B5EF4-FFF2-40B4-BE49-F238E27FC236}">
                  <a16:creationId xmlns:a16="http://schemas.microsoft.com/office/drawing/2014/main" id="{3A297D85-8309-B60B-E742-D81BCE73AAB1}"/>
                </a:ext>
              </a:extLst>
            </p:cNvPr>
            <p:cNvGrpSpPr>
              <a:grpSpLocks/>
            </p:cNvGrpSpPr>
            <p:nvPr/>
          </p:nvGrpSpPr>
          <p:grpSpPr bwMode="auto">
            <a:xfrm>
              <a:off x="4032" y="2715"/>
              <a:ext cx="1460" cy="1063"/>
              <a:chOff x="3046" y="592"/>
              <a:chExt cx="1460" cy="1063"/>
            </a:xfrm>
          </p:grpSpPr>
          <p:sp>
            <p:nvSpPr>
              <p:cNvPr id="14359" name="Freeform 163">
                <a:extLst>
                  <a:ext uri="{FF2B5EF4-FFF2-40B4-BE49-F238E27FC236}">
                    <a16:creationId xmlns:a16="http://schemas.microsoft.com/office/drawing/2014/main" id="{AB737449-8528-84C5-1973-3EC2BBAB0070}"/>
                  </a:ext>
                </a:extLst>
              </p:cNvPr>
              <p:cNvSpPr>
                <a:spLocks/>
              </p:cNvSpPr>
              <p:nvPr/>
            </p:nvSpPr>
            <p:spPr bwMode="auto">
              <a:xfrm>
                <a:off x="3257" y="664"/>
                <a:ext cx="1249" cy="773"/>
              </a:xfrm>
              <a:custGeom>
                <a:avLst/>
                <a:gdLst>
                  <a:gd name="T0" fmla="*/ 0 w 1249"/>
                  <a:gd name="T1" fmla="*/ 0 h 773"/>
                  <a:gd name="T2" fmla="*/ 0 w 1249"/>
                  <a:gd name="T3" fmla="*/ 773 h 773"/>
                  <a:gd name="T4" fmla="*/ 1249 w 1249"/>
                  <a:gd name="T5" fmla="*/ 773 h 773"/>
                  <a:gd name="T6" fmla="*/ 0 60000 65536"/>
                  <a:gd name="T7" fmla="*/ 0 60000 65536"/>
                  <a:gd name="T8" fmla="*/ 0 60000 65536"/>
                  <a:gd name="T9" fmla="*/ 0 w 1249"/>
                  <a:gd name="T10" fmla="*/ 0 h 773"/>
                  <a:gd name="T11" fmla="*/ 1249 w 1249"/>
                  <a:gd name="T12" fmla="*/ 773 h 773"/>
                </a:gdLst>
                <a:ahLst/>
                <a:cxnLst>
                  <a:cxn ang="T6">
                    <a:pos x="T0" y="T1"/>
                  </a:cxn>
                  <a:cxn ang="T7">
                    <a:pos x="T2" y="T3"/>
                  </a:cxn>
                  <a:cxn ang="T8">
                    <a:pos x="T4" y="T5"/>
                  </a:cxn>
                </a:cxnLst>
                <a:rect l="T9" t="T10" r="T11" b="T12"/>
                <a:pathLst>
                  <a:path w="1249" h="773">
                    <a:moveTo>
                      <a:pt x="0" y="0"/>
                    </a:moveTo>
                    <a:lnTo>
                      <a:pt x="0" y="773"/>
                    </a:lnTo>
                    <a:lnTo>
                      <a:pt x="1249" y="773"/>
                    </a:lnTo>
                  </a:path>
                </a:pathLst>
              </a:custGeom>
              <a:noFill/>
              <a:ln w="9525">
                <a:solidFill>
                  <a:schemeClr val="tx1"/>
                </a:solidFill>
                <a:round/>
                <a:headEnd type="stealth" w="med" len="me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13252" name="Text Box 164">
                <a:extLst>
                  <a:ext uri="{FF2B5EF4-FFF2-40B4-BE49-F238E27FC236}">
                    <a16:creationId xmlns:a16="http://schemas.microsoft.com/office/drawing/2014/main" id="{7C6CDACC-3701-F7E5-0E2C-6D89D6F5FECD}"/>
                  </a:ext>
                </a:extLst>
              </p:cNvPr>
              <p:cNvSpPr txBox="1">
                <a:spLocks noChangeArrowheads="1"/>
              </p:cNvSpPr>
              <p:nvPr/>
            </p:nvSpPr>
            <p:spPr bwMode="auto">
              <a:xfrm>
                <a:off x="4193" y="1367"/>
                <a:ext cx="201" cy="288"/>
              </a:xfrm>
              <a:prstGeom prst="rect">
                <a:avLst/>
              </a:prstGeom>
              <a:noFill/>
              <a:ln w="9525">
                <a:noFill/>
                <a:miter lim="800000"/>
                <a:headEnd/>
                <a:tailEnd/>
              </a:ln>
              <a:effectLst/>
            </p:spPr>
            <p:txBody>
              <a:bodyPr wrap="none">
                <a:spAutoFit/>
              </a:bodyPr>
              <a:lstStyle/>
              <a:p>
                <a:pPr>
                  <a:defRPr/>
                </a:pPr>
                <a:r>
                  <a:rPr lang="de-DE" sz="2400">
                    <a:effectLst>
                      <a:outerShdw blurRad="38100" dist="38100" dir="2700000" algn="tl">
                        <a:srgbClr val="FFFFFF"/>
                      </a:outerShdw>
                    </a:effectLst>
                    <a:latin typeface="Times" pitchFamily="-105" charset="0"/>
                    <a:ea typeface="+mn-ea"/>
                  </a:rPr>
                  <a:t>e</a:t>
                </a:r>
              </a:p>
            </p:txBody>
          </p:sp>
          <p:sp>
            <p:nvSpPr>
              <p:cNvPr id="1113253" name="Text Box 165">
                <a:extLst>
                  <a:ext uri="{FF2B5EF4-FFF2-40B4-BE49-F238E27FC236}">
                    <a16:creationId xmlns:a16="http://schemas.microsoft.com/office/drawing/2014/main" id="{8858CE1C-721C-083E-3AAB-E7F45F3148CC}"/>
                  </a:ext>
                </a:extLst>
              </p:cNvPr>
              <p:cNvSpPr txBox="1">
                <a:spLocks noChangeArrowheads="1"/>
              </p:cNvSpPr>
              <p:nvPr/>
            </p:nvSpPr>
            <p:spPr bwMode="auto">
              <a:xfrm>
                <a:off x="3046" y="592"/>
                <a:ext cx="212" cy="288"/>
              </a:xfrm>
              <a:prstGeom prst="rect">
                <a:avLst/>
              </a:prstGeom>
              <a:noFill/>
              <a:ln w="9525">
                <a:noFill/>
                <a:miter lim="800000"/>
                <a:headEnd/>
                <a:tailEnd/>
              </a:ln>
              <a:effectLst/>
            </p:spPr>
            <p:txBody>
              <a:bodyPr wrap="none">
                <a:spAutoFit/>
              </a:bodyPr>
              <a:lstStyle/>
              <a:p>
                <a:pPr>
                  <a:defRPr/>
                </a:pPr>
                <a:r>
                  <a:rPr lang="de-DE" sz="2400">
                    <a:effectLst>
                      <a:outerShdw blurRad="38100" dist="38100" dir="2700000" algn="tl">
                        <a:srgbClr val="FFFFFF"/>
                      </a:outerShdw>
                    </a:effectLst>
                    <a:latin typeface="Times" pitchFamily="-105" charset="0"/>
                    <a:ea typeface="+mn-ea"/>
                  </a:rPr>
                  <a:t>d</a:t>
                </a:r>
              </a:p>
            </p:txBody>
          </p:sp>
        </p:grpSp>
        <p:sp>
          <p:nvSpPr>
            <p:cNvPr id="1113256" name="Text Box 168">
              <a:extLst>
                <a:ext uri="{FF2B5EF4-FFF2-40B4-BE49-F238E27FC236}">
                  <a16:creationId xmlns:a16="http://schemas.microsoft.com/office/drawing/2014/main" id="{00623A5D-3760-1360-B4DC-6722835A80A2}"/>
                </a:ext>
              </a:extLst>
            </p:cNvPr>
            <p:cNvSpPr txBox="1">
              <a:spLocks noChangeArrowheads="1"/>
            </p:cNvSpPr>
            <p:nvPr/>
          </p:nvSpPr>
          <p:spPr bwMode="auto">
            <a:xfrm>
              <a:off x="4259" y="3646"/>
              <a:ext cx="1652" cy="326"/>
            </a:xfrm>
            <a:prstGeom prst="rect">
              <a:avLst/>
            </a:prstGeom>
            <a:noFill/>
            <a:ln w="9525">
              <a:noFill/>
              <a:miter lim="800000"/>
              <a:headEnd/>
              <a:tailEnd/>
            </a:ln>
            <a:effectLst/>
          </p:spPr>
          <p:txBody>
            <a:bodyPr>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spcBef>
                  <a:spcPct val="50000"/>
                </a:spcBef>
                <a:buFont typeface="Times" pitchFamily="2" charset="0"/>
                <a:buNone/>
                <a:defRPr/>
              </a:pPr>
              <a:r>
                <a:rPr lang="de-DE" altLang="en-US" sz="1400">
                  <a:effectLst>
                    <a:outerShdw blurRad="38100" dist="38100" dir="2700000" algn="tl">
                      <a:srgbClr val="FFFFFF"/>
                    </a:outerShdw>
                  </a:effectLst>
                  <a:latin typeface="Times" pitchFamily="2" charset="0"/>
                </a:rPr>
                <a:t>general position:</a:t>
              </a:r>
              <a:br>
                <a:rPr lang="de-DE" altLang="en-US" sz="1400">
                  <a:effectLst>
                    <a:outerShdw blurRad="38100" dist="38100" dir="2700000" algn="tl">
                      <a:srgbClr val="FFFFFF"/>
                    </a:outerShdw>
                  </a:effectLst>
                  <a:latin typeface="Times" pitchFamily="2" charset="0"/>
                </a:rPr>
              </a:br>
              <a:r>
                <a:rPr lang="de-DE" altLang="en-US" sz="1400">
                  <a:effectLst>
                    <a:outerShdw blurRad="38100" dist="38100" dir="2700000" algn="tl">
                      <a:srgbClr val="FFFFFF"/>
                    </a:outerShdw>
                  </a:effectLst>
                  <a:latin typeface="Times" pitchFamily="2" charset="0"/>
                </a:rPr>
                <a:t>triangle</a:t>
              </a:r>
              <a:endParaRPr lang="de-DE" altLang="en-US" sz="1400">
                <a:latin typeface="Times" pitchFamily="2" charset="0"/>
              </a:endParaRPr>
            </a:p>
          </p:txBody>
        </p:sp>
        <p:sp>
          <p:nvSpPr>
            <p:cNvPr id="14350" name="Oval 169">
              <a:extLst>
                <a:ext uri="{FF2B5EF4-FFF2-40B4-BE49-F238E27FC236}">
                  <a16:creationId xmlns:a16="http://schemas.microsoft.com/office/drawing/2014/main" id="{F9A948D5-EB68-A4E9-DD61-4CBCAE7DF652}"/>
                </a:ext>
              </a:extLst>
            </p:cNvPr>
            <p:cNvSpPr>
              <a:spLocks noChangeArrowheads="1"/>
            </p:cNvSpPr>
            <p:nvPr/>
          </p:nvSpPr>
          <p:spPr bwMode="auto">
            <a:xfrm>
              <a:off x="4427" y="3119"/>
              <a:ext cx="79" cy="79"/>
            </a:xfrm>
            <a:prstGeom prst="ellipse">
              <a:avLst/>
            </a:prstGeom>
            <a:solidFill>
              <a:schemeClr val="tx2"/>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4351" name="Oval 170">
              <a:extLst>
                <a:ext uri="{FF2B5EF4-FFF2-40B4-BE49-F238E27FC236}">
                  <a16:creationId xmlns:a16="http://schemas.microsoft.com/office/drawing/2014/main" id="{04A02FE6-34AE-227D-FA87-39C042C06425}"/>
                </a:ext>
              </a:extLst>
            </p:cNvPr>
            <p:cNvSpPr>
              <a:spLocks noChangeArrowheads="1"/>
            </p:cNvSpPr>
            <p:nvPr/>
          </p:nvSpPr>
          <p:spPr bwMode="auto">
            <a:xfrm>
              <a:off x="4730" y="3379"/>
              <a:ext cx="79" cy="79"/>
            </a:xfrm>
            <a:prstGeom prst="ellipse">
              <a:avLst/>
            </a:prstGeom>
            <a:solidFill>
              <a:schemeClr val="tx2"/>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4352" name="Oval 171">
              <a:extLst>
                <a:ext uri="{FF2B5EF4-FFF2-40B4-BE49-F238E27FC236}">
                  <a16:creationId xmlns:a16="http://schemas.microsoft.com/office/drawing/2014/main" id="{6F2F9CAC-9FD5-DAB4-939C-EF55066915E8}"/>
                </a:ext>
              </a:extLst>
            </p:cNvPr>
            <p:cNvSpPr>
              <a:spLocks noChangeArrowheads="1"/>
            </p:cNvSpPr>
            <p:nvPr/>
          </p:nvSpPr>
          <p:spPr bwMode="auto">
            <a:xfrm>
              <a:off x="5033" y="3379"/>
              <a:ext cx="79" cy="79"/>
            </a:xfrm>
            <a:prstGeom prst="ellipse">
              <a:avLst/>
            </a:prstGeom>
            <a:solidFill>
              <a:schemeClr val="tx2"/>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4353" name="Line 172">
              <a:extLst>
                <a:ext uri="{FF2B5EF4-FFF2-40B4-BE49-F238E27FC236}">
                  <a16:creationId xmlns:a16="http://schemas.microsoft.com/office/drawing/2014/main" id="{D07C1208-06CB-CFD9-E825-35390467E350}"/>
                </a:ext>
              </a:extLst>
            </p:cNvPr>
            <p:cNvSpPr>
              <a:spLocks noChangeShapeType="1"/>
            </p:cNvSpPr>
            <p:nvPr/>
          </p:nvSpPr>
          <p:spPr bwMode="auto">
            <a:xfrm>
              <a:off x="4242" y="3252"/>
              <a:ext cx="113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3261" name="Text Box 173">
              <a:extLst>
                <a:ext uri="{FF2B5EF4-FFF2-40B4-BE49-F238E27FC236}">
                  <a16:creationId xmlns:a16="http://schemas.microsoft.com/office/drawing/2014/main" id="{74B6CA27-DE58-095A-67D5-C528AFEB3730}"/>
                </a:ext>
              </a:extLst>
            </p:cNvPr>
            <p:cNvSpPr txBox="1">
              <a:spLocks noChangeArrowheads="1"/>
            </p:cNvSpPr>
            <p:nvPr/>
          </p:nvSpPr>
          <p:spPr bwMode="auto">
            <a:xfrm>
              <a:off x="4008" y="3147"/>
              <a:ext cx="280" cy="212"/>
            </a:xfrm>
            <a:prstGeom prst="rect">
              <a:avLst/>
            </a:prstGeom>
            <a:noFill/>
            <a:ln w="9525">
              <a:noFill/>
              <a:miter lim="800000"/>
              <a:headEnd/>
              <a:tailEnd/>
            </a:ln>
            <a:effec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defRPr/>
              </a:pPr>
              <a:r>
                <a:rPr lang="de-DE" altLang="en-US" sz="1600">
                  <a:effectLst>
                    <a:outerShdw blurRad="38100" dist="38100" dir="2700000" algn="tl">
                      <a:srgbClr val="FFFFFF"/>
                    </a:outerShdw>
                  </a:effectLst>
                  <a:latin typeface="Times" pitchFamily="2" charset="0"/>
                </a:rPr>
                <a:t>1/8</a:t>
              </a:r>
              <a:endParaRPr lang="de-DE" altLang="en-US">
                <a:effectLst>
                  <a:outerShdw blurRad="38100" dist="38100" dir="2700000" algn="tl">
                    <a:srgbClr val="FFFFFF"/>
                  </a:outerShdw>
                </a:effectLst>
              </a:endParaRPr>
            </a:p>
          </p:txBody>
        </p:sp>
        <p:sp>
          <p:nvSpPr>
            <p:cNvPr id="14355" name="Freeform 174">
              <a:extLst>
                <a:ext uri="{FF2B5EF4-FFF2-40B4-BE49-F238E27FC236}">
                  <a16:creationId xmlns:a16="http://schemas.microsoft.com/office/drawing/2014/main" id="{6696030E-10FC-DB79-E3A0-37743E6A7B81}"/>
                </a:ext>
              </a:extLst>
            </p:cNvPr>
            <p:cNvSpPr>
              <a:spLocks/>
            </p:cNvSpPr>
            <p:nvPr/>
          </p:nvSpPr>
          <p:spPr bwMode="auto">
            <a:xfrm>
              <a:off x="4468" y="3156"/>
              <a:ext cx="607" cy="259"/>
            </a:xfrm>
            <a:custGeom>
              <a:avLst/>
              <a:gdLst>
                <a:gd name="T0" fmla="*/ 0 w 607"/>
                <a:gd name="T1" fmla="*/ 0 h 114"/>
                <a:gd name="T2" fmla="*/ 299 w 607"/>
                <a:gd name="T3" fmla="*/ 1336 h 114"/>
                <a:gd name="T4" fmla="*/ 607 w 607"/>
                <a:gd name="T5" fmla="*/ 1336 h 114"/>
                <a:gd name="T6" fmla="*/ 419 w 607"/>
                <a:gd name="T7" fmla="*/ 913 h 114"/>
                <a:gd name="T8" fmla="*/ 0 w 607"/>
                <a:gd name="T9" fmla="*/ 0 h 114"/>
                <a:gd name="T10" fmla="*/ 0 60000 65536"/>
                <a:gd name="T11" fmla="*/ 0 60000 65536"/>
                <a:gd name="T12" fmla="*/ 0 60000 65536"/>
                <a:gd name="T13" fmla="*/ 0 60000 65536"/>
                <a:gd name="T14" fmla="*/ 0 60000 65536"/>
                <a:gd name="T15" fmla="*/ 0 w 607"/>
                <a:gd name="T16" fmla="*/ 0 h 114"/>
                <a:gd name="T17" fmla="*/ 607 w 607"/>
                <a:gd name="T18" fmla="*/ 114 h 114"/>
              </a:gdLst>
              <a:ahLst/>
              <a:cxnLst>
                <a:cxn ang="T10">
                  <a:pos x="T0" y="T1"/>
                </a:cxn>
                <a:cxn ang="T11">
                  <a:pos x="T2" y="T3"/>
                </a:cxn>
                <a:cxn ang="T12">
                  <a:pos x="T4" y="T5"/>
                </a:cxn>
                <a:cxn ang="T13">
                  <a:pos x="T6" y="T7"/>
                </a:cxn>
                <a:cxn ang="T14">
                  <a:pos x="T8" y="T9"/>
                </a:cxn>
              </a:cxnLst>
              <a:rect l="T15" t="T16" r="T17" b="T18"/>
              <a:pathLst>
                <a:path w="607" h="114">
                  <a:moveTo>
                    <a:pt x="0" y="0"/>
                  </a:moveTo>
                  <a:lnTo>
                    <a:pt x="299" y="114"/>
                  </a:lnTo>
                  <a:lnTo>
                    <a:pt x="607" y="114"/>
                  </a:lnTo>
                  <a:lnTo>
                    <a:pt x="419" y="78"/>
                  </a:lnTo>
                  <a:lnTo>
                    <a:pt x="0" y="0"/>
                  </a:lnTo>
                  <a:close/>
                </a:path>
              </a:pathLst>
            </a:custGeom>
            <a:solidFill>
              <a:srgbClr val="FF020B">
                <a:alpha val="65881"/>
              </a:srgbClr>
            </a:solidFill>
            <a:ln w="9525">
              <a:solidFill>
                <a:schemeClr val="tx1"/>
              </a:solidFill>
              <a:round/>
              <a:headEnd/>
              <a:tailEnd/>
            </a:ln>
          </p:spPr>
          <p:txBody>
            <a:bodyPr wrap="none" anchor="ctr"/>
            <a:lstStyle/>
            <a:p>
              <a:endParaRPr lang="en-US"/>
            </a:p>
          </p:txBody>
        </p:sp>
        <p:sp>
          <p:nvSpPr>
            <p:cNvPr id="14356" name="Line 178">
              <a:extLst>
                <a:ext uri="{FF2B5EF4-FFF2-40B4-BE49-F238E27FC236}">
                  <a16:creationId xmlns:a16="http://schemas.microsoft.com/office/drawing/2014/main" id="{C8E38E82-C79C-D73D-6A87-BDC96E79A250}"/>
                </a:ext>
              </a:extLst>
            </p:cNvPr>
            <p:cNvSpPr>
              <a:spLocks noChangeShapeType="1"/>
            </p:cNvSpPr>
            <p:nvPr/>
          </p:nvSpPr>
          <p:spPr bwMode="auto">
            <a:xfrm>
              <a:off x="4468" y="3247"/>
              <a:ext cx="0" cy="31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57" name="Line 179">
              <a:extLst>
                <a:ext uri="{FF2B5EF4-FFF2-40B4-BE49-F238E27FC236}">
                  <a16:creationId xmlns:a16="http://schemas.microsoft.com/office/drawing/2014/main" id="{A131F769-F89B-3C4D-A5A7-8CBBC410B68C}"/>
                </a:ext>
              </a:extLst>
            </p:cNvPr>
            <p:cNvSpPr>
              <a:spLocks noChangeShapeType="1"/>
            </p:cNvSpPr>
            <p:nvPr/>
          </p:nvSpPr>
          <p:spPr bwMode="auto">
            <a:xfrm>
              <a:off x="4773" y="3251"/>
              <a:ext cx="0" cy="3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58" name="Line 180">
              <a:extLst>
                <a:ext uri="{FF2B5EF4-FFF2-40B4-BE49-F238E27FC236}">
                  <a16:creationId xmlns:a16="http://schemas.microsoft.com/office/drawing/2014/main" id="{71992524-A197-EAFA-FFDE-6384566C552A}"/>
                </a:ext>
              </a:extLst>
            </p:cNvPr>
            <p:cNvSpPr>
              <a:spLocks noChangeShapeType="1"/>
            </p:cNvSpPr>
            <p:nvPr/>
          </p:nvSpPr>
          <p:spPr bwMode="auto">
            <a:xfrm>
              <a:off x="5078" y="3247"/>
              <a:ext cx="0" cy="31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113270" name="Text Box 182">
            <a:extLst>
              <a:ext uri="{FF2B5EF4-FFF2-40B4-BE49-F238E27FC236}">
                <a16:creationId xmlns:a16="http://schemas.microsoft.com/office/drawing/2014/main" id="{F4147AB6-8F15-90AA-495B-BACA2D89F7AF}"/>
              </a:ext>
            </a:extLst>
          </p:cNvPr>
          <p:cNvSpPr txBox="1">
            <a:spLocks noChangeArrowheads="1"/>
          </p:cNvSpPr>
          <p:nvPr/>
        </p:nvSpPr>
        <p:spPr bwMode="auto">
          <a:xfrm>
            <a:off x="1311275" y="334963"/>
            <a:ext cx="2089150" cy="519112"/>
          </a:xfrm>
          <a:prstGeom prst="rect">
            <a:avLst/>
          </a:prstGeom>
          <a:noFill/>
          <a:ln w="9525">
            <a:noFill/>
            <a:miter lim="800000"/>
            <a:headEnd/>
            <a:tailEnd/>
          </a:ln>
          <a:effectLst/>
        </p:spPr>
        <p:txBody>
          <a:bodyPr>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spcBef>
                <a:spcPct val="50000"/>
              </a:spcBef>
              <a:defRPr/>
            </a:pPr>
            <a:r>
              <a:rPr lang="de-DE" altLang="en-US" b="1">
                <a:effectLst>
                  <a:outerShdw blurRad="38100" dist="38100" dir="2700000" algn="tl">
                    <a:srgbClr val="FFFFFF"/>
                  </a:outerShdw>
                </a:effectLst>
                <a:latin typeface="Times" pitchFamily="2" charset="0"/>
              </a:rPr>
              <a:t>1 </a:t>
            </a:r>
            <a:r>
              <a:rPr lang="de-DE" altLang="en-US" sz="2000" b="1">
                <a:effectLst>
                  <a:outerShdw blurRad="38100" dist="38100" dir="2700000" algn="tl">
                    <a:srgbClr val="FFFFFF"/>
                  </a:outerShdw>
                </a:effectLst>
                <a:latin typeface="Times" pitchFamily="2" charset="0"/>
              </a:rPr>
              <a:t>dynamics</a:t>
            </a:r>
            <a:endParaRPr lang="de-DE" altLang="en-US">
              <a:latin typeface="Times" pitchFamily="2" charset="0"/>
            </a:endParaRPr>
          </a:p>
        </p:txBody>
      </p:sp>
      <p:sp>
        <p:nvSpPr>
          <p:cNvPr id="1113271" name="Text Box 183">
            <a:extLst>
              <a:ext uri="{FF2B5EF4-FFF2-40B4-BE49-F238E27FC236}">
                <a16:creationId xmlns:a16="http://schemas.microsoft.com/office/drawing/2014/main" id="{1388E524-2F79-EF1E-F24C-9E943720A794}"/>
              </a:ext>
            </a:extLst>
          </p:cNvPr>
          <p:cNvSpPr txBox="1">
            <a:spLocks noChangeArrowheads="1"/>
          </p:cNvSpPr>
          <p:nvPr/>
        </p:nvSpPr>
        <p:spPr bwMode="auto">
          <a:xfrm>
            <a:off x="1311275" y="3683000"/>
            <a:ext cx="1984375" cy="519113"/>
          </a:xfrm>
          <a:prstGeom prst="rect">
            <a:avLst/>
          </a:prstGeom>
          <a:noFill/>
          <a:ln w="9525">
            <a:noFill/>
            <a:miter lim="800000"/>
            <a:headEnd/>
            <a:tailEnd/>
          </a:ln>
          <a:effectLst/>
        </p:spPr>
        <p:txBody>
          <a:bodyPr>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spcBef>
                <a:spcPct val="50000"/>
              </a:spcBef>
              <a:defRPr/>
            </a:pPr>
            <a:r>
              <a:rPr lang="de-DE" altLang="en-US" b="1">
                <a:effectLst>
                  <a:outerShdw blurRad="38100" dist="38100" dir="2700000" algn="tl">
                    <a:srgbClr val="FFFFFF"/>
                  </a:outerShdw>
                </a:effectLst>
                <a:latin typeface="Times" pitchFamily="2" charset="0"/>
              </a:rPr>
              <a:t>2 </a:t>
            </a:r>
            <a:r>
              <a:rPr lang="de-DE" altLang="en-US" sz="2000" b="1">
                <a:effectLst>
                  <a:outerShdw blurRad="38100" dist="38100" dir="2700000" algn="tl">
                    <a:srgbClr val="FFFFFF"/>
                  </a:outerShdw>
                </a:effectLst>
                <a:latin typeface="Times" pitchFamily="2" charset="0"/>
              </a:rPr>
              <a:t>articulation</a:t>
            </a:r>
            <a:endParaRPr lang="de-DE" altLang="en-US" sz="1800" b="1">
              <a:effectLst>
                <a:outerShdw blurRad="38100" dist="38100" dir="2700000" algn="tl">
                  <a:srgbClr val="FFFFFF"/>
                </a:outerShdw>
              </a:effectLst>
              <a:latin typeface="Times"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113270"/>
                                        </p:tgtEl>
                                        <p:attrNameLst>
                                          <p:attrName>style.visibility</p:attrName>
                                        </p:attrNameLst>
                                      </p:cBhvr>
                                      <p:to>
                                        <p:strVal val="visible"/>
                                      </p:to>
                                    </p:set>
                                    <p:anim calcmode="lin" valueType="num">
                                      <p:cBhvr additive="base">
                                        <p:cTn id="7" dur="500" fill="hold"/>
                                        <p:tgtEl>
                                          <p:spTgt spid="1113270"/>
                                        </p:tgtEl>
                                        <p:attrNameLst>
                                          <p:attrName>ppt_x</p:attrName>
                                        </p:attrNameLst>
                                      </p:cBhvr>
                                      <p:tavLst>
                                        <p:tav tm="0">
                                          <p:val>
                                            <p:strVal val="0-#ppt_w/2"/>
                                          </p:val>
                                        </p:tav>
                                        <p:tav tm="100000">
                                          <p:val>
                                            <p:strVal val="#ppt_x"/>
                                          </p:val>
                                        </p:tav>
                                      </p:tavLst>
                                    </p:anim>
                                    <p:anim calcmode="lin" valueType="num">
                                      <p:cBhvr additive="base">
                                        <p:cTn id="8" dur="500" fill="hold"/>
                                        <p:tgtEl>
                                          <p:spTgt spid="111327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1113108"/>
                                        </p:tgtEl>
                                        <p:attrNameLst>
                                          <p:attrName>style.visibility</p:attrName>
                                        </p:attrNameLst>
                                      </p:cBhvr>
                                      <p:to>
                                        <p:strVal val="visible"/>
                                      </p:to>
                                    </p:set>
                                    <p:animEffect transition="in" filter="dissolve">
                                      <p:cBhvr>
                                        <p:cTn id="18" dur="500"/>
                                        <p:tgtEl>
                                          <p:spTgt spid="111310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dissolve">
                                      <p:cBhvr>
                                        <p:cTn id="23" dur="500"/>
                                        <p:tgtEl>
                                          <p:spTgt spid="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528"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 calcmode="lin" valueType="num">
                                      <p:cBhvr>
                                        <p:cTn id="30" dur="500" fill="hold"/>
                                        <p:tgtEl>
                                          <p:spTgt spid="6"/>
                                        </p:tgtEl>
                                        <p:attrNameLst>
                                          <p:attrName>ppt_x</p:attrName>
                                        </p:attrNameLst>
                                      </p:cBhvr>
                                      <p:tavLst>
                                        <p:tav tm="0">
                                          <p:val>
                                            <p:fltVal val="0.5"/>
                                          </p:val>
                                        </p:tav>
                                        <p:tav tm="100000">
                                          <p:val>
                                            <p:strVal val="#ppt_x"/>
                                          </p:val>
                                        </p:tav>
                                      </p:tavLst>
                                    </p:anim>
                                    <p:anim calcmode="lin" valueType="num">
                                      <p:cBhvr>
                                        <p:cTn id="31" dur="500" fill="hold"/>
                                        <p:tgtEl>
                                          <p:spTgt spid="6"/>
                                        </p:tgtEl>
                                        <p:attrNameLst>
                                          <p:attrName>ppt_y</p:attrName>
                                        </p:attrNameLst>
                                      </p:cBhvr>
                                      <p:tavLst>
                                        <p:tav tm="0">
                                          <p:val>
                                            <p:fltVal val="0.5"/>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nodeType="clickEffect">
                                  <p:stCondLst>
                                    <p:cond delay="0"/>
                                  </p:stCondLst>
                                  <p:childTnLst>
                                    <p:set>
                                      <p:cBhvr>
                                        <p:cTn id="35" dur="1" fill="hold">
                                          <p:stCondLst>
                                            <p:cond delay="0"/>
                                          </p:stCondLst>
                                        </p:cTn>
                                        <p:tgtEl>
                                          <p:spTgt spid="1113271"/>
                                        </p:tgtEl>
                                        <p:attrNameLst>
                                          <p:attrName>style.visibility</p:attrName>
                                        </p:attrNameLst>
                                      </p:cBhvr>
                                      <p:to>
                                        <p:strVal val="visible"/>
                                      </p:to>
                                    </p:set>
                                    <p:anim calcmode="lin" valueType="num">
                                      <p:cBhvr additive="base">
                                        <p:cTn id="36" dur="500" fill="hold"/>
                                        <p:tgtEl>
                                          <p:spTgt spid="1113271"/>
                                        </p:tgtEl>
                                        <p:attrNameLst>
                                          <p:attrName>ppt_x</p:attrName>
                                        </p:attrNameLst>
                                      </p:cBhvr>
                                      <p:tavLst>
                                        <p:tav tm="0">
                                          <p:val>
                                            <p:strVal val="0-#ppt_w/2"/>
                                          </p:val>
                                        </p:tav>
                                        <p:tav tm="100000">
                                          <p:val>
                                            <p:strVal val="#ppt_x"/>
                                          </p:val>
                                        </p:tav>
                                      </p:tavLst>
                                    </p:anim>
                                    <p:anim calcmode="lin" valueType="num">
                                      <p:cBhvr additive="base">
                                        <p:cTn id="37" dur="500" fill="hold"/>
                                        <p:tgtEl>
                                          <p:spTgt spid="1113271"/>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dissolve">
                                      <p:cBhvr>
                                        <p:cTn id="42" dur="500"/>
                                        <p:tgtEl>
                                          <p:spTgt spid="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1113241"/>
                                        </p:tgtEl>
                                        <p:attrNameLst>
                                          <p:attrName>style.visibility</p:attrName>
                                        </p:attrNameLst>
                                      </p:cBhvr>
                                      <p:to>
                                        <p:strVal val="visible"/>
                                      </p:to>
                                    </p:set>
                                    <p:animEffect transition="in" filter="dissolve">
                                      <p:cBhvr>
                                        <p:cTn id="47" dur="500"/>
                                        <p:tgtEl>
                                          <p:spTgt spid="111324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dissolve">
                                      <p:cBhvr>
                                        <p:cTn id="52" dur="500"/>
                                        <p:tgtEl>
                                          <p:spTgt spid="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3" presetClass="entr" presetSubtype="528"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500" fill="hold"/>
                                        <p:tgtEl>
                                          <p:spTgt spid="11"/>
                                        </p:tgtEl>
                                        <p:attrNameLst>
                                          <p:attrName>ppt_w</p:attrName>
                                        </p:attrNameLst>
                                      </p:cBhvr>
                                      <p:tavLst>
                                        <p:tav tm="0">
                                          <p:val>
                                            <p:fltVal val="0"/>
                                          </p:val>
                                        </p:tav>
                                        <p:tav tm="100000">
                                          <p:val>
                                            <p:strVal val="#ppt_w"/>
                                          </p:val>
                                        </p:tav>
                                      </p:tavLst>
                                    </p:anim>
                                    <p:anim calcmode="lin" valueType="num">
                                      <p:cBhvr>
                                        <p:cTn id="58" dur="500" fill="hold"/>
                                        <p:tgtEl>
                                          <p:spTgt spid="11"/>
                                        </p:tgtEl>
                                        <p:attrNameLst>
                                          <p:attrName>ppt_h</p:attrName>
                                        </p:attrNameLst>
                                      </p:cBhvr>
                                      <p:tavLst>
                                        <p:tav tm="0">
                                          <p:val>
                                            <p:fltVal val="0"/>
                                          </p:val>
                                        </p:tav>
                                        <p:tav tm="100000">
                                          <p:val>
                                            <p:strVal val="#ppt_h"/>
                                          </p:val>
                                        </p:tav>
                                      </p:tavLst>
                                    </p:anim>
                                    <p:anim calcmode="lin" valueType="num">
                                      <p:cBhvr>
                                        <p:cTn id="59" dur="500" fill="hold"/>
                                        <p:tgtEl>
                                          <p:spTgt spid="11"/>
                                        </p:tgtEl>
                                        <p:attrNameLst>
                                          <p:attrName>ppt_x</p:attrName>
                                        </p:attrNameLst>
                                      </p:cBhvr>
                                      <p:tavLst>
                                        <p:tav tm="0">
                                          <p:val>
                                            <p:fltVal val="0.5"/>
                                          </p:val>
                                        </p:tav>
                                        <p:tav tm="100000">
                                          <p:val>
                                            <p:strVal val="#ppt_x"/>
                                          </p:val>
                                        </p:tav>
                                      </p:tavLst>
                                    </p:anim>
                                    <p:anim calcmode="lin" valueType="num">
                                      <p:cBhvr>
                                        <p:cTn id="60" dur="500" fill="hold"/>
                                        <p:tgtEl>
                                          <p:spTgt spid="1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3108" grpId="0" animBg="1"/>
      <p:bldP spid="1113241" grpId="0" animBg="1"/>
      <p:bldP spid="1113270" grpId="0" autoUpdateAnimBg="0"/>
      <p:bldP spid="1113271"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6">
            <a:extLst>
              <a:ext uri="{FF2B5EF4-FFF2-40B4-BE49-F238E27FC236}">
                <a16:creationId xmlns:a16="http://schemas.microsoft.com/office/drawing/2014/main" id="{3F960D75-E31E-06DD-806F-5C814CADB173}"/>
              </a:ext>
            </a:extLst>
          </p:cNvPr>
          <p:cNvGrpSpPr>
            <a:grpSpLocks/>
          </p:cNvGrpSpPr>
          <p:nvPr/>
        </p:nvGrpSpPr>
        <p:grpSpPr bwMode="auto">
          <a:xfrm>
            <a:off x="1139825" y="2819400"/>
            <a:ext cx="2238375" cy="1579563"/>
            <a:chOff x="1419" y="511"/>
            <a:chExt cx="1410" cy="995"/>
          </a:xfrm>
        </p:grpSpPr>
        <p:pic>
          <p:nvPicPr>
            <p:cNvPr id="1115343" name="Picture 207" descr="&#13;op106_xxx.jpg                                                  00085F94Macintosh HD                   7C261EDB:">
              <a:extLst>
                <a:ext uri="{FF2B5EF4-FFF2-40B4-BE49-F238E27FC236}">
                  <a16:creationId xmlns:a16="http://schemas.microsoft.com/office/drawing/2014/main" id="{9B6C284D-960E-164F-9216-7A211E5422A5}"/>
                </a:ext>
              </a:extLst>
            </p:cNvPr>
            <p:cNvPicPr>
              <a:picLocks noChangeAspect="1" noChangeArrowheads="1"/>
            </p:cNvPicPr>
            <p:nvPr/>
          </p:nvPicPr>
          <p:blipFill>
            <a:blip r:embed="rId2">
              <a:lum bright="12000" contrast="6000"/>
            </a:blip>
            <a:srcRect/>
            <a:stretch>
              <a:fillRect/>
            </a:stretch>
          </p:blipFill>
          <p:spPr bwMode="auto">
            <a:xfrm>
              <a:off x="1419" y="536"/>
              <a:ext cx="1403" cy="970"/>
            </a:xfrm>
            <a:prstGeom prst="rect">
              <a:avLst/>
            </a:prstGeom>
            <a:noFill/>
            <a:effectLst>
              <a:outerShdw blurRad="63500" dist="107763" dir="2700000" algn="ctr" rotWithShape="0">
                <a:srgbClr val="000000">
                  <a:alpha val="74998"/>
                </a:srgbClr>
              </a:outerShdw>
            </a:effectLst>
          </p:spPr>
        </p:pic>
        <p:sp>
          <p:nvSpPr>
            <p:cNvPr id="1115344" name="Text Box 208">
              <a:extLst>
                <a:ext uri="{FF2B5EF4-FFF2-40B4-BE49-F238E27FC236}">
                  <a16:creationId xmlns:a16="http://schemas.microsoft.com/office/drawing/2014/main" id="{AE2FE516-E2B9-A0D6-1386-804894CE25DE}"/>
                </a:ext>
              </a:extLst>
            </p:cNvPr>
            <p:cNvSpPr txBox="1">
              <a:spLocks noChangeArrowheads="1"/>
            </p:cNvSpPr>
            <p:nvPr/>
          </p:nvSpPr>
          <p:spPr bwMode="auto">
            <a:xfrm>
              <a:off x="1567" y="511"/>
              <a:ext cx="1262" cy="173"/>
            </a:xfrm>
            <a:prstGeom prst="rect">
              <a:avLst/>
            </a:prstGeom>
            <a:noFill/>
            <a:ln w="9525">
              <a:noFill/>
              <a:miter lim="800000"/>
              <a:headEnd/>
              <a:tailEnd/>
            </a:ln>
            <a:effectLst/>
          </p:spPr>
          <p:txBody>
            <a:bodyPr wrap="none">
              <a:spAutoFit/>
            </a:bodyPr>
            <a:lstStyle/>
            <a:p>
              <a:pPr>
                <a:defRPr/>
              </a:pPr>
              <a:r>
                <a:rPr lang="de-DE" sz="1200">
                  <a:effectLst>
                    <a:outerShdw blurRad="38100" dist="38100" dir="2700000" algn="tl">
                      <a:srgbClr val="FFFFFF"/>
                    </a:outerShdw>
                  </a:effectLst>
                  <a:latin typeface="Times" pitchFamily="-105" charset="0"/>
                  <a:ea typeface="+mn-ea"/>
                </a:rPr>
                <a:t>L.v.B. op. 106/Allegro/m.253</a:t>
              </a:r>
            </a:p>
          </p:txBody>
        </p:sp>
      </p:grpSp>
      <p:sp>
        <p:nvSpPr>
          <p:cNvPr id="1115345" name="Oval 209">
            <a:extLst>
              <a:ext uri="{FF2B5EF4-FFF2-40B4-BE49-F238E27FC236}">
                <a16:creationId xmlns:a16="http://schemas.microsoft.com/office/drawing/2014/main" id="{5EBA6981-D1E9-05DE-FA0E-51DAF772B05E}"/>
              </a:ext>
            </a:extLst>
          </p:cNvPr>
          <p:cNvSpPr>
            <a:spLocks noChangeArrowheads="1"/>
          </p:cNvSpPr>
          <p:nvPr/>
        </p:nvSpPr>
        <p:spPr bwMode="auto">
          <a:xfrm>
            <a:off x="2974975" y="3549650"/>
            <a:ext cx="271463" cy="635000"/>
          </a:xfrm>
          <a:prstGeom prst="ellipse">
            <a:avLst/>
          </a:prstGeom>
          <a:noFill/>
          <a:ln w="38100">
            <a:solidFill>
              <a:srgbClr val="FF020B"/>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grpSp>
        <p:nvGrpSpPr>
          <p:cNvPr id="3" name="Group 289">
            <a:extLst>
              <a:ext uri="{FF2B5EF4-FFF2-40B4-BE49-F238E27FC236}">
                <a16:creationId xmlns:a16="http://schemas.microsoft.com/office/drawing/2014/main" id="{705541E3-75F4-0F33-32B3-269FFD1EBD92}"/>
              </a:ext>
            </a:extLst>
          </p:cNvPr>
          <p:cNvGrpSpPr>
            <a:grpSpLocks/>
          </p:cNvGrpSpPr>
          <p:nvPr/>
        </p:nvGrpSpPr>
        <p:grpSpPr bwMode="auto">
          <a:xfrm>
            <a:off x="5594350" y="2938463"/>
            <a:ext cx="1939925" cy="2387600"/>
            <a:chOff x="3524" y="1851"/>
            <a:chExt cx="1222" cy="1504"/>
          </a:xfrm>
        </p:grpSpPr>
        <p:sp>
          <p:nvSpPr>
            <p:cNvPr id="15446" name="Freeform 218">
              <a:extLst>
                <a:ext uri="{FF2B5EF4-FFF2-40B4-BE49-F238E27FC236}">
                  <a16:creationId xmlns:a16="http://schemas.microsoft.com/office/drawing/2014/main" id="{B8171D72-0599-63F9-1C59-5D90E93D1C0F}"/>
                </a:ext>
              </a:extLst>
            </p:cNvPr>
            <p:cNvSpPr>
              <a:spLocks/>
            </p:cNvSpPr>
            <p:nvPr/>
          </p:nvSpPr>
          <p:spPr bwMode="auto">
            <a:xfrm>
              <a:off x="3981" y="1923"/>
              <a:ext cx="765" cy="773"/>
            </a:xfrm>
            <a:custGeom>
              <a:avLst/>
              <a:gdLst>
                <a:gd name="T0" fmla="*/ 0 w 1249"/>
                <a:gd name="T1" fmla="*/ 0 h 773"/>
                <a:gd name="T2" fmla="*/ 0 w 1249"/>
                <a:gd name="T3" fmla="*/ 773 h 773"/>
                <a:gd name="T4" fmla="*/ 287 w 1249"/>
                <a:gd name="T5" fmla="*/ 773 h 773"/>
                <a:gd name="T6" fmla="*/ 0 60000 65536"/>
                <a:gd name="T7" fmla="*/ 0 60000 65536"/>
                <a:gd name="T8" fmla="*/ 0 60000 65536"/>
                <a:gd name="T9" fmla="*/ 0 w 1249"/>
                <a:gd name="T10" fmla="*/ 0 h 773"/>
                <a:gd name="T11" fmla="*/ 1249 w 1249"/>
                <a:gd name="T12" fmla="*/ 773 h 773"/>
              </a:gdLst>
              <a:ahLst/>
              <a:cxnLst>
                <a:cxn ang="T6">
                  <a:pos x="T0" y="T1"/>
                </a:cxn>
                <a:cxn ang="T7">
                  <a:pos x="T2" y="T3"/>
                </a:cxn>
                <a:cxn ang="T8">
                  <a:pos x="T4" y="T5"/>
                </a:cxn>
              </a:cxnLst>
              <a:rect l="T9" t="T10" r="T11" b="T12"/>
              <a:pathLst>
                <a:path w="1249" h="773">
                  <a:moveTo>
                    <a:pt x="0" y="0"/>
                  </a:moveTo>
                  <a:lnTo>
                    <a:pt x="0" y="773"/>
                  </a:lnTo>
                  <a:lnTo>
                    <a:pt x="1249" y="773"/>
                  </a:lnTo>
                </a:path>
              </a:pathLst>
            </a:custGeom>
            <a:noFill/>
            <a:ln w="9525">
              <a:solidFill>
                <a:schemeClr val="tx1"/>
              </a:solidFill>
              <a:round/>
              <a:headEnd type="stealth" w="med" len="me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15355" name="Text Box 219">
              <a:extLst>
                <a:ext uri="{FF2B5EF4-FFF2-40B4-BE49-F238E27FC236}">
                  <a16:creationId xmlns:a16="http://schemas.microsoft.com/office/drawing/2014/main" id="{A44D59E2-A220-E3DF-CBCE-CD22C8B15D08}"/>
                </a:ext>
              </a:extLst>
            </p:cNvPr>
            <p:cNvSpPr txBox="1">
              <a:spLocks noChangeArrowheads="1"/>
            </p:cNvSpPr>
            <p:nvPr/>
          </p:nvSpPr>
          <p:spPr bwMode="auto">
            <a:xfrm>
              <a:off x="4535" y="2626"/>
              <a:ext cx="201" cy="288"/>
            </a:xfrm>
            <a:prstGeom prst="rect">
              <a:avLst/>
            </a:prstGeom>
            <a:noFill/>
            <a:ln w="9525">
              <a:noFill/>
              <a:miter lim="800000"/>
              <a:headEnd/>
              <a:tailEnd/>
            </a:ln>
            <a:effectLst/>
          </p:spPr>
          <p:txBody>
            <a:bodyPr wrap="none">
              <a:spAutoFit/>
            </a:bodyPr>
            <a:lstStyle/>
            <a:p>
              <a:pPr>
                <a:defRPr/>
              </a:pPr>
              <a:r>
                <a:rPr lang="de-DE" sz="2400">
                  <a:effectLst>
                    <a:outerShdw blurRad="38100" dist="38100" dir="2700000" algn="tl">
                      <a:srgbClr val="FFFFFF"/>
                    </a:outerShdw>
                  </a:effectLst>
                  <a:latin typeface="Times" pitchFamily="-105" charset="0"/>
                  <a:ea typeface="+mn-ea"/>
                </a:rPr>
                <a:t>e</a:t>
              </a:r>
            </a:p>
          </p:txBody>
        </p:sp>
        <p:sp>
          <p:nvSpPr>
            <p:cNvPr id="1115356" name="Text Box 220">
              <a:extLst>
                <a:ext uri="{FF2B5EF4-FFF2-40B4-BE49-F238E27FC236}">
                  <a16:creationId xmlns:a16="http://schemas.microsoft.com/office/drawing/2014/main" id="{D9E7A202-07EC-1E2D-8DDA-09BE050DF5C0}"/>
                </a:ext>
              </a:extLst>
            </p:cNvPr>
            <p:cNvSpPr txBox="1">
              <a:spLocks noChangeArrowheads="1"/>
            </p:cNvSpPr>
            <p:nvPr/>
          </p:nvSpPr>
          <p:spPr bwMode="auto">
            <a:xfrm>
              <a:off x="3770" y="1851"/>
              <a:ext cx="212" cy="288"/>
            </a:xfrm>
            <a:prstGeom prst="rect">
              <a:avLst/>
            </a:prstGeom>
            <a:noFill/>
            <a:ln w="9525">
              <a:noFill/>
              <a:miter lim="800000"/>
              <a:headEnd/>
              <a:tailEnd/>
            </a:ln>
            <a:effectLst/>
          </p:spPr>
          <p:txBody>
            <a:bodyPr wrap="none">
              <a:spAutoFit/>
            </a:bodyPr>
            <a:lstStyle/>
            <a:p>
              <a:pPr>
                <a:defRPr/>
              </a:pPr>
              <a:r>
                <a:rPr lang="de-DE" sz="2400">
                  <a:effectLst>
                    <a:outerShdw blurRad="38100" dist="38100" dir="2700000" algn="tl">
                      <a:srgbClr val="FFFFFF"/>
                    </a:outerShdw>
                  </a:effectLst>
                  <a:latin typeface="Times" pitchFamily="-105" charset="0"/>
                  <a:ea typeface="+mn-ea"/>
                </a:rPr>
                <a:t>h</a:t>
              </a:r>
            </a:p>
          </p:txBody>
        </p:sp>
        <p:grpSp>
          <p:nvGrpSpPr>
            <p:cNvPr id="15449" name="Group 226">
              <a:extLst>
                <a:ext uri="{FF2B5EF4-FFF2-40B4-BE49-F238E27FC236}">
                  <a16:creationId xmlns:a16="http://schemas.microsoft.com/office/drawing/2014/main" id="{BDA457ED-9BBF-4656-AF69-4F2E85673A41}"/>
                </a:ext>
              </a:extLst>
            </p:cNvPr>
            <p:cNvGrpSpPr>
              <a:grpSpLocks/>
            </p:cNvGrpSpPr>
            <p:nvPr/>
          </p:nvGrpSpPr>
          <p:grpSpPr bwMode="auto">
            <a:xfrm>
              <a:off x="3524" y="2698"/>
              <a:ext cx="458" cy="657"/>
              <a:chOff x="4206" y="2976"/>
              <a:chExt cx="458" cy="657"/>
            </a:xfrm>
          </p:grpSpPr>
          <p:sp>
            <p:nvSpPr>
              <p:cNvPr id="15450" name="Line 227">
                <a:extLst>
                  <a:ext uri="{FF2B5EF4-FFF2-40B4-BE49-F238E27FC236}">
                    <a16:creationId xmlns:a16="http://schemas.microsoft.com/office/drawing/2014/main" id="{54D0E686-0C7E-5C3B-9E07-FD61C2AA66C6}"/>
                  </a:ext>
                </a:extLst>
              </p:cNvPr>
              <p:cNvSpPr>
                <a:spLocks noChangeShapeType="1"/>
              </p:cNvSpPr>
              <p:nvPr/>
            </p:nvSpPr>
            <p:spPr bwMode="auto">
              <a:xfrm flipH="1">
                <a:off x="4347" y="2976"/>
                <a:ext cx="317" cy="488"/>
              </a:xfrm>
              <a:prstGeom prst="line">
                <a:avLst/>
              </a:prstGeom>
              <a:noFill/>
              <a:ln w="9525">
                <a:solidFill>
                  <a:schemeClr val="tx1"/>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15364" name="Text Box 228">
                <a:extLst>
                  <a:ext uri="{FF2B5EF4-FFF2-40B4-BE49-F238E27FC236}">
                    <a16:creationId xmlns:a16="http://schemas.microsoft.com/office/drawing/2014/main" id="{D577D317-8D52-C7BA-46D3-D63E348AD8C1}"/>
                  </a:ext>
                </a:extLst>
              </p:cNvPr>
              <p:cNvSpPr txBox="1">
                <a:spLocks noChangeArrowheads="1"/>
              </p:cNvSpPr>
              <p:nvPr/>
            </p:nvSpPr>
            <p:spPr bwMode="auto">
              <a:xfrm>
                <a:off x="4206" y="3345"/>
                <a:ext cx="169" cy="288"/>
              </a:xfrm>
              <a:prstGeom prst="rect">
                <a:avLst/>
              </a:prstGeom>
              <a:noFill/>
              <a:ln w="9525">
                <a:noFill/>
                <a:miter lim="800000"/>
                <a:headEnd/>
                <a:tailEnd/>
              </a:ln>
              <a:effec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defRPr/>
                </a:pPr>
                <a:r>
                  <a:rPr lang="de-DE" altLang="en-US" sz="2400">
                    <a:effectLst>
                      <a:outerShdw blurRad="38100" dist="38100" dir="2700000" algn="tl">
                        <a:srgbClr val="FFFFFF"/>
                      </a:outerShdw>
                    </a:effectLst>
                    <a:latin typeface="Times" pitchFamily="2" charset="0"/>
                  </a:rPr>
                  <a:t>l</a:t>
                </a:r>
                <a:endParaRPr lang="de-DE" altLang="en-US"/>
              </a:p>
            </p:txBody>
          </p:sp>
        </p:grpSp>
      </p:grpSp>
      <p:grpSp>
        <p:nvGrpSpPr>
          <p:cNvPr id="5" name="Group 294">
            <a:extLst>
              <a:ext uri="{FF2B5EF4-FFF2-40B4-BE49-F238E27FC236}">
                <a16:creationId xmlns:a16="http://schemas.microsoft.com/office/drawing/2014/main" id="{9488814A-9754-3B84-862E-4F0CF8F3B7AA}"/>
              </a:ext>
            </a:extLst>
          </p:cNvPr>
          <p:cNvGrpSpPr>
            <a:grpSpLocks/>
          </p:cNvGrpSpPr>
          <p:nvPr/>
        </p:nvGrpSpPr>
        <p:grpSpPr bwMode="auto">
          <a:xfrm>
            <a:off x="8361363" y="2878138"/>
            <a:ext cx="671512" cy="2168525"/>
            <a:chOff x="5267" y="1813"/>
            <a:chExt cx="423" cy="1366"/>
          </a:xfrm>
        </p:grpSpPr>
        <p:sp>
          <p:nvSpPr>
            <p:cNvPr id="15432" name="Freeform 205">
              <a:extLst>
                <a:ext uri="{FF2B5EF4-FFF2-40B4-BE49-F238E27FC236}">
                  <a16:creationId xmlns:a16="http://schemas.microsoft.com/office/drawing/2014/main" id="{224CE846-AE03-0408-4764-CFE2C886E467}"/>
                </a:ext>
              </a:extLst>
            </p:cNvPr>
            <p:cNvSpPr>
              <a:spLocks/>
            </p:cNvSpPr>
            <p:nvPr/>
          </p:nvSpPr>
          <p:spPr bwMode="auto">
            <a:xfrm>
              <a:off x="5300" y="2385"/>
              <a:ext cx="180" cy="757"/>
            </a:xfrm>
            <a:custGeom>
              <a:avLst/>
              <a:gdLst>
                <a:gd name="T0" fmla="*/ 0 w 180"/>
                <a:gd name="T1" fmla="*/ 0 h 757"/>
                <a:gd name="T2" fmla="*/ 180 w 180"/>
                <a:gd name="T3" fmla="*/ 27 h 757"/>
                <a:gd name="T4" fmla="*/ 167 w 180"/>
                <a:gd name="T5" fmla="*/ 238 h 757"/>
                <a:gd name="T6" fmla="*/ 0 w 180"/>
                <a:gd name="T7" fmla="*/ 757 h 757"/>
                <a:gd name="T8" fmla="*/ 0 w 180"/>
                <a:gd name="T9" fmla="*/ 0 h 757"/>
                <a:gd name="T10" fmla="*/ 0 60000 65536"/>
                <a:gd name="T11" fmla="*/ 0 60000 65536"/>
                <a:gd name="T12" fmla="*/ 0 60000 65536"/>
                <a:gd name="T13" fmla="*/ 0 60000 65536"/>
                <a:gd name="T14" fmla="*/ 0 60000 65536"/>
                <a:gd name="T15" fmla="*/ 0 w 180"/>
                <a:gd name="T16" fmla="*/ 0 h 757"/>
                <a:gd name="T17" fmla="*/ 180 w 180"/>
                <a:gd name="T18" fmla="*/ 757 h 757"/>
              </a:gdLst>
              <a:ahLst/>
              <a:cxnLst>
                <a:cxn ang="T10">
                  <a:pos x="T0" y="T1"/>
                </a:cxn>
                <a:cxn ang="T11">
                  <a:pos x="T2" y="T3"/>
                </a:cxn>
                <a:cxn ang="T12">
                  <a:pos x="T4" y="T5"/>
                </a:cxn>
                <a:cxn ang="T13">
                  <a:pos x="T6" y="T7"/>
                </a:cxn>
                <a:cxn ang="T14">
                  <a:pos x="T8" y="T9"/>
                </a:cxn>
              </a:cxnLst>
              <a:rect l="T15" t="T16" r="T17" b="T18"/>
              <a:pathLst>
                <a:path w="180" h="757">
                  <a:moveTo>
                    <a:pt x="0" y="0"/>
                  </a:moveTo>
                  <a:lnTo>
                    <a:pt x="180" y="27"/>
                  </a:lnTo>
                  <a:lnTo>
                    <a:pt x="167" y="238"/>
                  </a:lnTo>
                  <a:lnTo>
                    <a:pt x="0" y="757"/>
                  </a:lnTo>
                  <a:lnTo>
                    <a:pt x="0" y="0"/>
                  </a:lnTo>
                  <a:close/>
                </a:path>
              </a:pathLst>
            </a:custGeom>
            <a:solidFill>
              <a:srgbClr val="FFFF99">
                <a:alpha val="52156"/>
              </a:srgbClr>
            </a:solidFill>
            <a:ln w="9525">
              <a:solidFill>
                <a:schemeClr val="tx1"/>
              </a:solidFill>
              <a:round/>
              <a:headEnd/>
              <a:tailEnd/>
            </a:ln>
          </p:spPr>
          <p:txBody>
            <a:bodyPr wrap="none" anchor="ctr"/>
            <a:lstStyle/>
            <a:p>
              <a:endParaRPr lang="en-US"/>
            </a:p>
          </p:txBody>
        </p:sp>
        <p:sp>
          <p:nvSpPr>
            <p:cNvPr id="15433" name="Oval 241">
              <a:extLst>
                <a:ext uri="{FF2B5EF4-FFF2-40B4-BE49-F238E27FC236}">
                  <a16:creationId xmlns:a16="http://schemas.microsoft.com/office/drawing/2014/main" id="{2292B286-FE4B-9BA2-D8D9-3D18735F31B3}"/>
                </a:ext>
              </a:extLst>
            </p:cNvPr>
            <p:cNvSpPr>
              <a:spLocks noChangeArrowheads="1"/>
            </p:cNvSpPr>
            <p:nvPr/>
          </p:nvSpPr>
          <p:spPr bwMode="auto">
            <a:xfrm>
              <a:off x="5611" y="2011"/>
              <a:ext cx="79" cy="79"/>
            </a:xfrm>
            <a:prstGeom prst="ellipse">
              <a:avLst/>
            </a:prstGeom>
            <a:solidFill>
              <a:schemeClr val="folHlink"/>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5434" name="Oval 242">
              <a:extLst>
                <a:ext uri="{FF2B5EF4-FFF2-40B4-BE49-F238E27FC236}">
                  <a16:creationId xmlns:a16="http://schemas.microsoft.com/office/drawing/2014/main" id="{D7621EBC-458E-CD79-83E3-5CB8E3438DC8}"/>
                </a:ext>
              </a:extLst>
            </p:cNvPr>
            <p:cNvSpPr>
              <a:spLocks noChangeArrowheads="1"/>
            </p:cNvSpPr>
            <p:nvPr/>
          </p:nvSpPr>
          <p:spPr bwMode="auto">
            <a:xfrm>
              <a:off x="5611" y="2173"/>
              <a:ext cx="79" cy="79"/>
            </a:xfrm>
            <a:prstGeom prst="ellipse">
              <a:avLst/>
            </a:prstGeom>
            <a:solidFill>
              <a:schemeClr val="folHlink"/>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5435" name="Oval 243">
              <a:extLst>
                <a:ext uri="{FF2B5EF4-FFF2-40B4-BE49-F238E27FC236}">
                  <a16:creationId xmlns:a16="http://schemas.microsoft.com/office/drawing/2014/main" id="{A49314A2-3068-AC1B-064F-35594250F397}"/>
                </a:ext>
              </a:extLst>
            </p:cNvPr>
            <p:cNvSpPr>
              <a:spLocks noChangeArrowheads="1"/>
            </p:cNvSpPr>
            <p:nvPr/>
          </p:nvSpPr>
          <p:spPr bwMode="auto">
            <a:xfrm>
              <a:off x="5611" y="2349"/>
              <a:ext cx="79" cy="79"/>
            </a:xfrm>
            <a:prstGeom prst="ellipse">
              <a:avLst/>
            </a:prstGeom>
            <a:solidFill>
              <a:schemeClr val="folHlink"/>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5436" name="Line 244">
              <a:extLst>
                <a:ext uri="{FF2B5EF4-FFF2-40B4-BE49-F238E27FC236}">
                  <a16:creationId xmlns:a16="http://schemas.microsoft.com/office/drawing/2014/main" id="{47C3EED7-4BDD-525B-154E-96346882099C}"/>
                </a:ext>
              </a:extLst>
            </p:cNvPr>
            <p:cNvSpPr>
              <a:spLocks noChangeShapeType="1"/>
            </p:cNvSpPr>
            <p:nvPr/>
          </p:nvSpPr>
          <p:spPr bwMode="auto">
            <a:xfrm rot="5400000">
              <a:off x="5205" y="2259"/>
              <a:ext cx="8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37" name="Oval 245">
              <a:extLst>
                <a:ext uri="{FF2B5EF4-FFF2-40B4-BE49-F238E27FC236}">
                  <a16:creationId xmlns:a16="http://schemas.microsoft.com/office/drawing/2014/main" id="{6E9D5908-C727-02B5-4308-CCC5C2E13E8A}"/>
                </a:ext>
              </a:extLst>
            </p:cNvPr>
            <p:cNvSpPr>
              <a:spLocks noChangeArrowheads="1"/>
            </p:cNvSpPr>
            <p:nvPr/>
          </p:nvSpPr>
          <p:spPr bwMode="auto">
            <a:xfrm>
              <a:off x="5610" y="2511"/>
              <a:ext cx="79" cy="79"/>
            </a:xfrm>
            <a:prstGeom prst="ellipse">
              <a:avLst/>
            </a:prstGeom>
            <a:solidFill>
              <a:schemeClr val="folHlink"/>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5438" name="Oval 250">
              <a:extLst>
                <a:ext uri="{FF2B5EF4-FFF2-40B4-BE49-F238E27FC236}">
                  <a16:creationId xmlns:a16="http://schemas.microsoft.com/office/drawing/2014/main" id="{D95B42F7-D435-1BB1-6165-8C32B3DA0C23}"/>
                </a:ext>
              </a:extLst>
            </p:cNvPr>
            <p:cNvSpPr>
              <a:spLocks noChangeArrowheads="1"/>
            </p:cNvSpPr>
            <p:nvPr/>
          </p:nvSpPr>
          <p:spPr bwMode="auto">
            <a:xfrm>
              <a:off x="5267" y="3100"/>
              <a:ext cx="79" cy="79"/>
            </a:xfrm>
            <a:prstGeom prst="ellipse">
              <a:avLst/>
            </a:prstGeom>
            <a:solidFill>
              <a:schemeClr val="bg2"/>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5439" name="Oval 251">
              <a:extLst>
                <a:ext uri="{FF2B5EF4-FFF2-40B4-BE49-F238E27FC236}">
                  <a16:creationId xmlns:a16="http://schemas.microsoft.com/office/drawing/2014/main" id="{BCCF7135-F20E-AF3E-9171-C9BD4661021C}"/>
                </a:ext>
              </a:extLst>
            </p:cNvPr>
            <p:cNvSpPr>
              <a:spLocks noChangeArrowheads="1"/>
            </p:cNvSpPr>
            <p:nvPr/>
          </p:nvSpPr>
          <p:spPr bwMode="auto">
            <a:xfrm>
              <a:off x="5425" y="2590"/>
              <a:ext cx="79" cy="79"/>
            </a:xfrm>
            <a:prstGeom prst="ellipse">
              <a:avLst/>
            </a:prstGeom>
            <a:solidFill>
              <a:schemeClr val="bg2"/>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5440" name="Oval 252">
              <a:extLst>
                <a:ext uri="{FF2B5EF4-FFF2-40B4-BE49-F238E27FC236}">
                  <a16:creationId xmlns:a16="http://schemas.microsoft.com/office/drawing/2014/main" id="{FB1DDECC-0729-AC97-5DF0-DFD752AC49FB}"/>
                </a:ext>
              </a:extLst>
            </p:cNvPr>
            <p:cNvSpPr>
              <a:spLocks noChangeArrowheads="1"/>
            </p:cNvSpPr>
            <p:nvPr/>
          </p:nvSpPr>
          <p:spPr bwMode="auto">
            <a:xfrm>
              <a:off x="5451" y="2374"/>
              <a:ext cx="79" cy="79"/>
            </a:xfrm>
            <a:prstGeom prst="ellipse">
              <a:avLst/>
            </a:prstGeom>
            <a:solidFill>
              <a:schemeClr val="bg2"/>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5441" name="Oval 253">
              <a:extLst>
                <a:ext uri="{FF2B5EF4-FFF2-40B4-BE49-F238E27FC236}">
                  <a16:creationId xmlns:a16="http://schemas.microsoft.com/office/drawing/2014/main" id="{A7E88702-E6E0-EECC-7E23-F64DE72BB08C}"/>
                </a:ext>
              </a:extLst>
            </p:cNvPr>
            <p:cNvSpPr>
              <a:spLocks noChangeArrowheads="1"/>
            </p:cNvSpPr>
            <p:nvPr/>
          </p:nvSpPr>
          <p:spPr bwMode="auto">
            <a:xfrm>
              <a:off x="5267" y="2352"/>
              <a:ext cx="79" cy="79"/>
            </a:xfrm>
            <a:prstGeom prst="ellipse">
              <a:avLst/>
            </a:prstGeom>
            <a:solidFill>
              <a:schemeClr val="bg2"/>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5442" name="Line 254">
              <a:extLst>
                <a:ext uri="{FF2B5EF4-FFF2-40B4-BE49-F238E27FC236}">
                  <a16:creationId xmlns:a16="http://schemas.microsoft.com/office/drawing/2014/main" id="{083E998A-6E84-1989-5F63-1DE9173B7CCF}"/>
                </a:ext>
              </a:extLst>
            </p:cNvPr>
            <p:cNvSpPr>
              <a:spLocks noChangeShapeType="1"/>
            </p:cNvSpPr>
            <p:nvPr/>
          </p:nvSpPr>
          <p:spPr bwMode="auto">
            <a:xfrm flipH="1">
              <a:off x="5321" y="2525"/>
              <a:ext cx="334" cy="58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43" name="Line 255">
              <a:extLst>
                <a:ext uri="{FF2B5EF4-FFF2-40B4-BE49-F238E27FC236}">
                  <a16:creationId xmlns:a16="http://schemas.microsoft.com/office/drawing/2014/main" id="{E2B77542-18C3-2633-D713-0D9DE943E8A6}"/>
                </a:ext>
              </a:extLst>
            </p:cNvPr>
            <p:cNvSpPr>
              <a:spLocks noChangeShapeType="1"/>
            </p:cNvSpPr>
            <p:nvPr/>
          </p:nvSpPr>
          <p:spPr bwMode="auto">
            <a:xfrm flipH="1">
              <a:off x="5447" y="2374"/>
              <a:ext cx="207" cy="2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44" name="Line 256">
              <a:extLst>
                <a:ext uri="{FF2B5EF4-FFF2-40B4-BE49-F238E27FC236}">
                  <a16:creationId xmlns:a16="http://schemas.microsoft.com/office/drawing/2014/main" id="{BDFE7B15-BC39-0E42-19BF-6B9964178EE4}"/>
                </a:ext>
              </a:extLst>
            </p:cNvPr>
            <p:cNvSpPr>
              <a:spLocks noChangeShapeType="1"/>
            </p:cNvSpPr>
            <p:nvPr/>
          </p:nvSpPr>
          <p:spPr bwMode="auto">
            <a:xfrm flipH="1">
              <a:off x="5505" y="2208"/>
              <a:ext cx="158"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45" name="Line 257">
              <a:extLst>
                <a:ext uri="{FF2B5EF4-FFF2-40B4-BE49-F238E27FC236}">
                  <a16:creationId xmlns:a16="http://schemas.microsoft.com/office/drawing/2014/main" id="{D9AFC80D-E723-782F-1402-52DF8BC3CF6E}"/>
                </a:ext>
              </a:extLst>
            </p:cNvPr>
            <p:cNvSpPr>
              <a:spLocks noChangeShapeType="1"/>
            </p:cNvSpPr>
            <p:nvPr/>
          </p:nvSpPr>
          <p:spPr bwMode="auto">
            <a:xfrm flipH="1">
              <a:off x="5297" y="2054"/>
              <a:ext cx="343" cy="3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 name="Group 287">
            <a:extLst>
              <a:ext uri="{FF2B5EF4-FFF2-40B4-BE49-F238E27FC236}">
                <a16:creationId xmlns:a16="http://schemas.microsoft.com/office/drawing/2014/main" id="{49FFBE47-269F-3418-696E-C152B5DD7F4A}"/>
              </a:ext>
            </a:extLst>
          </p:cNvPr>
          <p:cNvGrpSpPr>
            <a:grpSpLocks/>
          </p:cNvGrpSpPr>
          <p:nvPr/>
        </p:nvGrpSpPr>
        <p:grpSpPr bwMode="auto">
          <a:xfrm>
            <a:off x="3540125" y="2878138"/>
            <a:ext cx="1971675" cy="2376487"/>
            <a:chOff x="2230" y="1813"/>
            <a:chExt cx="1242" cy="1497"/>
          </a:xfrm>
        </p:grpSpPr>
        <p:sp>
          <p:nvSpPr>
            <p:cNvPr id="15423" name="Freeform 210">
              <a:extLst>
                <a:ext uri="{FF2B5EF4-FFF2-40B4-BE49-F238E27FC236}">
                  <a16:creationId xmlns:a16="http://schemas.microsoft.com/office/drawing/2014/main" id="{EE3D336A-04DA-D1C1-D30D-84965383C7C5}"/>
                </a:ext>
              </a:extLst>
            </p:cNvPr>
            <p:cNvSpPr>
              <a:spLocks/>
            </p:cNvSpPr>
            <p:nvPr/>
          </p:nvSpPr>
          <p:spPr bwMode="auto">
            <a:xfrm>
              <a:off x="2524" y="1923"/>
              <a:ext cx="948" cy="773"/>
            </a:xfrm>
            <a:custGeom>
              <a:avLst/>
              <a:gdLst>
                <a:gd name="T0" fmla="*/ 0 w 1249"/>
                <a:gd name="T1" fmla="*/ 0 h 773"/>
                <a:gd name="T2" fmla="*/ 0 w 1249"/>
                <a:gd name="T3" fmla="*/ 773 h 773"/>
                <a:gd name="T4" fmla="*/ 546 w 1249"/>
                <a:gd name="T5" fmla="*/ 773 h 773"/>
                <a:gd name="T6" fmla="*/ 0 60000 65536"/>
                <a:gd name="T7" fmla="*/ 0 60000 65536"/>
                <a:gd name="T8" fmla="*/ 0 60000 65536"/>
                <a:gd name="T9" fmla="*/ 0 w 1249"/>
                <a:gd name="T10" fmla="*/ 0 h 773"/>
                <a:gd name="T11" fmla="*/ 1249 w 1249"/>
                <a:gd name="T12" fmla="*/ 773 h 773"/>
              </a:gdLst>
              <a:ahLst/>
              <a:cxnLst>
                <a:cxn ang="T6">
                  <a:pos x="T0" y="T1"/>
                </a:cxn>
                <a:cxn ang="T7">
                  <a:pos x="T2" y="T3"/>
                </a:cxn>
                <a:cxn ang="T8">
                  <a:pos x="T4" y="T5"/>
                </a:cxn>
              </a:cxnLst>
              <a:rect l="T9" t="T10" r="T11" b="T12"/>
              <a:pathLst>
                <a:path w="1249" h="773">
                  <a:moveTo>
                    <a:pt x="0" y="0"/>
                  </a:moveTo>
                  <a:lnTo>
                    <a:pt x="0" y="773"/>
                  </a:lnTo>
                  <a:lnTo>
                    <a:pt x="1249" y="773"/>
                  </a:lnTo>
                </a:path>
              </a:pathLst>
            </a:custGeom>
            <a:noFill/>
            <a:ln w="9525">
              <a:solidFill>
                <a:schemeClr val="tx1"/>
              </a:solidFill>
              <a:round/>
              <a:headEnd type="stealth" w="med" len="me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15347" name="Text Box 211">
              <a:extLst>
                <a:ext uri="{FF2B5EF4-FFF2-40B4-BE49-F238E27FC236}">
                  <a16:creationId xmlns:a16="http://schemas.microsoft.com/office/drawing/2014/main" id="{AEEABC43-19D2-8C49-B35A-0300CD807141}"/>
                </a:ext>
              </a:extLst>
            </p:cNvPr>
            <p:cNvSpPr txBox="1">
              <a:spLocks noChangeArrowheads="1"/>
            </p:cNvSpPr>
            <p:nvPr/>
          </p:nvSpPr>
          <p:spPr bwMode="auto">
            <a:xfrm>
              <a:off x="3234" y="2626"/>
              <a:ext cx="201" cy="288"/>
            </a:xfrm>
            <a:prstGeom prst="rect">
              <a:avLst/>
            </a:prstGeom>
            <a:noFill/>
            <a:ln w="9525">
              <a:noFill/>
              <a:miter lim="800000"/>
              <a:headEnd/>
              <a:tailEnd/>
            </a:ln>
            <a:effectLst/>
          </p:spPr>
          <p:txBody>
            <a:bodyPr wrap="none">
              <a:spAutoFit/>
            </a:bodyPr>
            <a:lstStyle/>
            <a:p>
              <a:pPr>
                <a:defRPr/>
              </a:pPr>
              <a:r>
                <a:rPr lang="de-DE" sz="2400">
                  <a:effectLst>
                    <a:outerShdw blurRad="38100" dist="38100" dir="2700000" algn="tl">
                      <a:srgbClr val="FFFFFF"/>
                    </a:outerShdw>
                  </a:effectLst>
                  <a:latin typeface="Times" pitchFamily="-105" charset="0"/>
                  <a:ea typeface="+mn-ea"/>
                </a:rPr>
                <a:t>e</a:t>
              </a:r>
            </a:p>
          </p:txBody>
        </p:sp>
        <p:sp>
          <p:nvSpPr>
            <p:cNvPr id="1115348" name="Text Box 212">
              <a:extLst>
                <a:ext uri="{FF2B5EF4-FFF2-40B4-BE49-F238E27FC236}">
                  <a16:creationId xmlns:a16="http://schemas.microsoft.com/office/drawing/2014/main" id="{2F3C5209-5501-B7A5-CD4F-C6EB9BCE8858}"/>
                </a:ext>
              </a:extLst>
            </p:cNvPr>
            <p:cNvSpPr txBox="1">
              <a:spLocks noChangeArrowheads="1"/>
            </p:cNvSpPr>
            <p:nvPr/>
          </p:nvSpPr>
          <p:spPr bwMode="auto">
            <a:xfrm>
              <a:off x="2332" y="1851"/>
              <a:ext cx="212" cy="288"/>
            </a:xfrm>
            <a:prstGeom prst="rect">
              <a:avLst/>
            </a:prstGeom>
            <a:noFill/>
            <a:ln w="9525">
              <a:noFill/>
              <a:miter lim="800000"/>
              <a:headEnd/>
              <a:tailEnd/>
            </a:ln>
            <a:effectLst/>
          </p:spPr>
          <p:txBody>
            <a:bodyPr wrap="none">
              <a:spAutoFit/>
            </a:bodyPr>
            <a:lstStyle/>
            <a:p>
              <a:pPr>
                <a:defRPr/>
              </a:pPr>
              <a:r>
                <a:rPr lang="de-DE" sz="2400">
                  <a:effectLst>
                    <a:outerShdw blurRad="38100" dist="38100" dir="2700000" algn="tl">
                      <a:srgbClr val="FFFFFF"/>
                    </a:outerShdw>
                  </a:effectLst>
                  <a:latin typeface="Times" pitchFamily="-105" charset="0"/>
                  <a:ea typeface="+mn-ea"/>
                </a:rPr>
                <a:t>h</a:t>
              </a:r>
            </a:p>
          </p:txBody>
        </p:sp>
        <p:sp>
          <p:nvSpPr>
            <p:cNvPr id="15426" name="Oval 213">
              <a:extLst>
                <a:ext uri="{FF2B5EF4-FFF2-40B4-BE49-F238E27FC236}">
                  <a16:creationId xmlns:a16="http://schemas.microsoft.com/office/drawing/2014/main" id="{FBF1A017-7A1E-7067-7BF4-4A73165A4277}"/>
                </a:ext>
              </a:extLst>
            </p:cNvPr>
            <p:cNvSpPr>
              <a:spLocks noChangeArrowheads="1"/>
            </p:cNvSpPr>
            <p:nvPr/>
          </p:nvSpPr>
          <p:spPr bwMode="auto">
            <a:xfrm>
              <a:off x="3001" y="2011"/>
              <a:ext cx="79" cy="79"/>
            </a:xfrm>
            <a:prstGeom prst="ellipse">
              <a:avLst/>
            </a:prstGeom>
            <a:solidFill>
              <a:schemeClr val="tx2"/>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5427" name="Oval 214">
              <a:extLst>
                <a:ext uri="{FF2B5EF4-FFF2-40B4-BE49-F238E27FC236}">
                  <a16:creationId xmlns:a16="http://schemas.microsoft.com/office/drawing/2014/main" id="{E67D672A-8FB5-FCE9-A136-51654408436B}"/>
                </a:ext>
              </a:extLst>
            </p:cNvPr>
            <p:cNvSpPr>
              <a:spLocks noChangeArrowheads="1"/>
            </p:cNvSpPr>
            <p:nvPr/>
          </p:nvSpPr>
          <p:spPr bwMode="auto">
            <a:xfrm>
              <a:off x="3001" y="2173"/>
              <a:ext cx="79" cy="79"/>
            </a:xfrm>
            <a:prstGeom prst="ellipse">
              <a:avLst/>
            </a:prstGeom>
            <a:solidFill>
              <a:schemeClr val="tx2"/>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5428" name="Oval 215">
              <a:extLst>
                <a:ext uri="{FF2B5EF4-FFF2-40B4-BE49-F238E27FC236}">
                  <a16:creationId xmlns:a16="http://schemas.microsoft.com/office/drawing/2014/main" id="{EFE93618-DB86-997B-D95C-A1D938BDC3B1}"/>
                </a:ext>
              </a:extLst>
            </p:cNvPr>
            <p:cNvSpPr>
              <a:spLocks noChangeArrowheads="1"/>
            </p:cNvSpPr>
            <p:nvPr/>
          </p:nvSpPr>
          <p:spPr bwMode="auto">
            <a:xfrm>
              <a:off x="3001" y="2349"/>
              <a:ext cx="79" cy="79"/>
            </a:xfrm>
            <a:prstGeom prst="ellipse">
              <a:avLst/>
            </a:prstGeom>
            <a:solidFill>
              <a:schemeClr val="tx2"/>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5429" name="Line 216">
              <a:extLst>
                <a:ext uri="{FF2B5EF4-FFF2-40B4-BE49-F238E27FC236}">
                  <a16:creationId xmlns:a16="http://schemas.microsoft.com/office/drawing/2014/main" id="{715E5279-9616-017E-B8C1-6BF10402BC1E}"/>
                </a:ext>
              </a:extLst>
            </p:cNvPr>
            <p:cNvSpPr>
              <a:spLocks noChangeShapeType="1"/>
            </p:cNvSpPr>
            <p:nvPr/>
          </p:nvSpPr>
          <p:spPr bwMode="auto">
            <a:xfrm rot="5400000">
              <a:off x="2595" y="2259"/>
              <a:ext cx="8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30" name="Oval 217">
              <a:extLst>
                <a:ext uri="{FF2B5EF4-FFF2-40B4-BE49-F238E27FC236}">
                  <a16:creationId xmlns:a16="http://schemas.microsoft.com/office/drawing/2014/main" id="{25C1995C-0A18-F817-D345-9550A7145D87}"/>
                </a:ext>
              </a:extLst>
            </p:cNvPr>
            <p:cNvSpPr>
              <a:spLocks noChangeArrowheads="1"/>
            </p:cNvSpPr>
            <p:nvPr/>
          </p:nvSpPr>
          <p:spPr bwMode="auto">
            <a:xfrm>
              <a:off x="3000" y="2511"/>
              <a:ext cx="79" cy="79"/>
            </a:xfrm>
            <a:prstGeom prst="ellipse">
              <a:avLst/>
            </a:prstGeom>
            <a:solidFill>
              <a:schemeClr val="tx2"/>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115415" name="Text Box 279">
              <a:extLst>
                <a:ext uri="{FF2B5EF4-FFF2-40B4-BE49-F238E27FC236}">
                  <a16:creationId xmlns:a16="http://schemas.microsoft.com/office/drawing/2014/main" id="{126B8EA1-793E-9EA6-702D-B08964B8B3A5}"/>
                </a:ext>
              </a:extLst>
            </p:cNvPr>
            <p:cNvSpPr txBox="1">
              <a:spLocks noChangeArrowheads="1"/>
            </p:cNvSpPr>
            <p:nvPr/>
          </p:nvSpPr>
          <p:spPr bwMode="auto">
            <a:xfrm>
              <a:off x="2230" y="2984"/>
              <a:ext cx="1029" cy="326"/>
            </a:xfrm>
            <a:prstGeom prst="rect">
              <a:avLst/>
            </a:prstGeom>
            <a:noFill/>
            <a:ln w="9525">
              <a:noFill/>
              <a:miter lim="800000"/>
              <a:headEnd/>
              <a:tailEnd/>
            </a:ln>
            <a:effectLst/>
          </p:spPr>
          <p:txBody>
            <a:bodyPr>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spcBef>
                  <a:spcPct val="50000"/>
                </a:spcBef>
                <a:buFont typeface="Times" pitchFamily="2" charset="0"/>
                <a:buNone/>
                <a:defRPr/>
              </a:pPr>
              <a:r>
                <a:rPr lang="de-DE" altLang="en-US" sz="1400">
                  <a:effectLst>
                    <a:outerShdw blurRad="38100" dist="38100" dir="2700000" algn="tl">
                      <a:srgbClr val="FFFFFF"/>
                    </a:outerShdw>
                  </a:effectLst>
                  <a:latin typeface="Times" pitchFamily="2" charset="0"/>
                </a:rPr>
                <a:t>special position:</a:t>
              </a:r>
              <a:br>
                <a:rPr lang="de-DE" altLang="en-US" sz="1400">
                  <a:effectLst>
                    <a:outerShdw blurRad="38100" dist="38100" dir="2700000" algn="tl">
                      <a:srgbClr val="FFFFFF"/>
                    </a:outerShdw>
                  </a:effectLst>
                  <a:latin typeface="Times" pitchFamily="2" charset="0"/>
                </a:rPr>
              </a:br>
              <a:r>
                <a:rPr lang="de-DE" altLang="en-US" sz="1400">
                  <a:effectLst>
                    <a:outerShdw blurRad="38100" dist="38100" dir="2700000" algn="tl">
                      <a:srgbClr val="FFFFFF"/>
                    </a:outerShdw>
                  </a:effectLst>
                  <a:latin typeface="Times" pitchFamily="2" charset="0"/>
                </a:rPr>
                <a:t>line</a:t>
              </a:r>
              <a:endParaRPr lang="de-DE" altLang="en-US" sz="1400">
                <a:latin typeface="Times" pitchFamily="2" charset="0"/>
              </a:endParaRPr>
            </a:p>
          </p:txBody>
        </p:sp>
      </p:grpSp>
      <p:grpSp>
        <p:nvGrpSpPr>
          <p:cNvPr id="7" name="Group 290">
            <a:extLst>
              <a:ext uri="{FF2B5EF4-FFF2-40B4-BE49-F238E27FC236}">
                <a16:creationId xmlns:a16="http://schemas.microsoft.com/office/drawing/2014/main" id="{DFC4E831-E1B1-62FF-A678-96557882A11D}"/>
              </a:ext>
            </a:extLst>
          </p:cNvPr>
          <p:cNvGrpSpPr>
            <a:grpSpLocks/>
          </p:cNvGrpSpPr>
          <p:nvPr/>
        </p:nvGrpSpPr>
        <p:grpSpPr bwMode="auto">
          <a:xfrm>
            <a:off x="5326063" y="3192463"/>
            <a:ext cx="2024062" cy="3003550"/>
            <a:chOff x="3355" y="2011"/>
            <a:chExt cx="1275" cy="1892"/>
          </a:xfrm>
        </p:grpSpPr>
        <p:grpSp>
          <p:nvGrpSpPr>
            <p:cNvPr id="15408" name="Group 288">
              <a:extLst>
                <a:ext uri="{FF2B5EF4-FFF2-40B4-BE49-F238E27FC236}">
                  <a16:creationId xmlns:a16="http://schemas.microsoft.com/office/drawing/2014/main" id="{E3B74E1C-9255-3442-C452-97261982E905}"/>
                </a:ext>
              </a:extLst>
            </p:cNvPr>
            <p:cNvGrpSpPr>
              <a:grpSpLocks/>
            </p:cNvGrpSpPr>
            <p:nvPr/>
          </p:nvGrpSpPr>
          <p:grpSpPr bwMode="auto">
            <a:xfrm>
              <a:off x="4063" y="2011"/>
              <a:ext cx="423" cy="1168"/>
              <a:chOff x="4063" y="2011"/>
              <a:chExt cx="423" cy="1168"/>
            </a:xfrm>
          </p:grpSpPr>
          <p:sp>
            <p:nvSpPr>
              <p:cNvPr id="15410" name="Oval 221">
                <a:extLst>
                  <a:ext uri="{FF2B5EF4-FFF2-40B4-BE49-F238E27FC236}">
                    <a16:creationId xmlns:a16="http://schemas.microsoft.com/office/drawing/2014/main" id="{7A365CAF-8F47-8DC3-BFC3-B895C9D94A5B}"/>
                  </a:ext>
                </a:extLst>
              </p:cNvPr>
              <p:cNvSpPr>
                <a:spLocks noChangeArrowheads="1"/>
              </p:cNvSpPr>
              <p:nvPr/>
            </p:nvSpPr>
            <p:spPr bwMode="auto">
              <a:xfrm>
                <a:off x="4407" y="2011"/>
                <a:ext cx="79" cy="79"/>
              </a:xfrm>
              <a:prstGeom prst="ellipse">
                <a:avLst/>
              </a:prstGeom>
              <a:solidFill>
                <a:schemeClr val="folHlink"/>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5411" name="Oval 222">
                <a:extLst>
                  <a:ext uri="{FF2B5EF4-FFF2-40B4-BE49-F238E27FC236}">
                    <a16:creationId xmlns:a16="http://schemas.microsoft.com/office/drawing/2014/main" id="{EF72C1E4-8668-1182-15A8-EA71716AA3A8}"/>
                  </a:ext>
                </a:extLst>
              </p:cNvPr>
              <p:cNvSpPr>
                <a:spLocks noChangeArrowheads="1"/>
              </p:cNvSpPr>
              <p:nvPr/>
            </p:nvSpPr>
            <p:spPr bwMode="auto">
              <a:xfrm>
                <a:off x="4407" y="2173"/>
                <a:ext cx="79" cy="79"/>
              </a:xfrm>
              <a:prstGeom prst="ellipse">
                <a:avLst/>
              </a:prstGeom>
              <a:solidFill>
                <a:schemeClr val="folHlink"/>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5412" name="Oval 223">
                <a:extLst>
                  <a:ext uri="{FF2B5EF4-FFF2-40B4-BE49-F238E27FC236}">
                    <a16:creationId xmlns:a16="http://schemas.microsoft.com/office/drawing/2014/main" id="{C0E37A2D-66B7-D69E-E2BE-2A00197B8DEE}"/>
                  </a:ext>
                </a:extLst>
              </p:cNvPr>
              <p:cNvSpPr>
                <a:spLocks noChangeArrowheads="1"/>
              </p:cNvSpPr>
              <p:nvPr/>
            </p:nvSpPr>
            <p:spPr bwMode="auto">
              <a:xfrm>
                <a:off x="4407" y="2349"/>
                <a:ext cx="79" cy="79"/>
              </a:xfrm>
              <a:prstGeom prst="ellipse">
                <a:avLst/>
              </a:prstGeom>
              <a:solidFill>
                <a:schemeClr val="folHlink"/>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5413" name="Oval 225">
                <a:extLst>
                  <a:ext uri="{FF2B5EF4-FFF2-40B4-BE49-F238E27FC236}">
                    <a16:creationId xmlns:a16="http://schemas.microsoft.com/office/drawing/2014/main" id="{991F9301-C746-0ED7-7695-C6B3BE5E3459}"/>
                  </a:ext>
                </a:extLst>
              </p:cNvPr>
              <p:cNvSpPr>
                <a:spLocks noChangeArrowheads="1"/>
              </p:cNvSpPr>
              <p:nvPr/>
            </p:nvSpPr>
            <p:spPr bwMode="auto">
              <a:xfrm>
                <a:off x="4406" y="2511"/>
                <a:ext cx="79" cy="79"/>
              </a:xfrm>
              <a:prstGeom prst="ellipse">
                <a:avLst/>
              </a:prstGeom>
              <a:solidFill>
                <a:schemeClr val="folHlink"/>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5414" name="Oval 230">
                <a:extLst>
                  <a:ext uri="{FF2B5EF4-FFF2-40B4-BE49-F238E27FC236}">
                    <a16:creationId xmlns:a16="http://schemas.microsoft.com/office/drawing/2014/main" id="{7D994151-CBEC-D942-9BAA-7B96377D4919}"/>
                  </a:ext>
                </a:extLst>
              </p:cNvPr>
              <p:cNvSpPr>
                <a:spLocks noChangeArrowheads="1"/>
              </p:cNvSpPr>
              <p:nvPr/>
            </p:nvSpPr>
            <p:spPr bwMode="auto">
              <a:xfrm>
                <a:off x="4063" y="3100"/>
                <a:ext cx="79" cy="79"/>
              </a:xfrm>
              <a:prstGeom prst="ellipse">
                <a:avLst/>
              </a:prstGeom>
              <a:solidFill>
                <a:schemeClr val="tx2"/>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5415" name="Oval 231">
                <a:extLst>
                  <a:ext uri="{FF2B5EF4-FFF2-40B4-BE49-F238E27FC236}">
                    <a16:creationId xmlns:a16="http://schemas.microsoft.com/office/drawing/2014/main" id="{24C8BD83-2796-C13D-94E5-D386062AA2EB}"/>
                  </a:ext>
                </a:extLst>
              </p:cNvPr>
              <p:cNvSpPr>
                <a:spLocks noChangeArrowheads="1"/>
              </p:cNvSpPr>
              <p:nvPr/>
            </p:nvSpPr>
            <p:spPr bwMode="auto">
              <a:xfrm>
                <a:off x="4229" y="2578"/>
                <a:ext cx="79" cy="79"/>
              </a:xfrm>
              <a:prstGeom prst="ellipse">
                <a:avLst/>
              </a:prstGeom>
              <a:solidFill>
                <a:schemeClr val="tx2"/>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5416" name="Oval 232">
                <a:extLst>
                  <a:ext uri="{FF2B5EF4-FFF2-40B4-BE49-F238E27FC236}">
                    <a16:creationId xmlns:a16="http://schemas.microsoft.com/office/drawing/2014/main" id="{B6ACC6AC-134A-740B-CE44-62E0942DB54A}"/>
                  </a:ext>
                </a:extLst>
              </p:cNvPr>
              <p:cNvSpPr>
                <a:spLocks noChangeArrowheads="1"/>
              </p:cNvSpPr>
              <p:nvPr/>
            </p:nvSpPr>
            <p:spPr bwMode="auto">
              <a:xfrm>
                <a:off x="4247" y="2374"/>
                <a:ext cx="79" cy="79"/>
              </a:xfrm>
              <a:prstGeom prst="ellipse">
                <a:avLst/>
              </a:prstGeom>
              <a:solidFill>
                <a:schemeClr val="tx2"/>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5417" name="Oval 233">
                <a:extLst>
                  <a:ext uri="{FF2B5EF4-FFF2-40B4-BE49-F238E27FC236}">
                    <a16:creationId xmlns:a16="http://schemas.microsoft.com/office/drawing/2014/main" id="{075CD751-D417-F7FE-7EF0-ABB7E7B3987D}"/>
                  </a:ext>
                </a:extLst>
              </p:cNvPr>
              <p:cNvSpPr>
                <a:spLocks noChangeArrowheads="1"/>
              </p:cNvSpPr>
              <p:nvPr/>
            </p:nvSpPr>
            <p:spPr bwMode="auto">
              <a:xfrm>
                <a:off x="4063" y="2352"/>
                <a:ext cx="79" cy="79"/>
              </a:xfrm>
              <a:prstGeom prst="ellipse">
                <a:avLst/>
              </a:prstGeom>
              <a:solidFill>
                <a:schemeClr val="tx2"/>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5418" name="Line 234">
                <a:extLst>
                  <a:ext uri="{FF2B5EF4-FFF2-40B4-BE49-F238E27FC236}">
                    <a16:creationId xmlns:a16="http://schemas.microsoft.com/office/drawing/2014/main" id="{0333660F-984A-F83C-270C-DEE3EBE3D29F}"/>
                  </a:ext>
                </a:extLst>
              </p:cNvPr>
              <p:cNvSpPr>
                <a:spLocks noChangeShapeType="1"/>
              </p:cNvSpPr>
              <p:nvPr/>
            </p:nvSpPr>
            <p:spPr bwMode="auto">
              <a:xfrm flipH="1">
                <a:off x="4117" y="2525"/>
                <a:ext cx="334" cy="58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19" name="Line 235">
                <a:extLst>
                  <a:ext uri="{FF2B5EF4-FFF2-40B4-BE49-F238E27FC236}">
                    <a16:creationId xmlns:a16="http://schemas.microsoft.com/office/drawing/2014/main" id="{D5517525-5326-2EA4-1D06-98F534AB9447}"/>
                  </a:ext>
                </a:extLst>
              </p:cNvPr>
              <p:cNvSpPr>
                <a:spLocks noChangeShapeType="1"/>
              </p:cNvSpPr>
              <p:nvPr/>
            </p:nvSpPr>
            <p:spPr bwMode="auto">
              <a:xfrm flipH="1">
                <a:off x="4243" y="2374"/>
                <a:ext cx="207" cy="2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20" name="Line 236">
                <a:extLst>
                  <a:ext uri="{FF2B5EF4-FFF2-40B4-BE49-F238E27FC236}">
                    <a16:creationId xmlns:a16="http://schemas.microsoft.com/office/drawing/2014/main" id="{1C4D6052-8270-7C71-797A-AD7B1D70AF2E}"/>
                  </a:ext>
                </a:extLst>
              </p:cNvPr>
              <p:cNvSpPr>
                <a:spLocks noChangeShapeType="1"/>
              </p:cNvSpPr>
              <p:nvPr/>
            </p:nvSpPr>
            <p:spPr bwMode="auto">
              <a:xfrm flipH="1">
                <a:off x="4301" y="2208"/>
                <a:ext cx="158"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21" name="Line 237">
                <a:extLst>
                  <a:ext uri="{FF2B5EF4-FFF2-40B4-BE49-F238E27FC236}">
                    <a16:creationId xmlns:a16="http://schemas.microsoft.com/office/drawing/2014/main" id="{E0A0B382-CD61-6183-7A3E-42DDC8696324}"/>
                  </a:ext>
                </a:extLst>
              </p:cNvPr>
              <p:cNvSpPr>
                <a:spLocks noChangeShapeType="1"/>
              </p:cNvSpPr>
              <p:nvPr/>
            </p:nvSpPr>
            <p:spPr bwMode="auto">
              <a:xfrm flipH="1">
                <a:off x="4093" y="2054"/>
                <a:ext cx="343" cy="3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22" name="Freeform 239">
                <a:extLst>
                  <a:ext uri="{FF2B5EF4-FFF2-40B4-BE49-F238E27FC236}">
                    <a16:creationId xmlns:a16="http://schemas.microsoft.com/office/drawing/2014/main" id="{A879F672-3555-2A8A-2185-971863C6232A}"/>
                  </a:ext>
                </a:extLst>
              </p:cNvPr>
              <p:cNvSpPr>
                <a:spLocks/>
              </p:cNvSpPr>
              <p:nvPr/>
            </p:nvSpPr>
            <p:spPr bwMode="auto">
              <a:xfrm>
                <a:off x="4096" y="2381"/>
                <a:ext cx="180" cy="757"/>
              </a:xfrm>
              <a:custGeom>
                <a:avLst/>
                <a:gdLst>
                  <a:gd name="T0" fmla="*/ 0 w 180"/>
                  <a:gd name="T1" fmla="*/ 0 h 757"/>
                  <a:gd name="T2" fmla="*/ 180 w 180"/>
                  <a:gd name="T3" fmla="*/ 27 h 757"/>
                  <a:gd name="T4" fmla="*/ 167 w 180"/>
                  <a:gd name="T5" fmla="*/ 238 h 757"/>
                  <a:gd name="T6" fmla="*/ 0 w 180"/>
                  <a:gd name="T7" fmla="*/ 757 h 757"/>
                  <a:gd name="T8" fmla="*/ 0 w 180"/>
                  <a:gd name="T9" fmla="*/ 0 h 757"/>
                  <a:gd name="T10" fmla="*/ 0 60000 65536"/>
                  <a:gd name="T11" fmla="*/ 0 60000 65536"/>
                  <a:gd name="T12" fmla="*/ 0 60000 65536"/>
                  <a:gd name="T13" fmla="*/ 0 60000 65536"/>
                  <a:gd name="T14" fmla="*/ 0 60000 65536"/>
                  <a:gd name="T15" fmla="*/ 0 w 180"/>
                  <a:gd name="T16" fmla="*/ 0 h 757"/>
                  <a:gd name="T17" fmla="*/ 180 w 180"/>
                  <a:gd name="T18" fmla="*/ 757 h 757"/>
                </a:gdLst>
                <a:ahLst/>
                <a:cxnLst>
                  <a:cxn ang="T10">
                    <a:pos x="T0" y="T1"/>
                  </a:cxn>
                  <a:cxn ang="T11">
                    <a:pos x="T2" y="T3"/>
                  </a:cxn>
                  <a:cxn ang="T12">
                    <a:pos x="T4" y="T5"/>
                  </a:cxn>
                  <a:cxn ang="T13">
                    <a:pos x="T6" y="T7"/>
                  </a:cxn>
                  <a:cxn ang="T14">
                    <a:pos x="T8" y="T9"/>
                  </a:cxn>
                </a:cxnLst>
                <a:rect l="T15" t="T16" r="T17" b="T18"/>
                <a:pathLst>
                  <a:path w="180" h="757">
                    <a:moveTo>
                      <a:pt x="0" y="0"/>
                    </a:moveTo>
                    <a:lnTo>
                      <a:pt x="180" y="27"/>
                    </a:lnTo>
                    <a:lnTo>
                      <a:pt x="167" y="238"/>
                    </a:lnTo>
                    <a:lnTo>
                      <a:pt x="0" y="757"/>
                    </a:lnTo>
                    <a:lnTo>
                      <a:pt x="0" y="0"/>
                    </a:lnTo>
                    <a:close/>
                  </a:path>
                </a:pathLst>
              </a:custGeom>
              <a:solidFill>
                <a:srgbClr val="FFFF99">
                  <a:alpha val="52156"/>
                </a:srgbClr>
              </a:solidFill>
              <a:ln w="9525">
                <a:solidFill>
                  <a:schemeClr val="tx1"/>
                </a:solidFill>
                <a:round/>
                <a:headEnd/>
                <a:tailEnd/>
              </a:ln>
            </p:spPr>
            <p:txBody>
              <a:bodyPr wrap="none" anchor="ctr"/>
              <a:lstStyle/>
              <a:p>
                <a:endParaRPr lang="en-US"/>
              </a:p>
            </p:txBody>
          </p:sp>
        </p:grpSp>
        <p:sp>
          <p:nvSpPr>
            <p:cNvPr id="1115416" name="Text Box 280">
              <a:extLst>
                <a:ext uri="{FF2B5EF4-FFF2-40B4-BE49-F238E27FC236}">
                  <a16:creationId xmlns:a16="http://schemas.microsoft.com/office/drawing/2014/main" id="{77F10A94-A983-D454-099B-30A99FB75FD5}"/>
                </a:ext>
              </a:extLst>
            </p:cNvPr>
            <p:cNvSpPr txBox="1">
              <a:spLocks noChangeArrowheads="1"/>
            </p:cNvSpPr>
            <p:nvPr/>
          </p:nvSpPr>
          <p:spPr bwMode="auto">
            <a:xfrm>
              <a:off x="3355" y="3577"/>
              <a:ext cx="1275" cy="326"/>
            </a:xfrm>
            <a:prstGeom prst="rect">
              <a:avLst/>
            </a:prstGeom>
            <a:noFill/>
            <a:ln w="9525">
              <a:noFill/>
              <a:miter lim="800000"/>
              <a:headEnd/>
              <a:tailEnd/>
            </a:ln>
            <a:effectLst/>
          </p:spPr>
          <p:txBody>
            <a:bodyPr>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spcBef>
                  <a:spcPct val="50000"/>
                </a:spcBef>
                <a:buFont typeface="Times" pitchFamily="2" charset="0"/>
                <a:buNone/>
                <a:defRPr/>
              </a:pPr>
              <a:r>
                <a:rPr lang="de-DE" altLang="en-US" sz="1400">
                  <a:effectLst>
                    <a:outerShdw blurRad="38100" dist="38100" dir="2700000" algn="tl">
                      <a:srgbClr val="FFFFFF"/>
                    </a:outerShdw>
                  </a:effectLst>
                  <a:latin typeface="Times" pitchFamily="2" charset="0"/>
                </a:rPr>
                <a:t>less special position:</a:t>
              </a:r>
              <a:br>
                <a:rPr lang="de-DE" altLang="en-US" sz="1400">
                  <a:effectLst>
                    <a:outerShdw blurRad="38100" dist="38100" dir="2700000" algn="tl">
                      <a:srgbClr val="FFFFFF"/>
                    </a:outerShdw>
                  </a:effectLst>
                  <a:latin typeface="Times" pitchFamily="2" charset="0"/>
                </a:rPr>
              </a:br>
              <a:r>
                <a:rPr lang="de-DE" altLang="en-US" sz="1400">
                  <a:effectLst>
                    <a:outerShdw blurRad="38100" dist="38100" dir="2700000" algn="tl">
                      <a:srgbClr val="FFFFFF"/>
                    </a:outerShdw>
                  </a:effectLst>
                  <a:latin typeface="Times" pitchFamily="2" charset="0"/>
                </a:rPr>
                <a:t>quadrangle</a:t>
              </a:r>
              <a:endParaRPr lang="de-DE" altLang="en-US" sz="1400">
                <a:latin typeface="Times" pitchFamily="2" charset="0"/>
              </a:endParaRPr>
            </a:p>
          </p:txBody>
        </p:sp>
      </p:grpSp>
      <p:sp>
        <p:nvSpPr>
          <p:cNvPr id="1115417" name="Text Box 281">
            <a:extLst>
              <a:ext uri="{FF2B5EF4-FFF2-40B4-BE49-F238E27FC236}">
                <a16:creationId xmlns:a16="http://schemas.microsoft.com/office/drawing/2014/main" id="{919AA2D0-7E1C-9FFC-3DED-7144B94519B0}"/>
              </a:ext>
            </a:extLst>
          </p:cNvPr>
          <p:cNvSpPr txBox="1">
            <a:spLocks noChangeArrowheads="1"/>
          </p:cNvSpPr>
          <p:nvPr/>
        </p:nvSpPr>
        <p:spPr bwMode="auto">
          <a:xfrm>
            <a:off x="8004175" y="5781675"/>
            <a:ext cx="1751013" cy="517525"/>
          </a:xfrm>
          <a:prstGeom prst="rect">
            <a:avLst/>
          </a:prstGeom>
          <a:noFill/>
          <a:ln w="9525">
            <a:noFill/>
            <a:miter lim="800000"/>
            <a:headEnd/>
            <a:tailEnd/>
          </a:ln>
          <a:effectLst/>
        </p:spPr>
        <p:txBody>
          <a:bodyPr>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spcBef>
                <a:spcPct val="50000"/>
              </a:spcBef>
              <a:buFont typeface="Times" pitchFamily="2" charset="0"/>
              <a:buNone/>
              <a:defRPr/>
            </a:pPr>
            <a:r>
              <a:rPr lang="de-DE" altLang="en-US" sz="1400">
                <a:effectLst>
                  <a:outerShdw blurRad="38100" dist="38100" dir="2700000" algn="tl">
                    <a:srgbClr val="FFFFFF"/>
                  </a:outerShdw>
                </a:effectLst>
                <a:latin typeface="Times" pitchFamily="2" charset="0"/>
              </a:rPr>
              <a:t>general position:</a:t>
            </a:r>
            <a:br>
              <a:rPr lang="de-DE" altLang="en-US" sz="1400">
                <a:effectLst>
                  <a:outerShdw blurRad="38100" dist="38100" dir="2700000" algn="tl">
                    <a:srgbClr val="FFFFFF"/>
                  </a:outerShdw>
                </a:effectLst>
                <a:latin typeface="Times" pitchFamily="2" charset="0"/>
              </a:rPr>
            </a:br>
            <a:r>
              <a:rPr lang="de-DE" altLang="en-US" sz="1400">
                <a:effectLst>
                  <a:outerShdw blurRad="38100" dist="38100" dir="2700000" algn="tl">
                    <a:srgbClr val="FFFFFF"/>
                  </a:outerShdw>
                </a:effectLst>
                <a:latin typeface="Times" pitchFamily="2" charset="0"/>
              </a:rPr>
              <a:t>tetrahedron</a:t>
            </a:r>
            <a:endParaRPr lang="de-DE" altLang="en-US" sz="1400">
              <a:latin typeface="Times" pitchFamily="2" charset="0"/>
            </a:endParaRPr>
          </a:p>
        </p:txBody>
      </p:sp>
      <p:grpSp>
        <p:nvGrpSpPr>
          <p:cNvPr id="9" name="Group 297">
            <a:extLst>
              <a:ext uri="{FF2B5EF4-FFF2-40B4-BE49-F238E27FC236}">
                <a16:creationId xmlns:a16="http://schemas.microsoft.com/office/drawing/2014/main" id="{56700B2A-80D8-F6EA-9D0C-3C81D751F0BF}"/>
              </a:ext>
            </a:extLst>
          </p:cNvPr>
          <p:cNvGrpSpPr>
            <a:grpSpLocks/>
          </p:cNvGrpSpPr>
          <p:nvPr/>
        </p:nvGrpSpPr>
        <p:grpSpPr bwMode="auto">
          <a:xfrm>
            <a:off x="6310313" y="2887663"/>
            <a:ext cx="828675" cy="2716212"/>
            <a:chOff x="3975" y="1819"/>
            <a:chExt cx="522" cy="1711"/>
          </a:xfrm>
        </p:grpSpPr>
        <p:sp>
          <p:nvSpPr>
            <p:cNvPr id="15402" name="Line 229">
              <a:extLst>
                <a:ext uri="{FF2B5EF4-FFF2-40B4-BE49-F238E27FC236}">
                  <a16:creationId xmlns:a16="http://schemas.microsoft.com/office/drawing/2014/main" id="{111FA281-6FA1-F74A-63F2-C57BECD609CA}"/>
                </a:ext>
              </a:extLst>
            </p:cNvPr>
            <p:cNvSpPr>
              <a:spLocks noChangeShapeType="1"/>
            </p:cNvSpPr>
            <p:nvPr/>
          </p:nvSpPr>
          <p:spPr bwMode="auto">
            <a:xfrm flipH="1">
              <a:off x="4096" y="2698"/>
              <a:ext cx="352" cy="7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5403" name="Group 296">
              <a:extLst>
                <a:ext uri="{FF2B5EF4-FFF2-40B4-BE49-F238E27FC236}">
                  <a16:creationId xmlns:a16="http://schemas.microsoft.com/office/drawing/2014/main" id="{9DB3EFE8-2ABA-7BA5-C645-0A00559A5958}"/>
                </a:ext>
              </a:extLst>
            </p:cNvPr>
            <p:cNvGrpSpPr>
              <a:grpSpLocks/>
            </p:cNvGrpSpPr>
            <p:nvPr/>
          </p:nvGrpSpPr>
          <p:grpSpPr bwMode="auto">
            <a:xfrm>
              <a:off x="3975" y="1819"/>
              <a:ext cx="522" cy="1711"/>
              <a:chOff x="3975" y="1813"/>
              <a:chExt cx="522" cy="1711"/>
            </a:xfrm>
          </p:grpSpPr>
          <p:sp>
            <p:nvSpPr>
              <p:cNvPr id="15404" name="Line 224">
                <a:extLst>
                  <a:ext uri="{FF2B5EF4-FFF2-40B4-BE49-F238E27FC236}">
                    <a16:creationId xmlns:a16="http://schemas.microsoft.com/office/drawing/2014/main" id="{23E03B00-1643-C820-7795-9F667C9D6FA9}"/>
                  </a:ext>
                </a:extLst>
              </p:cNvPr>
              <p:cNvSpPr>
                <a:spLocks noChangeShapeType="1"/>
              </p:cNvSpPr>
              <p:nvPr/>
            </p:nvSpPr>
            <p:spPr bwMode="auto">
              <a:xfrm rot="5400000">
                <a:off x="4001" y="2259"/>
                <a:ext cx="8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5405" name="Group 292">
                <a:extLst>
                  <a:ext uri="{FF2B5EF4-FFF2-40B4-BE49-F238E27FC236}">
                    <a16:creationId xmlns:a16="http://schemas.microsoft.com/office/drawing/2014/main" id="{08E78F23-1AB3-4D50-E22E-F08F4C42970A}"/>
                  </a:ext>
                </a:extLst>
              </p:cNvPr>
              <p:cNvGrpSpPr>
                <a:grpSpLocks/>
              </p:cNvGrpSpPr>
              <p:nvPr/>
            </p:nvGrpSpPr>
            <p:grpSpPr bwMode="auto">
              <a:xfrm>
                <a:off x="3975" y="1814"/>
                <a:ext cx="522" cy="1710"/>
                <a:chOff x="3975" y="1814"/>
                <a:chExt cx="522" cy="1710"/>
              </a:xfrm>
            </p:grpSpPr>
            <p:sp>
              <p:nvSpPr>
                <p:cNvPr id="15406" name="Freeform 238">
                  <a:extLst>
                    <a:ext uri="{FF2B5EF4-FFF2-40B4-BE49-F238E27FC236}">
                      <a16:creationId xmlns:a16="http://schemas.microsoft.com/office/drawing/2014/main" id="{6445E266-3A83-88FC-E8C3-9E083ACE66C9}"/>
                    </a:ext>
                  </a:extLst>
                </p:cNvPr>
                <p:cNvSpPr>
                  <a:spLocks/>
                </p:cNvSpPr>
                <p:nvPr/>
              </p:nvSpPr>
              <p:spPr bwMode="auto">
                <a:xfrm>
                  <a:off x="4004" y="1814"/>
                  <a:ext cx="444" cy="1710"/>
                </a:xfrm>
                <a:custGeom>
                  <a:avLst/>
                  <a:gdLst>
                    <a:gd name="T0" fmla="*/ 444 w 444"/>
                    <a:gd name="T1" fmla="*/ 888 h 1710"/>
                    <a:gd name="T2" fmla="*/ 444 w 444"/>
                    <a:gd name="T3" fmla="*/ 0 h 1710"/>
                    <a:gd name="T4" fmla="*/ 0 w 444"/>
                    <a:gd name="T5" fmla="*/ 409 h 1710"/>
                    <a:gd name="T6" fmla="*/ 26 w 444"/>
                    <a:gd name="T7" fmla="*/ 1710 h 1710"/>
                    <a:gd name="T8" fmla="*/ 444 w 444"/>
                    <a:gd name="T9" fmla="*/ 888 h 1710"/>
                    <a:gd name="T10" fmla="*/ 0 60000 65536"/>
                    <a:gd name="T11" fmla="*/ 0 60000 65536"/>
                    <a:gd name="T12" fmla="*/ 0 60000 65536"/>
                    <a:gd name="T13" fmla="*/ 0 60000 65536"/>
                    <a:gd name="T14" fmla="*/ 0 60000 65536"/>
                    <a:gd name="T15" fmla="*/ 0 w 444"/>
                    <a:gd name="T16" fmla="*/ 0 h 1710"/>
                    <a:gd name="T17" fmla="*/ 444 w 444"/>
                    <a:gd name="T18" fmla="*/ 1710 h 1710"/>
                  </a:gdLst>
                  <a:ahLst/>
                  <a:cxnLst>
                    <a:cxn ang="T10">
                      <a:pos x="T0" y="T1"/>
                    </a:cxn>
                    <a:cxn ang="T11">
                      <a:pos x="T2" y="T3"/>
                    </a:cxn>
                    <a:cxn ang="T12">
                      <a:pos x="T4" y="T5"/>
                    </a:cxn>
                    <a:cxn ang="T13">
                      <a:pos x="T6" y="T7"/>
                    </a:cxn>
                    <a:cxn ang="T14">
                      <a:pos x="T8" y="T9"/>
                    </a:cxn>
                  </a:cxnLst>
                  <a:rect l="T15" t="T16" r="T17" b="T18"/>
                  <a:pathLst>
                    <a:path w="444" h="1710">
                      <a:moveTo>
                        <a:pt x="444" y="888"/>
                      </a:moveTo>
                      <a:lnTo>
                        <a:pt x="444" y="0"/>
                      </a:lnTo>
                      <a:lnTo>
                        <a:pt x="0" y="409"/>
                      </a:lnTo>
                      <a:lnTo>
                        <a:pt x="26" y="1710"/>
                      </a:lnTo>
                      <a:lnTo>
                        <a:pt x="444" y="888"/>
                      </a:lnTo>
                      <a:close/>
                    </a:path>
                  </a:pathLst>
                </a:custGeom>
                <a:solidFill>
                  <a:schemeClr val="accent1">
                    <a:alpha val="23137"/>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407" name="AutoShape 282">
                  <a:extLst>
                    <a:ext uri="{FF2B5EF4-FFF2-40B4-BE49-F238E27FC236}">
                      <a16:creationId xmlns:a16="http://schemas.microsoft.com/office/drawing/2014/main" id="{BE312CE0-5B75-9EF6-9675-EBEEC6E7B8BB}"/>
                    </a:ext>
                  </a:extLst>
                </p:cNvPr>
                <p:cNvSpPr>
                  <a:spLocks noChangeArrowheads="1"/>
                </p:cNvSpPr>
                <p:nvPr/>
              </p:nvSpPr>
              <p:spPr bwMode="auto">
                <a:xfrm rot="8450771" flipV="1">
                  <a:off x="3975" y="1859"/>
                  <a:ext cx="522" cy="134"/>
                </a:xfrm>
                <a:prstGeom prst="rightArrow">
                  <a:avLst>
                    <a:gd name="adj1" fmla="val 36500"/>
                    <a:gd name="adj2" fmla="val 73312"/>
                  </a:avLst>
                </a:prstGeom>
                <a:solidFill>
                  <a:srgbClr val="A600FF"/>
                </a:solidFill>
                <a:ln w="9525">
                  <a:solidFill>
                    <a:schemeClr val="tx1"/>
                  </a:solidFill>
                  <a:miter lim="800000"/>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grpSp>
        </p:grpSp>
      </p:grpSp>
      <p:grpSp>
        <p:nvGrpSpPr>
          <p:cNvPr id="12" name="Group 301">
            <a:extLst>
              <a:ext uri="{FF2B5EF4-FFF2-40B4-BE49-F238E27FC236}">
                <a16:creationId xmlns:a16="http://schemas.microsoft.com/office/drawing/2014/main" id="{218AD2B1-43CB-E66B-5BD6-88A6DD0641D3}"/>
              </a:ext>
            </a:extLst>
          </p:cNvPr>
          <p:cNvGrpSpPr>
            <a:grpSpLocks/>
          </p:cNvGrpSpPr>
          <p:nvPr/>
        </p:nvGrpSpPr>
        <p:grpSpPr bwMode="auto">
          <a:xfrm>
            <a:off x="7505700" y="2879725"/>
            <a:ext cx="2395538" cy="2714625"/>
            <a:chOff x="4728" y="1814"/>
            <a:chExt cx="1509" cy="1710"/>
          </a:xfrm>
        </p:grpSpPr>
        <p:grpSp>
          <p:nvGrpSpPr>
            <p:cNvPr id="15386" name="Group 299">
              <a:extLst>
                <a:ext uri="{FF2B5EF4-FFF2-40B4-BE49-F238E27FC236}">
                  <a16:creationId xmlns:a16="http://schemas.microsoft.com/office/drawing/2014/main" id="{A6EB744A-CAAE-91E1-873F-92D77BF0098E}"/>
                </a:ext>
              </a:extLst>
            </p:cNvPr>
            <p:cNvGrpSpPr>
              <a:grpSpLocks/>
            </p:cNvGrpSpPr>
            <p:nvPr/>
          </p:nvGrpSpPr>
          <p:grpSpPr bwMode="auto">
            <a:xfrm>
              <a:off x="4728" y="1814"/>
              <a:ext cx="1509" cy="1710"/>
              <a:chOff x="4728" y="1814"/>
              <a:chExt cx="1509" cy="1710"/>
            </a:xfrm>
          </p:grpSpPr>
          <p:grpSp>
            <p:nvGrpSpPr>
              <p:cNvPr id="15388" name="Group 293">
                <a:extLst>
                  <a:ext uri="{FF2B5EF4-FFF2-40B4-BE49-F238E27FC236}">
                    <a16:creationId xmlns:a16="http://schemas.microsoft.com/office/drawing/2014/main" id="{CFD4428F-3D0E-4C93-B937-E2D94423DEC1}"/>
                  </a:ext>
                </a:extLst>
              </p:cNvPr>
              <p:cNvGrpSpPr>
                <a:grpSpLocks/>
              </p:cNvGrpSpPr>
              <p:nvPr/>
            </p:nvGrpSpPr>
            <p:grpSpPr bwMode="auto">
              <a:xfrm>
                <a:off x="4728" y="1814"/>
                <a:ext cx="1509" cy="1710"/>
                <a:chOff x="4728" y="1814"/>
                <a:chExt cx="1509" cy="1710"/>
              </a:xfrm>
            </p:grpSpPr>
            <p:sp>
              <p:nvSpPr>
                <p:cNvPr id="15392" name="Freeform 258">
                  <a:extLst>
                    <a:ext uri="{FF2B5EF4-FFF2-40B4-BE49-F238E27FC236}">
                      <a16:creationId xmlns:a16="http://schemas.microsoft.com/office/drawing/2014/main" id="{0D69FF5F-52EF-451C-8E36-61969723B304}"/>
                    </a:ext>
                  </a:extLst>
                </p:cNvPr>
                <p:cNvSpPr>
                  <a:spLocks/>
                </p:cNvSpPr>
                <p:nvPr/>
              </p:nvSpPr>
              <p:spPr bwMode="auto">
                <a:xfrm>
                  <a:off x="5208" y="1814"/>
                  <a:ext cx="444" cy="1710"/>
                </a:xfrm>
                <a:custGeom>
                  <a:avLst/>
                  <a:gdLst>
                    <a:gd name="T0" fmla="*/ 444 w 444"/>
                    <a:gd name="T1" fmla="*/ 888 h 1710"/>
                    <a:gd name="T2" fmla="*/ 444 w 444"/>
                    <a:gd name="T3" fmla="*/ 0 h 1710"/>
                    <a:gd name="T4" fmla="*/ 0 w 444"/>
                    <a:gd name="T5" fmla="*/ 409 h 1710"/>
                    <a:gd name="T6" fmla="*/ 26 w 444"/>
                    <a:gd name="T7" fmla="*/ 1710 h 1710"/>
                    <a:gd name="T8" fmla="*/ 444 w 444"/>
                    <a:gd name="T9" fmla="*/ 888 h 1710"/>
                    <a:gd name="T10" fmla="*/ 0 60000 65536"/>
                    <a:gd name="T11" fmla="*/ 0 60000 65536"/>
                    <a:gd name="T12" fmla="*/ 0 60000 65536"/>
                    <a:gd name="T13" fmla="*/ 0 60000 65536"/>
                    <a:gd name="T14" fmla="*/ 0 60000 65536"/>
                    <a:gd name="T15" fmla="*/ 0 w 444"/>
                    <a:gd name="T16" fmla="*/ 0 h 1710"/>
                    <a:gd name="T17" fmla="*/ 444 w 444"/>
                    <a:gd name="T18" fmla="*/ 1710 h 1710"/>
                  </a:gdLst>
                  <a:ahLst/>
                  <a:cxnLst>
                    <a:cxn ang="T10">
                      <a:pos x="T0" y="T1"/>
                    </a:cxn>
                    <a:cxn ang="T11">
                      <a:pos x="T2" y="T3"/>
                    </a:cxn>
                    <a:cxn ang="T12">
                      <a:pos x="T4" y="T5"/>
                    </a:cxn>
                    <a:cxn ang="T13">
                      <a:pos x="T6" y="T7"/>
                    </a:cxn>
                    <a:cxn ang="T14">
                      <a:pos x="T8" y="T9"/>
                    </a:cxn>
                  </a:cxnLst>
                  <a:rect l="T15" t="T16" r="T17" b="T18"/>
                  <a:pathLst>
                    <a:path w="444" h="1710">
                      <a:moveTo>
                        <a:pt x="444" y="888"/>
                      </a:moveTo>
                      <a:lnTo>
                        <a:pt x="444" y="0"/>
                      </a:lnTo>
                      <a:lnTo>
                        <a:pt x="0" y="409"/>
                      </a:lnTo>
                      <a:lnTo>
                        <a:pt x="26" y="1710"/>
                      </a:lnTo>
                      <a:lnTo>
                        <a:pt x="444" y="888"/>
                      </a:lnTo>
                      <a:close/>
                    </a:path>
                  </a:pathLst>
                </a:custGeom>
                <a:solidFill>
                  <a:schemeClr val="accent1">
                    <a:alpha val="23137"/>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15393" name="Group 291">
                  <a:extLst>
                    <a:ext uri="{FF2B5EF4-FFF2-40B4-BE49-F238E27FC236}">
                      <a16:creationId xmlns:a16="http://schemas.microsoft.com/office/drawing/2014/main" id="{623E9C47-E297-4CEE-DA62-0C4500F7C4D9}"/>
                    </a:ext>
                  </a:extLst>
                </p:cNvPr>
                <p:cNvGrpSpPr>
                  <a:grpSpLocks/>
                </p:cNvGrpSpPr>
                <p:nvPr/>
              </p:nvGrpSpPr>
              <p:grpSpPr bwMode="auto">
                <a:xfrm>
                  <a:off x="4728" y="1851"/>
                  <a:ext cx="1509" cy="1561"/>
                  <a:chOff x="4728" y="1851"/>
                  <a:chExt cx="1509" cy="1561"/>
                </a:xfrm>
              </p:grpSpPr>
              <p:sp>
                <p:nvSpPr>
                  <p:cNvPr id="1115376" name="Text Box 240">
                    <a:extLst>
                      <a:ext uri="{FF2B5EF4-FFF2-40B4-BE49-F238E27FC236}">
                        <a16:creationId xmlns:a16="http://schemas.microsoft.com/office/drawing/2014/main" id="{015A1A86-25D8-86DB-B4FB-900828354760}"/>
                      </a:ext>
                    </a:extLst>
                  </p:cNvPr>
                  <p:cNvSpPr txBox="1">
                    <a:spLocks noChangeArrowheads="1"/>
                  </p:cNvSpPr>
                  <p:nvPr/>
                </p:nvSpPr>
                <p:spPr bwMode="auto">
                  <a:xfrm>
                    <a:off x="4974" y="1851"/>
                    <a:ext cx="212" cy="288"/>
                  </a:xfrm>
                  <a:prstGeom prst="rect">
                    <a:avLst/>
                  </a:prstGeom>
                  <a:noFill/>
                  <a:ln w="9525">
                    <a:noFill/>
                    <a:miter lim="800000"/>
                    <a:headEnd/>
                    <a:tailEnd/>
                  </a:ln>
                  <a:effectLst/>
                </p:spPr>
                <p:txBody>
                  <a:bodyPr wrap="none">
                    <a:spAutoFit/>
                  </a:bodyPr>
                  <a:lstStyle/>
                  <a:p>
                    <a:pPr>
                      <a:defRPr/>
                    </a:pPr>
                    <a:r>
                      <a:rPr lang="de-DE" sz="2400">
                        <a:effectLst>
                          <a:outerShdw blurRad="38100" dist="38100" dir="2700000" algn="tl">
                            <a:srgbClr val="FFFFFF"/>
                          </a:outerShdw>
                        </a:effectLst>
                        <a:latin typeface="Times" pitchFamily="-105" charset="0"/>
                        <a:ea typeface="+mn-ea"/>
                      </a:rPr>
                      <a:t>h</a:t>
                    </a:r>
                  </a:p>
                </p:txBody>
              </p:sp>
              <p:grpSp>
                <p:nvGrpSpPr>
                  <p:cNvPr id="15395" name="Group 246">
                    <a:extLst>
                      <a:ext uri="{FF2B5EF4-FFF2-40B4-BE49-F238E27FC236}">
                        <a16:creationId xmlns:a16="http://schemas.microsoft.com/office/drawing/2014/main" id="{8C231213-3084-5133-3732-E39DE2589387}"/>
                      </a:ext>
                    </a:extLst>
                  </p:cNvPr>
                  <p:cNvGrpSpPr>
                    <a:grpSpLocks/>
                  </p:cNvGrpSpPr>
                  <p:nvPr/>
                </p:nvGrpSpPr>
                <p:grpSpPr bwMode="auto">
                  <a:xfrm>
                    <a:off x="4728" y="2698"/>
                    <a:ext cx="458" cy="657"/>
                    <a:chOff x="4206" y="2976"/>
                    <a:chExt cx="458" cy="657"/>
                  </a:xfrm>
                </p:grpSpPr>
                <p:sp>
                  <p:nvSpPr>
                    <p:cNvPr id="15400" name="Line 247">
                      <a:extLst>
                        <a:ext uri="{FF2B5EF4-FFF2-40B4-BE49-F238E27FC236}">
                          <a16:creationId xmlns:a16="http://schemas.microsoft.com/office/drawing/2014/main" id="{E5B7FCD4-781C-3940-89BF-0EFD3D5DFCA9}"/>
                        </a:ext>
                      </a:extLst>
                    </p:cNvPr>
                    <p:cNvSpPr>
                      <a:spLocks noChangeShapeType="1"/>
                    </p:cNvSpPr>
                    <p:nvPr/>
                  </p:nvSpPr>
                  <p:spPr bwMode="auto">
                    <a:xfrm flipH="1">
                      <a:off x="4347" y="2976"/>
                      <a:ext cx="317" cy="488"/>
                    </a:xfrm>
                    <a:prstGeom prst="line">
                      <a:avLst/>
                    </a:prstGeom>
                    <a:noFill/>
                    <a:ln w="9525">
                      <a:solidFill>
                        <a:schemeClr val="tx1"/>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15384" name="Text Box 248">
                      <a:extLst>
                        <a:ext uri="{FF2B5EF4-FFF2-40B4-BE49-F238E27FC236}">
                          <a16:creationId xmlns:a16="http://schemas.microsoft.com/office/drawing/2014/main" id="{61C85295-8CB8-8414-97F6-0C58D4E4491D}"/>
                        </a:ext>
                      </a:extLst>
                    </p:cNvPr>
                    <p:cNvSpPr txBox="1">
                      <a:spLocks noChangeArrowheads="1"/>
                    </p:cNvSpPr>
                    <p:nvPr/>
                  </p:nvSpPr>
                  <p:spPr bwMode="auto">
                    <a:xfrm>
                      <a:off x="4206" y="3345"/>
                      <a:ext cx="169" cy="288"/>
                    </a:xfrm>
                    <a:prstGeom prst="rect">
                      <a:avLst/>
                    </a:prstGeom>
                    <a:noFill/>
                    <a:ln w="9525">
                      <a:noFill/>
                      <a:miter lim="800000"/>
                      <a:headEnd/>
                      <a:tailEnd/>
                    </a:ln>
                    <a:effec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defRPr/>
                      </a:pPr>
                      <a:r>
                        <a:rPr lang="de-DE" altLang="en-US" sz="2400">
                          <a:effectLst>
                            <a:outerShdw blurRad="38100" dist="38100" dir="2700000" algn="tl">
                              <a:srgbClr val="FFFFFF"/>
                            </a:outerShdw>
                          </a:effectLst>
                          <a:latin typeface="Times" pitchFamily="2" charset="0"/>
                        </a:rPr>
                        <a:t>l</a:t>
                      </a:r>
                      <a:endParaRPr lang="de-DE" altLang="en-US"/>
                    </a:p>
                  </p:txBody>
                </p:sp>
              </p:grpSp>
              <p:sp>
                <p:nvSpPr>
                  <p:cNvPr id="15396" name="Line 259">
                    <a:extLst>
                      <a:ext uri="{FF2B5EF4-FFF2-40B4-BE49-F238E27FC236}">
                        <a16:creationId xmlns:a16="http://schemas.microsoft.com/office/drawing/2014/main" id="{E42EA64E-E16D-E900-C3AA-0F717866601D}"/>
                      </a:ext>
                    </a:extLst>
                  </p:cNvPr>
                  <p:cNvSpPr>
                    <a:spLocks noChangeShapeType="1"/>
                  </p:cNvSpPr>
                  <p:nvPr/>
                </p:nvSpPr>
                <p:spPr bwMode="auto">
                  <a:xfrm flipH="1" flipV="1">
                    <a:off x="5185" y="1925"/>
                    <a:ext cx="0" cy="769"/>
                  </a:xfrm>
                  <a:prstGeom prst="line">
                    <a:avLst/>
                  </a:prstGeom>
                  <a:noFill/>
                  <a:ln w="9525">
                    <a:solidFill>
                      <a:schemeClr val="tx1"/>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15397" name="Group 263">
                    <a:extLst>
                      <a:ext uri="{FF2B5EF4-FFF2-40B4-BE49-F238E27FC236}">
                        <a16:creationId xmlns:a16="http://schemas.microsoft.com/office/drawing/2014/main" id="{BD372B23-54DF-5D2C-FB73-B1171E65187C}"/>
                      </a:ext>
                    </a:extLst>
                  </p:cNvPr>
                  <p:cNvGrpSpPr>
                    <a:grpSpLocks/>
                  </p:cNvGrpSpPr>
                  <p:nvPr/>
                </p:nvGrpSpPr>
                <p:grpSpPr bwMode="auto">
                  <a:xfrm>
                    <a:off x="5186" y="2693"/>
                    <a:ext cx="1051" cy="719"/>
                    <a:chOff x="5169" y="2971"/>
                    <a:chExt cx="1051" cy="719"/>
                  </a:xfrm>
                </p:grpSpPr>
                <p:sp>
                  <p:nvSpPr>
                    <p:cNvPr id="15398" name="Line 264">
                      <a:extLst>
                        <a:ext uri="{FF2B5EF4-FFF2-40B4-BE49-F238E27FC236}">
                          <a16:creationId xmlns:a16="http://schemas.microsoft.com/office/drawing/2014/main" id="{2B15A728-AE90-878D-4248-6C90F94EE5F8}"/>
                        </a:ext>
                      </a:extLst>
                    </p:cNvPr>
                    <p:cNvSpPr>
                      <a:spLocks noChangeShapeType="1"/>
                    </p:cNvSpPr>
                    <p:nvPr/>
                  </p:nvSpPr>
                  <p:spPr bwMode="auto">
                    <a:xfrm>
                      <a:off x="5169" y="2971"/>
                      <a:ext cx="972" cy="431"/>
                    </a:xfrm>
                    <a:prstGeom prst="line">
                      <a:avLst/>
                    </a:prstGeom>
                    <a:noFill/>
                    <a:ln w="9525">
                      <a:solidFill>
                        <a:schemeClr val="tx1"/>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15401" name="Text Box 265">
                      <a:extLst>
                        <a:ext uri="{FF2B5EF4-FFF2-40B4-BE49-F238E27FC236}">
                          <a16:creationId xmlns:a16="http://schemas.microsoft.com/office/drawing/2014/main" id="{0BD89F84-67C0-E81A-5F78-B4C1EA343FB7}"/>
                        </a:ext>
                      </a:extLst>
                    </p:cNvPr>
                    <p:cNvSpPr txBox="1">
                      <a:spLocks noChangeArrowheads="1"/>
                    </p:cNvSpPr>
                    <p:nvPr/>
                  </p:nvSpPr>
                  <p:spPr bwMode="auto">
                    <a:xfrm>
                      <a:off x="6008" y="3402"/>
                      <a:ext cx="212" cy="288"/>
                    </a:xfrm>
                    <a:prstGeom prst="rect">
                      <a:avLst/>
                    </a:prstGeom>
                    <a:noFill/>
                    <a:ln w="9525">
                      <a:noFill/>
                      <a:miter lim="800000"/>
                      <a:headEnd/>
                      <a:tailEnd/>
                    </a:ln>
                    <a:effec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defRPr/>
                      </a:pPr>
                      <a:r>
                        <a:rPr lang="de-DE" altLang="en-US" sz="2400">
                          <a:effectLst>
                            <a:outerShdw blurRad="38100" dist="38100" dir="2700000" algn="tl">
                              <a:srgbClr val="FFFFFF"/>
                            </a:outerShdw>
                          </a:effectLst>
                          <a:latin typeface="Times" pitchFamily="2" charset="0"/>
                        </a:rPr>
                        <a:t>d</a:t>
                      </a:r>
                      <a:endParaRPr lang="de-DE" altLang="en-US"/>
                    </a:p>
                  </p:txBody>
                </p:sp>
              </p:grpSp>
            </p:grpSp>
          </p:grpSp>
          <p:grpSp>
            <p:nvGrpSpPr>
              <p:cNvPr id="15389" name="Group 260">
                <a:extLst>
                  <a:ext uri="{FF2B5EF4-FFF2-40B4-BE49-F238E27FC236}">
                    <a16:creationId xmlns:a16="http://schemas.microsoft.com/office/drawing/2014/main" id="{3AFD371E-910D-73AD-675F-BE753D238BB5}"/>
                  </a:ext>
                </a:extLst>
              </p:cNvPr>
              <p:cNvGrpSpPr>
                <a:grpSpLocks/>
              </p:cNvGrpSpPr>
              <p:nvPr/>
            </p:nvGrpSpPr>
            <p:grpSpPr bwMode="auto">
              <a:xfrm>
                <a:off x="5210" y="2642"/>
                <a:ext cx="664" cy="288"/>
                <a:chOff x="5172" y="2915"/>
                <a:chExt cx="664" cy="288"/>
              </a:xfrm>
            </p:grpSpPr>
            <p:sp>
              <p:nvSpPr>
                <p:cNvPr id="1115397" name="Text Box 261">
                  <a:extLst>
                    <a:ext uri="{FF2B5EF4-FFF2-40B4-BE49-F238E27FC236}">
                      <a16:creationId xmlns:a16="http://schemas.microsoft.com/office/drawing/2014/main" id="{F95C70C9-FD1E-262F-8860-39FF25CFFCA2}"/>
                    </a:ext>
                  </a:extLst>
                </p:cNvPr>
                <p:cNvSpPr txBox="1">
                  <a:spLocks noChangeArrowheads="1"/>
                </p:cNvSpPr>
                <p:nvPr/>
              </p:nvSpPr>
              <p:spPr bwMode="auto">
                <a:xfrm>
                  <a:off x="5635" y="2915"/>
                  <a:ext cx="201" cy="288"/>
                </a:xfrm>
                <a:prstGeom prst="rect">
                  <a:avLst/>
                </a:prstGeom>
                <a:noFill/>
                <a:ln w="9525">
                  <a:noFill/>
                  <a:miter lim="800000"/>
                  <a:headEnd/>
                  <a:tailEnd/>
                </a:ln>
                <a:effectLst/>
              </p:spPr>
              <p:txBody>
                <a:bodyPr wrap="none">
                  <a:spAutoFit/>
                </a:bodyPr>
                <a:lstStyle/>
                <a:p>
                  <a:pPr>
                    <a:defRPr/>
                  </a:pPr>
                  <a:r>
                    <a:rPr lang="de-DE" sz="2400">
                      <a:solidFill>
                        <a:schemeClr val="folHlink"/>
                      </a:solidFill>
                      <a:effectLst>
                        <a:outerShdw blurRad="38100" dist="38100" dir="2700000" algn="tl">
                          <a:srgbClr val="000000"/>
                        </a:outerShdw>
                      </a:effectLst>
                      <a:latin typeface="Times" pitchFamily="-105" charset="0"/>
                      <a:ea typeface="+mn-ea"/>
                    </a:rPr>
                    <a:t>e</a:t>
                  </a:r>
                </a:p>
              </p:txBody>
            </p:sp>
            <p:sp>
              <p:nvSpPr>
                <p:cNvPr id="15391" name="Line 262">
                  <a:extLst>
                    <a:ext uri="{FF2B5EF4-FFF2-40B4-BE49-F238E27FC236}">
                      <a16:creationId xmlns:a16="http://schemas.microsoft.com/office/drawing/2014/main" id="{38E54D8F-AF1E-60AB-62E3-1E048E8B9370}"/>
                    </a:ext>
                  </a:extLst>
                </p:cNvPr>
                <p:cNvSpPr>
                  <a:spLocks noChangeShapeType="1"/>
                </p:cNvSpPr>
                <p:nvPr/>
              </p:nvSpPr>
              <p:spPr bwMode="auto">
                <a:xfrm>
                  <a:off x="5172" y="2966"/>
                  <a:ext cx="642" cy="0"/>
                </a:xfrm>
                <a:prstGeom prst="line">
                  <a:avLst/>
                </a:prstGeom>
                <a:noFill/>
                <a:ln w="9525">
                  <a:solidFill>
                    <a:schemeClr val="folHlink"/>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15387" name="Line 249">
              <a:extLst>
                <a:ext uri="{FF2B5EF4-FFF2-40B4-BE49-F238E27FC236}">
                  <a16:creationId xmlns:a16="http://schemas.microsoft.com/office/drawing/2014/main" id="{5A63AFE6-89F1-5FA7-EF3F-A48F5EAC3F3B}"/>
                </a:ext>
              </a:extLst>
            </p:cNvPr>
            <p:cNvSpPr>
              <a:spLocks noChangeShapeType="1"/>
            </p:cNvSpPr>
            <p:nvPr/>
          </p:nvSpPr>
          <p:spPr bwMode="auto">
            <a:xfrm flipH="1">
              <a:off x="5300" y="2698"/>
              <a:ext cx="352" cy="7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9" name="Group 302">
            <a:extLst>
              <a:ext uri="{FF2B5EF4-FFF2-40B4-BE49-F238E27FC236}">
                <a16:creationId xmlns:a16="http://schemas.microsoft.com/office/drawing/2014/main" id="{729B2FF0-5149-7D85-C92F-82311CF91C52}"/>
              </a:ext>
            </a:extLst>
          </p:cNvPr>
          <p:cNvGrpSpPr>
            <a:grpSpLocks/>
          </p:cNvGrpSpPr>
          <p:nvPr/>
        </p:nvGrpSpPr>
        <p:grpSpPr bwMode="auto">
          <a:xfrm>
            <a:off x="7762875" y="3613150"/>
            <a:ext cx="1697038" cy="1857375"/>
            <a:chOff x="4744" y="144"/>
            <a:chExt cx="1069" cy="1170"/>
          </a:xfrm>
        </p:grpSpPr>
        <p:sp>
          <p:nvSpPr>
            <p:cNvPr id="15372" name="Oval 266">
              <a:extLst>
                <a:ext uri="{FF2B5EF4-FFF2-40B4-BE49-F238E27FC236}">
                  <a16:creationId xmlns:a16="http://schemas.microsoft.com/office/drawing/2014/main" id="{57137B95-92E5-15D0-2C3F-F23A816001D6}"/>
                </a:ext>
              </a:extLst>
            </p:cNvPr>
            <p:cNvSpPr>
              <a:spLocks noChangeArrowheads="1"/>
            </p:cNvSpPr>
            <p:nvPr/>
          </p:nvSpPr>
          <p:spPr bwMode="auto">
            <a:xfrm>
              <a:off x="5636" y="1204"/>
              <a:ext cx="79" cy="79"/>
            </a:xfrm>
            <a:prstGeom prst="ellipse">
              <a:avLst/>
            </a:prstGeom>
            <a:solidFill>
              <a:schemeClr val="tx2"/>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5373" name="Oval 267">
              <a:extLst>
                <a:ext uri="{FF2B5EF4-FFF2-40B4-BE49-F238E27FC236}">
                  <a16:creationId xmlns:a16="http://schemas.microsoft.com/office/drawing/2014/main" id="{A549F8CD-E96D-5165-03AE-5DFEE55D4A45}"/>
                </a:ext>
              </a:extLst>
            </p:cNvPr>
            <p:cNvSpPr>
              <a:spLocks noChangeArrowheads="1"/>
            </p:cNvSpPr>
            <p:nvPr/>
          </p:nvSpPr>
          <p:spPr bwMode="auto">
            <a:xfrm>
              <a:off x="5734" y="407"/>
              <a:ext cx="79" cy="79"/>
            </a:xfrm>
            <a:prstGeom prst="ellipse">
              <a:avLst/>
            </a:prstGeom>
            <a:solidFill>
              <a:schemeClr val="tx2"/>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5374" name="Oval 268">
              <a:extLst>
                <a:ext uri="{FF2B5EF4-FFF2-40B4-BE49-F238E27FC236}">
                  <a16:creationId xmlns:a16="http://schemas.microsoft.com/office/drawing/2014/main" id="{C9F26C20-C609-FD75-4D2D-A8FD6E7678B8}"/>
                </a:ext>
              </a:extLst>
            </p:cNvPr>
            <p:cNvSpPr>
              <a:spLocks noChangeArrowheads="1"/>
            </p:cNvSpPr>
            <p:nvPr/>
          </p:nvSpPr>
          <p:spPr bwMode="auto">
            <a:xfrm>
              <a:off x="4744" y="223"/>
              <a:ext cx="79" cy="79"/>
            </a:xfrm>
            <a:prstGeom prst="ellipse">
              <a:avLst/>
            </a:prstGeom>
            <a:solidFill>
              <a:schemeClr val="tx2"/>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5375" name="Oval 269">
              <a:extLst>
                <a:ext uri="{FF2B5EF4-FFF2-40B4-BE49-F238E27FC236}">
                  <a16:creationId xmlns:a16="http://schemas.microsoft.com/office/drawing/2014/main" id="{ABAB5EED-B565-3BAD-CB22-8534E451BABB}"/>
                </a:ext>
              </a:extLst>
            </p:cNvPr>
            <p:cNvSpPr>
              <a:spLocks noChangeArrowheads="1"/>
            </p:cNvSpPr>
            <p:nvPr/>
          </p:nvSpPr>
          <p:spPr bwMode="auto">
            <a:xfrm>
              <a:off x="4942" y="144"/>
              <a:ext cx="79" cy="79"/>
            </a:xfrm>
            <a:prstGeom prst="ellipse">
              <a:avLst/>
            </a:prstGeom>
            <a:solidFill>
              <a:schemeClr val="tx2"/>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5376" name="Line 270">
              <a:extLst>
                <a:ext uri="{FF2B5EF4-FFF2-40B4-BE49-F238E27FC236}">
                  <a16:creationId xmlns:a16="http://schemas.microsoft.com/office/drawing/2014/main" id="{1A59394A-BA1F-D1FB-065E-0BF45B676820}"/>
                </a:ext>
              </a:extLst>
            </p:cNvPr>
            <p:cNvSpPr>
              <a:spLocks noChangeShapeType="1"/>
            </p:cNvSpPr>
            <p:nvPr/>
          </p:nvSpPr>
          <p:spPr bwMode="auto">
            <a:xfrm>
              <a:off x="5165" y="1001"/>
              <a:ext cx="501" cy="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77" name="Line 271">
              <a:extLst>
                <a:ext uri="{FF2B5EF4-FFF2-40B4-BE49-F238E27FC236}">
                  <a16:creationId xmlns:a16="http://schemas.microsoft.com/office/drawing/2014/main" id="{B96081AF-E93C-E606-355A-D1CB1111AC30}"/>
                </a:ext>
              </a:extLst>
            </p:cNvPr>
            <p:cNvSpPr>
              <a:spLocks noChangeShapeType="1"/>
            </p:cNvSpPr>
            <p:nvPr/>
          </p:nvSpPr>
          <p:spPr bwMode="auto">
            <a:xfrm flipH="1" flipV="1">
              <a:off x="4768" y="265"/>
              <a:ext cx="533" cy="2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78" name="Line 272">
              <a:extLst>
                <a:ext uri="{FF2B5EF4-FFF2-40B4-BE49-F238E27FC236}">
                  <a16:creationId xmlns:a16="http://schemas.microsoft.com/office/drawing/2014/main" id="{1C4724A3-F495-A318-7FC0-FF210D1D5248}"/>
                </a:ext>
              </a:extLst>
            </p:cNvPr>
            <p:cNvSpPr>
              <a:spLocks noChangeShapeType="1"/>
            </p:cNvSpPr>
            <p:nvPr/>
          </p:nvSpPr>
          <p:spPr bwMode="auto">
            <a:xfrm flipH="1" flipV="1">
              <a:off x="5349" y="270"/>
              <a:ext cx="427" cy="1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79" name="Line 273">
              <a:extLst>
                <a:ext uri="{FF2B5EF4-FFF2-40B4-BE49-F238E27FC236}">
                  <a16:creationId xmlns:a16="http://schemas.microsoft.com/office/drawing/2014/main" id="{637902A8-D4D8-F44C-F173-C7EAD25CD9DB}"/>
                </a:ext>
              </a:extLst>
            </p:cNvPr>
            <p:cNvSpPr>
              <a:spLocks noChangeShapeType="1"/>
            </p:cNvSpPr>
            <p:nvPr/>
          </p:nvSpPr>
          <p:spPr bwMode="auto">
            <a:xfrm flipH="1" flipV="1">
              <a:off x="4980" y="173"/>
              <a:ext cx="185" cy="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80" name="Line 274">
              <a:extLst>
                <a:ext uri="{FF2B5EF4-FFF2-40B4-BE49-F238E27FC236}">
                  <a16:creationId xmlns:a16="http://schemas.microsoft.com/office/drawing/2014/main" id="{913BC377-751A-4E86-E602-8A94E3C27D2F}"/>
                </a:ext>
              </a:extLst>
            </p:cNvPr>
            <p:cNvSpPr>
              <a:spLocks noChangeShapeType="1"/>
            </p:cNvSpPr>
            <p:nvPr/>
          </p:nvSpPr>
          <p:spPr bwMode="auto">
            <a:xfrm flipH="1">
              <a:off x="5675" y="447"/>
              <a:ext cx="97" cy="791"/>
            </a:xfrm>
            <a:prstGeom prst="line">
              <a:avLst/>
            </a:prstGeom>
            <a:noFill/>
            <a:ln w="38100">
              <a:solidFill>
                <a:srgbClr val="FF020B"/>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81" name="Line 275">
              <a:extLst>
                <a:ext uri="{FF2B5EF4-FFF2-40B4-BE49-F238E27FC236}">
                  <a16:creationId xmlns:a16="http://schemas.microsoft.com/office/drawing/2014/main" id="{9A8EA19A-35B3-3F4E-0147-6E1F8B2984E1}"/>
                </a:ext>
              </a:extLst>
            </p:cNvPr>
            <p:cNvSpPr>
              <a:spLocks noChangeShapeType="1"/>
            </p:cNvSpPr>
            <p:nvPr/>
          </p:nvSpPr>
          <p:spPr bwMode="auto">
            <a:xfrm flipH="1">
              <a:off x="4787" y="183"/>
              <a:ext cx="198" cy="79"/>
            </a:xfrm>
            <a:prstGeom prst="line">
              <a:avLst/>
            </a:prstGeom>
            <a:noFill/>
            <a:ln w="38100">
              <a:solidFill>
                <a:srgbClr val="FF020B"/>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82" name="Freeform 276">
              <a:extLst>
                <a:ext uri="{FF2B5EF4-FFF2-40B4-BE49-F238E27FC236}">
                  <a16:creationId xmlns:a16="http://schemas.microsoft.com/office/drawing/2014/main" id="{A5F4D5D4-9D2D-FB9E-889E-3FD7E2630F42}"/>
                </a:ext>
              </a:extLst>
            </p:cNvPr>
            <p:cNvSpPr>
              <a:spLocks/>
            </p:cNvSpPr>
            <p:nvPr/>
          </p:nvSpPr>
          <p:spPr bwMode="auto">
            <a:xfrm>
              <a:off x="4787" y="262"/>
              <a:ext cx="980" cy="972"/>
            </a:xfrm>
            <a:custGeom>
              <a:avLst/>
              <a:gdLst>
                <a:gd name="T0" fmla="*/ 879 w 980"/>
                <a:gd name="T1" fmla="*/ 972 h 972"/>
                <a:gd name="T2" fmla="*/ 0 w 980"/>
                <a:gd name="T3" fmla="*/ 0 h 972"/>
                <a:gd name="T4" fmla="*/ 980 w 980"/>
                <a:gd name="T5" fmla="*/ 176 h 972"/>
                <a:gd name="T6" fmla="*/ 0 60000 65536"/>
                <a:gd name="T7" fmla="*/ 0 60000 65536"/>
                <a:gd name="T8" fmla="*/ 0 60000 65536"/>
                <a:gd name="T9" fmla="*/ 0 w 980"/>
                <a:gd name="T10" fmla="*/ 0 h 972"/>
                <a:gd name="T11" fmla="*/ 980 w 980"/>
                <a:gd name="T12" fmla="*/ 972 h 972"/>
              </a:gdLst>
              <a:ahLst/>
              <a:cxnLst>
                <a:cxn ang="T6">
                  <a:pos x="T0" y="T1"/>
                </a:cxn>
                <a:cxn ang="T7">
                  <a:pos x="T2" y="T3"/>
                </a:cxn>
                <a:cxn ang="T8">
                  <a:pos x="T4" y="T5"/>
                </a:cxn>
              </a:cxnLst>
              <a:rect l="T9" t="T10" r="T11" b="T12"/>
              <a:pathLst>
                <a:path w="980" h="972">
                  <a:moveTo>
                    <a:pt x="879" y="972"/>
                  </a:moveTo>
                  <a:lnTo>
                    <a:pt x="0" y="0"/>
                  </a:lnTo>
                  <a:lnTo>
                    <a:pt x="980" y="176"/>
                  </a:lnTo>
                </a:path>
              </a:pathLst>
            </a:custGeom>
            <a:solidFill>
              <a:srgbClr val="FF020B">
                <a:alpha val="25882"/>
              </a:srgbClr>
            </a:solidFill>
            <a:ln w="9525">
              <a:solidFill>
                <a:srgbClr val="FF0000"/>
              </a:solidFill>
              <a:round/>
              <a:headEnd/>
              <a:tailEnd/>
            </a:ln>
          </p:spPr>
          <p:txBody>
            <a:bodyPr wrap="none" anchor="ctr"/>
            <a:lstStyle/>
            <a:p>
              <a:endParaRPr lang="en-US"/>
            </a:p>
          </p:txBody>
        </p:sp>
        <p:sp>
          <p:nvSpPr>
            <p:cNvPr id="15383" name="Freeform 277">
              <a:extLst>
                <a:ext uri="{FF2B5EF4-FFF2-40B4-BE49-F238E27FC236}">
                  <a16:creationId xmlns:a16="http://schemas.microsoft.com/office/drawing/2014/main" id="{4E634846-CD52-636C-BF03-CCC8A83F4F7C}"/>
                </a:ext>
              </a:extLst>
            </p:cNvPr>
            <p:cNvSpPr>
              <a:spLocks/>
            </p:cNvSpPr>
            <p:nvPr/>
          </p:nvSpPr>
          <p:spPr bwMode="auto">
            <a:xfrm>
              <a:off x="4967" y="179"/>
              <a:ext cx="805" cy="1063"/>
            </a:xfrm>
            <a:custGeom>
              <a:avLst/>
              <a:gdLst>
                <a:gd name="T0" fmla="*/ 703 w 805"/>
                <a:gd name="T1" fmla="*/ 1063 h 1063"/>
                <a:gd name="T2" fmla="*/ 0 w 805"/>
                <a:gd name="T3" fmla="*/ 0 h 1063"/>
                <a:gd name="T4" fmla="*/ 805 w 805"/>
                <a:gd name="T5" fmla="*/ 259 h 1063"/>
                <a:gd name="T6" fmla="*/ 0 60000 65536"/>
                <a:gd name="T7" fmla="*/ 0 60000 65536"/>
                <a:gd name="T8" fmla="*/ 0 60000 65536"/>
                <a:gd name="T9" fmla="*/ 0 w 805"/>
                <a:gd name="T10" fmla="*/ 0 h 1063"/>
                <a:gd name="T11" fmla="*/ 805 w 805"/>
                <a:gd name="T12" fmla="*/ 1063 h 1063"/>
              </a:gdLst>
              <a:ahLst/>
              <a:cxnLst>
                <a:cxn ang="T6">
                  <a:pos x="T0" y="T1"/>
                </a:cxn>
                <a:cxn ang="T7">
                  <a:pos x="T2" y="T3"/>
                </a:cxn>
                <a:cxn ang="T8">
                  <a:pos x="T4" y="T5"/>
                </a:cxn>
              </a:cxnLst>
              <a:rect l="T9" t="T10" r="T11" b="T12"/>
              <a:pathLst>
                <a:path w="805" h="1063">
                  <a:moveTo>
                    <a:pt x="703" y="1063"/>
                  </a:moveTo>
                  <a:lnTo>
                    <a:pt x="0" y="0"/>
                  </a:lnTo>
                  <a:lnTo>
                    <a:pt x="805" y="259"/>
                  </a:lnTo>
                </a:path>
              </a:pathLst>
            </a:custGeom>
            <a:solidFill>
              <a:srgbClr val="FF020B">
                <a:alpha val="18039"/>
              </a:srgbClr>
            </a:solidFill>
            <a:ln w="9525">
              <a:solidFill>
                <a:srgbClr val="FF0000"/>
              </a:solidFill>
              <a:round/>
              <a:headEnd/>
              <a:tailEnd/>
            </a:ln>
          </p:spPr>
          <p:txBody>
            <a:bodyPr wrap="none" anchor="ctr"/>
            <a:lstStyle/>
            <a:p>
              <a:endParaRPr lang="en-US"/>
            </a:p>
          </p:txBody>
        </p:sp>
        <p:sp>
          <p:nvSpPr>
            <p:cNvPr id="15384" name="Freeform 278">
              <a:extLst>
                <a:ext uri="{FF2B5EF4-FFF2-40B4-BE49-F238E27FC236}">
                  <a16:creationId xmlns:a16="http://schemas.microsoft.com/office/drawing/2014/main" id="{F26D0DDE-5B54-15D1-33D7-F85608710D1D}"/>
                </a:ext>
              </a:extLst>
            </p:cNvPr>
            <p:cNvSpPr>
              <a:spLocks/>
            </p:cNvSpPr>
            <p:nvPr/>
          </p:nvSpPr>
          <p:spPr bwMode="auto">
            <a:xfrm>
              <a:off x="4796" y="183"/>
              <a:ext cx="958" cy="250"/>
            </a:xfrm>
            <a:custGeom>
              <a:avLst/>
              <a:gdLst>
                <a:gd name="T0" fmla="*/ 958 w 958"/>
                <a:gd name="T1" fmla="*/ 250 h 250"/>
                <a:gd name="T2" fmla="*/ 0 w 958"/>
                <a:gd name="T3" fmla="*/ 79 h 250"/>
                <a:gd name="T4" fmla="*/ 167 w 958"/>
                <a:gd name="T5" fmla="*/ 0 h 250"/>
                <a:gd name="T6" fmla="*/ 0 60000 65536"/>
                <a:gd name="T7" fmla="*/ 0 60000 65536"/>
                <a:gd name="T8" fmla="*/ 0 60000 65536"/>
                <a:gd name="T9" fmla="*/ 0 w 958"/>
                <a:gd name="T10" fmla="*/ 0 h 250"/>
                <a:gd name="T11" fmla="*/ 958 w 958"/>
                <a:gd name="T12" fmla="*/ 250 h 250"/>
              </a:gdLst>
              <a:ahLst/>
              <a:cxnLst>
                <a:cxn ang="T6">
                  <a:pos x="T0" y="T1"/>
                </a:cxn>
                <a:cxn ang="T7">
                  <a:pos x="T2" y="T3"/>
                </a:cxn>
                <a:cxn ang="T8">
                  <a:pos x="T4" y="T5"/>
                </a:cxn>
              </a:cxnLst>
              <a:rect l="T9" t="T10" r="T11" b="T12"/>
              <a:pathLst>
                <a:path w="958" h="250">
                  <a:moveTo>
                    <a:pt x="958" y="250"/>
                  </a:moveTo>
                  <a:lnTo>
                    <a:pt x="0" y="79"/>
                  </a:lnTo>
                  <a:lnTo>
                    <a:pt x="167" y="0"/>
                  </a:lnTo>
                </a:path>
              </a:pathLst>
            </a:custGeom>
            <a:solidFill>
              <a:srgbClr val="FF4992">
                <a:alpha val="2901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385" name="AutoShape 283">
              <a:extLst>
                <a:ext uri="{FF2B5EF4-FFF2-40B4-BE49-F238E27FC236}">
                  <a16:creationId xmlns:a16="http://schemas.microsoft.com/office/drawing/2014/main" id="{0343550B-5D8C-B351-4406-5795057ABD82}"/>
                </a:ext>
              </a:extLst>
            </p:cNvPr>
            <p:cNvSpPr>
              <a:spLocks noChangeArrowheads="1"/>
            </p:cNvSpPr>
            <p:nvPr/>
          </p:nvSpPr>
          <p:spPr bwMode="auto">
            <a:xfrm rot="1427555" flipV="1">
              <a:off x="4892" y="1216"/>
              <a:ext cx="522" cy="98"/>
            </a:xfrm>
            <a:prstGeom prst="leftRightArrow">
              <a:avLst>
                <a:gd name="adj1" fmla="val 24259"/>
                <a:gd name="adj2" fmla="val 87395"/>
              </a:avLst>
            </a:prstGeom>
            <a:solidFill>
              <a:srgbClr val="A600FF"/>
            </a:solidFill>
            <a:ln w="9525">
              <a:solidFill>
                <a:schemeClr val="tx1"/>
              </a:solidFill>
              <a:miter lim="800000"/>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grpSp>
      <p:sp>
        <p:nvSpPr>
          <p:cNvPr id="1115422" name="Text Box 286">
            <a:extLst>
              <a:ext uri="{FF2B5EF4-FFF2-40B4-BE49-F238E27FC236}">
                <a16:creationId xmlns:a16="http://schemas.microsoft.com/office/drawing/2014/main" id="{251DD2C3-1864-FF08-A622-8166D6FC8258}"/>
              </a:ext>
            </a:extLst>
          </p:cNvPr>
          <p:cNvSpPr txBox="1">
            <a:spLocks noChangeArrowheads="1"/>
          </p:cNvSpPr>
          <p:nvPr/>
        </p:nvSpPr>
        <p:spPr bwMode="auto">
          <a:xfrm>
            <a:off x="2293938" y="134938"/>
            <a:ext cx="5032375" cy="519112"/>
          </a:xfrm>
          <a:prstGeom prst="rect">
            <a:avLst/>
          </a:prstGeom>
          <a:noFill/>
          <a:ln w="9525">
            <a:noFill/>
            <a:miter lim="800000"/>
            <a:headEnd/>
            <a:tailEnd/>
          </a:ln>
          <a:effectLst/>
        </p:spPr>
        <p:txBody>
          <a:bodyPr>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spcBef>
                <a:spcPct val="50000"/>
              </a:spcBef>
              <a:defRPr/>
            </a:pPr>
            <a:r>
              <a:rPr lang="de-DE" altLang="en-US" b="1">
                <a:effectLst>
                  <a:outerShdw blurRad="38100" dist="38100" dir="2700000" algn="tl">
                    <a:srgbClr val="FFFFFF"/>
                  </a:outerShdw>
                </a:effectLst>
                <a:latin typeface="Times" pitchFamily="2" charset="0"/>
              </a:rPr>
              <a:t>3</a:t>
            </a:r>
            <a:r>
              <a:rPr lang="de-DE" altLang="en-US">
                <a:latin typeface="Times" pitchFamily="2" charset="0"/>
              </a:rPr>
              <a:t> </a:t>
            </a:r>
            <a:r>
              <a:rPr lang="de-DE" altLang="en-US" sz="2000" b="1">
                <a:effectLst>
                  <a:outerShdw blurRad="38100" dist="38100" dir="2700000" algn="tl">
                    <a:srgbClr val="FFFFFF"/>
                  </a:outerShdw>
                </a:effectLst>
                <a:latin typeface="Times" pitchFamily="2" charset="0"/>
              </a:rPr>
              <a:t>combination of dynamics and articulation</a:t>
            </a:r>
            <a:endParaRPr lang="de-DE" altLang="en-US" sz="2000">
              <a:effectLst>
                <a:outerShdw blurRad="38100" dist="38100" dir="2700000" algn="tl">
                  <a:srgbClr val="FFFFFF"/>
                </a:outerShdw>
              </a:effectLst>
              <a:latin typeface="Times"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115422"/>
                                        </p:tgtEl>
                                        <p:attrNameLst>
                                          <p:attrName>style.visibility</p:attrName>
                                        </p:attrNameLst>
                                      </p:cBhvr>
                                      <p:to>
                                        <p:strVal val="visible"/>
                                      </p:to>
                                    </p:set>
                                    <p:anim calcmode="lin" valueType="num">
                                      <p:cBhvr additive="base">
                                        <p:cTn id="7" dur="500" fill="hold"/>
                                        <p:tgtEl>
                                          <p:spTgt spid="1115422"/>
                                        </p:tgtEl>
                                        <p:attrNameLst>
                                          <p:attrName>ppt_x</p:attrName>
                                        </p:attrNameLst>
                                      </p:cBhvr>
                                      <p:tavLst>
                                        <p:tav tm="0">
                                          <p:val>
                                            <p:strVal val="0-#ppt_w/2"/>
                                          </p:val>
                                        </p:tav>
                                        <p:tav tm="100000">
                                          <p:val>
                                            <p:strVal val="#ppt_x"/>
                                          </p:val>
                                        </p:tav>
                                      </p:tavLst>
                                    </p:anim>
                                    <p:anim calcmode="lin" valueType="num">
                                      <p:cBhvr additive="base">
                                        <p:cTn id="8" dur="500" fill="hold"/>
                                        <p:tgtEl>
                                          <p:spTgt spid="111542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1115345"/>
                                        </p:tgtEl>
                                        <p:attrNameLst>
                                          <p:attrName>style.visibility</p:attrName>
                                        </p:attrNameLst>
                                      </p:cBhvr>
                                      <p:to>
                                        <p:strVal val="visible"/>
                                      </p:to>
                                    </p:set>
                                    <p:animEffect transition="in" filter="dissolve">
                                      <p:cBhvr>
                                        <p:cTn id="18" dur="500"/>
                                        <p:tgtEl>
                                          <p:spTgt spid="111534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ssolve">
                                      <p:cBhvr>
                                        <p:cTn id="23" dur="500"/>
                                        <p:tgtEl>
                                          <p:spTgt spid="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dissolve">
                                      <p:cBhvr>
                                        <p:cTn id="28" dur="500"/>
                                        <p:tgtEl>
                                          <p:spTgt spid="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7" presetClass="entr" presetSubtype="2"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ppt_x</p:attrName>
                                        </p:attrNameLst>
                                      </p:cBhvr>
                                      <p:tavLst>
                                        <p:tav tm="0">
                                          <p:val>
                                            <p:strVal val="#ppt_x+#ppt_w/2"/>
                                          </p:val>
                                        </p:tav>
                                        <p:tav tm="100000">
                                          <p:val>
                                            <p:strVal val="#ppt_x"/>
                                          </p:val>
                                        </p:tav>
                                      </p:tavLst>
                                    </p:anim>
                                    <p:anim calcmode="lin" valueType="num">
                                      <p:cBhvr>
                                        <p:cTn id="34" dur="500" fill="hold"/>
                                        <p:tgtEl>
                                          <p:spTgt spid="9"/>
                                        </p:tgtEl>
                                        <p:attrNameLst>
                                          <p:attrName>ppt_y</p:attrName>
                                        </p:attrNameLst>
                                      </p:cBhvr>
                                      <p:tavLst>
                                        <p:tav tm="0">
                                          <p:val>
                                            <p:strVal val="#ppt_y"/>
                                          </p:val>
                                        </p:tav>
                                        <p:tav tm="100000">
                                          <p:val>
                                            <p:strVal val="#ppt_y"/>
                                          </p:val>
                                        </p:tav>
                                      </p:tavLst>
                                    </p:anim>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7" presetClass="entr" presetSubtype="2"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ppt_x</p:attrName>
                                        </p:attrNameLst>
                                      </p:cBhvr>
                                      <p:tavLst>
                                        <p:tav tm="0">
                                          <p:val>
                                            <p:strVal val="#ppt_x+#ppt_w/2"/>
                                          </p:val>
                                        </p:tav>
                                        <p:tav tm="100000">
                                          <p:val>
                                            <p:strVal val="#ppt_x"/>
                                          </p:val>
                                        </p:tav>
                                      </p:tavLst>
                                    </p:anim>
                                    <p:anim calcmode="lin" valueType="num">
                                      <p:cBhvr>
                                        <p:cTn id="42" dur="500" fill="hold"/>
                                        <p:tgtEl>
                                          <p:spTgt spid="7"/>
                                        </p:tgtEl>
                                        <p:attrNameLst>
                                          <p:attrName>ppt_y</p:attrName>
                                        </p:attrNameLst>
                                      </p:cBhvr>
                                      <p:tavLst>
                                        <p:tav tm="0">
                                          <p:val>
                                            <p:strVal val="#ppt_y"/>
                                          </p:val>
                                        </p:tav>
                                        <p:tav tm="100000">
                                          <p:val>
                                            <p:strVal val="#ppt_y"/>
                                          </p:val>
                                        </p:tav>
                                      </p:tavLst>
                                    </p:anim>
                                    <p:anim calcmode="lin" valueType="num">
                                      <p:cBhvr>
                                        <p:cTn id="43" dur="500" fill="hold"/>
                                        <p:tgtEl>
                                          <p:spTgt spid="7"/>
                                        </p:tgtEl>
                                        <p:attrNameLst>
                                          <p:attrName>ppt_w</p:attrName>
                                        </p:attrNameLst>
                                      </p:cBhvr>
                                      <p:tavLst>
                                        <p:tav tm="0">
                                          <p:val>
                                            <p:fltVal val="0"/>
                                          </p:val>
                                        </p:tav>
                                        <p:tav tm="100000">
                                          <p:val>
                                            <p:strVal val="#ppt_w"/>
                                          </p:val>
                                        </p:tav>
                                      </p:tavLst>
                                    </p:anim>
                                    <p:anim calcmode="lin" valueType="num">
                                      <p:cBhvr>
                                        <p:cTn id="44"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7" presetClass="entr" presetSubtype="10"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499"/>
                                          </p:stCondLst>
                                        </p:cTn>
                                        <p:tgtEl>
                                          <p:spTgt spid="5"/>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499"/>
                                          </p:stCondLst>
                                        </p:cTn>
                                        <p:tgtEl>
                                          <p:spTgt spid="19"/>
                                        </p:tgtEl>
                                        <p:attrNameLst>
                                          <p:attrName>style.visibility</p:attrName>
                                        </p:attrNameLst>
                                      </p:cBhvr>
                                      <p:to>
                                        <p:strVal val="visible"/>
                                      </p:to>
                                    </p:set>
                                  </p:childTnLst>
                                </p:cTn>
                              </p:par>
                            </p:childTnLst>
                          </p:cTn>
                        </p:par>
                        <p:par>
                          <p:cTn id="59" fill="hold" nodeType="afterGroup">
                            <p:stCondLst>
                              <p:cond delay="500"/>
                            </p:stCondLst>
                            <p:childTnLst>
                              <p:par>
                                <p:cTn id="60" presetID="1" presetClass="entr" presetSubtype="0" fill="hold" nodeType="afterEffect">
                                  <p:stCondLst>
                                    <p:cond delay="0"/>
                                  </p:stCondLst>
                                  <p:childTnLst>
                                    <p:set>
                                      <p:cBhvr>
                                        <p:cTn id="61" dur="1" fill="hold">
                                          <p:stCondLst>
                                            <p:cond delay="499"/>
                                          </p:stCondLst>
                                        </p:cTn>
                                        <p:tgtEl>
                                          <p:spTgt spid="11154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5345" grpId="0" animBg="1"/>
      <p:bldP spid="1115417" grpId="0" autoUpdateAnimBg="0"/>
      <p:bldP spid="1115422"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4116" name="Text Box 4">
            <a:extLst>
              <a:ext uri="{FF2B5EF4-FFF2-40B4-BE49-F238E27FC236}">
                <a16:creationId xmlns:a16="http://schemas.microsoft.com/office/drawing/2014/main" id="{5010AF96-E5DF-5FC9-3C78-EE0032F5A9A5}"/>
              </a:ext>
            </a:extLst>
          </p:cNvPr>
          <p:cNvSpPr txBox="1">
            <a:spLocks noChangeArrowheads="1"/>
          </p:cNvSpPr>
          <p:nvPr/>
        </p:nvSpPr>
        <p:spPr bwMode="auto">
          <a:xfrm>
            <a:off x="2967038" y="134938"/>
            <a:ext cx="3684587" cy="519112"/>
          </a:xfrm>
          <a:prstGeom prst="rect">
            <a:avLst/>
          </a:prstGeom>
          <a:noFill/>
          <a:ln w="9525">
            <a:noFill/>
            <a:miter lim="800000"/>
            <a:headEnd/>
            <a:tailEnd/>
          </a:ln>
          <a:effectLst/>
        </p:spPr>
        <p:txBody>
          <a:bodyPr>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lgn="ctr">
              <a:spcBef>
                <a:spcPct val="50000"/>
              </a:spcBef>
              <a:defRPr/>
            </a:pPr>
            <a:r>
              <a:rPr lang="de-DE" altLang="en-US" b="1">
                <a:effectLst>
                  <a:outerShdw blurRad="38100" dist="38100" dir="2700000" algn="tl">
                    <a:srgbClr val="FFFFFF"/>
                  </a:outerShdw>
                </a:effectLst>
                <a:latin typeface="Times" pitchFamily="2" charset="0"/>
              </a:rPr>
              <a:t>4</a:t>
            </a:r>
            <a:r>
              <a:rPr lang="de-DE" altLang="en-US">
                <a:latin typeface="Times" pitchFamily="2" charset="0"/>
              </a:rPr>
              <a:t> </a:t>
            </a:r>
            <a:r>
              <a:rPr lang="de-DE" altLang="en-US" sz="2000" b="1">
                <a:effectLst>
                  <a:outerShdw blurRad="38100" dist="38100" dir="2700000" algn="tl">
                    <a:srgbClr val="FFFFFF"/>
                  </a:outerShdw>
                </a:effectLst>
                <a:latin typeface="Times" pitchFamily="2" charset="0"/>
              </a:rPr>
              <a:t>tempo ritardando</a:t>
            </a:r>
            <a:endParaRPr lang="de-DE" altLang="en-US" sz="2000">
              <a:effectLst>
                <a:outerShdw blurRad="38100" dist="38100" dir="2700000" algn="tl">
                  <a:srgbClr val="FFFFFF"/>
                </a:outerShdw>
              </a:effectLst>
              <a:latin typeface="Times" pitchFamily="2" charset="0"/>
            </a:endParaRPr>
          </a:p>
        </p:txBody>
      </p:sp>
      <p:pic>
        <p:nvPicPr>
          <p:cNvPr id="1114223" name="Picture 111" descr="&#13;op106_262.jpg                                                  00085F94Macintosh HD                   7C261EDB:">
            <a:extLst>
              <a:ext uri="{FF2B5EF4-FFF2-40B4-BE49-F238E27FC236}">
                <a16:creationId xmlns:a16="http://schemas.microsoft.com/office/drawing/2014/main" id="{FC138774-C0B0-1F75-D589-2A24F3C03DF9}"/>
              </a:ext>
            </a:extLst>
          </p:cNvPr>
          <p:cNvPicPr>
            <a:picLocks noChangeAspect="1" noChangeArrowheads="1"/>
          </p:cNvPicPr>
          <p:nvPr/>
        </p:nvPicPr>
        <p:blipFill>
          <a:blip r:embed="rId2">
            <a:lum bright="12000" contrast="6000"/>
          </a:blip>
          <a:srcRect/>
          <a:stretch>
            <a:fillRect/>
          </a:stretch>
        </p:blipFill>
        <p:spPr bwMode="auto">
          <a:xfrm>
            <a:off x="1833563" y="722313"/>
            <a:ext cx="7069137" cy="1719262"/>
          </a:xfrm>
          <a:prstGeom prst="rect">
            <a:avLst/>
          </a:prstGeom>
          <a:noFill/>
          <a:effectLst>
            <a:outerShdw blurRad="63500" dist="107763" dir="2700000" algn="ctr" rotWithShape="0">
              <a:srgbClr val="000000">
                <a:alpha val="74998"/>
              </a:srgbClr>
            </a:outerShdw>
          </a:effectLst>
        </p:spPr>
      </p:pic>
      <p:sp>
        <p:nvSpPr>
          <p:cNvPr id="1114120" name="AutoShape 8">
            <a:extLst>
              <a:ext uri="{FF2B5EF4-FFF2-40B4-BE49-F238E27FC236}">
                <a16:creationId xmlns:a16="http://schemas.microsoft.com/office/drawing/2014/main" id="{6CC0E330-7AB2-3BCD-14D9-24F0FE8F7D32}"/>
              </a:ext>
            </a:extLst>
          </p:cNvPr>
          <p:cNvSpPr>
            <a:spLocks noChangeArrowheads="1"/>
          </p:cNvSpPr>
          <p:nvPr/>
        </p:nvSpPr>
        <p:spPr bwMode="auto">
          <a:xfrm>
            <a:off x="5900738" y="781050"/>
            <a:ext cx="1739900" cy="836613"/>
          </a:xfrm>
          <a:prstGeom prst="roundRect">
            <a:avLst>
              <a:gd name="adj" fmla="val 16667"/>
            </a:avLst>
          </a:prstGeom>
          <a:noFill/>
          <a:ln w="38100">
            <a:solidFill>
              <a:srgbClr val="FF020B"/>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grpSp>
        <p:nvGrpSpPr>
          <p:cNvPr id="2" name="Group 158">
            <a:extLst>
              <a:ext uri="{FF2B5EF4-FFF2-40B4-BE49-F238E27FC236}">
                <a16:creationId xmlns:a16="http://schemas.microsoft.com/office/drawing/2014/main" id="{B18F21B1-B1C5-56C5-B161-CE8F155AD729}"/>
              </a:ext>
            </a:extLst>
          </p:cNvPr>
          <p:cNvGrpSpPr>
            <a:grpSpLocks/>
          </p:cNvGrpSpPr>
          <p:nvPr/>
        </p:nvGrpSpPr>
        <p:grpSpPr bwMode="auto">
          <a:xfrm>
            <a:off x="4656138" y="3021013"/>
            <a:ext cx="4433887" cy="2559050"/>
            <a:chOff x="2933" y="1903"/>
            <a:chExt cx="2793" cy="1612"/>
          </a:xfrm>
        </p:grpSpPr>
        <p:sp>
          <p:nvSpPr>
            <p:cNvPr id="16408" name="Freeform 19">
              <a:extLst>
                <a:ext uri="{FF2B5EF4-FFF2-40B4-BE49-F238E27FC236}">
                  <a16:creationId xmlns:a16="http://schemas.microsoft.com/office/drawing/2014/main" id="{CE247CA7-60DD-8497-E294-6913DA096F86}"/>
                </a:ext>
              </a:extLst>
            </p:cNvPr>
            <p:cNvSpPr>
              <a:spLocks/>
            </p:cNvSpPr>
            <p:nvPr/>
          </p:nvSpPr>
          <p:spPr bwMode="auto">
            <a:xfrm>
              <a:off x="3220" y="2155"/>
              <a:ext cx="2506" cy="773"/>
            </a:xfrm>
            <a:custGeom>
              <a:avLst/>
              <a:gdLst>
                <a:gd name="T0" fmla="*/ 0 w 1249"/>
                <a:gd name="T1" fmla="*/ 0 h 773"/>
                <a:gd name="T2" fmla="*/ 0 w 1249"/>
                <a:gd name="T3" fmla="*/ 773 h 773"/>
                <a:gd name="T4" fmla="*/ 10088 w 1249"/>
                <a:gd name="T5" fmla="*/ 773 h 773"/>
                <a:gd name="T6" fmla="*/ 0 60000 65536"/>
                <a:gd name="T7" fmla="*/ 0 60000 65536"/>
                <a:gd name="T8" fmla="*/ 0 60000 65536"/>
                <a:gd name="T9" fmla="*/ 0 w 1249"/>
                <a:gd name="T10" fmla="*/ 0 h 773"/>
                <a:gd name="T11" fmla="*/ 1249 w 1249"/>
                <a:gd name="T12" fmla="*/ 773 h 773"/>
              </a:gdLst>
              <a:ahLst/>
              <a:cxnLst>
                <a:cxn ang="T6">
                  <a:pos x="T0" y="T1"/>
                </a:cxn>
                <a:cxn ang="T7">
                  <a:pos x="T2" y="T3"/>
                </a:cxn>
                <a:cxn ang="T8">
                  <a:pos x="T4" y="T5"/>
                </a:cxn>
              </a:cxnLst>
              <a:rect l="T9" t="T10" r="T11" b="T12"/>
              <a:pathLst>
                <a:path w="1249" h="773">
                  <a:moveTo>
                    <a:pt x="0" y="0"/>
                  </a:moveTo>
                  <a:lnTo>
                    <a:pt x="0" y="773"/>
                  </a:lnTo>
                  <a:lnTo>
                    <a:pt x="1249" y="773"/>
                  </a:lnTo>
                </a:path>
              </a:pathLst>
            </a:custGeom>
            <a:noFill/>
            <a:ln w="9525">
              <a:solidFill>
                <a:schemeClr val="tx1"/>
              </a:solidFill>
              <a:round/>
              <a:headEnd type="stealth" w="med" len="me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14133" name="Text Box 21">
              <a:extLst>
                <a:ext uri="{FF2B5EF4-FFF2-40B4-BE49-F238E27FC236}">
                  <a16:creationId xmlns:a16="http://schemas.microsoft.com/office/drawing/2014/main" id="{7CEC0718-8339-D997-6013-EA34DDC4FCEC}"/>
                </a:ext>
              </a:extLst>
            </p:cNvPr>
            <p:cNvSpPr txBox="1">
              <a:spLocks noChangeArrowheads="1"/>
            </p:cNvSpPr>
            <p:nvPr/>
          </p:nvSpPr>
          <p:spPr bwMode="auto">
            <a:xfrm>
              <a:off x="2933" y="2083"/>
              <a:ext cx="212" cy="288"/>
            </a:xfrm>
            <a:prstGeom prst="rect">
              <a:avLst/>
            </a:prstGeom>
            <a:noFill/>
            <a:ln w="9525">
              <a:noFill/>
              <a:miter lim="800000"/>
              <a:headEnd/>
              <a:tailEnd/>
            </a:ln>
            <a:effectLst/>
          </p:spPr>
          <p:txBody>
            <a:bodyPr wrap="none">
              <a:spAutoFit/>
            </a:bodyPr>
            <a:lstStyle/>
            <a:p>
              <a:pPr>
                <a:defRPr/>
              </a:pPr>
              <a:r>
                <a:rPr lang="de-DE" sz="2400">
                  <a:effectLst>
                    <a:outerShdw blurRad="38100" dist="38100" dir="2700000" algn="tl">
                      <a:srgbClr val="FFFFFF"/>
                    </a:outerShdw>
                  </a:effectLst>
                  <a:latin typeface="Times" pitchFamily="-105" charset="0"/>
                  <a:ea typeface="+mn-ea"/>
                </a:rPr>
                <a:t>d</a:t>
              </a:r>
            </a:p>
          </p:txBody>
        </p:sp>
        <p:sp>
          <p:nvSpPr>
            <p:cNvPr id="1114144" name="Text Box 32">
              <a:extLst>
                <a:ext uri="{FF2B5EF4-FFF2-40B4-BE49-F238E27FC236}">
                  <a16:creationId xmlns:a16="http://schemas.microsoft.com/office/drawing/2014/main" id="{65355BC4-E84A-18CB-70F9-BB1008C34662}"/>
                </a:ext>
              </a:extLst>
            </p:cNvPr>
            <p:cNvSpPr txBox="1">
              <a:spLocks noChangeArrowheads="1"/>
            </p:cNvSpPr>
            <p:nvPr/>
          </p:nvSpPr>
          <p:spPr bwMode="auto">
            <a:xfrm>
              <a:off x="3487" y="3189"/>
              <a:ext cx="1652" cy="326"/>
            </a:xfrm>
            <a:prstGeom prst="rect">
              <a:avLst/>
            </a:prstGeom>
            <a:noFill/>
            <a:ln w="9525">
              <a:noFill/>
              <a:miter lim="800000"/>
              <a:headEnd/>
              <a:tailEnd/>
            </a:ln>
            <a:effectLst/>
          </p:spPr>
          <p:txBody>
            <a:bodyPr>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spcBef>
                  <a:spcPct val="50000"/>
                </a:spcBef>
                <a:buFont typeface="Times" pitchFamily="2" charset="0"/>
                <a:buNone/>
                <a:defRPr/>
              </a:pPr>
              <a:r>
                <a:rPr lang="de-DE" altLang="en-US" sz="1400">
                  <a:effectLst>
                    <a:outerShdw blurRad="38100" dist="38100" dir="2700000" algn="tl">
                      <a:srgbClr val="FFFFFF"/>
                    </a:outerShdw>
                  </a:effectLst>
                  <a:latin typeface="Times" pitchFamily="2" charset="0"/>
                </a:rPr>
                <a:t>general position:</a:t>
              </a:r>
              <a:br>
                <a:rPr lang="de-DE" altLang="en-US" sz="1400">
                  <a:effectLst>
                    <a:outerShdw blurRad="38100" dist="38100" dir="2700000" algn="tl">
                      <a:srgbClr val="FFFFFF"/>
                    </a:outerShdw>
                  </a:effectLst>
                  <a:latin typeface="Times" pitchFamily="2" charset="0"/>
                </a:rPr>
              </a:br>
              <a:r>
                <a:rPr lang="de-DE" altLang="en-US" sz="1400">
                  <a:effectLst>
                    <a:outerShdw blurRad="38100" dist="38100" dir="2700000" algn="tl">
                      <a:srgbClr val="FFFFFF"/>
                    </a:outerShdw>
                  </a:effectLst>
                  <a:latin typeface="Times" pitchFamily="2" charset="0"/>
                </a:rPr>
                <a:t>triangle</a:t>
              </a:r>
              <a:endParaRPr lang="de-DE" altLang="en-US" sz="1400">
                <a:latin typeface="Times" pitchFamily="2" charset="0"/>
              </a:endParaRPr>
            </a:p>
          </p:txBody>
        </p:sp>
        <p:sp>
          <p:nvSpPr>
            <p:cNvPr id="16411" name="Line 141">
              <a:extLst>
                <a:ext uri="{FF2B5EF4-FFF2-40B4-BE49-F238E27FC236}">
                  <a16:creationId xmlns:a16="http://schemas.microsoft.com/office/drawing/2014/main" id="{1C841F1E-9865-D848-708B-E85058538F78}"/>
                </a:ext>
              </a:extLst>
            </p:cNvPr>
            <p:cNvSpPr>
              <a:spLocks noChangeShapeType="1"/>
            </p:cNvSpPr>
            <p:nvPr/>
          </p:nvSpPr>
          <p:spPr bwMode="auto">
            <a:xfrm>
              <a:off x="3593" y="2753"/>
              <a:ext cx="0" cy="1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12" name="Line 142">
              <a:extLst>
                <a:ext uri="{FF2B5EF4-FFF2-40B4-BE49-F238E27FC236}">
                  <a16:creationId xmlns:a16="http://schemas.microsoft.com/office/drawing/2014/main" id="{2F16178E-5751-60E6-074F-224E3AD9CA49}"/>
                </a:ext>
              </a:extLst>
            </p:cNvPr>
            <p:cNvSpPr>
              <a:spLocks noChangeShapeType="1"/>
            </p:cNvSpPr>
            <p:nvPr/>
          </p:nvSpPr>
          <p:spPr bwMode="auto">
            <a:xfrm rot="10800000">
              <a:off x="3781" y="2729"/>
              <a:ext cx="4" cy="2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13" name="Line 144">
              <a:extLst>
                <a:ext uri="{FF2B5EF4-FFF2-40B4-BE49-F238E27FC236}">
                  <a16:creationId xmlns:a16="http://schemas.microsoft.com/office/drawing/2014/main" id="{A0CDC2F0-D716-0F8B-9B0F-C7CDF7C81171}"/>
                </a:ext>
              </a:extLst>
            </p:cNvPr>
            <p:cNvSpPr>
              <a:spLocks noChangeShapeType="1"/>
            </p:cNvSpPr>
            <p:nvPr/>
          </p:nvSpPr>
          <p:spPr bwMode="auto">
            <a:xfrm rot="10800000">
              <a:off x="4275" y="2575"/>
              <a:ext cx="1" cy="3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14" name="Line 145">
              <a:extLst>
                <a:ext uri="{FF2B5EF4-FFF2-40B4-BE49-F238E27FC236}">
                  <a16:creationId xmlns:a16="http://schemas.microsoft.com/office/drawing/2014/main" id="{BA37B6BD-988F-0F2D-7EF5-3CEC292032DA}"/>
                </a:ext>
              </a:extLst>
            </p:cNvPr>
            <p:cNvSpPr>
              <a:spLocks noChangeShapeType="1"/>
            </p:cNvSpPr>
            <p:nvPr/>
          </p:nvSpPr>
          <p:spPr bwMode="auto">
            <a:xfrm rot="10800000">
              <a:off x="4626" y="2436"/>
              <a:ext cx="1" cy="4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15" name="Line 146">
              <a:extLst>
                <a:ext uri="{FF2B5EF4-FFF2-40B4-BE49-F238E27FC236}">
                  <a16:creationId xmlns:a16="http://schemas.microsoft.com/office/drawing/2014/main" id="{54352918-4405-DB77-3C6C-78BA500EBE6C}"/>
                </a:ext>
              </a:extLst>
            </p:cNvPr>
            <p:cNvSpPr>
              <a:spLocks noChangeShapeType="1"/>
            </p:cNvSpPr>
            <p:nvPr/>
          </p:nvSpPr>
          <p:spPr bwMode="auto">
            <a:xfrm rot="16200000" flipV="1">
              <a:off x="4645" y="2420"/>
              <a:ext cx="101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16" name="Freeform 148">
              <a:extLst>
                <a:ext uri="{FF2B5EF4-FFF2-40B4-BE49-F238E27FC236}">
                  <a16:creationId xmlns:a16="http://schemas.microsoft.com/office/drawing/2014/main" id="{D324F21D-DF87-7CCC-C056-6E35463F59B1}"/>
                </a:ext>
              </a:extLst>
            </p:cNvPr>
            <p:cNvSpPr>
              <a:spLocks/>
            </p:cNvSpPr>
            <p:nvPr/>
          </p:nvSpPr>
          <p:spPr bwMode="auto">
            <a:xfrm>
              <a:off x="3596" y="1908"/>
              <a:ext cx="1551" cy="844"/>
            </a:xfrm>
            <a:custGeom>
              <a:avLst/>
              <a:gdLst>
                <a:gd name="T0" fmla="*/ 0 w 1551"/>
                <a:gd name="T1" fmla="*/ 844 h 844"/>
                <a:gd name="T2" fmla="*/ 189 w 1551"/>
                <a:gd name="T3" fmla="*/ 822 h 844"/>
                <a:gd name="T4" fmla="*/ 400 w 1551"/>
                <a:gd name="T5" fmla="*/ 778 h 844"/>
                <a:gd name="T6" fmla="*/ 685 w 1551"/>
                <a:gd name="T7" fmla="*/ 672 h 844"/>
                <a:gd name="T8" fmla="*/ 1028 w 1551"/>
                <a:gd name="T9" fmla="*/ 518 h 844"/>
                <a:gd name="T10" fmla="*/ 1551 w 1551"/>
                <a:gd name="T11" fmla="*/ 0 h 844"/>
                <a:gd name="T12" fmla="*/ 0 60000 65536"/>
                <a:gd name="T13" fmla="*/ 0 60000 65536"/>
                <a:gd name="T14" fmla="*/ 0 60000 65536"/>
                <a:gd name="T15" fmla="*/ 0 60000 65536"/>
                <a:gd name="T16" fmla="*/ 0 60000 65536"/>
                <a:gd name="T17" fmla="*/ 0 60000 65536"/>
                <a:gd name="T18" fmla="*/ 0 w 1551"/>
                <a:gd name="T19" fmla="*/ 0 h 844"/>
                <a:gd name="T20" fmla="*/ 1551 w 1551"/>
                <a:gd name="T21" fmla="*/ 844 h 844"/>
              </a:gdLst>
              <a:ahLst/>
              <a:cxnLst>
                <a:cxn ang="T12">
                  <a:pos x="T0" y="T1"/>
                </a:cxn>
                <a:cxn ang="T13">
                  <a:pos x="T2" y="T3"/>
                </a:cxn>
                <a:cxn ang="T14">
                  <a:pos x="T4" y="T5"/>
                </a:cxn>
                <a:cxn ang="T15">
                  <a:pos x="T6" y="T7"/>
                </a:cxn>
                <a:cxn ang="T16">
                  <a:pos x="T8" y="T9"/>
                </a:cxn>
                <a:cxn ang="T17">
                  <a:pos x="T10" y="T11"/>
                </a:cxn>
              </a:cxnLst>
              <a:rect l="T18" t="T19" r="T20" b="T21"/>
              <a:pathLst>
                <a:path w="1551" h="844">
                  <a:moveTo>
                    <a:pt x="0" y="844"/>
                  </a:moveTo>
                  <a:lnTo>
                    <a:pt x="189" y="822"/>
                  </a:lnTo>
                  <a:lnTo>
                    <a:pt x="400" y="778"/>
                  </a:lnTo>
                  <a:lnTo>
                    <a:pt x="685" y="672"/>
                  </a:lnTo>
                  <a:lnTo>
                    <a:pt x="1028" y="518"/>
                  </a:lnTo>
                  <a:lnTo>
                    <a:pt x="1551"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417" name="Line 149">
              <a:extLst>
                <a:ext uri="{FF2B5EF4-FFF2-40B4-BE49-F238E27FC236}">
                  <a16:creationId xmlns:a16="http://schemas.microsoft.com/office/drawing/2014/main" id="{4067B89E-ACD9-AD4B-A24F-F4CE29462DA6}"/>
                </a:ext>
              </a:extLst>
            </p:cNvPr>
            <p:cNvSpPr>
              <a:spLocks noChangeShapeType="1"/>
            </p:cNvSpPr>
            <p:nvPr/>
          </p:nvSpPr>
          <p:spPr bwMode="auto">
            <a:xfrm flipV="1">
              <a:off x="4000" y="2677"/>
              <a:ext cx="0" cy="25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18" name="Freeform 150">
              <a:extLst>
                <a:ext uri="{FF2B5EF4-FFF2-40B4-BE49-F238E27FC236}">
                  <a16:creationId xmlns:a16="http://schemas.microsoft.com/office/drawing/2014/main" id="{2E66C8D0-F3CC-1E44-8F21-1CA633CE645D}"/>
                </a:ext>
              </a:extLst>
            </p:cNvPr>
            <p:cNvSpPr>
              <a:spLocks/>
            </p:cNvSpPr>
            <p:nvPr/>
          </p:nvSpPr>
          <p:spPr bwMode="auto">
            <a:xfrm>
              <a:off x="3587" y="1903"/>
              <a:ext cx="1565" cy="853"/>
            </a:xfrm>
            <a:custGeom>
              <a:avLst/>
              <a:gdLst>
                <a:gd name="T0" fmla="*/ 0 w 1565"/>
                <a:gd name="T1" fmla="*/ 853 h 853"/>
                <a:gd name="T2" fmla="*/ 686 w 1565"/>
                <a:gd name="T3" fmla="*/ 682 h 853"/>
                <a:gd name="T4" fmla="*/ 1565 w 1565"/>
                <a:gd name="T5" fmla="*/ 0 h 853"/>
                <a:gd name="T6" fmla="*/ 0 w 1565"/>
                <a:gd name="T7" fmla="*/ 853 h 853"/>
                <a:gd name="T8" fmla="*/ 0 60000 65536"/>
                <a:gd name="T9" fmla="*/ 0 60000 65536"/>
                <a:gd name="T10" fmla="*/ 0 60000 65536"/>
                <a:gd name="T11" fmla="*/ 0 60000 65536"/>
                <a:gd name="T12" fmla="*/ 0 w 1565"/>
                <a:gd name="T13" fmla="*/ 0 h 853"/>
                <a:gd name="T14" fmla="*/ 1565 w 1565"/>
                <a:gd name="T15" fmla="*/ 853 h 853"/>
              </a:gdLst>
              <a:ahLst/>
              <a:cxnLst>
                <a:cxn ang="T8">
                  <a:pos x="T0" y="T1"/>
                </a:cxn>
                <a:cxn ang="T9">
                  <a:pos x="T2" y="T3"/>
                </a:cxn>
                <a:cxn ang="T10">
                  <a:pos x="T4" y="T5"/>
                </a:cxn>
                <a:cxn ang="T11">
                  <a:pos x="T6" y="T7"/>
                </a:cxn>
              </a:cxnLst>
              <a:rect l="T12" t="T13" r="T14" b="T15"/>
              <a:pathLst>
                <a:path w="1565" h="853">
                  <a:moveTo>
                    <a:pt x="0" y="853"/>
                  </a:moveTo>
                  <a:lnTo>
                    <a:pt x="686" y="682"/>
                  </a:lnTo>
                  <a:lnTo>
                    <a:pt x="1565" y="0"/>
                  </a:lnTo>
                  <a:lnTo>
                    <a:pt x="0" y="853"/>
                  </a:lnTo>
                  <a:close/>
                </a:path>
              </a:pathLst>
            </a:custGeom>
            <a:solidFill>
              <a:srgbClr val="FF0000"/>
            </a:solidFill>
            <a:ln w="9525">
              <a:solidFill>
                <a:schemeClr val="tx1"/>
              </a:solidFill>
              <a:round/>
              <a:headEnd/>
              <a:tailEnd/>
            </a:ln>
          </p:spPr>
          <p:txBody>
            <a:bodyPr wrap="none" anchor="ctr"/>
            <a:lstStyle/>
            <a:p>
              <a:endParaRPr lang="en-US"/>
            </a:p>
          </p:txBody>
        </p:sp>
      </p:grpSp>
      <p:grpSp>
        <p:nvGrpSpPr>
          <p:cNvPr id="3" name="Group 154">
            <a:extLst>
              <a:ext uri="{FF2B5EF4-FFF2-40B4-BE49-F238E27FC236}">
                <a16:creationId xmlns:a16="http://schemas.microsoft.com/office/drawing/2014/main" id="{AAE4C530-1FF4-2D8A-2FCD-9D5DE2A202A0}"/>
              </a:ext>
            </a:extLst>
          </p:cNvPr>
          <p:cNvGrpSpPr>
            <a:grpSpLocks/>
          </p:cNvGrpSpPr>
          <p:nvPr/>
        </p:nvGrpSpPr>
        <p:grpSpPr bwMode="auto">
          <a:xfrm>
            <a:off x="1163638" y="4537075"/>
            <a:ext cx="2728912" cy="890588"/>
            <a:chOff x="733" y="2858"/>
            <a:chExt cx="1719" cy="561"/>
          </a:xfrm>
        </p:grpSpPr>
        <p:sp>
          <p:nvSpPr>
            <p:cNvPr id="1114124" name="Text Box 12">
              <a:extLst>
                <a:ext uri="{FF2B5EF4-FFF2-40B4-BE49-F238E27FC236}">
                  <a16:creationId xmlns:a16="http://schemas.microsoft.com/office/drawing/2014/main" id="{C123A9B2-05B6-242F-10F5-FA33CDA04F9D}"/>
                </a:ext>
              </a:extLst>
            </p:cNvPr>
            <p:cNvSpPr txBox="1">
              <a:spLocks noChangeArrowheads="1"/>
            </p:cNvSpPr>
            <p:nvPr/>
          </p:nvSpPr>
          <p:spPr bwMode="auto">
            <a:xfrm>
              <a:off x="2251" y="2858"/>
              <a:ext cx="201" cy="288"/>
            </a:xfrm>
            <a:prstGeom prst="rect">
              <a:avLst/>
            </a:prstGeom>
            <a:noFill/>
            <a:ln w="9525">
              <a:noFill/>
              <a:miter lim="800000"/>
              <a:headEnd/>
              <a:tailEnd/>
            </a:ln>
            <a:effectLst/>
          </p:spPr>
          <p:txBody>
            <a:bodyPr wrap="none">
              <a:spAutoFit/>
            </a:bodyPr>
            <a:lstStyle/>
            <a:p>
              <a:pPr>
                <a:defRPr/>
              </a:pPr>
              <a:r>
                <a:rPr lang="de-DE" sz="2400">
                  <a:effectLst>
                    <a:outerShdw blurRad="38100" dist="38100" dir="2700000" algn="tl">
                      <a:srgbClr val="FFFFFF"/>
                    </a:outerShdw>
                  </a:effectLst>
                  <a:latin typeface="Times" pitchFamily="-105" charset="0"/>
                  <a:ea typeface="+mn-ea"/>
                </a:rPr>
                <a:t>e</a:t>
              </a:r>
            </a:p>
          </p:txBody>
        </p:sp>
        <p:sp>
          <p:nvSpPr>
            <p:cNvPr id="1114143" name="Text Box 31">
              <a:extLst>
                <a:ext uri="{FF2B5EF4-FFF2-40B4-BE49-F238E27FC236}">
                  <a16:creationId xmlns:a16="http://schemas.microsoft.com/office/drawing/2014/main" id="{1179B028-ECA6-B962-E977-0245542AE37E}"/>
                </a:ext>
              </a:extLst>
            </p:cNvPr>
            <p:cNvSpPr txBox="1">
              <a:spLocks noChangeArrowheads="1"/>
            </p:cNvSpPr>
            <p:nvPr/>
          </p:nvSpPr>
          <p:spPr bwMode="auto">
            <a:xfrm>
              <a:off x="832" y="3093"/>
              <a:ext cx="1029" cy="326"/>
            </a:xfrm>
            <a:prstGeom prst="rect">
              <a:avLst/>
            </a:prstGeom>
            <a:noFill/>
            <a:ln w="9525">
              <a:noFill/>
              <a:miter lim="800000"/>
              <a:headEnd/>
              <a:tailEnd/>
            </a:ln>
            <a:effectLst/>
          </p:spPr>
          <p:txBody>
            <a:bodyPr>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spcBef>
                  <a:spcPct val="50000"/>
                </a:spcBef>
                <a:buFont typeface="Times" pitchFamily="2" charset="0"/>
                <a:buNone/>
                <a:defRPr/>
              </a:pPr>
              <a:r>
                <a:rPr lang="de-DE" altLang="en-US" sz="1400">
                  <a:effectLst>
                    <a:outerShdw blurRad="38100" dist="38100" dir="2700000" algn="tl">
                      <a:srgbClr val="FFFFFF"/>
                    </a:outerShdw>
                  </a:effectLst>
                  <a:latin typeface="Times" pitchFamily="2" charset="0"/>
                </a:rPr>
                <a:t>special position: line</a:t>
              </a:r>
              <a:endParaRPr lang="de-DE" altLang="en-US" sz="1400">
                <a:latin typeface="Times" pitchFamily="2" charset="0"/>
              </a:endParaRPr>
            </a:p>
          </p:txBody>
        </p:sp>
        <p:sp>
          <p:nvSpPr>
            <p:cNvPr id="16401" name="Freeform 11">
              <a:extLst>
                <a:ext uri="{FF2B5EF4-FFF2-40B4-BE49-F238E27FC236}">
                  <a16:creationId xmlns:a16="http://schemas.microsoft.com/office/drawing/2014/main" id="{0A51FE38-020D-A851-03D0-EFC60D6466FD}"/>
                </a:ext>
              </a:extLst>
            </p:cNvPr>
            <p:cNvSpPr>
              <a:spLocks/>
            </p:cNvSpPr>
            <p:nvPr/>
          </p:nvSpPr>
          <p:spPr bwMode="auto">
            <a:xfrm>
              <a:off x="733" y="2924"/>
              <a:ext cx="1348" cy="213"/>
            </a:xfrm>
            <a:custGeom>
              <a:avLst/>
              <a:gdLst>
                <a:gd name="T0" fmla="*/ 0 w 1925"/>
                <a:gd name="T1" fmla="*/ 0 h 1"/>
                <a:gd name="T2" fmla="*/ 661 w 1925"/>
                <a:gd name="T3" fmla="*/ 0 h 1"/>
                <a:gd name="T4" fmla="*/ 0 60000 65536"/>
                <a:gd name="T5" fmla="*/ 0 60000 65536"/>
                <a:gd name="T6" fmla="*/ 0 w 1925"/>
                <a:gd name="T7" fmla="*/ 0 h 1"/>
                <a:gd name="T8" fmla="*/ 1925 w 1925"/>
                <a:gd name="T9" fmla="*/ 1 h 1"/>
              </a:gdLst>
              <a:ahLst/>
              <a:cxnLst>
                <a:cxn ang="T4">
                  <a:pos x="T0" y="T1"/>
                </a:cxn>
                <a:cxn ang="T5">
                  <a:pos x="T2" y="T3"/>
                </a:cxn>
              </a:cxnLst>
              <a:rect l="T6" t="T7" r="T8" b="T9"/>
              <a:pathLst>
                <a:path w="1925" h="1">
                  <a:moveTo>
                    <a:pt x="0" y="0"/>
                  </a:moveTo>
                  <a:lnTo>
                    <a:pt x="1925" y="0"/>
                  </a:lnTo>
                </a:path>
              </a:pathLst>
            </a:custGeom>
            <a:noFill/>
            <a:ln w="9525">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402" name="Oval 14">
              <a:extLst>
                <a:ext uri="{FF2B5EF4-FFF2-40B4-BE49-F238E27FC236}">
                  <a16:creationId xmlns:a16="http://schemas.microsoft.com/office/drawing/2014/main" id="{031B25D3-F737-A001-4F10-8A6F1F3D1D04}"/>
                </a:ext>
              </a:extLst>
            </p:cNvPr>
            <p:cNvSpPr>
              <a:spLocks noChangeArrowheads="1"/>
            </p:cNvSpPr>
            <p:nvPr/>
          </p:nvSpPr>
          <p:spPr bwMode="auto">
            <a:xfrm>
              <a:off x="1133" y="2901"/>
              <a:ext cx="45" cy="45"/>
            </a:xfrm>
            <a:prstGeom prst="ellipse">
              <a:avLst/>
            </a:prstGeom>
            <a:solidFill>
              <a:schemeClr val="bg2"/>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6403" name="Oval 15">
              <a:extLst>
                <a:ext uri="{FF2B5EF4-FFF2-40B4-BE49-F238E27FC236}">
                  <a16:creationId xmlns:a16="http://schemas.microsoft.com/office/drawing/2014/main" id="{9E2ED816-49C2-BC72-1518-D11B270A1CD4}"/>
                </a:ext>
              </a:extLst>
            </p:cNvPr>
            <p:cNvSpPr>
              <a:spLocks noChangeArrowheads="1"/>
            </p:cNvSpPr>
            <p:nvPr/>
          </p:nvSpPr>
          <p:spPr bwMode="auto">
            <a:xfrm>
              <a:off x="1278" y="2901"/>
              <a:ext cx="46" cy="45"/>
            </a:xfrm>
            <a:prstGeom prst="ellipse">
              <a:avLst/>
            </a:prstGeom>
            <a:solidFill>
              <a:schemeClr val="bg2"/>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6404" name="Oval 16">
              <a:extLst>
                <a:ext uri="{FF2B5EF4-FFF2-40B4-BE49-F238E27FC236}">
                  <a16:creationId xmlns:a16="http://schemas.microsoft.com/office/drawing/2014/main" id="{3937CE18-3690-BF85-B752-4BA5B9043926}"/>
                </a:ext>
              </a:extLst>
            </p:cNvPr>
            <p:cNvSpPr>
              <a:spLocks noChangeArrowheads="1"/>
            </p:cNvSpPr>
            <p:nvPr/>
          </p:nvSpPr>
          <p:spPr bwMode="auto">
            <a:xfrm>
              <a:off x="1425" y="2901"/>
              <a:ext cx="45" cy="45"/>
            </a:xfrm>
            <a:prstGeom prst="ellipse">
              <a:avLst/>
            </a:prstGeom>
            <a:solidFill>
              <a:schemeClr val="tx1"/>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6405" name="Oval 113">
              <a:extLst>
                <a:ext uri="{FF2B5EF4-FFF2-40B4-BE49-F238E27FC236}">
                  <a16:creationId xmlns:a16="http://schemas.microsoft.com/office/drawing/2014/main" id="{AFEF6F76-59EB-A4BB-EBC7-E8E5E14DBA69}"/>
                </a:ext>
              </a:extLst>
            </p:cNvPr>
            <p:cNvSpPr>
              <a:spLocks noChangeArrowheads="1"/>
            </p:cNvSpPr>
            <p:nvPr/>
          </p:nvSpPr>
          <p:spPr bwMode="auto">
            <a:xfrm>
              <a:off x="1570" y="2901"/>
              <a:ext cx="44" cy="45"/>
            </a:xfrm>
            <a:prstGeom prst="ellipse">
              <a:avLst/>
            </a:prstGeom>
            <a:solidFill>
              <a:schemeClr val="bg2"/>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6406" name="Oval 114">
              <a:extLst>
                <a:ext uri="{FF2B5EF4-FFF2-40B4-BE49-F238E27FC236}">
                  <a16:creationId xmlns:a16="http://schemas.microsoft.com/office/drawing/2014/main" id="{FBC45174-3E8A-6C3C-AB2E-71A49B796B15}"/>
                </a:ext>
              </a:extLst>
            </p:cNvPr>
            <p:cNvSpPr>
              <a:spLocks noChangeArrowheads="1"/>
            </p:cNvSpPr>
            <p:nvPr/>
          </p:nvSpPr>
          <p:spPr bwMode="auto">
            <a:xfrm>
              <a:off x="1715" y="2901"/>
              <a:ext cx="45" cy="45"/>
            </a:xfrm>
            <a:prstGeom prst="ellipse">
              <a:avLst/>
            </a:prstGeom>
            <a:solidFill>
              <a:schemeClr val="tx1"/>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6407" name="Oval 152">
              <a:extLst>
                <a:ext uri="{FF2B5EF4-FFF2-40B4-BE49-F238E27FC236}">
                  <a16:creationId xmlns:a16="http://schemas.microsoft.com/office/drawing/2014/main" id="{318AE23B-B1FD-392C-4BF9-7E8DC413B941}"/>
                </a:ext>
              </a:extLst>
            </p:cNvPr>
            <p:cNvSpPr>
              <a:spLocks noChangeArrowheads="1"/>
            </p:cNvSpPr>
            <p:nvPr/>
          </p:nvSpPr>
          <p:spPr bwMode="auto">
            <a:xfrm>
              <a:off x="987" y="2900"/>
              <a:ext cx="46" cy="45"/>
            </a:xfrm>
            <a:prstGeom prst="ellipse">
              <a:avLst/>
            </a:prstGeom>
            <a:solidFill>
              <a:schemeClr val="tx2"/>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grpSp>
      <p:grpSp>
        <p:nvGrpSpPr>
          <p:cNvPr id="4" name="Group 157">
            <a:extLst>
              <a:ext uri="{FF2B5EF4-FFF2-40B4-BE49-F238E27FC236}">
                <a16:creationId xmlns:a16="http://schemas.microsoft.com/office/drawing/2014/main" id="{A59ECC59-8843-F971-38BF-612282B52FC6}"/>
              </a:ext>
            </a:extLst>
          </p:cNvPr>
          <p:cNvGrpSpPr>
            <a:grpSpLocks/>
          </p:cNvGrpSpPr>
          <p:nvPr/>
        </p:nvGrpSpPr>
        <p:grpSpPr bwMode="auto">
          <a:xfrm>
            <a:off x="5451475" y="4537075"/>
            <a:ext cx="3670300" cy="457200"/>
            <a:chOff x="3434" y="2858"/>
            <a:chExt cx="2312" cy="288"/>
          </a:xfrm>
        </p:grpSpPr>
        <p:sp>
          <p:nvSpPr>
            <p:cNvPr id="1114132" name="Text Box 20">
              <a:extLst>
                <a:ext uri="{FF2B5EF4-FFF2-40B4-BE49-F238E27FC236}">
                  <a16:creationId xmlns:a16="http://schemas.microsoft.com/office/drawing/2014/main" id="{E7ED9011-CEE5-8C89-4414-A4E427A5F14D}"/>
                </a:ext>
              </a:extLst>
            </p:cNvPr>
            <p:cNvSpPr txBox="1">
              <a:spLocks noChangeArrowheads="1"/>
            </p:cNvSpPr>
            <p:nvPr/>
          </p:nvSpPr>
          <p:spPr bwMode="auto">
            <a:xfrm>
              <a:off x="5545" y="2858"/>
              <a:ext cx="201" cy="288"/>
            </a:xfrm>
            <a:prstGeom prst="rect">
              <a:avLst/>
            </a:prstGeom>
            <a:noFill/>
            <a:ln w="9525">
              <a:noFill/>
              <a:miter lim="800000"/>
              <a:headEnd/>
              <a:tailEnd/>
            </a:ln>
            <a:effectLst/>
          </p:spPr>
          <p:txBody>
            <a:bodyPr wrap="none">
              <a:spAutoFit/>
            </a:bodyPr>
            <a:lstStyle/>
            <a:p>
              <a:pPr>
                <a:defRPr/>
              </a:pPr>
              <a:r>
                <a:rPr lang="de-DE" sz="2400">
                  <a:effectLst>
                    <a:outerShdw blurRad="38100" dist="38100" dir="2700000" algn="tl">
                      <a:srgbClr val="FFFFFF"/>
                    </a:outerShdw>
                  </a:effectLst>
                  <a:latin typeface="Times" pitchFamily="-105" charset="0"/>
                  <a:ea typeface="+mn-ea"/>
                </a:rPr>
                <a:t>e</a:t>
              </a:r>
            </a:p>
          </p:txBody>
        </p:sp>
        <p:sp>
          <p:nvSpPr>
            <p:cNvPr id="16392" name="Oval 126">
              <a:extLst>
                <a:ext uri="{FF2B5EF4-FFF2-40B4-BE49-F238E27FC236}">
                  <a16:creationId xmlns:a16="http://schemas.microsoft.com/office/drawing/2014/main" id="{75EFF914-F6EF-C109-8E51-3E9B74E2CACB}"/>
                </a:ext>
              </a:extLst>
            </p:cNvPr>
            <p:cNvSpPr>
              <a:spLocks noChangeArrowheads="1"/>
            </p:cNvSpPr>
            <p:nvPr/>
          </p:nvSpPr>
          <p:spPr bwMode="auto">
            <a:xfrm>
              <a:off x="3761" y="2909"/>
              <a:ext cx="45" cy="45"/>
            </a:xfrm>
            <a:prstGeom prst="ellipse">
              <a:avLst/>
            </a:prstGeom>
            <a:solidFill>
              <a:schemeClr val="bg2"/>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6393" name="Oval 127">
              <a:extLst>
                <a:ext uri="{FF2B5EF4-FFF2-40B4-BE49-F238E27FC236}">
                  <a16:creationId xmlns:a16="http://schemas.microsoft.com/office/drawing/2014/main" id="{6CFBC2F2-316B-13AA-9B36-45F063364367}"/>
                </a:ext>
              </a:extLst>
            </p:cNvPr>
            <p:cNvSpPr>
              <a:spLocks noChangeArrowheads="1"/>
            </p:cNvSpPr>
            <p:nvPr/>
          </p:nvSpPr>
          <p:spPr bwMode="auto">
            <a:xfrm>
              <a:off x="3979" y="2909"/>
              <a:ext cx="46" cy="45"/>
            </a:xfrm>
            <a:prstGeom prst="ellipse">
              <a:avLst/>
            </a:prstGeom>
            <a:solidFill>
              <a:schemeClr val="bg2"/>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6394" name="Oval 128">
              <a:extLst>
                <a:ext uri="{FF2B5EF4-FFF2-40B4-BE49-F238E27FC236}">
                  <a16:creationId xmlns:a16="http://schemas.microsoft.com/office/drawing/2014/main" id="{61E3A5D1-5118-5A0E-DDC8-205A4774C6CD}"/>
                </a:ext>
              </a:extLst>
            </p:cNvPr>
            <p:cNvSpPr>
              <a:spLocks noChangeArrowheads="1"/>
            </p:cNvSpPr>
            <p:nvPr/>
          </p:nvSpPr>
          <p:spPr bwMode="auto">
            <a:xfrm>
              <a:off x="4259" y="2909"/>
              <a:ext cx="45" cy="45"/>
            </a:xfrm>
            <a:prstGeom prst="ellipse">
              <a:avLst/>
            </a:prstGeom>
            <a:solidFill>
              <a:schemeClr val="tx1"/>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6395" name="Oval 129">
              <a:extLst>
                <a:ext uri="{FF2B5EF4-FFF2-40B4-BE49-F238E27FC236}">
                  <a16:creationId xmlns:a16="http://schemas.microsoft.com/office/drawing/2014/main" id="{295FDB2F-EB4B-2A67-F787-7BFCFDBB117E}"/>
                </a:ext>
              </a:extLst>
            </p:cNvPr>
            <p:cNvSpPr>
              <a:spLocks noChangeArrowheads="1"/>
            </p:cNvSpPr>
            <p:nvPr/>
          </p:nvSpPr>
          <p:spPr bwMode="auto">
            <a:xfrm>
              <a:off x="5129" y="2909"/>
              <a:ext cx="44" cy="45"/>
            </a:xfrm>
            <a:prstGeom prst="ellipse">
              <a:avLst/>
            </a:prstGeom>
            <a:solidFill>
              <a:schemeClr val="tx2"/>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6396" name="Oval 130">
              <a:extLst>
                <a:ext uri="{FF2B5EF4-FFF2-40B4-BE49-F238E27FC236}">
                  <a16:creationId xmlns:a16="http://schemas.microsoft.com/office/drawing/2014/main" id="{51B9CB05-DA6E-6C6D-E86D-9B156AFCFFAA}"/>
                </a:ext>
              </a:extLst>
            </p:cNvPr>
            <p:cNvSpPr>
              <a:spLocks noChangeArrowheads="1"/>
            </p:cNvSpPr>
            <p:nvPr/>
          </p:nvSpPr>
          <p:spPr bwMode="auto">
            <a:xfrm>
              <a:off x="4607" y="2909"/>
              <a:ext cx="45" cy="45"/>
            </a:xfrm>
            <a:prstGeom prst="ellipse">
              <a:avLst/>
            </a:prstGeom>
            <a:solidFill>
              <a:schemeClr val="bg2"/>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6397" name="Oval 139">
              <a:extLst>
                <a:ext uri="{FF2B5EF4-FFF2-40B4-BE49-F238E27FC236}">
                  <a16:creationId xmlns:a16="http://schemas.microsoft.com/office/drawing/2014/main" id="{1F24D01D-5FBB-4F11-7D86-C43D02554A44}"/>
                </a:ext>
              </a:extLst>
            </p:cNvPr>
            <p:cNvSpPr>
              <a:spLocks noChangeArrowheads="1"/>
            </p:cNvSpPr>
            <p:nvPr/>
          </p:nvSpPr>
          <p:spPr bwMode="auto">
            <a:xfrm>
              <a:off x="3574" y="2908"/>
              <a:ext cx="45" cy="45"/>
            </a:xfrm>
            <a:prstGeom prst="ellipse">
              <a:avLst/>
            </a:prstGeom>
            <a:solidFill>
              <a:schemeClr val="tx1"/>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6398" name="Line 156">
              <a:extLst>
                <a:ext uri="{FF2B5EF4-FFF2-40B4-BE49-F238E27FC236}">
                  <a16:creationId xmlns:a16="http://schemas.microsoft.com/office/drawing/2014/main" id="{94DF7C5B-D430-5F7C-2FA6-B5EA9AD3D225}"/>
                </a:ext>
              </a:extLst>
            </p:cNvPr>
            <p:cNvSpPr>
              <a:spLocks noChangeShapeType="1"/>
            </p:cNvSpPr>
            <p:nvPr/>
          </p:nvSpPr>
          <p:spPr bwMode="auto">
            <a:xfrm>
              <a:off x="3434" y="2926"/>
              <a:ext cx="2306" cy="0"/>
            </a:xfrm>
            <a:prstGeom prst="line">
              <a:avLst/>
            </a:prstGeom>
            <a:noFill/>
            <a:ln w="9525">
              <a:solidFill>
                <a:schemeClr val="tx1"/>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114116"/>
                                        </p:tgtEl>
                                        <p:attrNameLst>
                                          <p:attrName>style.visibility</p:attrName>
                                        </p:attrNameLst>
                                      </p:cBhvr>
                                      <p:to>
                                        <p:strVal val="visible"/>
                                      </p:to>
                                    </p:set>
                                    <p:anim calcmode="lin" valueType="num">
                                      <p:cBhvr additive="base">
                                        <p:cTn id="7" dur="500" fill="hold"/>
                                        <p:tgtEl>
                                          <p:spTgt spid="1114116"/>
                                        </p:tgtEl>
                                        <p:attrNameLst>
                                          <p:attrName>ppt_x</p:attrName>
                                        </p:attrNameLst>
                                      </p:cBhvr>
                                      <p:tavLst>
                                        <p:tav tm="0">
                                          <p:val>
                                            <p:strVal val="0-#ppt_w/2"/>
                                          </p:val>
                                        </p:tav>
                                        <p:tav tm="100000">
                                          <p:val>
                                            <p:strVal val="#ppt_x"/>
                                          </p:val>
                                        </p:tav>
                                      </p:tavLst>
                                    </p:anim>
                                    <p:anim calcmode="lin" valueType="num">
                                      <p:cBhvr additive="base">
                                        <p:cTn id="8" dur="500" fill="hold"/>
                                        <p:tgtEl>
                                          <p:spTgt spid="111411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1114223"/>
                                        </p:tgtEl>
                                        <p:attrNameLst>
                                          <p:attrName>style.visibility</p:attrName>
                                        </p:attrNameLst>
                                      </p:cBhvr>
                                      <p:to>
                                        <p:strVal val="visible"/>
                                      </p:to>
                                    </p:set>
                                    <p:animEffect transition="in" filter="dissolve">
                                      <p:cBhvr>
                                        <p:cTn id="13" dur="500"/>
                                        <p:tgtEl>
                                          <p:spTgt spid="111422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1114120"/>
                                        </p:tgtEl>
                                        <p:attrNameLst>
                                          <p:attrName>style.visibility</p:attrName>
                                        </p:attrNameLst>
                                      </p:cBhvr>
                                      <p:to>
                                        <p:strVal val="visible"/>
                                      </p:to>
                                    </p:set>
                                    <p:animEffect transition="in" filter="dissolve">
                                      <p:cBhvr>
                                        <p:cTn id="18" dur="500"/>
                                        <p:tgtEl>
                                          <p:spTgt spid="111412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dissolve">
                                      <p:cBhvr>
                                        <p:cTn id="23" dur="500"/>
                                        <p:tgtEl>
                                          <p:spTgt spid="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499"/>
                                          </p:stCondLst>
                                        </p:cTn>
                                        <p:tgtEl>
                                          <p:spTgt spid="4"/>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4116" grpId="0" autoUpdateAnimBg="0"/>
      <p:bldP spid="11141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65" name="Text Box 5">
            <a:extLst>
              <a:ext uri="{FF2B5EF4-FFF2-40B4-BE49-F238E27FC236}">
                <a16:creationId xmlns:a16="http://schemas.microsoft.com/office/drawing/2014/main" id="{81612C9A-9CCB-82EB-0895-A081A1C07E0B}"/>
              </a:ext>
            </a:extLst>
          </p:cNvPr>
          <p:cNvSpPr txBox="1">
            <a:spLocks noChangeArrowheads="1"/>
          </p:cNvSpPr>
          <p:nvPr/>
        </p:nvSpPr>
        <p:spPr bwMode="auto">
          <a:xfrm>
            <a:off x="1625600" y="1135063"/>
            <a:ext cx="7980363" cy="2647950"/>
          </a:xfrm>
          <a:prstGeom prst="rect">
            <a:avLst/>
          </a:prstGeom>
          <a:noFill/>
          <a:ln w="9525">
            <a:noFill/>
            <a:miter lim="800000"/>
            <a:headEnd/>
            <a:tailEnd/>
          </a:ln>
          <a:effectLst/>
        </p:spPr>
        <p:txBody>
          <a:bodyPr>
            <a:spAutoFit/>
          </a:bodyPr>
          <a:lstStyle/>
          <a:p>
            <a:pPr marL="457200" indent="-457200">
              <a:spcBef>
                <a:spcPct val="50000"/>
              </a:spcBef>
              <a:buFont typeface="Times" pitchFamily="-105" charset="0"/>
              <a:buNone/>
              <a:defRPr/>
            </a:pPr>
            <a:r>
              <a:rPr lang="de-DE" sz="2400">
                <a:effectLst>
                  <a:outerShdw blurRad="38100" dist="38100" dir="2700000" algn="tl">
                    <a:srgbClr val="FFFFFF"/>
                  </a:outerShdw>
                </a:effectLst>
                <a:latin typeface="Times" pitchFamily="-105" charset="0"/>
                <a:ea typeface="+mn-ea"/>
              </a:rPr>
              <a:t>Strategy:</a:t>
            </a:r>
          </a:p>
          <a:p>
            <a:pPr marL="457200" indent="-457200">
              <a:spcBef>
                <a:spcPct val="50000"/>
              </a:spcBef>
              <a:buFont typeface="Times" pitchFamily="-105" charset="0"/>
              <a:buAutoNum type="arabicPeriod"/>
              <a:defRPr/>
            </a:pPr>
            <a:r>
              <a:rPr lang="de-DE" sz="2400">
                <a:effectLst>
                  <a:outerShdw blurRad="38100" dist="38100" dir="2700000" algn="tl">
                    <a:srgbClr val="FFFFFF"/>
                  </a:outerShdw>
                </a:effectLst>
                <a:latin typeface="Times" pitchFamily="-105" charset="0"/>
                <a:ea typeface="+mn-ea"/>
              </a:rPr>
              <a:t>Find out how many notes in general position can be played by an orchestra composed from the violin family!</a:t>
            </a:r>
          </a:p>
          <a:p>
            <a:pPr marL="457200" indent="-457200">
              <a:spcBef>
                <a:spcPct val="50000"/>
              </a:spcBef>
              <a:buFont typeface="Times" pitchFamily="-105" charset="0"/>
              <a:buAutoNum type="arabicPeriod"/>
              <a:defRPr/>
            </a:pPr>
            <a:r>
              <a:rPr lang="de-DE" sz="2400">
                <a:effectLst>
                  <a:outerShdw blurRad="38100" dist="38100" dir="2700000" algn="tl">
                    <a:srgbClr val="FFFFFF"/>
                  </a:outerShdw>
                </a:effectLst>
                <a:latin typeface="Times" pitchFamily="-105" charset="0"/>
                <a:ea typeface="+mn-ea"/>
              </a:rPr>
              <a:t>Find out how many notes in general positions are required to express note assemblies of counterpoint and harmony of the 18th Century!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entr" presetSubtype="0" fill="hold" nodeType="clickEffect">
                                  <p:stCondLst>
                                    <p:cond delay="0"/>
                                  </p:stCondLst>
                                  <p:childTnLst>
                                    <p:set>
                                      <p:cBhvr>
                                        <p:cTn id="6" dur="1" fill="hold">
                                          <p:stCondLst>
                                            <p:cond delay="499"/>
                                          </p:stCondLst>
                                        </p:cTn>
                                        <p:tgtEl>
                                          <p:spTgt spid="111616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entr" presetSubtype="0" fill="hold" nodeType="clickEffect">
                                  <p:stCondLst>
                                    <p:cond delay="0"/>
                                  </p:stCondLst>
                                  <p:childTnLst>
                                    <p:set>
                                      <p:cBhvr>
                                        <p:cTn id="10" dur="1" fill="hold">
                                          <p:stCondLst>
                                            <p:cond delay="499"/>
                                          </p:stCondLst>
                                        </p:cTn>
                                        <p:tgtEl>
                                          <p:spTgt spid="111616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0" presetClass="entr" presetSubtype="0" fill="hold" nodeType="clickEffect">
                                  <p:stCondLst>
                                    <p:cond delay="0"/>
                                  </p:stCondLst>
                                  <p:childTnLst>
                                    <p:set>
                                      <p:cBhvr>
                                        <p:cTn id="14" dur="1" fill="hold">
                                          <p:stCondLst>
                                            <p:cond delay="499"/>
                                          </p:stCondLst>
                                        </p:cTn>
                                        <p:tgtEl>
                                          <p:spTgt spid="111616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65"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3874" name="Text Box 2">
            <a:extLst>
              <a:ext uri="{FF2B5EF4-FFF2-40B4-BE49-F238E27FC236}">
                <a16:creationId xmlns:a16="http://schemas.microsoft.com/office/drawing/2014/main" id="{AC2D13FE-188A-0004-AB51-3A62E5CE9C06}"/>
              </a:ext>
            </a:extLst>
          </p:cNvPr>
          <p:cNvSpPr txBox="1">
            <a:spLocks noChangeArrowheads="1"/>
          </p:cNvSpPr>
          <p:nvPr/>
        </p:nvSpPr>
        <p:spPr bwMode="auto">
          <a:xfrm>
            <a:off x="2152650" y="1049338"/>
            <a:ext cx="6726238" cy="3195637"/>
          </a:xfrm>
          <a:prstGeom prst="rect">
            <a:avLst/>
          </a:prstGeom>
          <a:noFill/>
          <a:ln w="9525">
            <a:noFill/>
            <a:miter lim="800000"/>
            <a:headEnd/>
            <a:tailEnd/>
          </a:ln>
          <a:effectLst/>
        </p:spPr>
        <p:txBody>
          <a:bodyPr>
            <a:spAutoFit/>
          </a:bodyPr>
          <a:lstStyle/>
          <a:p>
            <a:pPr marL="609600" indent="-609600">
              <a:spcBef>
                <a:spcPct val="50000"/>
              </a:spcBef>
              <a:buFont typeface="Times" pitchFamily="-105" charset="0"/>
              <a:buNone/>
              <a:defRPr/>
            </a:pPr>
            <a:r>
              <a:rPr lang="de-DE" sz="2400">
                <a:effectLst>
                  <a:outerShdw blurRad="38100" dist="38100" dir="2700000" algn="tl">
                    <a:srgbClr val="FFFFFF"/>
                  </a:outerShdw>
                </a:effectLst>
                <a:latin typeface="Times" pitchFamily="-105" charset="0"/>
                <a:ea typeface="+mn-ea"/>
              </a:rPr>
              <a:t>String Quartet Theory:</a:t>
            </a:r>
          </a:p>
          <a:p>
            <a:pPr marL="609600" indent="-609600">
              <a:spcBef>
                <a:spcPct val="50000"/>
              </a:spcBef>
              <a:buFont typeface="Times" pitchFamily="-105" charset="0"/>
              <a:buChar char="•"/>
              <a:defRPr/>
            </a:pPr>
            <a:r>
              <a:rPr lang="de-DE" sz="2400">
                <a:solidFill>
                  <a:schemeClr val="folHlink"/>
                </a:solidFill>
                <a:effectLst>
                  <a:outerShdw blurRad="38100" dist="38100" dir="2700000" algn="tl">
                    <a:srgbClr val="000000"/>
                  </a:outerShdw>
                </a:effectLst>
                <a:latin typeface="Times" pitchFamily="-105" charset="0"/>
                <a:ea typeface="+mn-ea"/>
              </a:rPr>
              <a:t>Historical and Theoretical Prerequisites </a:t>
            </a:r>
          </a:p>
          <a:p>
            <a:pPr marL="609600" indent="-609600">
              <a:spcBef>
                <a:spcPct val="50000"/>
              </a:spcBef>
              <a:buFont typeface="Times" pitchFamily="-105" charset="0"/>
              <a:buChar char="•"/>
              <a:defRPr/>
            </a:pPr>
            <a:r>
              <a:rPr lang="de-DE" sz="2400">
                <a:solidFill>
                  <a:schemeClr val="folHlink"/>
                </a:solidFill>
                <a:effectLst>
                  <a:outerShdw blurRad="38100" dist="38100" dir="2700000" algn="tl">
                    <a:srgbClr val="000000"/>
                  </a:outerShdw>
                </a:effectLst>
                <a:latin typeface="Times" pitchFamily="-105" charset="0"/>
                <a:ea typeface="+mn-ea"/>
              </a:rPr>
              <a:t>The General Plan</a:t>
            </a:r>
            <a:endParaRPr lang="de-DE" sz="2400">
              <a:effectLst>
                <a:outerShdw blurRad="38100" dist="38100" dir="2700000" algn="tl">
                  <a:srgbClr val="FFFFFF"/>
                </a:outerShdw>
              </a:effectLst>
              <a:latin typeface="Times" pitchFamily="-105" charset="0"/>
              <a:ea typeface="+mn-ea"/>
            </a:endParaRPr>
          </a:p>
          <a:p>
            <a:pPr marL="609600" indent="-609600">
              <a:spcBef>
                <a:spcPct val="50000"/>
              </a:spcBef>
              <a:buFont typeface="Times" pitchFamily="-105" charset="0"/>
              <a:buChar char="•"/>
              <a:defRPr/>
            </a:pPr>
            <a:r>
              <a:rPr lang="de-DE" sz="2400">
                <a:effectLst>
                  <a:outerShdw blurRad="38100" dist="38100" dir="2700000" algn="tl">
                    <a:srgbClr val="FFFFFF"/>
                  </a:outerShdw>
                </a:effectLst>
                <a:latin typeface="Times" pitchFamily="-105" charset="0"/>
                <a:ea typeface="+mn-ea"/>
              </a:rPr>
              <a:t>The Sound Space of the Violin Family</a:t>
            </a:r>
          </a:p>
          <a:p>
            <a:pPr marL="609600" indent="-609600">
              <a:spcBef>
                <a:spcPct val="50000"/>
              </a:spcBef>
              <a:buFont typeface="Times" pitchFamily="-105" charset="0"/>
              <a:buChar char="•"/>
              <a:defRPr/>
            </a:pPr>
            <a:r>
              <a:rPr lang="de-DE" sz="2400">
                <a:solidFill>
                  <a:schemeClr val="folHlink"/>
                </a:solidFill>
                <a:effectLst>
                  <a:outerShdw blurRad="38100" dist="38100" dir="2700000" algn="tl">
                    <a:srgbClr val="000000"/>
                  </a:outerShdw>
                </a:effectLst>
                <a:latin typeface="Times" pitchFamily="-105" charset="0"/>
                <a:ea typeface="+mn-ea"/>
              </a:rPr>
              <a:t>Notes in General Position</a:t>
            </a:r>
          </a:p>
          <a:p>
            <a:pPr marL="609600" indent="-609600">
              <a:spcBef>
                <a:spcPct val="50000"/>
              </a:spcBef>
              <a:buFont typeface="Times" pitchFamily="-105" charset="0"/>
              <a:buChar char="•"/>
              <a:defRPr/>
            </a:pPr>
            <a:r>
              <a:rPr lang="de-DE" sz="2400">
                <a:solidFill>
                  <a:schemeClr val="folHlink"/>
                </a:solidFill>
                <a:effectLst>
                  <a:outerShdw blurRad="38100" dist="38100" dir="2700000" algn="tl">
                    <a:srgbClr val="000000"/>
                  </a:outerShdw>
                </a:effectLst>
                <a:latin typeface="Times" pitchFamily="-105" charset="0"/>
                <a:ea typeface="+mn-ea"/>
              </a:rPr>
              <a:t>Performance of the String Quartet</a:t>
            </a:r>
            <a:r>
              <a:rPr lang="de-DE" sz="2400">
                <a:effectLst>
                  <a:outerShdw blurRad="38100" dist="38100" dir="2700000" algn="tl">
                    <a:srgbClr val="FFFFFF"/>
                  </a:outerShdw>
                </a:effectLst>
                <a:latin typeface="Times" pitchFamily="-105" charset="0"/>
                <a:ea typeface="+mn-ea"/>
              </a:rP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7186" name="Text Box 2">
            <a:extLst>
              <a:ext uri="{FF2B5EF4-FFF2-40B4-BE49-F238E27FC236}">
                <a16:creationId xmlns:a16="http://schemas.microsoft.com/office/drawing/2014/main" id="{D3363B78-8850-7ABE-24DF-D4A0BE468901}"/>
              </a:ext>
            </a:extLst>
          </p:cNvPr>
          <p:cNvSpPr txBox="1">
            <a:spLocks noChangeArrowheads="1"/>
          </p:cNvSpPr>
          <p:nvPr/>
        </p:nvSpPr>
        <p:spPr bwMode="auto">
          <a:xfrm>
            <a:off x="2152650" y="1049338"/>
            <a:ext cx="6726238" cy="1004887"/>
          </a:xfrm>
          <a:prstGeom prst="rect">
            <a:avLst/>
          </a:prstGeom>
          <a:noFill/>
          <a:ln w="9525">
            <a:noFill/>
            <a:miter lim="800000"/>
            <a:headEnd/>
            <a:tailEnd/>
          </a:ln>
          <a:effectLst/>
        </p:spPr>
        <p:txBody>
          <a:bodyPr>
            <a:spAutoFit/>
          </a:bodyPr>
          <a:lstStyle>
            <a:lvl1pPr marL="609600" indent="-609600">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spcBef>
                <a:spcPct val="50000"/>
              </a:spcBef>
              <a:buFont typeface="Times" pitchFamily="2" charset="0"/>
              <a:buNone/>
              <a:defRPr/>
            </a:pPr>
            <a:r>
              <a:rPr lang="de-DE" altLang="en-US" sz="2400">
                <a:effectLst>
                  <a:outerShdw blurRad="38100" dist="38100" dir="2700000" algn="tl">
                    <a:srgbClr val="FFFFFF"/>
                  </a:outerShdw>
                </a:effectLst>
                <a:latin typeface="Times" pitchFamily="2" charset="0"/>
              </a:rPr>
              <a:t>Sound parameters for the violin family instruments</a:t>
            </a:r>
          </a:p>
          <a:p>
            <a:pPr>
              <a:spcBef>
                <a:spcPct val="50000"/>
              </a:spcBef>
              <a:buFont typeface="Times" pitchFamily="2" charset="0"/>
              <a:buNone/>
              <a:defRPr/>
            </a:pPr>
            <a:endParaRPr lang="de-DE" altLang="en-US" sz="2400">
              <a:effectLst>
                <a:outerShdw blurRad="38100" dist="38100" dir="2700000" algn="tl">
                  <a:srgbClr val="FFFFFF"/>
                </a:outerShdw>
              </a:effectLst>
              <a:latin typeface="Times" pitchFamily="2" charset="0"/>
            </a:endParaRPr>
          </a:p>
        </p:txBody>
      </p:sp>
      <p:grpSp>
        <p:nvGrpSpPr>
          <p:cNvPr id="19458" name="Group 5">
            <a:extLst>
              <a:ext uri="{FF2B5EF4-FFF2-40B4-BE49-F238E27FC236}">
                <a16:creationId xmlns:a16="http://schemas.microsoft.com/office/drawing/2014/main" id="{4A2ECD91-B68F-8D0D-F243-3CE41C7B3AF0}"/>
              </a:ext>
            </a:extLst>
          </p:cNvPr>
          <p:cNvGrpSpPr>
            <a:grpSpLocks/>
          </p:cNvGrpSpPr>
          <p:nvPr/>
        </p:nvGrpSpPr>
        <p:grpSpPr bwMode="auto">
          <a:xfrm>
            <a:off x="3338513" y="2106613"/>
            <a:ext cx="4117975" cy="3635375"/>
            <a:chOff x="2283" y="883"/>
            <a:chExt cx="2350" cy="2075"/>
          </a:xfrm>
        </p:grpSpPr>
        <p:sp>
          <p:nvSpPr>
            <p:cNvPr id="19459" name="Rectangle 6">
              <a:extLst>
                <a:ext uri="{FF2B5EF4-FFF2-40B4-BE49-F238E27FC236}">
                  <a16:creationId xmlns:a16="http://schemas.microsoft.com/office/drawing/2014/main" id="{7A162158-6DD9-BCEB-E417-9055BD731769}"/>
                </a:ext>
              </a:extLst>
            </p:cNvPr>
            <p:cNvSpPr>
              <a:spLocks noChangeArrowheads="1"/>
            </p:cNvSpPr>
            <p:nvPr/>
          </p:nvSpPr>
          <p:spPr bwMode="auto">
            <a:xfrm>
              <a:off x="2308" y="910"/>
              <a:ext cx="2325" cy="204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pic>
          <p:nvPicPr>
            <p:cNvPr id="19460" name="Picture 7">
              <a:extLst>
                <a:ext uri="{FF2B5EF4-FFF2-40B4-BE49-F238E27FC236}">
                  <a16:creationId xmlns:a16="http://schemas.microsoft.com/office/drawing/2014/main" id="{C57C5089-4ED6-F72A-D768-D7B80C9EA3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894" t="2231" r="3333" b="4826"/>
            <a:stretch>
              <a:fillRect/>
            </a:stretch>
          </p:blipFill>
          <p:spPr bwMode="auto">
            <a:xfrm>
              <a:off x="2283" y="883"/>
              <a:ext cx="2311" cy="2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8210" name="Text Box 2">
            <a:extLst>
              <a:ext uri="{FF2B5EF4-FFF2-40B4-BE49-F238E27FC236}">
                <a16:creationId xmlns:a16="http://schemas.microsoft.com/office/drawing/2014/main" id="{462187F9-7FB6-ECDD-3F03-6B3608AF76AE}"/>
              </a:ext>
            </a:extLst>
          </p:cNvPr>
          <p:cNvSpPr txBox="1">
            <a:spLocks noChangeArrowheads="1"/>
          </p:cNvSpPr>
          <p:nvPr/>
        </p:nvSpPr>
        <p:spPr bwMode="auto">
          <a:xfrm>
            <a:off x="1112838" y="2328863"/>
            <a:ext cx="5549900" cy="4364037"/>
          </a:xfrm>
          <a:prstGeom prst="rect">
            <a:avLst/>
          </a:prstGeom>
          <a:noFill/>
          <a:ln w="9525">
            <a:noFill/>
            <a:miter lim="800000"/>
            <a:headEnd/>
            <a:tailEnd/>
          </a:ln>
          <a:effectLst/>
        </p:spPr>
        <p:txBody>
          <a:bodyPr>
            <a:spAutoFit/>
          </a:bodyPr>
          <a:lstStyle>
            <a:lvl1pPr marL="457200" indent="-457200">
              <a:defRPr sz="2800">
                <a:solidFill>
                  <a:schemeClr val="tx1"/>
                </a:solidFill>
                <a:latin typeface="Math1" pitchFamily="2" charset="0"/>
                <a:ea typeface="ＭＳ Ｐゴシック" panose="020B0600070205080204" pitchFamily="34" charset="-128"/>
              </a:defRPr>
            </a:lvl1pPr>
            <a:lvl2pPr marL="1104900" indent="-457200">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spcBef>
                <a:spcPct val="50000"/>
              </a:spcBef>
              <a:buFont typeface="Times" pitchFamily="2" charset="0"/>
              <a:buNone/>
              <a:defRPr/>
            </a:pPr>
            <a:r>
              <a:rPr lang="de-DE" altLang="en-US" sz="1700" i="1">
                <a:effectLst>
                  <a:outerShdw blurRad="38100" dist="38100" dir="2700000" algn="tl">
                    <a:srgbClr val="FFFFFF"/>
                  </a:outerShdw>
                </a:effectLst>
                <a:latin typeface="Times" pitchFamily="2" charset="0"/>
              </a:rPr>
              <a:t>B.	sound color parameters</a:t>
            </a:r>
            <a:r>
              <a:rPr lang="de-DE" altLang="en-US" sz="1700">
                <a:effectLst>
                  <a:outerShdw blurRad="38100" dist="38100" dir="2700000" algn="tl">
                    <a:srgbClr val="FFFFFF"/>
                  </a:outerShdw>
                </a:effectLst>
                <a:latin typeface="Times" pitchFamily="2" charset="0"/>
              </a:rPr>
              <a:t>:</a:t>
            </a:r>
          </a:p>
          <a:p>
            <a:pPr lvl="1">
              <a:spcBef>
                <a:spcPct val="50000"/>
              </a:spcBef>
              <a:buFont typeface="Times" pitchFamily="2" charset="0"/>
              <a:buAutoNum type="arabicPeriod"/>
              <a:defRPr/>
            </a:pPr>
            <a:r>
              <a:rPr lang="de-DE" altLang="en-US" sz="1700">
                <a:effectLst>
                  <a:outerShdw blurRad="38100" dist="38100" dir="2700000" algn="tl">
                    <a:srgbClr val="FFFFFF"/>
                  </a:outerShdw>
                </a:effectLst>
                <a:latin typeface="Times" pitchFamily="2" charset="0"/>
              </a:rPr>
              <a:t>instrumental parameters:</a:t>
            </a:r>
            <a:br>
              <a:rPr lang="de-DE" altLang="en-US" sz="1700">
                <a:effectLst>
                  <a:outerShdw blurRad="38100" dist="38100" dir="2700000" algn="tl">
                    <a:srgbClr val="FFFFFF"/>
                  </a:outerShdw>
                </a:effectLst>
                <a:latin typeface="Times" pitchFamily="2" charset="0"/>
              </a:rPr>
            </a:br>
            <a:r>
              <a:rPr lang="de-DE" altLang="en-US" sz="1700">
                <a:solidFill>
                  <a:srgbClr val="FF020B"/>
                </a:solidFill>
                <a:effectLst>
                  <a:outerShdw blurRad="38100" dist="38100" dir="2700000" algn="tl">
                    <a:srgbClr val="000000"/>
                  </a:outerShdw>
                </a:effectLst>
                <a:latin typeface="Times" pitchFamily="2" charset="0"/>
              </a:rPr>
              <a:t>violin type, choice of strings, performance conditions</a:t>
            </a:r>
            <a:endParaRPr lang="de-DE" altLang="en-US" sz="1700">
              <a:solidFill>
                <a:srgbClr val="000000"/>
              </a:solidFill>
              <a:effectLst>
                <a:outerShdw blurRad="38100" dist="38100" dir="2700000" algn="tl">
                  <a:srgbClr val="FFFFFF"/>
                </a:outerShdw>
              </a:effectLst>
              <a:latin typeface="Times" pitchFamily="2" charset="0"/>
            </a:endParaRPr>
          </a:p>
          <a:p>
            <a:pPr lvl="1">
              <a:spcBef>
                <a:spcPct val="50000"/>
              </a:spcBef>
              <a:buFont typeface="Times" pitchFamily="2" charset="0"/>
              <a:buAutoNum type="arabicPeriod"/>
              <a:defRPr/>
            </a:pPr>
            <a:r>
              <a:rPr lang="de-DE" altLang="en-US" sz="1700">
                <a:solidFill>
                  <a:srgbClr val="000000"/>
                </a:solidFill>
                <a:effectLst>
                  <a:outerShdw blurRad="38100" dist="38100" dir="2700000" algn="tl">
                    <a:srgbClr val="FFFFFF"/>
                  </a:outerShdw>
                </a:effectLst>
                <a:latin typeface="Times" pitchFamily="2" charset="0"/>
              </a:rPr>
              <a:t>global technical parameters:</a:t>
            </a:r>
            <a:br>
              <a:rPr lang="de-DE" altLang="en-US" sz="1700">
                <a:solidFill>
                  <a:srgbClr val="000000"/>
                </a:solidFill>
                <a:effectLst>
                  <a:outerShdw blurRad="38100" dist="38100" dir="2700000" algn="tl">
                    <a:srgbClr val="FFFFFF"/>
                  </a:outerShdw>
                </a:effectLst>
                <a:latin typeface="Times" pitchFamily="2" charset="0"/>
              </a:rPr>
            </a:br>
            <a:r>
              <a:rPr lang="de-DE" altLang="en-US" sz="1700">
                <a:solidFill>
                  <a:srgbClr val="FF020B"/>
                </a:solidFill>
                <a:effectLst>
                  <a:outerShdw blurRad="38100" dist="38100" dir="2700000" algn="tl">
                    <a:srgbClr val="000000"/>
                  </a:outerShdw>
                </a:effectLst>
                <a:latin typeface="Times" pitchFamily="2" charset="0"/>
              </a:rPr>
              <a:t>vibrato</a:t>
            </a:r>
            <a:r>
              <a:rPr lang="de-DE" altLang="en-US" sz="1700">
                <a:solidFill>
                  <a:srgbClr val="000000"/>
                </a:solidFill>
                <a:effectLst>
                  <a:outerShdw blurRad="38100" dist="38100" dir="2700000" algn="tl">
                    <a:srgbClr val="FFFFFF"/>
                  </a:outerShdw>
                </a:effectLst>
                <a:latin typeface="Times" pitchFamily="2" charset="0"/>
              </a:rPr>
              <a:t>: delay/ pitch modulation (range of finger movement)/ modulation frequency/ amplitude modulation (contact point of finger tip) </a:t>
            </a:r>
            <a:r>
              <a:rPr lang="de-DE" altLang="en-US" sz="1700">
                <a:solidFill>
                  <a:srgbClr val="000000"/>
                </a:solidFill>
                <a:effectLst>
                  <a:outerShdw blurRad="38100" dist="38100" dir="2700000" algn="tl">
                    <a:srgbClr val="FFFFFF"/>
                  </a:outerShdw>
                </a:effectLst>
                <a:latin typeface="Times" pitchFamily="2" charset="0"/>
                <a:hlinkClick r:id="rId2"/>
              </a:rPr>
              <a:t>SEE!</a:t>
            </a:r>
            <a:br>
              <a:rPr lang="de-DE" altLang="en-US" sz="1700">
                <a:solidFill>
                  <a:srgbClr val="000000"/>
                </a:solidFill>
                <a:effectLst>
                  <a:outerShdw blurRad="38100" dist="38100" dir="2700000" algn="tl">
                    <a:srgbClr val="FFFFFF"/>
                  </a:outerShdw>
                </a:effectLst>
                <a:latin typeface="Times" pitchFamily="2" charset="0"/>
              </a:rPr>
            </a:br>
            <a:r>
              <a:rPr lang="de-DE" altLang="en-US" sz="1700">
                <a:solidFill>
                  <a:srgbClr val="FF020B"/>
                </a:solidFill>
                <a:effectLst>
                  <a:outerShdw blurRad="38100" dist="38100" dir="2700000" algn="tl">
                    <a:srgbClr val="000000"/>
                  </a:outerShdw>
                </a:effectLst>
                <a:latin typeface="Times" pitchFamily="2" charset="0"/>
              </a:rPr>
              <a:t>bow angle, bow contact point</a:t>
            </a:r>
            <a:br>
              <a:rPr lang="de-DE" altLang="en-US" sz="1700">
                <a:solidFill>
                  <a:srgbClr val="000000"/>
                </a:solidFill>
                <a:effectLst>
                  <a:outerShdw blurRad="38100" dist="38100" dir="2700000" algn="tl">
                    <a:srgbClr val="FFFFFF"/>
                  </a:outerShdw>
                </a:effectLst>
                <a:latin typeface="Times" pitchFamily="2" charset="0"/>
              </a:rPr>
            </a:br>
            <a:r>
              <a:rPr lang="de-DE" altLang="en-US" sz="1700">
                <a:solidFill>
                  <a:srgbClr val="000000"/>
                </a:solidFill>
                <a:effectLst>
                  <a:outerShdw blurRad="38100" dist="38100" dir="2700000" algn="tl">
                    <a:srgbClr val="FFFFFF"/>
                  </a:outerShdw>
                </a:effectLst>
                <a:latin typeface="Times" pitchFamily="2" charset="0"/>
              </a:rPr>
              <a:t>they are a strong function of the individual player</a:t>
            </a:r>
          </a:p>
          <a:p>
            <a:pPr lvl="1">
              <a:spcBef>
                <a:spcPct val="50000"/>
              </a:spcBef>
              <a:buFont typeface="Times" pitchFamily="2" charset="0"/>
              <a:buAutoNum type="arabicPeriod"/>
              <a:defRPr/>
            </a:pPr>
            <a:r>
              <a:rPr lang="de-DE" altLang="en-US" sz="1700">
                <a:solidFill>
                  <a:srgbClr val="000000"/>
                </a:solidFill>
                <a:effectLst>
                  <a:outerShdw blurRad="38100" dist="38100" dir="2700000" algn="tl">
                    <a:srgbClr val="FFFFFF"/>
                  </a:outerShdw>
                </a:effectLst>
                <a:latin typeface="Times" pitchFamily="2" charset="0"/>
              </a:rPr>
              <a:t>local technical parameters:</a:t>
            </a:r>
            <a:br>
              <a:rPr lang="de-DE" altLang="en-US" sz="1700">
                <a:solidFill>
                  <a:srgbClr val="000000"/>
                </a:solidFill>
                <a:effectLst>
                  <a:outerShdw blurRad="38100" dist="38100" dir="2700000" algn="tl">
                    <a:srgbClr val="FFFFFF"/>
                  </a:outerShdw>
                </a:effectLst>
                <a:latin typeface="Times" pitchFamily="2" charset="0"/>
              </a:rPr>
            </a:br>
            <a:r>
              <a:rPr lang="de-DE" altLang="en-US" sz="1700">
                <a:solidFill>
                  <a:srgbClr val="FF020B"/>
                </a:solidFill>
                <a:effectLst>
                  <a:outerShdw blurRad="38100" dist="38100" dir="2700000" algn="tl">
                    <a:srgbClr val="000000"/>
                  </a:outerShdw>
                </a:effectLst>
                <a:latin typeface="Times" pitchFamily="2" charset="0"/>
              </a:rPr>
              <a:t>bow pressure, bow velocity = 2-dim. space H</a:t>
            </a:r>
            <a:br>
              <a:rPr lang="de-DE" altLang="en-US" sz="1700">
                <a:solidFill>
                  <a:srgbClr val="000000"/>
                </a:solidFill>
                <a:effectLst>
                  <a:outerShdw blurRad="38100" dist="38100" dir="2700000" algn="tl">
                    <a:srgbClr val="FFFFFF"/>
                  </a:outerShdw>
                </a:effectLst>
                <a:latin typeface="Times" pitchFamily="2" charset="0"/>
              </a:rPr>
            </a:br>
            <a:r>
              <a:rPr lang="de-DE" altLang="en-US" sz="1700">
                <a:solidFill>
                  <a:srgbClr val="000000"/>
                </a:solidFill>
                <a:effectLst>
                  <a:outerShdw blurRad="38100" dist="38100" dir="2700000" algn="tl">
                    <a:srgbClr val="FFFFFF"/>
                  </a:outerShdw>
                </a:effectLst>
                <a:latin typeface="Times" pitchFamily="2" charset="0"/>
              </a:rPr>
              <a:t>they can be steered quickly and independently of each other, bow pressure </a:t>
            </a:r>
            <a:r>
              <a:rPr lang="de-DE" altLang="en-US" sz="1700">
                <a:solidFill>
                  <a:srgbClr val="000000"/>
                </a:solidFill>
                <a:effectLst>
                  <a:outerShdw blurRad="38100" dist="38100" dir="2700000" algn="tl">
                    <a:srgbClr val="FFFFFF"/>
                  </a:outerShdw>
                </a:effectLst>
                <a:latin typeface="Times" pitchFamily="2" charset="0"/>
                <a:sym typeface="Symbol" pitchFamily="2" charset="2"/>
              </a:rPr>
              <a:t></a:t>
            </a:r>
            <a:r>
              <a:rPr lang="de-DE" altLang="en-US" sz="1700">
                <a:solidFill>
                  <a:srgbClr val="000000"/>
                </a:solidFill>
                <a:effectLst>
                  <a:outerShdw blurRad="38100" dist="38100" dir="2700000" algn="tl">
                    <a:srgbClr val="FFFFFF"/>
                  </a:outerShdw>
                </a:effectLst>
                <a:latin typeface="Times" pitchFamily="2" charset="0"/>
              </a:rPr>
              <a:t> amplitude.</a:t>
            </a:r>
            <a:endParaRPr lang="de-DE" altLang="en-US" sz="1700">
              <a:effectLst>
                <a:outerShdw blurRad="38100" dist="38100" dir="2700000" algn="tl">
                  <a:srgbClr val="FFFFFF"/>
                </a:outerShdw>
              </a:effectLst>
              <a:latin typeface="Times" pitchFamily="2" charset="0"/>
            </a:endParaRPr>
          </a:p>
        </p:txBody>
      </p:sp>
      <p:grpSp>
        <p:nvGrpSpPr>
          <p:cNvPr id="2" name="Group 16">
            <a:extLst>
              <a:ext uri="{FF2B5EF4-FFF2-40B4-BE49-F238E27FC236}">
                <a16:creationId xmlns:a16="http://schemas.microsoft.com/office/drawing/2014/main" id="{1F5C2519-ACF5-31EE-52E3-C88321B5CFAA}"/>
              </a:ext>
            </a:extLst>
          </p:cNvPr>
          <p:cNvGrpSpPr>
            <a:grpSpLocks/>
          </p:cNvGrpSpPr>
          <p:nvPr/>
        </p:nvGrpSpPr>
        <p:grpSpPr bwMode="auto">
          <a:xfrm>
            <a:off x="8528050" y="2727325"/>
            <a:ext cx="930275" cy="614363"/>
            <a:chOff x="5102" y="2638"/>
            <a:chExt cx="586" cy="387"/>
          </a:xfrm>
        </p:grpSpPr>
        <p:sp>
          <p:nvSpPr>
            <p:cNvPr id="20497" name="Freeform 14">
              <a:extLst>
                <a:ext uri="{FF2B5EF4-FFF2-40B4-BE49-F238E27FC236}">
                  <a16:creationId xmlns:a16="http://schemas.microsoft.com/office/drawing/2014/main" id="{EA57E3F3-E027-3A5A-9121-0C53BB65427F}"/>
                </a:ext>
              </a:extLst>
            </p:cNvPr>
            <p:cNvSpPr>
              <a:spLocks/>
            </p:cNvSpPr>
            <p:nvPr/>
          </p:nvSpPr>
          <p:spPr bwMode="auto">
            <a:xfrm>
              <a:off x="5103" y="2638"/>
              <a:ext cx="585" cy="197"/>
            </a:xfrm>
            <a:custGeom>
              <a:avLst/>
              <a:gdLst>
                <a:gd name="T0" fmla="*/ 0 w 576"/>
                <a:gd name="T1" fmla="*/ 197 h 197"/>
                <a:gd name="T2" fmla="*/ 65 w 576"/>
                <a:gd name="T3" fmla="*/ 105 h 197"/>
                <a:gd name="T4" fmla="*/ 112 w 576"/>
                <a:gd name="T5" fmla="*/ 158 h 197"/>
                <a:gd name="T6" fmla="*/ 181 w 576"/>
                <a:gd name="T7" fmla="*/ 13 h 197"/>
                <a:gd name="T8" fmla="*/ 230 w 576"/>
                <a:gd name="T9" fmla="*/ 83 h 197"/>
                <a:gd name="T10" fmla="*/ 267 w 576"/>
                <a:gd name="T11" fmla="*/ 30 h 197"/>
                <a:gd name="T12" fmla="*/ 354 w 576"/>
                <a:gd name="T13" fmla="*/ 96 h 197"/>
                <a:gd name="T14" fmla="*/ 428 w 576"/>
                <a:gd name="T15" fmla="*/ 92 h 197"/>
                <a:gd name="T16" fmla="*/ 502 w 576"/>
                <a:gd name="T17" fmla="*/ 149 h 197"/>
                <a:gd name="T18" fmla="*/ 603 w 576"/>
                <a:gd name="T19" fmla="*/ 193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6"/>
                <a:gd name="T31" fmla="*/ 0 h 197"/>
                <a:gd name="T32" fmla="*/ 576 w 576"/>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6" h="197">
                  <a:moveTo>
                    <a:pt x="0" y="197"/>
                  </a:moveTo>
                  <a:cubicBezTo>
                    <a:pt x="22" y="154"/>
                    <a:pt x="45" y="111"/>
                    <a:pt x="62" y="105"/>
                  </a:cubicBezTo>
                  <a:cubicBezTo>
                    <a:pt x="79" y="99"/>
                    <a:pt x="88" y="173"/>
                    <a:pt x="106" y="158"/>
                  </a:cubicBezTo>
                  <a:cubicBezTo>
                    <a:pt x="124" y="143"/>
                    <a:pt x="153" y="26"/>
                    <a:pt x="172" y="13"/>
                  </a:cubicBezTo>
                  <a:cubicBezTo>
                    <a:pt x="191" y="0"/>
                    <a:pt x="206" y="80"/>
                    <a:pt x="220" y="83"/>
                  </a:cubicBezTo>
                  <a:cubicBezTo>
                    <a:pt x="234" y="86"/>
                    <a:pt x="235" y="28"/>
                    <a:pt x="255" y="30"/>
                  </a:cubicBezTo>
                  <a:cubicBezTo>
                    <a:pt x="275" y="32"/>
                    <a:pt x="313" y="86"/>
                    <a:pt x="339" y="96"/>
                  </a:cubicBezTo>
                  <a:cubicBezTo>
                    <a:pt x="365" y="106"/>
                    <a:pt x="386" y="83"/>
                    <a:pt x="409" y="92"/>
                  </a:cubicBezTo>
                  <a:cubicBezTo>
                    <a:pt x="432" y="101"/>
                    <a:pt x="451" y="132"/>
                    <a:pt x="479" y="149"/>
                  </a:cubicBezTo>
                  <a:cubicBezTo>
                    <a:pt x="507" y="166"/>
                    <a:pt x="556" y="184"/>
                    <a:pt x="576" y="193"/>
                  </a:cubicBezTo>
                </a:path>
              </a:pathLst>
            </a:custGeom>
            <a:gradFill rotWithShape="0">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gradFill>
            <a:ln w="9525">
              <a:solidFill>
                <a:schemeClr val="tx1"/>
              </a:solidFill>
              <a:round/>
              <a:headEnd/>
              <a:tailEnd/>
            </a:ln>
          </p:spPr>
          <p:txBody>
            <a:bodyPr wrap="none" anchor="ctr"/>
            <a:lstStyle/>
            <a:p>
              <a:endParaRPr lang="en-US"/>
            </a:p>
          </p:txBody>
        </p:sp>
        <p:sp>
          <p:nvSpPr>
            <p:cNvPr id="20498" name="Freeform 15">
              <a:extLst>
                <a:ext uri="{FF2B5EF4-FFF2-40B4-BE49-F238E27FC236}">
                  <a16:creationId xmlns:a16="http://schemas.microsoft.com/office/drawing/2014/main" id="{13047577-1655-7479-9334-B80AE2C6AEDF}"/>
                </a:ext>
              </a:extLst>
            </p:cNvPr>
            <p:cNvSpPr>
              <a:spLocks/>
            </p:cNvSpPr>
            <p:nvPr/>
          </p:nvSpPr>
          <p:spPr bwMode="auto">
            <a:xfrm>
              <a:off x="5102" y="2828"/>
              <a:ext cx="582" cy="197"/>
            </a:xfrm>
            <a:custGeom>
              <a:avLst/>
              <a:gdLst>
                <a:gd name="T0" fmla="*/ 0 w 582"/>
                <a:gd name="T1" fmla="*/ 0 h 197"/>
                <a:gd name="T2" fmla="*/ 62 w 582"/>
                <a:gd name="T3" fmla="*/ 92 h 197"/>
                <a:gd name="T4" fmla="*/ 106 w 582"/>
                <a:gd name="T5" fmla="*/ 39 h 197"/>
                <a:gd name="T6" fmla="*/ 172 w 582"/>
                <a:gd name="T7" fmla="*/ 184 h 197"/>
                <a:gd name="T8" fmla="*/ 220 w 582"/>
                <a:gd name="T9" fmla="*/ 114 h 197"/>
                <a:gd name="T10" fmla="*/ 255 w 582"/>
                <a:gd name="T11" fmla="*/ 167 h 197"/>
                <a:gd name="T12" fmla="*/ 339 w 582"/>
                <a:gd name="T13" fmla="*/ 101 h 197"/>
                <a:gd name="T14" fmla="*/ 409 w 582"/>
                <a:gd name="T15" fmla="*/ 105 h 197"/>
                <a:gd name="T16" fmla="*/ 479 w 582"/>
                <a:gd name="T17" fmla="*/ 48 h 197"/>
                <a:gd name="T18" fmla="*/ 582 w 582"/>
                <a:gd name="T19" fmla="*/ 4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2"/>
                <a:gd name="T31" fmla="*/ 0 h 197"/>
                <a:gd name="T32" fmla="*/ 582 w 582"/>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2" h="197">
                  <a:moveTo>
                    <a:pt x="0" y="0"/>
                  </a:moveTo>
                  <a:cubicBezTo>
                    <a:pt x="22" y="43"/>
                    <a:pt x="45" y="86"/>
                    <a:pt x="62" y="92"/>
                  </a:cubicBezTo>
                  <a:cubicBezTo>
                    <a:pt x="79" y="98"/>
                    <a:pt x="88" y="24"/>
                    <a:pt x="106" y="39"/>
                  </a:cubicBezTo>
                  <a:cubicBezTo>
                    <a:pt x="124" y="54"/>
                    <a:pt x="153" y="171"/>
                    <a:pt x="172" y="184"/>
                  </a:cubicBezTo>
                  <a:cubicBezTo>
                    <a:pt x="191" y="197"/>
                    <a:pt x="206" y="117"/>
                    <a:pt x="220" y="114"/>
                  </a:cubicBezTo>
                  <a:cubicBezTo>
                    <a:pt x="234" y="111"/>
                    <a:pt x="235" y="169"/>
                    <a:pt x="255" y="167"/>
                  </a:cubicBezTo>
                  <a:cubicBezTo>
                    <a:pt x="275" y="165"/>
                    <a:pt x="313" y="111"/>
                    <a:pt x="339" y="101"/>
                  </a:cubicBezTo>
                  <a:cubicBezTo>
                    <a:pt x="365" y="91"/>
                    <a:pt x="386" y="114"/>
                    <a:pt x="409" y="105"/>
                  </a:cubicBezTo>
                  <a:cubicBezTo>
                    <a:pt x="432" y="96"/>
                    <a:pt x="450" y="65"/>
                    <a:pt x="479" y="48"/>
                  </a:cubicBezTo>
                  <a:cubicBezTo>
                    <a:pt x="508" y="31"/>
                    <a:pt x="561" y="13"/>
                    <a:pt x="582" y="4"/>
                  </a:cubicBezTo>
                </a:path>
              </a:pathLst>
            </a:custGeom>
            <a:gradFill rotWithShape="0">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gradFill>
            <a:ln w="9525">
              <a:solidFill>
                <a:schemeClr val="tx1"/>
              </a:solidFill>
              <a:round/>
              <a:headEnd/>
              <a:tailEnd/>
            </a:ln>
          </p:spPr>
          <p:txBody>
            <a:bodyPr wrap="none" anchor="ctr"/>
            <a:lstStyle/>
            <a:p>
              <a:endParaRPr lang="en-US"/>
            </a:p>
          </p:txBody>
        </p:sp>
      </p:grpSp>
      <p:grpSp>
        <p:nvGrpSpPr>
          <p:cNvPr id="3" name="Group 25">
            <a:extLst>
              <a:ext uri="{FF2B5EF4-FFF2-40B4-BE49-F238E27FC236}">
                <a16:creationId xmlns:a16="http://schemas.microsoft.com/office/drawing/2014/main" id="{3B229F9C-752B-5BC2-10DA-B750FA0D517A}"/>
              </a:ext>
            </a:extLst>
          </p:cNvPr>
          <p:cNvGrpSpPr>
            <a:grpSpLocks/>
          </p:cNvGrpSpPr>
          <p:nvPr/>
        </p:nvGrpSpPr>
        <p:grpSpPr bwMode="auto">
          <a:xfrm>
            <a:off x="7416800" y="2266950"/>
            <a:ext cx="2120900" cy="1549400"/>
            <a:chOff x="4619" y="2330"/>
            <a:chExt cx="1336" cy="976"/>
          </a:xfrm>
        </p:grpSpPr>
        <p:sp>
          <p:nvSpPr>
            <p:cNvPr id="20489" name="Line 11">
              <a:extLst>
                <a:ext uri="{FF2B5EF4-FFF2-40B4-BE49-F238E27FC236}">
                  <a16:creationId xmlns:a16="http://schemas.microsoft.com/office/drawing/2014/main" id="{389E194C-8255-5989-B360-CD895B606E96}"/>
                </a:ext>
              </a:extLst>
            </p:cNvPr>
            <p:cNvSpPr>
              <a:spLocks noChangeShapeType="1"/>
            </p:cNvSpPr>
            <p:nvPr/>
          </p:nvSpPr>
          <p:spPr bwMode="auto">
            <a:xfrm>
              <a:off x="4980" y="2567"/>
              <a:ext cx="0" cy="5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490" name="Line 13">
              <a:extLst>
                <a:ext uri="{FF2B5EF4-FFF2-40B4-BE49-F238E27FC236}">
                  <a16:creationId xmlns:a16="http://schemas.microsoft.com/office/drawing/2014/main" id="{54C69048-525C-5EA4-51E9-E3B30993015E}"/>
                </a:ext>
              </a:extLst>
            </p:cNvPr>
            <p:cNvSpPr>
              <a:spLocks noChangeShapeType="1"/>
            </p:cNvSpPr>
            <p:nvPr/>
          </p:nvSpPr>
          <p:spPr bwMode="auto">
            <a:xfrm>
              <a:off x="4980" y="3147"/>
              <a:ext cx="78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491" name="Line 18">
              <a:extLst>
                <a:ext uri="{FF2B5EF4-FFF2-40B4-BE49-F238E27FC236}">
                  <a16:creationId xmlns:a16="http://schemas.microsoft.com/office/drawing/2014/main" id="{33606652-2702-8AA9-CB26-5DCA527BD8D2}"/>
                </a:ext>
              </a:extLst>
            </p:cNvPr>
            <p:cNvSpPr>
              <a:spLocks noChangeShapeType="1"/>
            </p:cNvSpPr>
            <p:nvPr/>
          </p:nvSpPr>
          <p:spPr bwMode="auto">
            <a:xfrm>
              <a:off x="5309" y="2812"/>
              <a:ext cx="0" cy="33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492" name="Line 19">
              <a:extLst>
                <a:ext uri="{FF2B5EF4-FFF2-40B4-BE49-F238E27FC236}">
                  <a16:creationId xmlns:a16="http://schemas.microsoft.com/office/drawing/2014/main" id="{0D84A3FE-A91B-7AB8-4DDD-AC24DF845DC8}"/>
                </a:ext>
              </a:extLst>
            </p:cNvPr>
            <p:cNvSpPr>
              <a:spLocks noChangeShapeType="1"/>
            </p:cNvSpPr>
            <p:nvPr/>
          </p:nvSpPr>
          <p:spPr bwMode="auto">
            <a:xfrm>
              <a:off x="4991" y="2812"/>
              <a:ext cx="322"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8229" name="Text Box 21">
              <a:extLst>
                <a:ext uri="{FF2B5EF4-FFF2-40B4-BE49-F238E27FC236}">
                  <a16:creationId xmlns:a16="http://schemas.microsoft.com/office/drawing/2014/main" id="{14A32979-3866-2A44-9960-0009A8F964C2}"/>
                </a:ext>
              </a:extLst>
            </p:cNvPr>
            <p:cNvSpPr txBox="1">
              <a:spLocks noChangeArrowheads="1"/>
            </p:cNvSpPr>
            <p:nvPr/>
          </p:nvSpPr>
          <p:spPr bwMode="auto">
            <a:xfrm>
              <a:off x="5568" y="3094"/>
              <a:ext cx="387" cy="212"/>
            </a:xfrm>
            <a:prstGeom prst="rect">
              <a:avLst/>
            </a:prstGeom>
            <a:noFill/>
            <a:ln w="9525">
              <a:noFill/>
              <a:miter lim="800000"/>
              <a:headEnd/>
              <a:tailEnd/>
            </a:ln>
            <a:effectLst/>
          </p:spPr>
          <p:txBody>
            <a:bodyPr wrap="none">
              <a:spAutoFit/>
            </a:bodyPr>
            <a:lstStyle/>
            <a:p>
              <a:pPr>
                <a:defRPr/>
              </a:pPr>
              <a:r>
                <a:rPr lang="de-DE" sz="1600">
                  <a:effectLst>
                    <a:outerShdw blurRad="38100" dist="38100" dir="2700000" algn="tl">
                      <a:srgbClr val="FFFFFF"/>
                    </a:outerShdw>
                  </a:effectLst>
                  <a:latin typeface="Times" pitchFamily="-105" charset="0"/>
                  <a:ea typeface="+mn-ea"/>
                </a:rPr>
                <a:t>onset</a:t>
              </a:r>
            </a:p>
          </p:txBody>
        </p:sp>
        <p:sp>
          <p:nvSpPr>
            <p:cNvPr id="1118230" name="Text Box 22">
              <a:extLst>
                <a:ext uri="{FF2B5EF4-FFF2-40B4-BE49-F238E27FC236}">
                  <a16:creationId xmlns:a16="http://schemas.microsoft.com/office/drawing/2014/main" id="{07A279A7-04C3-B776-E0EA-61413A8BAEEB}"/>
                </a:ext>
              </a:extLst>
            </p:cNvPr>
            <p:cNvSpPr txBox="1">
              <a:spLocks noChangeArrowheads="1"/>
            </p:cNvSpPr>
            <p:nvPr/>
          </p:nvSpPr>
          <p:spPr bwMode="auto">
            <a:xfrm>
              <a:off x="4619" y="2517"/>
              <a:ext cx="373" cy="212"/>
            </a:xfrm>
            <a:prstGeom prst="rect">
              <a:avLst/>
            </a:prstGeom>
            <a:noFill/>
            <a:ln w="9525">
              <a:noFill/>
              <a:miter lim="800000"/>
              <a:headEnd/>
              <a:tailEnd/>
            </a:ln>
            <a:effectLst/>
          </p:spPr>
          <p:txBody>
            <a:bodyPr wrap="none">
              <a:spAutoFit/>
            </a:bodyPr>
            <a:lstStyle/>
            <a:p>
              <a:pPr>
                <a:defRPr/>
              </a:pPr>
              <a:r>
                <a:rPr lang="de-DE" sz="1600">
                  <a:effectLst>
                    <a:outerShdw blurRad="38100" dist="38100" dir="2700000" algn="tl">
                      <a:srgbClr val="FFFFFF"/>
                    </a:outerShdw>
                  </a:effectLst>
                  <a:latin typeface="Times" pitchFamily="-105" charset="0"/>
                  <a:ea typeface="+mn-ea"/>
                </a:rPr>
                <a:t>pitch</a:t>
              </a:r>
            </a:p>
          </p:txBody>
        </p:sp>
        <p:sp>
          <p:nvSpPr>
            <p:cNvPr id="20495" name="Freeform 23">
              <a:extLst>
                <a:ext uri="{FF2B5EF4-FFF2-40B4-BE49-F238E27FC236}">
                  <a16:creationId xmlns:a16="http://schemas.microsoft.com/office/drawing/2014/main" id="{24163DB3-1634-5199-1B80-9D0FBA554B67}"/>
                </a:ext>
              </a:extLst>
            </p:cNvPr>
            <p:cNvSpPr>
              <a:spLocks/>
            </p:cNvSpPr>
            <p:nvPr/>
          </p:nvSpPr>
          <p:spPr bwMode="auto">
            <a:xfrm>
              <a:off x="5310" y="2514"/>
              <a:ext cx="589" cy="299"/>
            </a:xfrm>
            <a:custGeom>
              <a:avLst/>
              <a:gdLst>
                <a:gd name="T0" fmla="*/ 0 w 580"/>
                <a:gd name="T1" fmla="*/ 295 h 299"/>
                <a:gd name="T2" fmla="*/ 0 w 580"/>
                <a:gd name="T3" fmla="*/ 0 h 299"/>
                <a:gd name="T4" fmla="*/ 607 w 580"/>
                <a:gd name="T5" fmla="*/ 0 h 299"/>
                <a:gd name="T6" fmla="*/ 607 w 580"/>
                <a:gd name="T7" fmla="*/ 299 h 299"/>
                <a:gd name="T8" fmla="*/ 0 60000 65536"/>
                <a:gd name="T9" fmla="*/ 0 60000 65536"/>
                <a:gd name="T10" fmla="*/ 0 60000 65536"/>
                <a:gd name="T11" fmla="*/ 0 60000 65536"/>
                <a:gd name="T12" fmla="*/ 0 w 580"/>
                <a:gd name="T13" fmla="*/ 0 h 299"/>
                <a:gd name="T14" fmla="*/ 580 w 580"/>
                <a:gd name="T15" fmla="*/ 299 h 299"/>
              </a:gdLst>
              <a:ahLst/>
              <a:cxnLst>
                <a:cxn ang="T8">
                  <a:pos x="T0" y="T1"/>
                </a:cxn>
                <a:cxn ang="T9">
                  <a:pos x="T2" y="T3"/>
                </a:cxn>
                <a:cxn ang="T10">
                  <a:pos x="T4" y="T5"/>
                </a:cxn>
                <a:cxn ang="T11">
                  <a:pos x="T6" y="T7"/>
                </a:cxn>
              </a:cxnLst>
              <a:rect l="T12" t="T13" r="T14" b="T15"/>
              <a:pathLst>
                <a:path w="580" h="299">
                  <a:moveTo>
                    <a:pt x="0" y="295"/>
                  </a:moveTo>
                  <a:lnTo>
                    <a:pt x="0" y="0"/>
                  </a:lnTo>
                  <a:lnTo>
                    <a:pt x="580" y="0"/>
                  </a:lnTo>
                  <a:lnTo>
                    <a:pt x="580" y="299"/>
                  </a:ln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18232" name="Text Box 24">
              <a:extLst>
                <a:ext uri="{FF2B5EF4-FFF2-40B4-BE49-F238E27FC236}">
                  <a16:creationId xmlns:a16="http://schemas.microsoft.com/office/drawing/2014/main" id="{E6E47ECD-7B44-D7A7-0E55-1A15CEA9FEA7}"/>
                </a:ext>
              </a:extLst>
            </p:cNvPr>
            <p:cNvSpPr txBox="1">
              <a:spLocks noChangeArrowheads="1"/>
            </p:cNvSpPr>
            <p:nvPr/>
          </p:nvSpPr>
          <p:spPr bwMode="auto">
            <a:xfrm>
              <a:off x="5371" y="2330"/>
              <a:ext cx="544" cy="212"/>
            </a:xfrm>
            <a:prstGeom prst="rect">
              <a:avLst/>
            </a:prstGeom>
            <a:noFill/>
            <a:ln w="9525">
              <a:noFill/>
              <a:miter lim="800000"/>
              <a:headEnd/>
              <a:tailEnd/>
            </a:ln>
            <a:effec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defRPr/>
              </a:pPr>
              <a:r>
                <a:rPr lang="de-DE" altLang="en-US" sz="1600">
                  <a:effectLst>
                    <a:outerShdw blurRad="38100" dist="38100" dir="2700000" algn="tl">
                      <a:srgbClr val="FFFFFF"/>
                    </a:outerShdw>
                  </a:effectLst>
                  <a:latin typeface="Times" pitchFamily="2" charset="0"/>
                </a:rPr>
                <a:t>duration</a:t>
              </a:r>
              <a:endParaRPr lang="de-DE" altLang="en-US"/>
            </a:p>
          </p:txBody>
        </p:sp>
      </p:grpSp>
      <p:grpSp>
        <p:nvGrpSpPr>
          <p:cNvPr id="4" name="Group 32">
            <a:extLst>
              <a:ext uri="{FF2B5EF4-FFF2-40B4-BE49-F238E27FC236}">
                <a16:creationId xmlns:a16="http://schemas.microsoft.com/office/drawing/2014/main" id="{33C35BEC-EFBD-A8AD-9EEC-1E385C0CC0DA}"/>
              </a:ext>
            </a:extLst>
          </p:cNvPr>
          <p:cNvGrpSpPr>
            <a:grpSpLocks/>
          </p:cNvGrpSpPr>
          <p:nvPr/>
        </p:nvGrpSpPr>
        <p:grpSpPr bwMode="auto">
          <a:xfrm>
            <a:off x="2822575" y="2757488"/>
            <a:ext cx="5976938" cy="3173412"/>
            <a:chOff x="1778" y="1737"/>
            <a:chExt cx="3765" cy="1999"/>
          </a:xfrm>
        </p:grpSpPr>
        <p:sp>
          <p:nvSpPr>
            <p:cNvPr id="20486" name="Freeform 26">
              <a:extLst>
                <a:ext uri="{FF2B5EF4-FFF2-40B4-BE49-F238E27FC236}">
                  <a16:creationId xmlns:a16="http://schemas.microsoft.com/office/drawing/2014/main" id="{C7D53E69-B731-1FC1-1D5D-7535A27FF8C9}"/>
                </a:ext>
              </a:extLst>
            </p:cNvPr>
            <p:cNvSpPr>
              <a:spLocks/>
            </p:cNvSpPr>
            <p:nvPr/>
          </p:nvSpPr>
          <p:spPr bwMode="auto">
            <a:xfrm>
              <a:off x="5196" y="1737"/>
              <a:ext cx="347" cy="174"/>
            </a:xfrm>
            <a:custGeom>
              <a:avLst/>
              <a:gdLst>
                <a:gd name="T0" fmla="*/ 355 w 343"/>
                <a:gd name="T1" fmla="*/ 0 h 184"/>
                <a:gd name="T2" fmla="*/ 0 w 343"/>
                <a:gd name="T3" fmla="*/ 0 h 184"/>
                <a:gd name="T4" fmla="*/ 0 w 343"/>
                <a:gd name="T5" fmla="*/ 156 h 184"/>
                <a:gd name="T6" fmla="*/ 0 60000 65536"/>
                <a:gd name="T7" fmla="*/ 0 60000 65536"/>
                <a:gd name="T8" fmla="*/ 0 60000 65536"/>
                <a:gd name="T9" fmla="*/ 0 w 343"/>
                <a:gd name="T10" fmla="*/ 0 h 184"/>
                <a:gd name="T11" fmla="*/ 343 w 343"/>
                <a:gd name="T12" fmla="*/ 184 h 184"/>
              </a:gdLst>
              <a:ahLst/>
              <a:cxnLst>
                <a:cxn ang="T6">
                  <a:pos x="T0" y="T1"/>
                </a:cxn>
                <a:cxn ang="T7">
                  <a:pos x="T2" y="T3"/>
                </a:cxn>
                <a:cxn ang="T8">
                  <a:pos x="T4" y="T5"/>
                </a:cxn>
              </a:cxnLst>
              <a:rect l="T9" t="T10" r="T11" b="T12"/>
              <a:pathLst>
                <a:path w="343" h="184">
                  <a:moveTo>
                    <a:pt x="343" y="0"/>
                  </a:moveTo>
                  <a:lnTo>
                    <a:pt x="0" y="0"/>
                  </a:lnTo>
                  <a:lnTo>
                    <a:pt x="0" y="184"/>
                  </a:ln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18236" name="Text Box 28">
              <a:extLst>
                <a:ext uri="{FF2B5EF4-FFF2-40B4-BE49-F238E27FC236}">
                  <a16:creationId xmlns:a16="http://schemas.microsoft.com/office/drawing/2014/main" id="{3B29C5F9-80B4-7781-5678-E67139ABE542}"/>
                </a:ext>
              </a:extLst>
            </p:cNvPr>
            <p:cNvSpPr txBox="1">
              <a:spLocks noChangeArrowheads="1"/>
            </p:cNvSpPr>
            <p:nvPr/>
          </p:nvSpPr>
          <p:spPr bwMode="auto">
            <a:xfrm rot="-2005593">
              <a:off x="4292" y="2145"/>
              <a:ext cx="630" cy="212"/>
            </a:xfrm>
            <a:prstGeom prst="rect">
              <a:avLst/>
            </a:prstGeom>
            <a:noFill/>
            <a:ln w="9525">
              <a:noFill/>
              <a:miter lim="800000"/>
              <a:headEnd/>
              <a:tailEnd/>
            </a:ln>
            <a:effectLst/>
          </p:spPr>
          <p:txBody>
            <a:bodyPr wrap="none">
              <a:spAutoFit/>
            </a:bodyPr>
            <a:lstStyle/>
            <a:p>
              <a:pPr>
                <a:defRPr/>
              </a:pPr>
              <a:r>
                <a:rPr lang="de-DE" sz="1600">
                  <a:effectLst>
                    <a:outerShdw blurRad="38100" dist="38100" dir="2700000" algn="tl">
                      <a:srgbClr val="FFFFFF"/>
                    </a:outerShdw>
                  </a:effectLst>
                  <a:latin typeface="Times" pitchFamily="-105" charset="0"/>
                  <a:ea typeface="+mn-ea"/>
                </a:rPr>
                <a:t>amplitude</a:t>
              </a:r>
            </a:p>
          </p:txBody>
        </p:sp>
        <p:sp>
          <p:nvSpPr>
            <p:cNvPr id="20488" name="Freeform 30">
              <a:extLst>
                <a:ext uri="{FF2B5EF4-FFF2-40B4-BE49-F238E27FC236}">
                  <a16:creationId xmlns:a16="http://schemas.microsoft.com/office/drawing/2014/main" id="{0D183364-D3A5-1CB9-71B8-7A84588DFCB5}"/>
                </a:ext>
              </a:extLst>
            </p:cNvPr>
            <p:cNvSpPr>
              <a:spLocks/>
            </p:cNvSpPr>
            <p:nvPr/>
          </p:nvSpPr>
          <p:spPr bwMode="auto">
            <a:xfrm>
              <a:off x="1778" y="1808"/>
              <a:ext cx="3405" cy="1928"/>
            </a:xfrm>
            <a:custGeom>
              <a:avLst/>
              <a:gdLst>
                <a:gd name="T0" fmla="*/ 122 w 3405"/>
                <a:gd name="T1" fmla="*/ 1928 h 1928"/>
                <a:gd name="T2" fmla="*/ 240 w 3405"/>
                <a:gd name="T3" fmla="*/ 1889 h 1928"/>
                <a:gd name="T4" fmla="*/ 1563 w 3405"/>
                <a:gd name="T5" fmla="*/ 1858 h 1928"/>
                <a:gd name="T6" fmla="*/ 2257 w 3405"/>
                <a:gd name="T7" fmla="*/ 1577 h 1928"/>
                <a:gd name="T8" fmla="*/ 2521 w 3405"/>
                <a:gd name="T9" fmla="*/ 605 h 1928"/>
                <a:gd name="T10" fmla="*/ 3405 w 3405"/>
                <a:gd name="T11" fmla="*/ 0 h 1928"/>
                <a:gd name="T12" fmla="*/ 0 60000 65536"/>
                <a:gd name="T13" fmla="*/ 0 60000 65536"/>
                <a:gd name="T14" fmla="*/ 0 60000 65536"/>
                <a:gd name="T15" fmla="*/ 0 60000 65536"/>
                <a:gd name="T16" fmla="*/ 0 60000 65536"/>
                <a:gd name="T17" fmla="*/ 0 60000 65536"/>
                <a:gd name="T18" fmla="*/ 0 w 3405"/>
                <a:gd name="T19" fmla="*/ 0 h 1928"/>
                <a:gd name="T20" fmla="*/ 3405 w 3405"/>
                <a:gd name="T21" fmla="*/ 1928 h 1928"/>
              </a:gdLst>
              <a:ahLst/>
              <a:cxnLst>
                <a:cxn ang="T12">
                  <a:pos x="T0" y="T1"/>
                </a:cxn>
                <a:cxn ang="T13">
                  <a:pos x="T2" y="T3"/>
                </a:cxn>
                <a:cxn ang="T14">
                  <a:pos x="T4" y="T5"/>
                </a:cxn>
                <a:cxn ang="T15">
                  <a:pos x="T6" y="T7"/>
                </a:cxn>
                <a:cxn ang="T16">
                  <a:pos x="T8" y="T9"/>
                </a:cxn>
                <a:cxn ang="T17">
                  <a:pos x="T10" y="T11"/>
                </a:cxn>
              </a:cxnLst>
              <a:rect l="T18" t="T19" r="T20" b="T21"/>
              <a:pathLst>
                <a:path w="3405" h="1928">
                  <a:moveTo>
                    <a:pt x="122" y="1928"/>
                  </a:moveTo>
                  <a:cubicBezTo>
                    <a:pt x="142" y="1922"/>
                    <a:pt x="0" y="1901"/>
                    <a:pt x="240" y="1889"/>
                  </a:cubicBezTo>
                  <a:cubicBezTo>
                    <a:pt x="480" y="1877"/>
                    <a:pt x="1227" y="1910"/>
                    <a:pt x="1563" y="1858"/>
                  </a:cubicBezTo>
                  <a:cubicBezTo>
                    <a:pt x="1899" y="1806"/>
                    <a:pt x="2097" y="1786"/>
                    <a:pt x="2257" y="1577"/>
                  </a:cubicBezTo>
                  <a:cubicBezTo>
                    <a:pt x="2417" y="1368"/>
                    <a:pt x="2330" y="868"/>
                    <a:pt x="2521" y="605"/>
                  </a:cubicBezTo>
                  <a:cubicBezTo>
                    <a:pt x="2712" y="342"/>
                    <a:pt x="3221" y="126"/>
                    <a:pt x="3405" y="0"/>
                  </a:cubicBezTo>
                </a:path>
              </a:pathLst>
            </a:custGeom>
            <a:noFill/>
            <a:ln w="9525">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118241" name="Text Box 33">
            <a:extLst>
              <a:ext uri="{FF2B5EF4-FFF2-40B4-BE49-F238E27FC236}">
                <a16:creationId xmlns:a16="http://schemas.microsoft.com/office/drawing/2014/main" id="{AE958E0D-A401-9DBE-AB84-F685C7161F86}"/>
              </a:ext>
            </a:extLst>
          </p:cNvPr>
          <p:cNvSpPr txBox="1">
            <a:spLocks noChangeArrowheads="1"/>
          </p:cNvSpPr>
          <p:nvPr/>
        </p:nvSpPr>
        <p:spPr bwMode="auto">
          <a:xfrm>
            <a:off x="1112838" y="309563"/>
            <a:ext cx="5549900" cy="1905000"/>
          </a:xfrm>
          <a:prstGeom prst="rect">
            <a:avLst/>
          </a:prstGeom>
          <a:noFill/>
          <a:ln w="9525">
            <a:noFill/>
            <a:miter lim="800000"/>
            <a:headEnd/>
            <a:tailEnd/>
          </a:ln>
          <a:effectLst/>
        </p:spPr>
        <p:txBody>
          <a:bodyPr>
            <a:spAutoFit/>
          </a:bodyPr>
          <a:lstStyle>
            <a:lvl1pPr marL="457200" indent="-457200">
              <a:defRPr sz="2800">
                <a:solidFill>
                  <a:schemeClr val="tx1"/>
                </a:solidFill>
                <a:latin typeface="Math1" pitchFamily="2" charset="0"/>
                <a:ea typeface="ＭＳ Ｐゴシック" panose="020B0600070205080204" pitchFamily="34" charset="-128"/>
              </a:defRPr>
            </a:lvl1pPr>
            <a:lvl2pPr marL="1104900" indent="-457200">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spcBef>
                <a:spcPct val="50000"/>
              </a:spcBef>
              <a:buFont typeface="Times" pitchFamily="2" charset="0"/>
              <a:buNone/>
              <a:defRPr/>
            </a:pPr>
            <a:r>
              <a:rPr lang="de-DE" altLang="en-US" sz="1700" b="1">
                <a:effectLst>
                  <a:outerShdw blurRad="38100" dist="38100" dir="2700000" algn="tl">
                    <a:srgbClr val="FFFFFF"/>
                  </a:outerShdw>
                </a:effectLst>
                <a:latin typeface="Times" pitchFamily="2" charset="0"/>
              </a:rPr>
              <a:t>Sound parameters for the violin family instruments</a:t>
            </a:r>
            <a:br>
              <a:rPr lang="de-DE" altLang="en-US" sz="1700">
                <a:effectLst>
                  <a:outerShdw blurRad="38100" dist="38100" dir="2700000" algn="tl">
                    <a:srgbClr val="FFFFFF"/>
                  </a:outerShdw>
                </a:effectLst>
                <a:latin typeface="Times" pitchFamily="2" charset="0"/>
              </a:rPr>
            </a:br>
            <a:r>
              <a:rPr lang="de-DE" altLang="en-US" sz="1700">
                <a:effectLst>
                  <a:outerShdw blurRad="38100" dist="38100" dir="2700000" algn="tl">
                    <a:srgbClr val="FFFFFF"/>
                  </a:outerShdw>
                </a:effectLst>
                <a:latin typeface="Times" pitchFamily="2" charset="0"/>
              </a:rPr>
              <a:t>(all parameters in real number spaces)</a:t>
            </a:r>
          </a:p>
          <a:p>
            <a:pPr>
              <a:spcBef>
                <a:spcPct val="50000"/>
              </a:spcBef>
              <a:buFont typeface="Times" pitchFamily="2" charset="0"/>
              <a:buAutoNum type="alphaUcPeriod"/>
              <a:defRPr/>
            </a:pPr>
            <a:r>
              <a:rPr lang="de-DE" altLang="en-US" sz="1700">
                <a:effectLst>
                  <a:outerShdw blurRad="38100" dist="38100" dir="2700000" algn="tl">
                    <a:srgbClr val="FFFFFF"/>
                  </a:outerShdw>
                </a:effectLst>
                <a:latin typeface="Times" pitchFamily="2" charset="0"/>
              </a:rPr>
              <a:t> </a:t>
            </a:r>
            <a:r>
              <a:rPr lang="de-DE" altLang="en-US" sz="1700" i="1">
                <a:effectLst>
                  <a:outerShdw blurRad="38100" dist="38100" dir="2700000" algn="tl">
                    <a:srgbClr val="FFFFFF"/>
                  </a:outerShdw>
                </a:effectLst>
                <a:latin typeface="Times" pitchFamily="2" charset="0"/>
              </a:rPr>
              <a:t>geometric parameters</a:t>
            </a:r>
            <a:r>
              <a:rPr lang="de-DE" altLang="en-US" sz="1700">
                <a:effectLst>
                  <a:outerShdw blurRad="38100" dist="38100" dir="2700000" algn="tl">
                    <a:srgbClr val="FFFFFF"/>
                  </a:outerShdw>
                </a:effectLst>
                <a:latin typeface="Times" pitchFamily="2" charset="0"/>
              </a:rPr>
              <a:t>:</a:t>
            </a:r>
          </a:p>
          <a:p>
            <a:pPr lvl="1">
              <a:spcBef>
                <a:spcPct val="50000"/>
              </a:spcBef>
              <a:buFont typeface="Times" pitchFamily="2" charset="0"/>
              <a:buAutoNum type="arabicPeriod"/>
              <a:defRPr/>
            </a:pPr>
            <a:r>
              <a:rPr lang="de-DE" altLang="en-US" sz="1700">
                <a:solidFill>
                  <a:srgbClr val="FF020B"/>
                </a:solidFill>
                <a:effectLst>
                  <a:outerShdw blurRad="38100" dist="38100" dir="2700000" algn="tl">
                    <a:srgbClr val="000000"/>
                  </a:outerShdw>
                </a:effectLst>
                <a:latin typeface="Times" pitchFamily="2" charset="0"/>
              </a:rPr>
              <a:t>onset, duration, pitch, = 3-dim. space G</a:t>
            </a:r>
            <a:r>
              <a:rPr lang="de-DE" altLang="en-US" sz="1700">
                <a:effectLst>
                  <a:outerShdw blurRad="38100" dist="38100" dir="2700000" algn="tl">
                    <a:srgbClr val="FFFFFF"/>
                  </a:outerShdw>
                </a:effectLst>
                <a:latin typeface="Times" pitchFamily="2" charset="0"/>
              </a:rPr>
              <a:t> </a:t>
            </a:r>
            <a:br>
              <a:rPr lang="de-DE" altLang="en-US" sz="1700">
                <a:effectLst>
                  <a:outerShdw blurRad="38100" dist="38100" dir="2700000" algn="tl">
                    <a:srgbClr val="FFFFFF"/>
                  </a:outerShdw>
                </a:effectLst>
                <a:latin typeface="Times" pitchFamily="2" charset="0"/>
              </a:rPr>
            </a:br>
            <a:r>
              <a:rPr lang="de-DE" altLang="en-US" sz="1700">
                <a:effectLst>
                  <a:outerShdw blurRad="38100" dist="38100" dir="2700000" algn="tl">
                    <a:srgbClr val="FFFFFF"/>
                  </a:outerShdw>
                </a:effectLst>
                <a:latin typeface="Times" pitchFamily="2" charset="0"/>
              </a:rPr>
              <a:t>(loudness will be added via amplitude to the technical parameters)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entr" presetSubtype="0" fill="hold" nodeType="clickEffect">
                                  <p:stCondLst>
                                    <p:cond delay="0"/>
                                  </p:stCondLst>
                                  <p:childTnLst>
                                    <p:set>
                                      <p:cBhvr>
                                        <p:cTn id="6" dur="1" fill="hold">
                                          <p:stCondLst>
                                            <p:cond delay="499"/>
                                          </p:stCondLst>
                                        </p:cTn>
                                        <p:tgtEl>
                                          <p:spTgt spid="111824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entr" presetSubtype="0" fill="hold" nodeType="clickEffect">
                                  <p:stCondLst>
                                    <p:cond delay="0"/>
                                  </p:stCondLst>
                                  <p:childTnLst>
                                    <p:set>
                                      <p:cBhvr>
                                        <p:cTn id="10" dur="1" fill="hold">
                                          <p:stCondLst>
                                            <p:cond delay="499"/>
                                          </p:stCondLst>
                                        </p:cTn>
                                        <p:tgtEl>
                                          <p:spTgt spid="1118241">
                                            <p:txEl>
                                              <p:pRg st="1" end="1"/>
                                            </p:txEl>
                                          </p:spTgt>
                                        </p:tgtEl>
                                        <p:attrNameLst>
                                          <p:attrName>style.visibility</p:attrName>
                                        </p:attrNameLst>
                                      </p:cBhvr>
                                      <p:to>
                                        <p:strVal val="visible"/>
                                      </p:to>
                                    </p:set>
                                  </p:childTnLst>
                                </p:cTn>
                              </p:par>
                              <p:par>
                                <p:cTn id="11" presetID="0" presetClass="entr" presetSubtype="0" fill="hold" nodeType="withEffect">
                                  <p:stCondLst>
                                    <p:cond delay="0"/>
                                  </p:stCondLst>
                                  <p:childTnLst>
                                    <p:set>
                                      <p:cBhvr>
                                        <p:cTn id="12" dur="1" fill="hold">
                                          <p:stCondLst>
                                            <p:cond delay="499"/>
                                          </p:stCondLst>
                                        </p:cTn>
                                        <p:tgtEl>
                                          <p:spTgt spid="1118241">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5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1118210">
                                            <p:txEl>
                                              <p:pRg st="0" end="0"/>
                                            </p:txEl>
                                          </p:spTgt>
                                        </p:tgtEl>
                                        <p:attrNameLst>
                                          <p:attrName>style.visibility</p:attrName>
                                        </p:attrNameLst>
                                      </p:cBhvr>
                                      <p:to>
                                        <p:strVal val="visible"/>
                                      </p:to>
                                    </p:set>
                                    <p:animEffect transition="in" filter="dissolve">
                                      <p:cBhvr>
                                        <p:cTn id="27" dur="500"/>
                                        <p:tgtEl>
                                          <p:spTgt spid="1118210">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1118210">
                                            <p:txEl>
                                              <p:pRg st="1" end="1"/>
                                            </p:txEl>
                                          </p:spTgt>
                                        </p:tgtEl>
                                        <p:attrNameLst>
                                          <p:attrName>style.visibility</p:attrName>
                                        </p:attrNameLst>
                                      </p:cBhvr>
                                      <p:to>
                                        <p:strVal val="visible"/>
                                      </p:to>
                                    </p:set>
                                    <p:animEffect transition="in" filter="dissolve">
                                      <p:cBhvr>
                                        <p:cTn id="32" dur="500"/>
                                        <p:tgtEl>
                                          <p:spTgt spid="1118210">
                                            <p:txEl>
                                              <p:pRg st="1" end="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1118210">
                                            <p:txEl>
                                              <p:pRg st="2" end="2"/>
                                            </p:txEl>
                                          </p:spTgt>
                                        </p:tgtEl>
                                        <p:attrNameLst>
                                          <p:attrName>style.visibility</p:attrName>
                                        </p:attrNameLst>
                                      </p:cBhvr>
                                      <p:to>
                                        <p:strVal val="visible"/>
                                      </p:to>
                                    </p:set>
                                    <p:animEffect transition="in" filter="dissolve">
                                      <p:cBhvr>
                                        <p:cTn id="37" dur="500"/>
                                        <p:tgtEl>
                                          <p:spTgt spid="1118210">
                                            <p:txEl>
                                              <p:pRg st="2" end="2"/>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1118210">
                                            <p:txEl>
                                              <p:pRg st="3" end="3"/>
                                            </p:txEl>
                                          </p:spTgt>
                                        </p:tgtEl>
                                        <p:attrNameLst>
                                          <p:attrName>style.visibility</p:attrName>
                                        </p:attrNameLst>
                                      </p:cBhvr>
                                      <p:to>
                                        <p:strVal val="visible"/>
                                      </p:to>
                                    </p:set>
                                    <p:animEffect transition="in" filter="dissolve">
                                      <p:cBhvr>
                                        <p:cTn id="42" dur="500"/>
                                        <p:tgtEl>
                                          <p:spTgt spid="1118210">
                                            <p:txEl>
                                              <p:pRg st="3" end="3"/>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7" presetClass="entr" presetSubtype="8"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ppt_x</p:attrName>
                                        </p:attrNameLst>
                                      </p:cBhvr>
                                      <p:tavLst>
                                        <p:tav tm="0">
                                          <p:val>
                                            <p:strVal val="#ppt_x-#ppt_w/2"/>
                                          </p:val>
                                        </p:tav>
                                        <p:tav tm="100000">
                                          <p:val>
                                            <p:strVal val="#ppt_x"/>
                                          </p:val>
                                        </p:tav>
                                      </p:tavLst>
                                    </p:anim>
                                    <p:anim calcmode="lin" valueType="num">
                                      <p:cBhvr>
                                        <p:cTn id="48" dur="500" fill="hold"/>
                                        <p:tgtEl>
                                          <p:spTgt spid="4"/>
                                        </p:tgtEl>
                                        <p:attrNameLst>
                                          <p:attrName>ppt_y</p:attrName>
                                        </p:attrNameLst>
                                      </p:cBhvr>
                                      <p:tavLst>
                                        <p:tav tm="0">
                                          <p:val>
                                            <p:strVal val="#ppt_y"/>
                                          </p:val>
                                        </p:tav>
                                        <p:tav tm="100000">
                                          <p:val>
                                            <p:strVal val="#ppt_y"/>
                                          </p:val>
                                        </p:tav>
                                      </p:tavLst>
                                    </p:anim>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8210" grpId="0" build="p" bldLvl="2" autoUpdateAnimBg="0"/>
      <p:bldP spid="1118241"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8">
            <a:extLst>
              <a:ext uri="{FF2B5EF4-FFF2-40B4-BE49-F238E27FC236}">
                <a16:creationId xmlns:a16="http://schemas.microsoft.com/office/drawing/2014/main" id="{F5D8D591-E979-78EB-85DF-5F4A0F677AA2}"/>
              </a:ext>
            </a:extLst>
          </p:cNvPr>
          <p:cNvGrpSpPr>
            <a:grpSpLocks/>
          </p:cNvGrpSpPr>
          <p:nvPr/>
        </p:nvGrpSpPr>
        <p:grpSpPr bwMode="auto">
          <a:xfrm>
            <a:off x="1241425" y="798513"/>
            <a:ext cx="4686300" cy="3278187"/>
            <a:chOff x="782" y="503"/>
            <a:chExt cx="2952" cy="2065"/>
          </a:xfrm>
        </p:grpSpPr>
        <p:sp>
          <p:nvSpPr>
            <p:cNvPr id="1119366" name="Text Box 134">
              <a:extLst>
                <a:ext uri="{FF2B5EF4-FFF2-40B4-BE49-F238E27FC236}">
                  <a16:creationId xmlns:a16="http://schemas.microsoft.com/office/drawing/2014/main" id="{F7ACC601-980C-01EF-7263-DC50EDEDDDA5}"/>
                </a:ext>
              </a:extLst>
            </p:cNvPr>
            <p:cNvSpPr txBox="1">
              <a:spLocks noChangeArrowheads="1"/>
            </p:cNvSpPr>
            <p:nvPr/>
          </p:nvSpPr>
          <p:spPr bwMode="auto">
            <a:xfrm>
              <a:off x="3106" y="1457"/>
              <a:ext cx="508" cy="231"/>
            </a:xfrm>
            <a:prstGeom prst="rect">
              <a:avLst/>
            </a:prstGeom>
            <a:noFill/>
            <a:ln w="9525">
              <a:noFill/>
              <a:miter lim="800000"/>
              <a:headEnd/>
              <a:tailEnd/>
            </a:ln>
            <a:effectLst/>
          </p:spPr>
          <p:txBody>
            <a:bodyPr wrap="none">
              <a:spAutoFit/>
            </a:bodyPr>
            <a:lstStyle/>
            <a:p>
              <a:pPr>
                <a:defRPr/>
              </a:pPr>
              <a:r>
                <a:rPr lang="de-DE" sz="1800">
                  <a:effectLst>
                    <a:outerShdw blurRad="38100" dist="38100" dir="2700000" algn="tl">
                      <a:srgbClr val="FFFFFF"/>
                    </a:outerShdw>
                  </a:effectLst>
                  <a:latin typeface="Times" pitchFamily="-105" charset="0"/>
                  <a:ea typeface="+mn-ea"/>
                </a:rPr>
                <a:t>F-horn</a:t>
              </a:r>
            </a:p>
          </p:txBody>
        </p:sp>
        <p:grpSp>
          <p:nvGrpSpPr>
            <p:cNvPr id="21545" name="Group 137">
              <a:extLst>
                <a:ext uri="{FF2B5EF4-FFF2-40B4-BE49-F238E27FC236}">
                  <a16:creationId xmlns:a16="http://schemas.microsoft.com/office/drawing/2014/main" id="{54FAD44F-49EB-AA17-36B2-93FC48876214}"/>
                </a:ext>
              </a:extLst>
            </p:cNvPr>
            <p:cNvGrpSpPr>
              <a:grpSpLocks/>
            </p:cNvGrpSpPr>
            <p:nvPr/>
          </p:nvGrpSpPr>
          <p:grpSpPr bwMode="auto">
            <a:xfrm>
              <a:off x="782" y="503"/>
              <a:ext cx="2952" cy="2065"/>
              <a:chOff x="782" y="503"/>
              <a:chExt cx="2952" cy="2065"/>
            </a:xfrm>
          </p:grpSpPr>
          <p:sp>
            <p:nvSpPr>
              <p:cNvPr id="1119365" name="Text Box 133">
                <a:extLst>
                  <a:ext uri="{FF2B5EF4-FFF2-40B4-BE49-F238E27FC236}">
                    <a16:creationId xmlns:a16="http://schemas.microsoft.com/office/drawing/2014/main" id="{A8FAE16B-6CAF-B28F-0BF4-822C92130E9D}"/>
                  </a:ext>
                </a:extLst>
              </p:cNvPr>
              <p:cNvSpPr txBox="1">
                <a:spLocks noChangeArrowheads="1"/>
              </p:cNvSpPr>
              <p:nvPr/>
            </p:nvSpPr>
            <p:spPr bwMode="auto">
              <a:xfrm>
                <a:off x="3106" y="525"/>
                <a:ext cx="628" cy="231"/>
              </a:xfrm>
              <a:prstGeom prst="rect">
                <a:avLst/>
              </a:prstGeom>
              <a:noFill/>
              <a:ln w="9525">
                <a:noFill/>
                <a:miter lim="800000"/>
                <a:headEnd/>
                <a:tailEnd/>
              </a:ln>
              <a:effectLst/>
            </p:spPr>
            <p:txBody>
              <a:bodyPr wrap="none">
                <a:spAutoFit/>
              </a:bodyPr>
              <a:lstStyle/>
              <a:p>
                <a:pPr>
                  <a:defRPr/>
                </a:pPr>
                <a:r>
                  <a:rPr lang="de-DE" sz="1800">
                    <a:effectLst>
                      <a:outerShdw blurRad="38100" dist="38100" dir="2700000" algn="tl">
                        <a:srgbClr val="FFFFFF"/>
                      </a:outerShdw>
                    </a:effectLst>
                    <a:latin typeface="Times" pitchFamily="-105" charset="0"/>
                    <a:ea typeface="+mn-ea"/>
                  </a:rPr>
                  <a:t>Guarneri</a:t>
                </a:r>
              </a:p>
            </p:txBody>
          </p:sp>
          <p:grpSp>
            <p:nvGrpSpPr>
              <p:cNvPr id="21547" name="Group 136">
                <a:extLst>
                  <a:ext uri="{FF2B5EF4-FFF2-40B4-BE49-F238E27FC236}">
                    <a16:creationId xmlns:a16="http://schemas.microsoft.com/office/drawing/2014/main" id="{0F5A1A42-8063-EC47-58D1-281FA05D7F04}"/>
                  </a:ext>
                </a:extLst>
              </p:cNvPr>
              <p:cNvGrpSpPr>
                <a:grpSpLocks/>
              </p:cNvGrpSpPr>
              <p:nvPr/>
            </p:nvGrpSpPr>
            <p:grpSpPr bwMode="auto">
              <a:xfrm>
                <a:off x="782" y="503"/>
                <a:ext cx="2342" cy="2065"/>
                <a:chOff x="782" y="503"/>
                <a:chExt cx="2342" cy="2065"/>
              </a:xfrm>
            </p:grpSpPr>
            <p:pic>
              <p:nvPicPr>
                <p:cNvPr id="1119239" name="Picture 7" descr="66_guarneri.jpg                                                00085F94Macintosh HD                   7C261EDB:">
                  <a:extLst>
                    <a:ext uri="{FF2B5EF4-FFF2-40B4-BE49-F238E27FC236}">
                      <a16:creationId xmlns:a16="http://schemas.microsoft.com/office/drawing/2014/main" id="{4C157223-4A3F-A0DD-79CA-9AC8B2DE46FD}"/>
                    </a:ext>
                  </a:extLst>
                </p:cNvPr>
                <p:cNvPicPr>
                  <a:picLocks noChangeAspect="1" noChangeArrowheads="1"/>
                </p:cNvPicPr>
                <p:nvPr/>
              </p:nvPicPr>
              <p:blipFill>
                <a:blip r:embed="rId2"/>
                <a:srcRect l="14301" t="3500" r="1527" b="2208"/>
                <a:stretch>
                  <a:fillRect/>
                </a:stretch>
              </p:blipFill>
              <p:spPr bwMode="auto">
                <a:xfrm>
                  <a:off x="822" y="503"/>
                  <a:ext cx="2212" cy="2065"/>
                </a:xfrm>
                <a:prstGeom prst="rect">
                  <a:avLst/>
                </a:prstGeom>
                <a:noFill/>
                <a:effectLst>
                  <a:outerShdw blurRad="63500" dist="107763" dir="2700000" algn="ctr" rotWithShape="0">
                    <a:srgbClr val="000000">
                      <a:alpha val="74998"/>
                    </a:srgbClr>
                  </a:outerShdw>
                </a:effectLst>
              </p:spPr>
            </p:pic>
            <p:sp>
              <p:nvSpPr>
                <p:cNvPr id="21549" name="Rectangle 135">
                  <a:extLst>
                    <a:ext uri="{FF2B5EF4-FFF2-40B4-BE49-F238E27FC236}">
                      <a16:creationId xmlns:a16="http://schemas.microsoft.com/office/drawing/2014/main" id="{3AC8C8CA-FDFE-0120-F632-4524959C0622}"/>
                    </a:ext>
                  </a:extLst>
                </p:cNvPr>
                <p:cNvSpPr>
                  <a:spLocks noChangeArrowheads="1"/>
                </p:cNvSpPr>
                <p:nvPr/>
              </p:nvSpPr>
              <p:spPr bwMode="auto">
                <a:xfrm>
                  <a:off x="782" y="1390"/>
                  <a:ext cx="2342" cy="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grpSp>
        </p:grpSp>
      </p:grpSp>
      <p:grpSp>
        <p:nvGrpSpPr>
          <p:cNvPr id="5" name="Group 106">
            <a:extLst>
              <a:ext uri="{FF2B5EF4-FFF2-40B4-BE49-F238E27FC236}">
                <a16:creationId xmlns:a16="http://schemas.microsoft.com/office/drawing/2014/main" id="{30FAFEF2-7C0E-1FEE-FF6E-748128796083}"/>
              </a:ext>
            </a:extLst>
          </p:cNvPr>
          <p:cNvGrpSpPr>
            <a:grpSpLocks/>
          </p:cNvGrpSpPr>
          <p:nvPr/>
        </p:nvGrpSpPr>
        <p:grpSpPr bwMode="auto">
          <a:xfrm>
            <a:off x="7667625" y="4295775"/>
            <a:ext cx="1957388" cy="2352675"/>
            <a:chOff x="3648" y="2275"/>
            <a:chExt cx="1081" cy="1263"/>
          </a:xfrm>
        </p:grpSpPr>
        <p:sp>
          <p:nvSpPr>
            <p:cNvPr id="21542" name="Freeform 107">
              <a:extLst>
                <a:ext uri="{FF2B5EF4-FFF2-40B4-BE49-F238E27FC236}">
                  <a16:creationId xmlns:a16="http://schemas.microsoft.com/office/drawing/2014/main" id="{A7B301A4-AD1A-2933-9161-7E06267E0E14}"/>
                </a:ext>
              </a:extLst>
            </p:cNvPr>
            <p:cNvSpPr>
              <a:spLocks/>
            </p:cNvSpPr>
            <p:nvPr/>
          </p:nvSpPr>
          <p:spPr bwMode="auto">
            <a:xfrm>
              <a:off x="3964" y="2275"/>
              <a:ext cx="765" cy="773"/>
            </a:xfrm>
            <a:custGeom>
              <a:avLst/>
              <a:gdLst>
                <a:gd name="T0" fmla="*/ 0 w 1249"/>
                <a:gd name="T1" fmla="*/ 0 h 773"/>
                <a:gd name="T2" fmla="*/ 0 w 1249"/>
                <a:gd name="T3" fmla="*/ 773 h 773"/>
                <a:gd name="T4" fmla="*/ 287 w 1249"/>
                <a:gd name="T5" fmla="*/ 773 h 773"/>
                <a:gd name="T6" fmla="*/ 0 60000 65536"/>
                <a:gd name="T7" fmla="*/ 0 60000 65536"/>
                <a:gd name="T8" fmla="*/ 0 60000 65536"/>
                <a:gd name="T9" fmla="*/ 0 w 1249"/>
                <a:gd name="T10" fmla="*/ 0 h 773"/>
                <a:gd name="T11" fmla="*/ 1249 w 1249"/>
                <a:gd name="T12" fmla="*/ 773 h 773"/>
              </a:gdLst>
              <a:ahLst/>
              <a:cxnLst>
                <a:cxn ang="T6">
                  <a:pos x="T0" y="T1"/>
                </a:cxn>
                <a:cxn ang="T7">
                  <a:pos x="T2" y="T3"/>
                </a:cxn>
                <a:cxn ang="T8">
                  <a:pos x="T4" y="T5"/>
                </a:cxn>
              </a:cxnLst>
              <a:rect l="T9" t="T10" r="T11" b="T12"/>
              <a:pathLst>
                <a:path w="1249" h="773">
                  <a:moveTo>
                    <a:pt x="0" y="0"/>
                  </a:moveTo>
                  <a:lnTo>
                    <a:pt x="0" y="773"/>
                  </a:lnTo>
                  <a:lnTo>
                    <a:pt x="1249" y="773"/>
                  </a:lnTo>
                </a:path>
              </a:pathLst>
            </a:custGeom>
            <a:noFill/>
            <a:ln w="9525">
              <a:solidFill>
                <a:schemeClr val="tx1"/>
              </a:solidFill>
              <a:round/>
              <a:headEnd type="stealth" w="med" len="me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43" name="Line 108">
              <a:extLst>
                <a:ext uri="{FF2B5EF4-FFF2-40B4-BE49-F238E27FC236}">
                  <a16:creationId xmlns:a16="http://schemas.microsoft.com/office/drawing/2014/main" id="{33E56B57-CE6B-F364-8378-F126871C0D81}"/>
                </a:ext>
              </a:extLst>
            </p:cNvPr>
            <p:cNvSpPr>
              <a:spLocks noChangeShapeType="1"/>
            </p:cNvSpPr>
            <p:nvPr/>
          </p:nvSpPr>
          <p:spPr bwMode="auto">
            <a:xfrm flipH="1">
              <a:off x="3648" y="3050"/>
              <a:ext cx="317" cy="488"/>
            </a:xfrm>
            <a:prstGeom prst="line">
              <a:avLst/>
            </a:prstGeom>
            <a:noFill/>
            <a:ln w="9525">
              <a:solidFill>
                <a:schemeClr val="tx1"/>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1119234" name="Text Box 2">
            <a:extLst>
              <a:ext uri="{FF2B5EF4-FFF2-40B4-BE49-F238E27FC236}">
                <a16:creationId xmlns:a16="http://schemas.microsoft.com/office/drawing/2014/main" id="{A0684D1B-CFCD-B1F7-D887-18244BDF485C}"/>
              </a:ext>
            </a:extLst>
          </p:cNvPr>
          <p:cNvSpPr txBox="1">
            <a:spLocks noChangeArrowheads="1"/>
          </p:cNvSpPr>
          <p:nvPr/>
        </p:nvSpPr>
        <p:spPr bwMode="auto">
          <a:xfrm>
            <a:off x="1230313" y="115888"/>
            <a:ext cx="8672512" cy="641350"/>
          </a:xfrm>
          <a:prstGeom prst="rect">
            <a:avLst/>
          </a:prstGeom>
          <a:noFill/>
          <a:ln w="9525">
            <a:noFill/>
            <a:miter lim="800000"/>
            <a:headEnd/>
            <a:tailEnd/>
          </a:ln>
          <a:effectLst/>
        </p:spPr>
        <p:txBody>
          <a:bodyPr>
            <a:spAutoFit/>
          </a:bodyPr>
          <a:lstStyle/>
          <a:p>
            <a:pPr>
              <a:spcBef>
                <a:spcPct val="50000"/>
              </a:spcBef>
              <a:buFont typeface="Times" pitchFamily="-105" charset="0"/>
              <a:buNone/>
              <a:defRPr/>
            </a:pPr>
            <a:r>
              <a:rPr lang="de-DE" sz="1800">
                <a:effectLst>
                  <a:outerShdw blurRad="38100" dist="38100" dir="2700000" algn="tl">
                    <a:srgbClr val="FFFFFF"/>
                  </a:outerShdw>
                </a:effectLst>
                <a:latin typeface="Times" pitchFamily="-105" charset="0"/>
                <a:ea typeface="+mn-ea"/>
              </a:rPr>
              <a:t>The </a:t>
            </a:r>
            <a:r>
              <a:rPr lang="de-DE" sz="1800">
                <a:solidFill>
                  <a:srgbClr val="FF020B"/>
                </a:solidFill>
                <a:effectLst>
                  <a:outerShdw blurRad="38100" dist="38100" dir="2700000" algn="tl">
                    <a:srgbClr val="000000"/>
                  </a:outerShdw>
                </a:effectLst>
                <a:latin typeface="Times" pitchFamily="-105" charset="0"/>
                <a:ea typeface="+mn-ea"/>
              </a:rPr>
              <a:t>instrumental and global color parameter</a:t>
            </a:r>
            <a:r>
              <a:rPr lang="de-DE" sz="1800">
                <a:effectLst>
                  <a:outerShdw blurRad="38100" dist="38100" dir="2700000" algn="tl">
                    <a:srgbClr val="FFFFFF"/>
                  </a:outerShdw>
                </a:effectLst>
                <a:latin typeface="Times" pitchFamily="-105" charset="0"/>
                <a:ea typeface="+mn-ea"/>
              </a:rPr>
              <a:t> vector for violins is much more variable between individual players/instruments than for most other instruments, such as horns</a:t>
            </a:r>
          </a:p>
        </p:txBody>
      </p:sp>
      <p:pic>
        <p:nvPicPr>
          <p:cNvPr id="1119238" name="Picture 6" descr="66_bowpressure.jpg                                             00085F94Macintosh HD                   7C261EDB:">
            <a:extLst>
              <a:ext uri="{FF2B5EF4-FFF2-40B4-BE49-F238E27FC236}">
                <a16:creationId xmlns:a16="http://schemas.microsoft.com/office/drawing/2014/main" id="{F8BE8A42-4703-6AF1-B3DC-4166440AB22A}"/>
              </a:ext>
            </a:extLst>
          </p:cNvPr>
          <p:cNvPicPr>
            <a:picLocks noChangeAspect="1" noChangeArrowheads="1"/>
          </p:cNvPicPr>
          <p:nvPr/>
        </p:nvPicPr>
        <p:blipFill>
          <a:blip r:embed="rId3"/>
          <a:srcRect l="3615" t="7678" b="2357"/>
          <a:stretch>
            <a:fillRect/>
          </a:stretch>
        </p:blipFill>
        <p:spPr bwMode="auto">
          <a:xfrm>
            <a:off x="1296988" y="4332288"/>
            <a:ext cx="3525837" cy="2241550"/>
          </a:xfrm>
          <a:prstGeom prst="rect">
            <a:avLst/>
          </a:prstGeom>
          <a:noFill/>
          <a:effectLst>
            <a:outerShdw blurRad="63500" dist="107763" dir="2700000" algn="ctr" rotWithShape="0">
              <a:srgbClr val="000000">
                <a:alpha val="74998"/>
              </a:srgbClr>
            </a:outerShdw>
          </a:effectLst>
        </p:spPr>
      </p:pic>
      <p:grpSp>
        <p:nvGrpSpPr>
          <p:cNvPr id="6" name="Group 100">
            <a:extLst>
              <a:ext uri="{FF2B5EF4-FFF2-40B4-BE49-F238E27FC236}">
                <a16:creationId xmlns:a16="http://schemas.microsoft.com/office/drawing/2014/main" id="{F3367DC2-DD48-2670-2661-A5E22383A907}"/>
              </a:ext>
            </a:extLst>
          </p:cNvPr>
          <p:cNvGrpSpPr>
            <a:grpSpLocks/>
          </p:cNvGrpSpPr>
          <p:nvPr/>
        </p:nvGrpSpPr>
        <p:grpSpPr bwMode="auto">
          <a:xfrm>
            <a:off x="5457825" y="4300538"/>
            <a:ext cx="1957388" cy="2352675"/>
            <a:chOff x="3648" y="2275"/>
            <a:chExt cx="1081" cy="1263"/>
          </a:xfrm>
        </p:grpSpPr>
        <p:sp>
          <p:nvSpPr>
            <p:cNvPr id="21540" name="Freeform 34">
              <a:extLst>
                <a:ext uri="{FF2B5EF4-FFF2-40B4-BE49-F238E27FC236}">
                  <a16:creationId xmlns:a16="http://schemas.microsoft.com/office/drawing/2014/main" id="{DB82A495-AFB7-05A1-D1E0-9A7FAE633219}"/>
                </a:ext>
              </a:extLst>
            </p:cNvPr>
            <p:cNvSpPr>
              <a:spLocks/>
            </p:cNvSpPr>
            <p:nvPr/>
          </p:nvSpPr>
          <p:spPr bwMode="auto">
            <a:xfrm>
              <a:off x="3964" y="2275"/>
              <a:ext cx="765" cy="773"/>
            </a:xfrm>
            <a:custGeom>
              <a:avLst/>
              <a:gdLst>
                <a:gd name="T0" fmla="*/ 0 w 1249"/>
                <a:gd name="T1" fmla="*/ 0 h 773"/>
                <a:gd name="T2" fmla="*/ 0 w 1249"/>
                <a:gd name="T3" fmla="*/ 773 h 773"/>
                <a:gd name="T4" fmla="*/ 287 w 1249"/>
                <a:gd name="T5" fmla="*/ 773 h 773"/>
                <a:gd name="T6" fmla="*/ 0 60000 65536"/>
                <a:gd name="T7" fmla="*/ 0 60000 65536"/>
                <a:gd name="T8" fmla="*/ 0 60000 65536"/>
                <a:gd name="T9" fmla="*/ 0 w 1249"/>
                <a:gd name="T10" fmla="*/ 0 h 773"/>
                <a:gd name="T11" fmla="*/ 1249 w 1249"/>
                <a:gd name="T12" fmla="*/ 773 h 773"/>
              </a:gdLst>
              <a:ahLst/>
              <a:cxnLst>
                <a:cxn ang="T6">
                  <a:pos x="T0" y="T1"/>
                </a:cxn>
                <a:cxn ang="T7">
                  <a:pos x="T2" y="T3"/>
                </a:cxn>
                <a:cxn ang="T8">
                  <a:pos x="T4" y="T5"/>
                </a:cxn>
              </a:cxnLst>
              <a:rect l="T9" t="T10" r="T11" b="T12"/>
              <a:pathLst>
                <a:path w="1249" h="773">
                  <a:moveTo>
                    <a:pt x="0" y="0"/>
                  </a:moveTo>
                  <a:lnTo>
                    <a:pt x="0" y="773"/>
                  </a:lnTo>
                  <a:lnTo>
                    <a:pt x="1249" y="773"/>
                  </a:lnTo>
                </a:path>
              </a:pathLst>
            </a:custGeom>
            <a:noFill/>
            <a:ln w="9525">
              <a:solidFill>
                <a:schemeClr val="tx1"/>
              </a:solidFill>
              <a:round/>
              <a:headEnd type="stealth" w="med" len="me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41" name="Line 43">
              <a:extLst>
                <a:ext uri="{FF2B5EF4-FFF2-40B4-BE49-F238E27FC236}">
                  <a16:creationId xmlns:a16="http://schemas.microsoft.com/office/drawing/2014/main" id="{99C1220B-3457-7F49-229A-DD7FE49FCC7D}"/>
                </a:ext>
              </a:extLst>
            </p:cNvPr>
            <p:cNvSpPr>
              <a:spLocks noChangeShapeType="1"/>
            </p:cNvSpPr>
            <p:nvPr/>
          </p:nvSpPr>
          <p:spPr bwMode="auto">
            <a:xfrm flipH="1">
              <a:off x="3648" y="3050"/>
              <a:ext cx="317" cy="488"/>
            </a:xfrm>
            <a:prstGeom prst="line">
              <a:avLst/>
            </a:prstGeom>
            <a:noFill/>
            <a:ln w="9525">
              <a:solidFill>
                <a:schemeClr val="tx1"/>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 name="Group 143">
            <a:extLst>
              <a:ext uri="{FF2B5EF4-FFF2-40B4-BE49-F238E27FC236}">
                <a16:creationId xmlns:a16="http://schemas.microsoft.com/office/drawing/2014/main" id="{451DEE98-4994-0AE5-7761-A3B674BEB080}"/>
              </a:ext>
            </a:extLst>
          </p:cNvPr>
          <p:cNvGrpSpPr>
            <a:grpSpLocks/>
          </p:cNvGrpSpPr>
          <p:nvPr/>
        </p:nvGrpSpPr>
        <p:grpSpPr bwMode="auto">
          <a:xfrm>
            <a:off x="6030913" y="4170363"/>
            <a:ext cx="911225" cy="1570037"/>
            <a:chOff x="3799" y="2627"/>
            <a:chExt cx="574" cy="989"/>
          </a:xfrm>
        </p:grpSpPr>
        <p:pic>
          <p:nvPicPr>
            <p:cNvPr id="21538" name="Picture 10" descr="&#9;952RL.JPG                                                      00085F94Macintosh HD                   7C261EDB:">
              <a:extLst>
                <a:ext uri="{FF2B5EF4-FFF2-40B4-BE49-F238E27FC236}">
                  <a16:creationId xmlns:a16="http://schemas.microsoft.com/office/drawing/2014/main" id="{6490A610-69A0-74B1-7F60-D20A68B59438}"/>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60" y="2627"/>
              <a:ext cx="313"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39" name="Freeform 103">
              <a:extLst>
                <a:ext uri="{FF2B5EF4-FFF2-40B4-BE49-F238E27FC236}">
                  <a16:creationId xmlns:a16="http://schemas.microsoft.com/office/drawing/2014/main" id="{CBC05937-3188-739F-93A1-5C40FABC55FA}"/>
                </a:ext>
              </a:extLst>
            </p:cNvPr>
            <p:cNvSpPr>
              <a:spLocks/>
            </p:cNvSpPr>
            <p:nvPr/>
          </p:nvSpPr>
          <p:spPr bwMode="auto">
            <a:xfrm>
              <a:off x="3799" y="2762"/>
              <a:ext cx="411" cy="854"/>
            </a:xfrm>
            <a:custGeom>
              <a:avLst/>
              <a:gdLst>
                <a:gd name="T0" fmla="*/ 0 w 411"/>
                <a:gd name="T1" fmla="*/ 854 h 854"/>
                <a:gd name="T2" fmla="*/ 411 w 411"/>
                <a:gd name="T3" fmla="*/ 0 h 854"/>
                <a:gd name="T4" fmla="*/ 0 60000 65536"/>
                <a:gd name="T5" fmla="*/ 0 60000 65536"/>
                <a:gd name="T6" fmla="*/ 0 w 411"/>
                <a:gd name="T7" fmla="*/ 0 h 854"/>
                <a:gd name="T8" fmla="*/ 411 w 411"/>
                <a:gd name="T9" fmla="*/ 854 h 854"/>
              </a:gdLst>
              <a:ahLst/>
              <a:cxnLst>
                <a:cxn ang="T4">
                  <a:pos x="T0" y="T1"/>
                </a:cxn>
                <a:cxn ang="T5">
                  <a:pos x="T2" y="T3"/>
                </a:cxn>
              </a:cxnLst>
              <a:rect l="T6" t="T7" r="T8" b="T9"/>
              <a:pathLst>
                <a:path w="411" h="854">
                  <a:moveTo>
                    <a:pt x="0" y="854"/>
                  </a:moveTo>
                  <a:lnTo>
                    <a:pt x="411" y="0"/>
                  </a:lnTo>
                </a:path>
              </a:pathLst>
            </a:custGeom>
            <a:noFill/>
            <a:ln w="28575">
              <a:solidFill>
                <a:srgbClr val="FFFF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8" name="Group 142">
            <a:extLst>
              <a:ext uri="{FF2B5EF4-FFF2-40B4-BE49-F238E27FC236}">
                <a16:creationId xmlns:a16="http://schemas.microsoft.com/office/drawing/2014/main" id="{8E819320-4B34-8B7C-B526-A9C890430126}"/>
              </a:ext>
            </a:extLst>
          </p:cNvPr>
          <p:cNvGrpSpPr>
            <a:grpSpLocks/>
          </p:cNvGrpSpPr>
          <p:nvPr/>
        </p:nvGrpSpPr>
        <p:grpSpPr bwMode="auto">
          <a:xfrm>
            <a:off x="6019800" y="4535488"/>
            <a:ext cx="841375" cy="1203325"/>
            <a:chOff x="3792" y="2857"/>
            <a:chExt cx="530" cy="758"/>
          </a:xfrm>
        </p:grpSpPr>
        <p:pic>
          <p:nvPicPr>
            <p:cNvPr id="21536" name="Picture 102" descr="&#9;952RL.JPG                                                      00085F94Macintosh HD                   7C261EDB:">
              <a:extLst>
                <a:ext uri="{FF2B5EF4-FFF2-40B4-BE49-F238E27FC236}">
                  <a16:creationId xmlns:a16="http://schemas.microsoft.com/office/drawing/2014/main" id="{D0D964B7-48EE-5E20-0D48-360332F21AE5}"/>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09" y="2857"/>
              <a:ext cx="313"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37" name="Freeform 104">
              <a:extLst>
                <a:ext uri="{FF2B5EF4-FFF2-40B4-BE49-F238E27FC236}">
                  <a16:creationId xmlns:a16="http://schemas.microsoft.com/office/drawing/2014/main" id="{DFEC3F58-9F17-DE15-5812-3C74CB04F777}"/>
                </a:ext>
              </a:extLst>
            </p:cNvPr>
            <p:cNvSpPr>
              <a:spLocks/>
            </p:cNvSpPr>
            <p:nvPr/>
          </p:nvSpPr>
          <p:spPr bwMode="auto">
            <a:xfrm>
              <a:off x="3792" y="2985"/>
              <a:ext cx="360" cy="630"/>
            </a:xfrm>
            <a:custGeom>
              <a:avLst/>
              <a:gdLst>
                <a:gd name="T0" fmla="*/ 0 w 360"/>
                <a:gd name="T1" fmla="*/ 630 h 630"/>
                <a:gd name="T2" fmla="*/ 360 w 360"/>
                <a:gd name="T3" fmla="*/ 0 h 630"/>
                <a:gd name="T4" fmla="*/ 0 60000 65536"/>
                <a:gd name="T5" fmla="*/ 0 60000 65536"/>
                <a:gd name="T6" fmla="*/ 0 w 360"/>
                <a:gd name="T7" fmla="*/ 0 h 630"/>
                <a:gd name="T8" fmla="*/ 360 w 360"/>
                <a:gd name="T9" fmla="*/ 630 h 630"/>
              </a:gdLst>
              <a:ahLst/>
              <a:cxnLst>
                <a:cxn ang="T4">
                  <a:pos x="T0" y="T1"/>
                </a:cxn>
                <a:cxn ang="T5">
                  <a:pos x="T2" y="T3"/>
                </a:cxn>
              </a:cxnLst>
              <a:rect l="T6" t="T7" r="T8" b="T9"/>
              <a:pathLst>
                <a:path w="360" h="630">
                  <a:moveTo>
                    <a:pt x="0" y="630"/>
                  </a:moveTo>
                  <a:lnTo>
                    <a:pt x="360" y="0"/>
                  </a:lnTo>
                </a:path>
              </a:pathLst>
            </a:custGeom>
            <a:noFill/>
            <a:ln w="28575">
              <a:solidFill>
                <a:srgbClr val="FFFF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9" name="Group 141">
            <a:extLst>
              <a:ext uri="{FF2B5EF4-FFF2-40B4-BE49-F238E27FC236}">
                <a16:creationId xmlns:a16="http://schemas.microsoft.com/office/drawing/2014/main" id="{74471A09-A5B6-BFD5-15C4-A5B8BC268A10}"/>
              </a:ext>
            </a:extLst>
          </p:cNvPr>
          <p:cNvGrpSpPr>
            <a:grpSpLocks/>
          </p:cNvGrpSpPr>
          <p:nvPr/>
        </p:nvGrpSpPr>
        <p:grpSpPr bwMode="auto">
          <a:xfrm>
            <a:off x="6022975" y="3835400"/>
            <a:ext cx="1114425" cy="1905000"/>
            <a:chOff x="3794" y="2416"/>
            <a:chExt cx="702" cy="1200"/>
          </a:xfrm>
        </p:grpSpPr>
        <p:pic>
          <p:nvPicPr>
            <p:cNvPr id="21534" name="Picture 101" descr="&#9;952RL.JPG                                                      00085F94Macintosh HD                   7C261EDB:">
              <a:extLst>
                <a:ext uri="{FF2B5EF4-FFF2-40B4-BE49-F238E27FC236}">
                  <a16:creationId xmlns:a16="http://schemas.microsoft.com/office/drawing/2014/main" id="{9133AF22-24C5-880D-0140-2916EB79167D}"/>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83" y="2416"/>
              <a:ext cx="313"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35" name="Line 105">
              <a:extLst>
                <a:ext uri="{FF2B5EF4-FFF2-40B4-BE49-F238E27FC236}">
                  <a16:creationId xmlns:a16="http://schemas.microsoft.com/office/drawing/2014/main" id="{E86F3060-B82D-BE59-DE83-57CCCECBEEC5}"/>
                </a:ext>
              </a:extLst>
            </p:cNvPr>
            <p:cNvSpPr>
              <a:spLocks noChangeShapeType="1"/>
            </p:cNvSpPr>
            <p:nvPr/>
          </p:nvSpPr>
          <p:spPr bwMode="auto">
            <a:xfrm flipV="1">
              <a:off x="3794" y="2528"/>
              <a:ext cx="554" cy="1088"/>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 name="Group 144">
            <a:extLst>
              <a:ext uri="{FF2B5EF4-FFF2-40B4-BE49-F238E27FC236}">
                <a16:creationId xmlns:a16="http://schemas.microsoft.com/office/drawing/2014/main" id="{B8AA79EF-55BD-2FE5-7134-6D6289360548}"/>
              </a:ext>
            </a:extLst>
          </p:cNvPr>
          <p:cNvGrpSpPr>
            <a:grpSpLocks/>
          </p:cNvGrpSpPr>
          <p:nvPr/>
        </p:nvGrpSpPr>
        <p:grpSpPr bwMode="auto">
          <a:xfrm>
            <a:off x="8026400" y="4440238"/>
            <a:ext cx="642938" cy="1295400"/>
            <a:chOff x="5056" y="2797"/>
            <a:chExt cx="405" cy="816"/>
          </a:xfrm>
        </p:grpSpPr>
        <p:pic>
          <p:nvPicPr>
            <p:cNvPr id="21532" name="Picture 11" descr="&#10;images.jpg                                                     00085F94Macintosh HD                   7C261EDB:">
              <a:extLst>
                <a:ext uri="{FF2B5EF4-FFF2-40B4-BE49-F238E27FC236}">
                  <a16:creationId xmlns:a16="http://schemas.microsoft.com/office/drawing/2014/main" id="{0A6FC938-8197-14F3-0D9E-A9D0662342F2}"/>
                </a:ext>
              </a:extLst>
            </p:cNvPr>
            <p:cNvPicPr>
              <a:picLocks noChangeAspect="1" noChangeArrowheads="1"/>
            </p:cNvPicPr>
            <p:nvPr/>
          </p:nvPicPr>
          <p:blipFill>
            <a:blip r:embed="rId5">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5056" y="2797"/>
              <a:ext cx="405" cy="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33" name="Line 109">
              <a:extLst>
                <a:ext uri="{FF2B5EF4-FFF2-40B4-BE49-F238E27FC236}">
                  <a16:creationId xmlns:a16="http://schemas.microsoft.com/office/drawing/2014/main" id="{0617B0A9-9B34-8753-1CFE-D6F1305531A0}"/>
                </a:ext>
              </a:extLst>
            </p:cNvPr>
            <p:cNvSpPr>
              <a:spLocks noChangeShapeType="1"/>
            </p:cNvSpPr>
            <p:nvPr/>
          </p:nvSpPr>
          <p:spPr bwMode="auto">
            <a:xfrm flipV="1">
              <a:off x="5191" y="2982"/>
              <a:ext cx="84" cy="631"/>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1" name="Group 146">
            <a:extLst>
              <a:ext uri="{FF2B5EF4-FFF2-40B4-BE49-F238E27FC236}">
                <a16:creationId xmlns:a16="http://schemas.microsoft.com/office/drawing/2014/main" id="{4412C80F-A1B3-89C6-8EBF-B075CEA39C14}"/>
              </a:ext>
            </a:extLst>
          </p:cNvPr>
          <p:cNvGrpSpPr>
            <a:grpSpLocks/>
          </p:cNvGrpSpPr>
          <p:nvPr/>
        </p:nvGrpSpPr>
        <p:grpSpPr bwMode="auto">
          <a:xfrm>
            <a:off x="8229600" y="5083175"/>
            <a:ext cx="1444625" cy="658813"/>
            <a:chOff x="5184" y="3202"/>
            <a:chExt cx="910" cy="415"/>
          </a:xfrm>
        </p:grpSpPr>
        <p:pic>
          <p:nvPicPr>
            <p:cNvPr id="21530" name="Picture 113" descr="&#10;images.jpg                                                     00085F94Macintosh HD                   7C261EDB:">
              <a:extLst>
                <a:ext uri="{FF2B5EF4-FFF2-40B4-BE49-F238E27FC236}">
                  <a16:creationId xmlns:a16="http://schemas.microsoft.com/office/drawing/2014/main" id="{BF8D762C-CC56-CE61-7116-EEC5F2C8FA2B}"/>
                </a:ext>
              </a:extLst>
            </p:cNvPr>
            <p:cNvPicPr>
              <a:picLocks noChangeAspect="1" noChangeArrowheads="1"/>
            </p:cNvPicPr>
            <p:nvPr/>
          </p:nvPicPr>
          <p:blipFill>
            <a:blip r:embed="rId5">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5689" y="3202"/>
              <a:ext cx="405" cy="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31" name="Line 110">
              <a:extLst>
                <a:ext uri="{FF2B5EF4-FFF2-40B4-BE49-F238E27FC236}">
                  <a16:creationId xmlns:a16="http://schemas.microsoft.com/office/drawing/2014/main" id="{10C425A8-D663-0EA7-D2F8-742644B83FE0}"/>
                </a:ext>
              </a:extLst>
            </p:cNvPr>
            <p:cNvSpPr>
              <a:spLocks noChangeShapeType="1"/>
            </p:cNvSpPr>
            <p:nvPr/>
          </p:nvSpPr>
          <p:spPr bwMode="auto">
            <a:xfrm flipV="1">
              <a:off x="5184" y="3458"/>
              <a:ext cx="728" cy="153"/>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2" name="Group 145">
            <a:extLst>
              <a:ext uri="{FF2B5EF4-FFF2-40B4-BE49-F238E27FC236}">
                <a16:creationId xmlns:a16="http://schemas.microsoft.com/office/drawing/2014/main" id="{73F6666F-7693-06FD-4814-D2D299E2D57C}"/>
              </a:ext>
            </a:extLst>
          </p:cNvPr>
          <p:cNvGrpSpPr>
            <a:grpSpLocks/>
          </p:cNvGrpSpPr>
          <p:nvPr/>
        </p:nvGrpSpPr>
        <p:grpSpPr bwMode="auto">
          <a:xfrm>
            <a:off x="8232775" y="4132263"/>
            <a:ext cx="1439863" cy="1603375"/>
            <a:chOff x="5186" y="2603"/>
            <a:chExt cx="907" cy="1010"/>
          </a:xfrm>
        </p:grpSpPr>
        <p:pic>
          <p:nvPicPr>
            <p:cNvPr id="21528" name="Picture 112" descr="&#10;images.jpg                                                     00085F94Macintosh HD                   7C261EDB:">
              <a:extLst>
                <a:ext uri="{FF2B5EF4-FFF2-40B4-BE49-F238E27FC236}">
                  <a16:creationId xmlns:a16="http://schemas.microsoft.com/office/drawing/2014/main" id="{DE340F28-A6C9-4896-A108-954ABDDBAFAD}"/>
                </a:ext>
              </a:extLst>
            </p:cNvPr>
            <p:cNvPicPr>
              <a:picLocks noChangeAspect="1" noChangeArrowheads="1"/>
            </p:cNvPicPr>
            <p:nvPr/>
          </p:nvPicPr>
          <p:blipFill>
            <a:blip r:embed="rId5">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5688" y="2603"/>
              <a:ext cx="405" cy="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9" name="Line 111">
              <a:extLst>
                <a:ext uri="{FF2B5EF4-FFF2-40B4-BE49-F238E27FC236}">
                  <a16:creationId xmlns:a16="http://schemas.microsoft.com/office/drawing/2014/main" id="{4BBBAE2F-5483-F8EB-6B94-EEF49020C71C}"/>
                </a:ext>
              </a:extLst>
            </p:cNvPr>
            <p:cNvSpPr>
              <a:spLocks noChangeShapeType="1"/>
            </p:cNvSpPr>
            <p:nvPr/>
          </p:nvSpPr>
          <p:spPr bwMode="auto">
            <a:xfrm flipV="1">
              <a:off x="5186" y="2815"/>
              <a:ext cx="702" cy="798"/>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1119346" name="Freeform 114">
            <a:extLst>
              <a:ext uri="{FF2B5EF4-FFF2-40B4-BE49-F238E27FC236}">
                <a16:creationId xmlns:a16="http://schemas.microsoft.com/office/drawing/2014/main" id="{72DBA206-6A10-8ACD-75AE-F0BE8F1AA49E}"/>
              </a:ext>
            </a:extLst>
          </p:cNvPr>
          <p:cNvSpPr>
            <a:spLocks/>
          </p:cNvSpPr>
          <p:nvPr/>
        </p:nvSpPr>
        <p:spPr bwMode="auto">
          <a:xfrm>
            <a:off x="8372475" y="4470400"/>
            <a:ext cx="1006475" cy="1028700"/>
          </a:xfrm>
          <a:custGeom>
            <a:avLst/>
            <a:gdLst>
              <a:gd name="T0" fmla="*/ 0 w 634"/>
              <a:gd name="T1" fmla="*/ 2147483646 h 648"/>
              <a:gd name="T2" fmla="*/ 2147483646 w 634"/>
              <a:gd name="T3" fmla="*/ 0 h 648"/>
              <a:gd name="T4" fmla="*/ 2147483646 w 634"/>
              <a:gd name="T5" fmla="*/ 2147483646 h 648"/>
              <a:gd name="T6" fmla="*/ 0 w 634"/>
              <a:gd name="T7" fmla="*/ 2147483646 h 648"/>
              <a:gd name="T8" fmla="*/ 0 60000 65536"/>
              <a:gd name="T9" fmla="*/ 0 60000 65536"/>
              <a:gd name="T10" fmla="*/ 0 60000 65536"/>
              <a:gd name="T11" fmla="*/ 0 60000 65536"/>
              <a:gd name="T12" fmla="*/ 0 w 634"/>
              <a:gd name="T13" fmla="*/ 0 h 648"/>
              <a:gd name="T14" fmla="*/ 634 w 634"/>
              <a:gd name="T15" fmla="*/ 648 h 648"/>
            </a:gdLst>
            <a:ahLst/>
            <a:cxnLst>
              <a:cxn ang="T8">
                <a:pos x="T0" y="T1"/>
              </a:cxn>
              <a:cxn ang="T9">
                <a:pos x="T2" y="T3"/>
              </a:cxn>
              <a:cxn ang="T10">
                <a:pos x="T4" y="T5"/>
              </a:cxn>
              <a:cxn ang="T11">
                <a:pos x="T6" y="T7"/>
              </a:cxn>
            </a:cxnLst>
            <a:rect l="T12" t="T13" r="T14" b="T15"/>
            <a:pathLst>
              <a:path w="634" h="648">
                <a:moveTo>
                  <a:pt x="0" y="192"/>
                </a:moveTo>
                <a:lnTo>
                  <a:pt x="621" y="0"/>
                </a:lnTo>
                <a:lnTo>
                  <a:pt x="634" y="648"/>
                </a:lnTo>
                <a:lnTo>
                  <a:pt x="0" y="192"/>
                </a:lnTo>
                <a:close/>
              </a:path>
            </a:pathLst>
          </a:custGeom>
          <a:solidFill>
            <a:srgbClr val="FF020B">
              <a:alpha val="54901"/>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13" name="Group 139">
            <a:extLst>
              <a:ext uri="{FF2B5EF4-FFF2-40B4-BE49-F238E27FC236}">
                <a16:creationId xmlns:a16="http://schemas.microsoft.com/office/drawing/2014/main" id="{3B0BD5BF-B7DE-3BF8-C486-7F3D8BCE5A34}"/>
              </a:ext>
            </a:extLst>
          </p:cNvPr>
          <p:cNvGrpSpPr>
            <a:grpSpLocks/>
          </p:cNvGrpSpPr>
          <p:nvPr/>
        </p:nvGrpSpPr>
        <p:grpSpPr bwMode="auto">
          <a:xfrm>
            <a:off x="5102225" y="1143000"/>
            <a:ext cx="3940175" cy="822325"/>
            <a:chOff x="3214" y="720"/>
            <a:chExt cx="2482" cy="518"/>
          </a:xfrm>
        </p:grpSpPr>
        <p:grpSp>
          <p:nvGrpSpPr>
            <p:cNvPr id="21524" name="Group 127">
              <a:extLst>
                <a:ext uri="{FF2B5EF4-FFF2-40B4-BE49-F238E27FC236}">
                  <a16:creationId xmlns:a16="http://schemas.microsoft.com/office/drawing/2014/main" id="{F2978CB1-FF73-309F-092B-C64D1D175A19}"/>
                </a:ext>
              </a:extLst>
            </p:cNvPr>
            <p:cNvGrpSpPr>
              <a:grpSpLocks/>
            </p:cNvGrpSpPr>
            <p:nvPr/>
          </p:nvGrpSpPr>
          <p:grpSpPr bwMode="auto">
            <a:xfrm>
              <a:off x="3717" y="934"/>
              <a:ext cx="1979" cy="304"/>
              <a:chOff x="697" y="2860"/>
              <a:chExt cx="1979" cy="304"/>
            </a:xfrm>
          </p:grpSpPr>
          <p:sp>
            <p:nvSpPr>
              <p:cNvPr id="21526" name="Freeform 122">
                <a:extLst>
                  <a:ext uri="{FF2B5EF4-FFF2-40B4-BE49-F238E27FC236}">
                    <a16:creationId xmlns:a16="http://schemas.microsoft.com/office/drawing/2014/main" id="{3AA9E8B4-1337-B554-ED15-30577D21EC84}"/>
                  </a:ext>
                </a:extLst>
              </p:cNvPr>
              <p:cNvSpPr>
                <a:spLocks/>
              </p:cNvSpPr>
              <p:nvPr/>
            </p:nvSpPr>
            <p:spPr bwMode="auto">
              <a:xfrm>
                <a:off x="705" y="2874"/>
                <a:ext cx="1971" cy="290"/>
              </a:xfrm>
              <a:custGeom>
                <a:avLst/>
                <a:gdLst>
                  <a:gd name="T0" fmla="*/ 0 w 1971"/>
                  <a:gd name="T1" fmla="*/ 0 h 290"/>
                  <a:gd name="T2" fmla="*/ 130 w 1971"/>
                  <a:gd name="T3" fmla="*/ 116 h 290"/>
                  <a:gd name="T4" fmla="*/ 242 w 1971"/>
                  <a:gd name="T5" fmla="*/ 0 h 290"/>
                  <a:gd name="T6" fmla="*/ 362 w 1971"/>
                  <a:gd name="T7" fmla="*/ 107 h 290"/>
                  <a:gd name="T8" fmla="*/ 465 w 1971"/>
                  <a:gd name="T9" fmla="*/ 27 h 290"/>
                  <a:gd name="T10" fmla="*/ 564 w 1971"/>
                  <a:gd name="T11" fmla="*/ 58 h 290"/>
                  <a:gd name="T12" fmla="*/ 649 w 1971"/>
                  <a:gd name="T13" fmla="*/ 31 h 290"/>
                  <a:gd name="T14" fmla="*/ 738 w 1971"/>
                  <a:gd name="T15" fmla="*/ 62 h 290"/>
                  <a:gd name="T16" fmla="*/ 814 w 1971"/>
                  <a:gd name="T17" fmla="*/ 121 h 290"/>
                  <a:gd name="T18" fmla="*/ 881 w 1971"/>
                  <a:gd name="T19" fmla="*/ 112 h 290"/>
                  <a:gd name="T20" fmla="*/ 935 w 1971"/>
                  <a:gd name="T21" fmla="*/ 71 h 290"/>
                  <a:gd name="T22" fmla="*/ 1011 w 1971"/>
                  <a:gd name="T23" fmla="*/ 143 h 290"/>
                  <a:gd name="T24" fmla="*/ 1060 w 1971"/>
                  <a:gd name="T25" fmla="*/ 103 h 290"/>
                  <a:gd name="T26" fmla="*/ 1113 w 1971"/>
                  <a:gd name="T27" fmla="*/ 156 h 290"/>
                  <a:gd name="T28" fmla="*/ 1158 w 1971"/>
                  <a:gd name="T29" fmla="*/ 143 h 290"/>
                  <a:gd name="T30" fmla="*/ 1194 w 1971"/>
                  <a:gd name="T31" fmla="*/ 98 h 290"/>
                  <a:gd name="T32" fmla="*/ 1252 w 1971"/>
                  <a:gd name="T33" fmla="*/ 80 h 290"/>
                  <a:gd name="T34" fmla="*/ 1292 w 1971"/>
                  <a:gd name="T35" fmla="*/ 116 h 290"/>
                  <a:gd name="T36" fmla="*/ 1332 w 1971"/>
                  <a:gd name="T37" fmla="*/ 116 h 290"/>
                  <a:gd name="T38" fmla="*/ 1355 w 1971"/>
                  <a:gd name="T39" fmla="*/ 174 h 290"/>
                  <a:gd name="T40" fmla="*/ 1395 w 1971"/>
                  <a:gd name="T41" fmla="*/ 112 h 290"/>
                  <a:gd name="T42" fmla="*/ 1449 w 1971"/>
                  <a:gd name="T43" fmla="*/ 147 h 290"/>
                  <a:gd name="T44" fmla="*/ 1484 w 1971"/>
                  <a:gd name="T45" fmla="*/ 125 h 290"/>
                  <a:gd name="T46" fmla="*/ 1516 w 1971"/>
                  <a:gd name="T47" fmla="*/ 206 h 290"/>
                  <a:gd name="T48" fmla="*/ 1542 w 1971"/>
                  <a:gd name="T49" fmla="*/ 214 h 290"/>
                  <a:gd name="T50" fmla="*/ 1596 w 1971"/>
                  <a:gd name="T51" fmla="*/ 156 h 290"/>
                  <a:gd name="T52" fmla="*/ 1632 w 1971"/>
                  <a:gd name="T53" fmla="*/ 156 h 290"/>
                  <a:gd name="T54" fmla="*/ 1694 w 1971"/>
                  <a:gd name="T55" fmla="*/ 206 h 290"/>
                  <a:gd name="T56" fmla="*/ 1717 w 1971"/>
                  <a:gd name="T57" fmla="*/ 255 h 290"/>
                  <a:gd name="T58" fmla="*/ 1739 w 1971"/>
                  <a:gd name="T59" fmla="*/ 210 h 290"/>
                  <a:gd name="T60" fmla="*/ 1752 w 1971"/>
                  <a:gd name="T61" fmla="*/ 264 h 290"/>
                  <a:gd name="T62" fmla="*/ 1775 w 1971"/>
                  <a:gd name="T63" fmla="*/ 223 h 290"/>
                  <a:gd name="T64" fmla="*/ 1819 w 1971"/>
                  <a:gd name="T65" fmla="*/ 268 h 290"/>
                  <a:gd name="T66" fmla="*/ 1851 w 1971"/>
                  <a:gd name="T67" fmla="*/ 250 h 290"/>
                  <a:gd name="T68" fmla="*/ 1864 w 1971"/>
                  <a:gd name="T69" fmla="*/ 281 h 290"/>
                  <a:gd name="T70" fmla="*/ 1878 w 1971"/>
                  <a:gd name="T71" fmla="*/ 250 h 290"/>
                  <a:gd name="T72" fmla="*/ 1909 w 1971"/>
                  <a:gd name="T73" fmla="*/ 264 h 290"/>
                  <a:gd name="T74" fmla="*/ 1927 w 1971"/>
                  <a:gd name="T75" fmla="*/ 290 h 290"/>
                  <a:gd name="T76" fmla="*/ 1971 w 1971"/>
                  <a:gd name="T77" fmla="*/ 286 h 2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71"/>
                  <a:gd name="T118" fmla="*/ 0 h 290"/>
                  <a:gd name="T119" fmla="*/ 1971 w 1971"/>
                  <a:gd name="T120" fmla="*/ 290 h 2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71" h="290">
                    <a:moveTo>
                      <a:pt x="0" y="0"/>
                    </a:moveTo>
                    <a:lnTo>
                      <a:pt x="130" y="116"/>
                    </a:lnTo>
                    <a:lnTo>
                      <a:pt x="242" y="0"/>
                    </a:lnTo>
                    <a:lnTo>
                      <a:pt x="362" y="107"/>
                    </a:lnTo>
                    <a:lnTo>
                      <a:pt x="465" y="27"/>
                    </a:lnTo>
                    <a:lnTo>
                      <a:pt x="564" y="58"/>
                    </a:lnTo>
                    <a:lnTo>
                      <a:pt x="649" y="31"/>
                    </a:lnTo>
                    <a:lnTo>
                      <a:pt x="738" y="62"/>
                    </a:lnTo>
                    <a:lnTo>
                      <a:pt x="814" y="121"/>
                    </a:lnTo>
                    <a:lnTo>
                      <a:pt x="881" y="112"/>
                    </a:lnTo>
                    <a:lnTo>
                      <a:pt x="935" y="71"/>
                    </a:lnTo>
                    <a:lnTo>
                      <a:pt x="1011" y="143"/>
                    </a:lnTo>
                    <a:lnTo>
                      <a:pt x="1060" y="103"/>
                    </a:lnTo>
                    <a:lnTo>
                      <a:pt x="1113" y="156"/>
                    </a:lnTo>
                    <a:lnTo>
                      <a:pt x="1158" y="143"/>
                    </a:lnTo>
                    <a:lnTo>
                      <a:pt x="1194" y="98"/>
                    </a:lnTo>
                    <a:lnTo>
                      <a:pt x="1252" y="80"/>
                    </a:lnTo>
                    <a:lnTo>
                      <a:pt x="1292" y="116"/>
                    </a:lnTo>
                    <a:lnTo>
                      <a:pt x="1332" y="116"/>
                    </a:lnTo>
                    <a:lnTo>
                      <a:pt x="1355" y="174"/>
                    </a:lnTo>
                    <a:lnTo>
                      <a:pt x="1395" y="112"/>
                    </a:lnTo>
                    <a:lnTo>
                      <a:pt x="1449" y="147"/>
                    </a:lnTo>
                    <a:lnTo>
                      <a:pt x="1484" y="125"/>
                    </a:lnTo>
                    <a:lnTo>
                      <a:pt x="1516" y="206"/>
                    </a:lnTo>
                    <a:lnTo>
                      <a:pt x="1542" y="214"/>
                    </a:lnTo>
                    <a:lnTo>
                      <a:pt x="1596" y="156"/>
                    </a:lnTo>
                    <a:lnTo>
                      <a:pt x="1632" y="156"/>
                    </a:lnTo>
                    <a:lnTo>
                      <a:pt x="1694" y="206"/>
                    </a:lnTo>
                    <a:lnTo>
                      <a:pt x="1717" y="255"/>
                    </a:lnTo>
                    <a:lnTo>
                      <a:pt x="1739" y="210"/>
                    </a:lnTo>
                    <a:lnTo>
                      <a:pt x="1752" y="264"/>
                    </a:lnTo>
                    <a:lnTo>
                      <a:pt x="1775" y="223"/>
                    </a:lnTo>
                    <a:lnTo>
                      <a:pt x="1819" y="268"/>
                    </a:lnTo>
                    <a:lnTo>
                      <a:pt x="1851" y="250"/>
                    </a:lnTo>
                    <a:lnTo>
                      <a:pt x="1864" y="281"/>
                    </a:lnTo>
                    <a:lnTo>
                      <a:pt x="1878" y="250"/>
                    </a:lnTo>
                    <a:cubicBezTo>
                      <a:pt x="1910" y="259"/>
                      <a:pt x="1909" y="248"/>
                      <a:pt x="1909" y="264"/>
                    </a:cubicBezTo>
                    <a:lnTo>
                      <a:pt x="1927" y="290"/>
                    </a:lnTo>
                    <a:lnTo>
                      <a:pt x="1971" y="286"/>
                    </a:lnTo>
                  </a:path>
                </a:pathLst>
              </a:custGeom>
              <a:noFill/>
              <a:ln w="9525">
                <a:solidFill>
                  <a:srgbClr val="FF020B"/>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27" name="Freeform 125">
                <a:extLst>
                  <a:ext uri="{FF2B5EF4-FFF2-40B4-BE49-F238E27FC236}">
                    <a16:creationId xmlns:a16="http://schemas.microsoft.com/office/drawing/2014/main" id="{9E22CA31-9498-A606-B374-BCD908EE44AF}"/>
                  </a:ext>
                </a:extLst>
              </p:cNvPr>
              <p:cNvSpPr>
                <a:spLocks/>
              </p:cNvSpPr>
              <p:nvPr/>
            </p:nvSpPr>
            <p:spPr bwMode="auto">
              <a:xfrm>
                <a:off x="697" y="2860"/>
                <a:ext cx="1949" cy="282"/>
              </a:xfrm>
              <a:custGeom>
                <a:avLst/>
                <a:gdLst>
                  <a:gd name="T0" fmla="*/ 0 w 1949"/>
                  <a:gd name="T1" fmla="*/ 9 h 282"/>
                  <a:gd name="T2" fmla="*/ 139 w 1949"/>
                  <a:gd name="T3" fmla="*/ 99 h 282"/>
                  <a:gd name="T4" fmla="*/ 269 w 1949"/>
                  <a:gd name="T5" fmla="*/ 0 h 282"/>
                  <a:gd name="T6" fmla="*/ 394 w 1949"/>
                  <a:gd name="T7" fmla="*/ 41 h 282"/>
                  <a:gd name="T8" fmla="*/ 492 w 1949"/>
                  <a:gd name="T9" fmla="*/ 103 h 282"/>
                  <a:gd name="T10" fmla="*/ 590 w 1949"/>
                  <a:gd name="T11" fmla="*/ 36 h 282"/>
                  <a:gd name="T12" fmla="*/ 689 w 1949"/>
                  <a:gd name="T13" fmla="*/ 27 h 282"/>
                  <a:gd name="T14" fmla="*/ 765 w 1949"/>
                  <a:gd name="T15" fmla="*/ 103 h 282"/>
                  <a:gd name="T16" fmla="*/ 841 w 1949"/>
                  <a:gd name="T17" fmla="*/ 103 h 282"/>
                  <a:gd name="T18" fmla="*/ 912 w 1949"/>
                  <a:gd name="T19" fmla="*/ 45 h 282"/>
                  <a:gd name="T20" fmla="*/ 975 w 1949"/>
                  <a:gd name="T21" fmla="*/ 99 h 282"/>
                  <a:gd name="T22" fmla="*/ 1046 w 1949"/>
                  <a:gd name="T23" fmla="*/ 67 h 282"/>
                  <a:gd name="T24" fmla="*/ 1109 w 1949"/>
                  <a:gd name="T25" fmla="*/ 103 h 282"/>
                  <a:gd name="T26" fmla="*/ 1145 w 1949"/>
                  <a:gd name="T27" fmla="*/ 166 h 282"/>
                  <a:gd name="T28" fmla="*/ 1238 w 1949"/>
                  <a:gd name="T29" fmla="*/ 94 h 282"/>
                  <a:gd name="T30" fmla="*/ 1283 w 1949"/>
                  <a:gd name="T31" fmla="*/ 94 h 282"/>
                  <a:gd name="T32" fmla="*/ 1328 w 1949"/>
                  <a:gd name="T33" fmla="*/ 121 h 282"/>
                  <a:gd name="T34" fmla="*/ 1364 w 1949"/>
                  <a:gd name="T35" fmla="*/ 103 h 282"/>
                  <a:gd name="T36" fmla="*/ 1404 w 1949"/>
                  <a:gd name="T37" fmla="*/ 148 h 282"/>
                  <a:gd name="T38" fmla="*/ 1435 w 1949"/>
                  <a:gd name="T39" fmla="*/ 166 h 282"/>
                  <a:gd name="T40" fmla="*/ 1466 w 1949"/>
                  <a:gd name="T41" fmla="*/ 184 h 282"/>
                  <a:gd name="T42" fmla="*/ 1507 w 1949"/>
                  <a:gd name="T43" fmla="*/ 161 h 282"/>
                  <a:gd name="T44" fmla="*/ 1529 w 1949"/>
                  <a:gd name="T45" fmla="*/ 188 h 282"/>
                  <a:gd name="T46" fmla="*/ 1565 w 1949"/>
                  <a:gd name="T47" fmla="*/ 166 h 282"/>
                  <a:gd name="T48" fmla="*/ 1596 w 1949"/>
                  <a:gd name="T49" fmla="*/ 184 h 282"/>
                  <a:gd name="T50" fmla="*/ 1636 w 1949"/>
                  <a:gd name="T51" fmla="*/ 166 h 282"/>
                  <a:gd name="T52" fmla="*/ 1690 w 1949"/>
                  <a:gd name="T53" fmla="*/ 197 h 282"/>
                  <a:gd name="T54" fmla="*/ 1770 w 1949"/>
                  <a:gd name="T55" fmla="*/ 219 h 282"/>
                  <a:gd name="T56" fmla="*/ 1797 w 1949"/>
                  <a:gd name="T57" fmla="*/ 260 h 282"/>
                  <a:gd name="T58" fmla="*/ 1855 w 1949"/>
                  <a:gd name="T59" fmla="*/ 255 h 282"/>
                  <a:gd name="T60" fmla="*/ 1886 w 1949"/>
                  <a:gd name="T61" fmla="*/ 255 h 282"/>
                  <a:gd name="T62" fmla="*/ 1922 w 1949"/>
                  <a:gd name="T63" fmla="*/ 282 h 282"/>
                  <a:gd name="T64" fmla="*/ 1949 w 1949"/>
                  <a:gd name="T65" fmla="*/ 273 h 2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49"/>
                  <a:gd name="T100" fmla="*/ 0 h 282"/>
                  <a:gd name="T101" fmla="*/ 1949 w 1949"/>
                  <a:gd name="T102" fmla="*/ 282 h 2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49" h="282">
                    <a:moveTo>
                      <a:pt x="0" y="9"/>
                    </a:moveTo>
                    <a:lnTo>
                      <a:pt x="139" y="99"/>
                    </a:lnTo>
                    <a:lnTo>
                      <a:pt x="269" y="0"/>
                    </a:lnTo>
                    <a:lnTo>
                      <a:pt x="394" y="41"/>
                    </a:lnTo>
                    <a:lnTo>
                      <a:pt x="492" y="103"/>
                    </a:lnTo>
                    <a:lnTo>
                      <a:pt x="590" y="36"/>
                    </a:lnTo>
                    <a:lnTo>
                      <a:pt x="689" y="27"/>
                    </a:lnTo>
                    <a:lnTo>
                      <a:pt x="765" y="103"/>
                    </a:lnTo>
                    <a:lnTo>
                      <a:pt x="841" y="103"/>
                    </a:lnTo>
                    <a:lnTo>
                      <a:pt x="912" y="45"/>
                    </a:lnTo>
                    <a:lnTo>
                      <a:pt x="975" y="99"/>
                    </a:lnTo>
                    <a:lnTo>
                      <a:pt x="1046" y="67"/>
                    </a:lnTo>
                    <a:lnTo>
                      <a:pt x="1109" y="103"/>
                    </a:lnTo>
                    <a:lnTo>
                      <a:pt x="1145" y="166"/>
                    </a:lnTo>
                    <a:lnTo>
                      <a:pt x="1238" y="94"/>
                    </a:lnTo>
                    <a:lnTo>
                      <a:pt x="1283" y="94"/>
                    </a:lnTo>
                    <a:lnTo>
                      <a:pt x="1328" y="121"/>
                    </a:lnTo>
                    <a:lnTo>
                      <a:pt x="1364" y="103"/>
                    </a:lnTo>
                    <a:lnTo>
                      <a:pt x="1404" y="148"/>
                    </a:lnTo>
                    <a:lnTo>
                      <a:pt x="1435" y="166"/>
                    </a:lnTo>
                    <a:lnTo>
                      <a:pt x="1466" y="184"/>
                    </a:lnTo>
                    <a:lnTo>
                      <a:pt x="1507" y="161"/>
                    </a:lnTo>
                    <a:lnTo>
                      <a:pt x="1529" y="188"/>
                    </a:lnTo>
                    <a:lnTo>
                      <a:pt x="1565" y="166"/>
                    </a:lnTo>
                    <a:lnTo>
                      <a:pt x="1596" y="184"/>
                    </a:lnTo>
                    <a:lnTo>
                      <a:pt x="1636" y="166"/>
                    </a:lnTo>
                    <a:lnTo>
                      <a:pt x="1690" y="197"/>
                    </a:lnTo>
                    <a:lnTo>
                      <a:pt x="1770" y="219"/>
                    </a:lnTo>
                    <a:lnTo>
                      <a:pt x="1797" y="260"/>
                    </a:lnTo>
                    <a:lnTo>
                      <a:pt x="1855" y="255"/>
                    </a:lnTo>
                    <a:lnTo>
                      <a:pt x="1886" y="255"/>
                    </a:lnTo>
                    <a:lnTo>
                      <a:pt x="1922" y="282"/>
                    </a:lnTo>
                    <a:lnTo>
                      <a:pt x="1949" y="273"/>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1525" name="Freeform 129">
              <a:extLst>
                <a:ext uri="{FF2B5EF4-FFF2-40B4-BE49-F238E27FC236}">
                  <a16:creationId xmlns:a16="http://schemas.microsoft.com/office/drawing/2014/main" id="{98B9C52B-B48D-098B-E052-7C3769F05318}"/>
                </a:ext>
              </a:extLst>
            </p:cNvPr>
            <p:cNvSpPr>
              <a:spLocks/>
            </p:cNvSpPr>
            <p:nvPr/>
          </p:nvSpPr>
          <p:spPr bwMode="auto">
            <a:xfrm>
              <a:off x="3214" y="720"/>
              <a:ext cx="469" cy="236"/>
            </a:xfrm>
            <a:custGeom>
              <a:avLst/>
              <a:gdLst>
                <a:gd name="T0" fmla="*/ 174 w 469"/>
                <a:gd name="T1" fmla="*/ 0 h 236"/>
                <a:gd name="T2" fmla="*/ 49 w 469"/>
                <a:gd name="T3" fmla="*/ 192 h 236"/>
                <a:gd name="T4" fmla="*/ 469 w 469"/>
                <a:gd name="T5" fmla="*/ 236 h 236"/>
                <a:gd name="T6" fmla="*/ 0 60000 65536"/>
                <a:gd name="T7" fmla="*/ 0 60000 65536"/>
                <a:gd name="T8" fmla="*/ 0 60000 65536"/>
                <a:gd name="T9" fmla="*/ 0 w 469"/>
                <a:gd name="T10" fmla="*/ 0 h 236"/>
                <a:gd name="T11" fmla="*/ 469 w 469"/>
                <a:gd name="T12" fmla="*/ 236 h 236"/>
              </a:gdLst>
              <a:ahLst/>
              <a:cxnLst>
                <a:cxn ang="T6">
                  <a:pos x="T0" y="T1"/>
                </a:cxn>
                <a:cxn ang="T7">
                  <a:pos x="T2" y="T3"/>
                </a:cxn>
                <a:cxn ang="T8">
                  <a:pos x="T4" y="T5"/>
                </a:cxn>
              </a:cxnLst>
              <a:rect l="T9" t="T10" r="T11" b="T12"/>
              <a:pathLst>
                <a:path w="469" h="236">
                  <a:moveTo>
                    <a:pt x="174" y="0"/>
                  </a:moveTo>
                  <a:cubicBezTo>
                    <a:pt x="155" y="32"/>
                    <a:pt x="0" y="153"/>
                    <a:pt x="49" y="192"/>
                  </a:cubicBezTo>
                  <a:cubicBezTo>
                    <a:pt x="98" y="231"/>
                    <a:pt x="382" y="227"/>
                    <a:pt x="469" y="236"/>
                  </a:cubicBezTo>
                </a:path>
              </a:pathLst>
            </a:custGeom>
            <a:noFill/>
            <a:ln w="9525">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15" name="Group 140">
            <a:extLst>
              <a:ext uri="{FF2B5EF4-FFF2-40B4-BE49-F238E27FC236}">
                <a16:creationId xmlns:a16="http://schemas.microsoft.com/office/drawing/2014/main" id="{41AB19E4-48F4-31D4-35C8-E0C056F7213D}"/>
              </a:ext>
            </a:extLst>
          </p:cNvPr>
          <p:cNvGrpSpPr>
            <a:grpSpLocks/>
          </p:cNvGrpSpPr>
          <p:nvPr/>
        </p:nvGrpSpPr>
        <p:grpSpPr bwMode="auto">
          <a:xfrm>
            <a:off x="5073650" y="2617788"/>
            <a:ext cx="3948113" cy="938212"/>
            <a:chOff x="3196" y="1649"/>
            <a:chExt cx="2487" cy="591"/>
          </a:xfrm>
        </p:grpSpPr>
        <p:grpSp>
          <p:nvGrpSpPr>
            <p:cNvPr id="21520" name="Group 128">
              <a:extLst>
                <a:ext uri="{FF2B5EF4-FFF2-40B4-BE49-F238E27FC236}">
                  <a16:creationId xmlns:a16="http://schemas.microsoft.com/office/drawing/2014/main" id="{E9E6C730-53DE-233A-1749-C0190BD7979F}"/>
                </a:ext>
              </a:extLst>
            </p:cNvPr>
            <p:cNvGrpSpPr>
              <a:grpSpLocks/>
            </p:cNvGrpSpPr>
            <p:nvPr/>
          </p:nvGrpSpPr>
          <p:grpSpPr bwMode="auto">
            <a:xfrm>
              <a:off x="3721" y="1914"/>
              <a:ext cx="1962" cy="326"/>
              <a:chOff x="697" y="3475"/>
              <a:chExt cx="1962" cy="326"/>
            </a:xfrm>
          </p:grpSpPr>
          <p:sp>
            <p:nvSpPr>
              <p:cNvPr id="21522" name="Freeform 123">
                <a:extLst>
                  <a:ext uri="{FF2B5EF4-FFF2-40B4-BE49-F238E27FC236}">
                    <a16:creationId xmlns:a16="http://schemas.microsoft.com/office/drawing/2014/main" id="{F07E73AC-87BF-4FDF-9730-EBB11CA851F9}"/>
                  </a:ext>
                </a:extLst>
              </p:cNvPr>
              <p:cNvSpPr>
                <a:spLocks/>
              </p:cNvSpPr>
              <p:nvPr/>
            </p:nvSpPr>
            <p:spPr bwMode="auto">
              <a:xfrm>
                <a:off x="697" y="3480"/>
                <a:ext cx="1953" cy="313"/>
              </a:xfrm>
              <a:custGeom>
                <a:avLst/>
                <a:gdLst>
                  <a:gd name="T0" fmla="*/ 0 w 1953"/>
                  <a:gd name="T1" fmla="*/ 0 h 313"/>
                  <a:gd name="T2" fmla="*/ 170 w 1953"/>
                  <a:gd name="T3" fmla="*/ 49 h 313"/>
                  <a:gd name="T4" fmla="*/ 322 w 1953"/>
                  <a:gd name="T5" fmla="*/ 18 h 313"/>
                  <a:gd name="T6" fmla="*/ 465 w 1953"/>
                  <a:gd name="T7" fmla="*/ 49 h 313"/>
                  <a:gd name="T8" fmla="*/ 590 w 1953"/>
                  <a:gd name="T9" fmla="*/ 81 h 313"/>
                  <a:gd name="T10" fmla="*/ 715 w 1953"/>
                  <a:gd name="T11" fmla="*/ 116 h 313"/>
                  <a:gd name="T12" fmla="*/ 822 w 1953"/>
                  <a:gd name="T13" fmla="*/ 143 h 313"/>
                  <a:gd name="T14" fmla="*/ 925 w 1953"/>
                  <a:gd name="T15" fmla="*/ 152 h 313"/>
                  <a:gd name="T16" fmla="*/ 1014 w 1953"/>
                  <a:gd name="T17" fmla="*/ 152 h 313"/>
                  <a:gd name="T18" fmla="*/ 1108 w 1953"/>
                  <a:gd name="T19" fmla="*/ 152 h 313"/>
                  <a:gd name="T20" fmla="*/ 1193 w 1953"/>
                  <a:gd name="T21" fmla="*/ 206 h 313"/>
                  <a:gd name="T22" fmla="*/ 1256 w 1953"/>
                  <a:gd name="T23" fmla="*/ 210 h 313"/>
                  <a:gd name="T24" fmla="*/ 1336 w 1953"/>
                  <a:gd name="T25" fmla="*/ 192 h 313"/>
                  <a:gd name="T26" fmla="*/ 1399 w 1953"/>
                  <a:gd name="T27" fmla="*/ 210 h 313"/>
                  <a:gd name="T28" fmla="*/ 1613 w 1953"/>
                  <a:gd name="T29" fmla="*/ 282 h 313"/>
                  <a:gd name="T30" fmla="*/ 1658 w 1953"/>
                  <a:gd name="T31" fmla="*/ 273 h 313"/>
                  <a:gd name="T32" fmla="*/ 1703 w 1953"/>
                  <a:gd name="T33" fmla="*/ 282 h 313"/>
                  <a:gd name="T34" fmla="*/ 1779 w 1953"/>
                  <a:gd name="T35" fmla="*/ 295 h 313"/>
                  <a:gd name="T36" fmla="*/ 1823 w 1953"/>
                  <a:gd name="T37" fmla="*/ 313 h 313"/>
                  <a:gd name="T38" fmla="*/ 1953 w 1953"/>
                  <a:gd name="T39" fmla="*/ 309 h 3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53"/>
                  <a:gd name="T61" fmla="*/ 0 h 313"/>
                  <a:gd name="T62" fmla="*/ 1953 w 1953"/>
                  <a:gd name="T63" fmla="*/ 313 h 31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53" h="313">
                    <a:moveTo>
                      <a:pt x="0" y="0"/>
                    </a:moveTo>
                    <a:lnTo>
                      <a:pt x="170" y="49"/>
                    </a:lnTo>
                    <a:lnTo>
                      <a:pt x="322" y="18"/>
                    </a:lnTo>
                    <a:lnTo>
                      <a:pt x="465" y="49"/>
                    </a:lnTo>
                    <a:lnTo>
                      <a:pt x="590" y="81"/>
                    </a:lnTo>
                    <a:lnTo>
                      <a:pt x="715" y="116"/>
                    </a:lnTo>
                    <a:lnTo>
                      <a:pt x="822" y="143"/>
                    </a:lnTo>
                    <a:lnTo>
                      <a:pt x="925" y="152"/>
                    </a:lnTo>
                    <a:lnTo>
                      <a:pt x="1014" y="152"/>
                    </a:lnTo>
                    <a:lnTo>
                      <a:pt x="1108" y="152"/>
                    </a:lnTo>
                    <a:lnTo>
                      <a:pt x="1193" y="206"/>
                    </a:lnTo>
                    <a:lnTo>
                      <a:pt x="1256" y="210"/>
                    </a:lnTo>
                    <a:lnTo>
                      <a:pt x="1336" y="192"/>
                    </a:lnTo>
                    <a:lnTo>
                      <a:pt x="1399" y="210"/>
                    </a:lnTo>
                    <a:lnTo>
                      <a:pt x="1613" y="282"/>
                    </a:lnTo>
                    <a:lnTo>
                      <a:pt x="1658" y="273"/>
                    </a:lnTo>
                    <a:lnTo>
                      <a:pt x="1703" y="282"/>
                    </a:lnTo>
                    <a:lnTo>
                      <a:pt x="1779" y="295"/>
                    </a:lnTo>
                    <a:lnTo>
                      <a:pt x="1823" y="313"/>
                    </a:lnTo>
                    <a:lnTo>
                      <a:pt x="1953" y="309"/>
                    </a:lnTo>
                  </a:path>
                </a:pathLst>
              </a:custGeom>
              <a:noFill/>
              <a:ln w="9525">
                <a:solidFill>
                  <a:srgbClr val="FF020B"/>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23" name="Freeform 126">
                <a:extLst>
                  <a:ext uri="{FF2B5EF4-FFF2-40B4-BE49-F238E27FC236}">
                    <a16:creationId xmlns:a16="http://schemas.microsoft.com/office/drawing/2014/main" id="{9C2397ED-FF1E-7364-A4CB-3ADFE298A461}"/>
                  </a:ext>
                </a:extLst>
              </p:cNvPr>
              <p:cNvSpPr>
                <a:spLocks/>
              </p:cNvSpPr>
              <p:nvPr/>
            </p:nvSpPr>
            <p:spPr bwMode="auto">
              <a:xfrm>
                <a:off x="697" y="3475"/>
                <a:ext cx="1962" cy="326"/>
              </a:xfrm>
              <a:custGeom>
                <a:avLst/>
                <a:gdLst>
                  <a:gd name="T0" fmla="*/ 0 w 1962"/>
                  <a:gd name="T1" fmla="*/ 0 h 326"/>
                  <a:gd name="T2" fmla="*/ 179 w 1962"/>
                  <a:gd name="T3" fmla="*/ 49 h 326"/>
                  <a:gd name="T4" fmla="*/ 331 w 1962"/>
                  <a:gd name="T5" fmla="*/ 27 h 326"/>
                  <a:gd name="T6" fmla="*/ 492 w 1962"/>
                  <a:gd name="T7" fmla="*/ 58 h 326"/>
                  <a:gd name="T8" fmla="*/ 626 w 1962"/>
                  <a:gd name="T9" fmla="*/ 129 h 326"/>
                  <a:gd name="T10" fmla="*/ 747 w 1962"/>
                  <a:gd name="T11" fmla="*/ 103 h 326"/>
                  <a:gd name="T12" fmla="*/ 863 w 1962"/>
                  <a:gd name="T13" fmla="*/ 120 h 326"/>
                  <a:gd name="T14" fmla="*/ 966 w 1962"/>
                  <a:gd name="T15" fmla="*/ 147 h 326"/>
                  <a:gd name="T16" fmla="*/ 1064 w 1962"/>
                  <a:gd name="T17" fmla="*/ 161 h 326"/>
                  <a:gd name="T18" fmla="*/ 1158 w 1962"/>
                  <a:gd name="T19" fmla="*/ 183 h 326"/>
                  <a:gd name="T20" fmla="*/ 1234 w 1962"/>
                  <a:gd name="T21" fmla="*/ 192 h 326"/>
                  <a:gd name="T22" fmla="*/ 1314 w 1962"/>
                  <a:gd name="T23" fmla="*/ 152 h 326"/>
                  <a:gd name="T24" fmla="*/ 1381 w 1962"/>
                  <a:gd name="T25" fmla="*/ 205 h 326"/>
                  <a:gd name="T26" fmla="*/ 1453 w 1962"/>
                  <a:gd name="T27" fmla="*/ 214 h 326"/>
                  <a:gd name="T28" fmla="*/ 1507 w 1962"/>
                  <a:gd name="T29" fmla="*/ 241 h 326"/>
                  <a:gd name="T30" fmla="*/ 1569 w 1962"/>
                  <a:gd name="T31" fmla="*/ 255 h 326"/>
                  <a:gd name="T32" fmla="*/ 1618 w 1962"/>
                  <a:gd name="T33" fmla="*/ 268 h 326"/>
                  <a:gd name="T34" fmla="*/ 1663 w 1962"/>
                  <a:gd name="T35" fmla="*/ 272 h 326"/>
                  <a:gd name="T36" fmla="*/ 1717 w 1962"/>
                  <a:gd name="T37" fmla="*/ 277 h 326"/>
                  <a:gd name="T38" fmla="*/ 1766 w 1962"/>
                  <a:gd name="T39" fmla="*/ 304 h 326"/>
                  <a:gd name="T40" fmla="*/ 1918 w 1962"/>
                  <a:gd name="T41" fmla="*/ 304 h 326"/>
                  <a:gd name="T42" fmla="*/ 1962 w 1962"/>
                  <a:gd name="T43" fmla="*/ 326 h 3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62"/>
                  <a:gd name="T67" fmla="*/ 0 h 326"/>
                  <a:gd name="T68" fmla="*/ 1962 w 1962"/>
                  <a:gd name="T69" fmla="*/ 326 h 32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62" h="326">
                    <a:moveTo>
                      <a:pt x="0" y="0"/>
                    </a:moveTo>
                    <a:lnTo>
                      <a:pt x="179" y="49"/>
                    </a:lnTo>
                    <a:lnTo>
                      <a:pt x="331" y="27"/>
                    </a:lnTo>
                    <a:lnTo>
                      <a:pt x="492" y="58"/>
                    </a:lnTo>
                    <a:lnTo>
                      <a:pt x="626" y="129"/>
                    </a:lnTo>
                    <a:lnTo>
                      <a:pt x="747" y="103"/>
                    </a:lnTo>
                    <a:lnTo>
                      <a:pt x="863" y="120"/>
                    </a:lnTo>
                    <a:lnTo>
                      <a:pt x="966" y="147"/>
                    </a:lnTo>
                    <a:lnTo>
                      <a:pt x="1064" y="161"/>
                    </a:lnTo>
                    <a:lnTo>
                      <a:pt x="1158" y="183"/>
                    </a:lnTo>
                    <a:lnTo>
                      <a:pt x="1234" y="192"/>
                    </a:lnTo>
                    <a:lnTo>
                      <a:pt x="1314" y="152"/>
                    </a:lnTo>
                    <a:lnTo>
                      <a:pt x="1381" y="205"/>
                    </a:lnTo>
                    <a:lnTo>
                      <a:pt x="1453" y="214"/>
                    </a:lnTo>
                    <a:lnTo>
                      <a:pt x="1507" y="241"/>
                    </a:lnTo>
                    <a:lnTo>
                      <a:pt x="1569" y="255"/>
                    </a:lnTo>
                    <a:lnTo>
                      <a:pt x="1618" y="268"/>
                    </a:lnTo>
                    <a:lnTo>
                      <a:pt x="1663" y="272"/>
                    </a:lnTo>
                    <a:lnTo>
                      <a:pt x="1717" y="277"/>
                    </a:lnTo>
                    <a:lnTo>
                      <a:pt x="1766" y="304"/>
                    </a:lnTo>
                    <a:lnTo>
                      <a:pt x="1918" y="304"/>
                    </a:lnTo>
                    <a:lnTo>
                      <a:pt x="1962" y="326"/>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1521" name="Freeform 130">
              <a:extLst>
                <a:ext uri="{FF2B5EF4-FFF2-40B4-BE49-F238E27FC236}">
                  <a16:creationId xmlns:a16="http://schemas.microsoft.com/office/drawing/2014/main" id="{2B6B412D-A948-F9E5-74F7-C5BF70FBC8FE}"/>
                </a:ext>
              </a:extLst>
            </p:cNvPr>
            <p:cNvSpPr>
              <a:spLocks/>
            </p:cNvSpPr>
            <p:nvPr/>
          </p:nvSpPr>
          <p:spPr bwMode="auto">
            <a:xfrm>
              <a:off x="3196" y="1649"/>
              <a:ext cx="496" cy="268"/>
            </a:xfrm>
            <a:custGeom>
              <a:avLst/>
              <a:gdLst>
                <a:gd name="T0" fmla="*/ 125 w 518"/>
                <a:gd name="T1" fmla="*/ 0 h 268"/>
                <a:gd name="T2" fmla="*/ 54 w 518"/>
                <a:gd name="T3" fmla="*/ 197 h 268"/>
                <a:gd name="T4" fmla="*/ 455 w 518"/>
                <a:gd name="T5" fmla="*/ 268 h 268"/>
                <a:gd name="T6" fmla="*/ 0 60000 65536"/>
                <a:gd name="T7" fmla="*/ 0 60000 65536"/>
                <a:gd name="T8" fmla="*/ 0 60000 65536"/>
                <a:gd name="T9" fmla="*/ 0 w 518"/>
                <a:gd name="T10" fmla="*/ 0 h 268"/>
                <a:gd name="T11" fmla="*/ 518 w 518"/>
                <a:gd name="T12" fmla="*/ 268 h 268"/>
              </a:gdLst>
              <a:ahLst/>
              <a:cxnLst>
                <a:cxn ang="T6">
                  <a:pos x="T0" y="T1"/>
                </a:cxn>
                <a:cxn ang="T7">
                  <a:pos x="T2" y="T3"/>
                </a:cxn>
                <a:cxn ang="T8">
                  <a:pos x="T4" y="T5"/>
                </a:cxn>
              </a:cxnLst>
              <a:rect l="T9" t="T10" r="T11" b="T12"/>
              <a:pathLst>
                <a:path w="518" h="268">
                  <a:moveTo>
                    <a:pt x="143" y="0"/>
                  </a:moveTo>
                  <a:cubicBezTo>
                    <a:pt x="130" y="33"/>
                    <a:pt x="0" y="152"/>
                    <a:pt x="62" y="197"/>
                  </a:cubicBezTo>
                  <a:cubicBezTo>
                    <a:pt x="124" y="242"/>
                    <a:pt x="423" y="253"/>
                    <a:pt x="518" y="268"/>
                  </a:cubicBezTo>
                </a:path>
              </a:pathLst>
            </a:custGeom>
            <a:noFill/>
            <a:ln w="9525">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119347" name="Freeform 115">
            <a:extLst>
              <a:ext uri="{FF2B5EF4-FFF2-40B4-BE49-F238E27FC236}">
                <a16:creationId xmlns:a16="http://schemas.microsoft.com/office/drawing/2014/main" id="{30DC7353-F2DE-2A79-257E-D49B2AE1B3E3}"/>
              </a:ext>
            </a:extLst>
          </p:cNvPr>
          <p:cNvSpPr>
            <a:spLocks/>
          </p:cNvSpPr>
          <p:nvPr/>
        </p:nvSpPr>
        <p:spPr bwMode="auto">
          <a:xfrm>
            <a:off x="6591300" y="4022725"/>
            <a:ext cx="304800" cy="723900"/>
          </a:xfrm>
          <a:custGeom>
            <a:avLst/>
            <a:gdLst>
              <a:gd name="T0" fmla="*/ 2147483646 w 192"/>
              <a:gd name="T1" fmla="*/ 2147483646 h 456"/>
              <a:gd name="T2" fmla="*/ 2147483646 w 192"/>
              <a:gd name="T3" fmla="*/ 0 h 456"/>
              <a:gd name="T4" fmla="*/ 0 w 192"/>
              <a:gd name="T5" fmla="*/ 2147483646 h 456"/>
              <a:gd name="T6" fmla="*/ 2147483646 w 192"/>
              <a:gd name="T7" fmla="*/ 2147483646 h 456"/>
              <a:gd name="T8" fmla="*/ 0 60000 65536"/>
              <a:gd name="T9" fmla="*/ 0 60000 65536"/>
              <a:gd name="T10" fmla="*/ 0 60000 65536"/>
              <a:gd name="T11" fmla="*/ 0 60000 65536"/>
              <a:gd name="T12" fmla="*/ 0 w 192"/>
              <a:gd name="T13" fmla="*/ 0 h 456"/>
              <a:gd name="T14" fmla="*/ 192 w 192"/>
              <a:gd name="T15" fmla="*/ 456 h 456"/>
            </a:gdLst>
            <a:ahLst/>
            <a:cxnLst>
              <a:cxn ang="T8">
                <a:pos x="T0" y="T1"/>
              </a:cxn>
              <a:cxn ang="T9">
                <a:pos x="T2" y="T3"/>
              </a:cxn>
              <a:cxn ang="T10">
                <a:pos x="T4" y="T5"/>
              </a:cxn>
              <a:cxn ang="T11">
                <a:pos x="T6" y="T7"/>
              </a:cxn>
            </a:cxnLst>
            <a:rect l="T12" t="T13" r="T14" b="T15"/>
            <a:pathLst>
              <a:path w="192" h="456">
                <a:moveTo>
                  <a:pt x="63" y="246"/>
                </a:moveTo>
                <a:lnTo>
                  <a:pt x="192" y="0"/>
                </a:lnTo>
                <a:lnTo>
                  <a:pt x="0" y="456"/>
                </a:lnTo>
                <a:lnTo>
                  <a:pt x="63" y="246"/>
                </a:lnTo>
                <a:close/>
              </a:path>
            </a:pathLst>
          </a:custGeom>
          <a:solidFill>
            <a:srgbClr val="FF020B">
              <a:alpha val="54901"/>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entr" presetSubtype="0" fill="hold" nodeType="clickEffect">
                                  <p:stCondLst>
                                    <p:cond delay="0"/>
                                  </p:stCondLst>
                                  <p:childTnLst>
                                    <p:set>
                                      <p:cBhvr>
                                        <p:cTn id="6" dur="1" fill="hold">
                                          <p:stCondLst>
                                            <p:cond delay="499"/>
                                          </p:stCondLst>
                                        </p:cTn>
                                        <p:tgtEl>
                                          <p:spTgt spid="111923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7" presetClass="entr" presetSubtype="8"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ppt_x</p:attrName>
                                        </p:attrNameLst>
                                      </p:cBhvr>
                                      <p:tavLst>
                                        <p:tav tm="0">
                                          <p:val>
                                            <p:strVal val="#ppt_x-#ppt_w/2"/>
                                          </p:val>
                                        </p:tav>
                                        <p:tav tm="100000">
                                          <p:val>
                                            <p:strVal val="#ppt_x"/>
                                          </p:val>
                                        </p:tav>
                                      </p:tavLst>
                                    </p:anim>
                                    <p:anim calcmode="lin" valueType="num">
                                      <p:cBhvr>
                                        <p:cTn id="17" dur="500" fill="hold"/>
                                        <p:tgtEl>
                                          <p:spTgt spid="13"/>
                                        </p:tgtEl>
                                        <p:attrNameLst>
                                          <p:attrName>ppt_y</p:attrName>
                                        </p:attrNameLst>
                                      </p:cBhvr>
                                      <p:tavLst>
                                        <p:tav tm="0">
                                          <p:val>
                                            <p:strVal val="#ppt_y"/>
                                          </p:val>
                                        </p:tav>
                                        <p:tav tm="100000">
                                          <p:val>
                                            <p:strVal val="#ppt_y"/>
                                          </p:val>
                                        </p:tav>
                                      </p:tavLst>
                                    </p:anim>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7" presetClass="entr" presetSubtype="8"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ppt_x</p:attrName>
                                        </p:attrNameLst>
                                      </p:cBhvr>
                                      <p:tavLst>
                                        <p:tav tm="0">
                                          <p:val>
                                            <p:strVal val="#ppt_x-#ppt_w/2"/>
                                          </p:val>
                                        </p:tav>
                                        <p:tav tm="100000">
                                          <p:val>
                                            <p:strVal val="#ppt_x"/>
                                          </p:val>
                                        </p:tav>
                                      </p:tavLst>
                                    </p:anim>
                                    <p:anim calcmode="lin" valueType="num">
                                      <p:cBhvr>
                                        <p:cTn id="25" dur="500" fill="hold"/>
                                        <p:tgtEl>
                                          <p:spTgt spid="15"/>
                                        </p:tgtEl>
                                        <p:attrNameLst>
                                          <p:attrName>ppt_y</p:attrName>
                                        </p:attrNameLst>
                                      </p:cBhvr>
                                      <p:tavLst>
                                        <p:tav tm="0">
                                          <p:val>
                                            <p:strVal val="#ppt_y"/>
                                          </p:val>
                                        </p:tav>
                                        <p:tav tm="100000">
                                          <p:val>
                                            <p:strVal val="#ppt_y"/>
                                          </p:val>
                                        </p:tav>
                                      </p:tavLst>
                                    </p:anim>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17" presetClass="entr" presetSubtype="10" fill="hold" nodeType="clickEffect">
                                  <p:stCondLst>
                                    <p:cond delay="0"/>
                                  </p:stCondLst>
                                  <p:childTnLst>
                                    <p:set>
                                      <p:cBhvr>
                                        <p:cTn id="31" dur="1" fill="hold">
                                          <p:stCondLst>
                                            <p:cond delay="0"/>
                                          </p:stCondLst>
                                        </p:cTn>
                                        <p:tgtEl>
                                          <p:spTgt spid="1119238"/>
                                        </p:tgtEl>
                                        <p:attrNameLst>
                                          <p:attrName>style.visibility</p:attrName>
                                        </p:attrNameLst>
                                      </p:cBhvr>
                                      <p:to>
                                        <p:strVal val="visible"/>
                                      </p:to>
                                    </p:set>
                                    <p:anim calcmode="lin" valueType="num">
                                      <p:cBhvr>
                                        <p:cTn id="32" dur="500" fill="hold"/>
                                        <p:tgtEl>
                                          <p:spTgt spid="1119238"/>
                                        </p:tgtEl>
                                        <p:attrNameLst>
                                          <p:attrName>ppt_w</p:attrName>
                                        </p:attrNameLst>
                                      </p:cBhvr>
                                      <p:tavLst>
                                        <p:tav tm="0">
                                          <p:val>
                                            <p:fltVal val="0"/>
                                          </p:val>
                                        </p:tav>
                                        <p:tav tm="100000">
                                          <p:val>
                                            <p:strVal val="#ppt_w"/>
                                          </p:val>
                                        </p:tav>
                                      </p:tavLst>
                                    </p:anim>
                                    <p:anim calcmode="lin" valueType="num">
                                      <p:cBhvr>
                                        <p:cTn id="33" dur="500" fill="hold"/>
                                        <p:tgtEl>
                                          <p:spTgt spid="1119238"/>
                                        </p:tgtEl>
                                        <p:attrNameLst>
                                          <p:attrName>ppt_h</p:attrName>
                                        </p:attrNameLst>
                                      </p:cBhvr>
                                      <p:tavLst>
                                        <p:tav tm="0">
                                          <p:val>
                                            <p:strVal val="#ppt_h"/>
                                          </p:val>
                                        </p:tav>
                                        <p:tav tm="100000">
                                          <p:val>
                                            <p:strVal val="#ppt_h"/>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17" presetClass="entr" presetSubtype="1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500" fill="hold"/>
                                        <p:tgtEl>
                                          <p:spTgt spid="6"/>
                                        </p:tgtEl>
                                        <p:attrNameLst>
                                          <p:attrName>ppt_w</p:attrName>
                                        </p:attrNameLst>
                                      </p:cBhvr>
                                      <p:tavLst>
                                        <p:tav tm="0">
                                          <p:val>
                                            <p:fltVal val="0"/>
                                          </p:val>
                                        </p:tav>
                                        <p:tav tm="100000">
                                          <p:val>
                                            <p:strVal val="#ppt_w"/>
                                          </p:val>
                                        </p:tav>
                                      </p:tavLst>
                                    </p:anim>
                                    <p:anim calcmode="lin" valueType="num">
                                      <p:cBhvr>
                                        <p:cTn id="39"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17" presetClass="entr" presetSubtype="4"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ppt_x</p:attrName>
                                        </p:attrNameLst>
                                      </p:cBhvr>
                                      <p:tavLst>
                                        <p:tav tm="0">
                                          <p:val>
                                            <p:strVal val="#ppt_x"/>
                                          </p:val>
                                        </p:tav>
                                        <p:tav tm="100000">
                                          <p:val>
                                            <p:strVal val="#ppt_x"/>
                                          </p:val>
                                        </p:tav>
                                      </p:tavLst>
                                    </p:anim>
                                    <p:anim calcmode="lin" valueType="num">
                                      <p:cBhvr>
                                        <p:cTn id="45" dur="500" fill="hold"/>
                                        <p:tgtEl>
                                          <p:spTgt spid="7"/>
                                        </p:tgtEl>
                                        <p:attrNameLst>
                                          <p:attrName>ppt_y</p:attrName>
                                        </p:attrNameLst>
                                      </p:cBhvr>
                                      <p:tavLst>
                                        <p:tav tm="0">
                                          <p:val>
                                            <p:strVal val="#ppt_y+#ppt_h/2"/>
                                          </p:val>
                                        </p:tav>
                                        <p:tav tm="100000">
                                          <p:val>
                                            <p:strVal val="#ppt_y"/>
                                          </p:val>
                                        </p:tav>
                                      </p:tavLst>
                                    </p:anim>
                                    <p:anim calcmode="lin" valueType="num">
                                      <p:cBhvr>
                                        <p:cTn id="46" dur="500" fill="hold"/>
                                        <p:tgtEl>
                                          <p:spTgt spid="7"/>
                                        </p:tgtEl>
                                        <p:attrNameLst>
                                          <p:attrName>ppt_w</p:attrName>
                                        </p:attrNameLst>
                                      </p:cBhvr>
                                      <p:tavLst>
                                        <p:tav tm="0">
                                          <p:val>
                                            <p:strVal val="#ppt_w"/>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17" presetClass="entr" presetSubtype="4"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ppt_x</p:attrName>
                                        </p:attrNameLst>
                                      </p:cBhvr>
                                      <p:tavLst>
                                        <p:tav tm="0">
                                          <p:val>
                                            <p:strVal val="#ppt_x"/>
                                          </p:val>
                                        </p:tav>
                                        <p:tav tm="100000">
                                          <p:val>
                                            <p:strVal val="#ppt_x"/>
                                          </p:val>
                                        </p:tav>
                                      </p:tavLst>
                                    </p:anim>
                                    <p:anim calcmode="lin" valueType="num">
                                      <p:cBhvr>
                                        <p:cTn id="53" dur="500" fill="hold"/>
                                        <p:tgtEl>
                                          <p:spTgt spid="8"/>
                                        </p:tgtEl>
                                        <p:attrNameLst>
                                          <p:attrName>ppt_y</p:attrName>
                                        </p:attrNameLst>
                                      </p:cBhvr>
                                      <p:tavLst>
                                        <p:tav tm="0">
                                          <p:val>
                                            <p:strVal val="#ppt_y+#ppt_h/2"/>
                                          </p:val>
                                        </p:tav>
                                        <p:tav tm="100000">
                                          <p:val>
                                            <p:strVal val="#ppt_y"/>
                                          </p:val>
                                        </p:tav>
                                      </p:tavLst>
                                    </p:anim>
                                    <p:anim calcmode="lin" valueType="num">
                                      <p:cBhvr>
                                        <p:cTn id="54" dur="500" fill="hold"/>
                                        <p:tgtEl>
                                          <p:spTgt spid="8"/>
                                        </p:tgtEl>
                                        <p:attrNameLst>
                                          <p:attrName>ppt_w</p:attrName>
                                        </p:attrNameLst>
                                      </p:cBhvr>
                                      <p:tavLst>
                                        <p:tav tm="0">
                                          <p:val>
                                            <p:strVal val="#ppt_w"/>
                                          </p:val>
                                        </p:tav>
                                        <p:tav tm="100000">
                                          <p:val>
                                            <p:strVal val="#ppt_w"/>
                                          </p:val>
                                        </p:tav>
                                      </p:tavLst>
                                    </p:anim>
                                    <p:anim calcmode="lin" valueType="num">
                                      <p:cBhvr>
                                        <p:cTn id="55"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17" presetClass="entr" presetSubtype="4" fill="hold" nodeType="clickEffect">
                                  <p:stCondLst>
                                    <p:cond delay="0"/>
                                  </p:stCondLst>
                                  <p:childTnLst>
                                    <p:set>
                                      <p:cBhvr>
                                        <p:cTn id="59" dur="1" fill="hold">
                                          <p:stCondLst>
                                            <p:cond delay="0"/>
                                          </p:stCondLst>
                                        </p:cTn>
                                        <p:tgtEl>
                                          <p:spTgt spid="9"/>
                                        </p:tgtEl>
                                        <p:attrNameLst>
                                          <p:attrName>style.visibility</p:attrName>
                                        </p:attrNameLst>
                                      </p:cBhvr>
                                      <p:to>
                                        <p:strVal val="visible"/>
                                      </p:to>
                                    </p:set>
                                    <p:anim calcmode="lin" valueType="num">
                                      <p:cBhvr>
                                        <p:cTn id="60" dur="500" fill="hold"/>
                                        <p:tgtEl>
                                          <p:spTgt spid="9"/>
                                        </p:tgtEl>
                                        <p:attrNameLst>
                                          <p:attrName>ppt_x</p:attrName>
                                        </p:attrNameLst>
                                      </p:cBhvr>
                                      <p:tavLst>
                                        <p:tav tm="0">
                                          <p:val>
                                            <p:strVal val="#ppt_x"/>
                                          </p:val>
                                        </p:tav>
                                        <p:tav tm="100000">
                                          <p:val>
                                            <p:strVal val="#ppt_x"/>
                                          </p:val>
                                        </p:tav>
                                      </p:tavLst>
                                    </p:anim>
                                    <p:anim calcmode="lin" valueType="num">
                                      <p:cBhvr>
                                        <p:cTn id="61" dur="500" fill="hold"/>
                                        <p:tgtEl>
                                          <p:spTgt spid="9"/>
                                        </p:tgtEl>
                                        <p:attrNameLst>
                                          <p:attrName>ppt_y</p:attrName>
                                        </p:attrNameLst>
                                      </p:cBhvr>
                                      <p:tavLst>
                                        <p:tav tm="0">
                                          <p:val>
                                            <p:strVal val="#ppt_y+#ppt_h/2"/>
                                          </p:val>
                                        </p:tav>
                                        <p:tav tm="100000">
                                          <p:val>
                                            <p:strVal val="#ppt_y"/>
                                          </p:val>
                                        </p:tav>
                                      </p:tavLst>
                                    </p:anim>
                                    <p:anim calcmode="lin" valueType="num">
                                      <p:cBhvr>
                                        <p:cTn id="62" dur="500" fill="hold"/>
                                        <p:tgtEl>
                                          <p:spTgt spid="9"/>
                                        </p:tgtEl>
                                        <p:attrNameLst>
                                          <p:attrName>ppt_w</p:attrName>
                                        </p:attrNameLst>
                                      </p:cBhvr>
                                      <p:tavLst>
                                        <p:tav tm="0">
                                          <p:val>
                                            <p:strVal val="#ppt_w"/>
                                          </p:val>
                                        </p:tav>
                                        <p:tav tm="100000">
                                          <p:val>
                                            <p:strVal val="#ppt_w"/>
                                          </p:val>
                                        </p:tav>
                                      </p:tavLst>
                                    </p:anim>
                                    <p:anim calcmode="lin" valueType="num">
                                      <p:cBhvr>
                                        <p:cTn id="63"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9" presetClass="entr" presetSubtype="0" fill="hold" nodeType="clickEffect">
                                  <p:stCondLst>
                                    <p:cond delay="0"/>
                                  </p:stCondLst>
                                  <p:childTnLst>
                                    <p:set>
                                      <p:cBhvr>
                                        <p:cTn id="67" dur="1" fill="hold">
                                          <p:stCondLst>
                                            <p:cond delay="0"/>
                                          </p:stCondLst>
                                        </p:cTn>
                                        <p:tgtEl>
                                          <p:spTgt spid="1119347"/>
                                        </p:tgtEl>
                                        <p:attrNameLst>
                                          <p:attrName>style.visibility</p:attrName>
                                        </p:attrNameLst>
                                      </p:cBhvr>
                                      <p:to>
                                        <p:strVal val="visible"/>
                                      </p:to>
                                    </p:set>
                                    <p:animEffect transition="in" filter="dissolve">
                                      <p:cBhvr>
                                        <p:cTn id="68" dur="500"/>
                                        <p:tgtEl>
                                          <p:spTgt spid="1119347"/>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9" presetClass="entr" presetSubtype="0" fill="hold" nodeType="click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dissolve">
                                      <p:cBhvr>
                                        <p:cTn id="73" dur="500"/>
                                        <p:tgtEl>
                                          <p:spTgt spid="5"/>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17" presetClass="entr" presetSubtype="4" fill="hold" nodeType="clickEffect">
                                  <p:stCondLst>
                                    <p:cond delay="0"/>
                                  </p:stCondLst>
                                  <p:childTnLst>
                                    <p:set>
                                      <p:cBhvr>
                                        <p:cTn id="77" dur="1" fill="hold">
                                          <p:stCondLst>
                                            <p:cond delay="0"/>
                                          </p:stCondLst>
                                        </p:cTn>
                                        <p:tgtEl>
                                          <p:spTgt spid="10"/>
                                        </p:tgtEl>
                                        <p:attrNameLst>
                                          <p:attrName>style.visibility</p:attrName>
                                        </p:attrNameLst>
                                      </p:cBhvr>
                                      <p:to>
                                        <p:strVal val="visible"/>
                                      </p:to>
                                    </p:set>
                                    <p:anim calcmode="lin" valueType="num">
                                      <p:cBhvr>
                                        <p:cTn id="78" dur="500" fill="hold"/>
                                        <p:tgtEl>
                                          <p:spTgt spid="10"/>
                                        </p:tgtEl>
                                        <p:attrNameLst>
                                          <p:attrName>ppt_x</p:attrName>
                                        </p:attrNameLst>
                                      </p:cBhvr>
                                      <p:tavLst>
                                        <p:tav tm="0">
                                          <p:val>
                                            <p:strVal val="#ppt_x"/>
                                          </p:val>
                                        </p:tav>
                                        <p:tav tm="100000">
                                          <p:val>
                                            <p:strVal val="#ppt_x"/>
                                          </p:val>
                                        </p:tav>
                                      </p:tavLst>
                                    </p:anim>
                                    <p:anim calcmode="lin" valueType="num">
                                      <p:cBhvr>
                                        <p:cTn id="79" dur="500" fill="hold"/>
                                        <p:tgtEl>
                                          <p:spTgt spid="10"/>
                                        </p:tgtEl>
                                        <p:attrNameLst>
                                          <p:attrName>ppt_y</p:attrName>
                                        </p:attrNameLst>
                                      </p:cBhvr>
                                      <p:tavLst>
                                        <p:tav tm="0">
                                          <p:val>
                                            <p:strVal val="#ppt_y+#ppt_h/2"/>
                                          </p:val>
                                        </p:tav>
                                        <p:tav tm="100000">
                                          <p:val>
                                            <p:strVal val="#ppt_y"/>
                                          </p:val>
                                        </p:tav>
                                      </p:tavLst>
                                    </p:anim>
                                    <p:anim calcmode="lin" valueType="num">
                                      <p:cBhvr>
                                        <p:cTn id="80" dur="500" fill="hold"/>
                                        <p:tgtEl>
                                          <p:spTgt spid="10"/>
                                        </p:tgtEl>
                                        <p:attrNameLst>
                                          <p:attrName>ppt_w</p:attrName>
                                        </p:attrNameLst>
                                      </p:cBhvr>
                                      <p:tavLst>
                                        <p:tav tm="0">
                                          <p:val>
                                            <p:strVal val="#ppt_w"/>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82" fill="hold" nodeType="clickPar">
                      <p:stCondLst>
                        <p:cond delay="indefinite"/>
                      </p:stCondLst>
                      <p:childTnLst>
                        <p:par>
                          <p:cTn id="83" fill="hold" nodeType="withGroup">
                            <p:stCondLst>
                              <p:cond delay="0"/>
                            </p:stCondLst>
                            <p:childTnLst>
                              <p:par>
                                <p:cTn id="84" presetID="17" presetClass="entr" presetSubtype="4" fill="hold" nodeType="click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ppt_x</p:attrName>
                                        </p:attrNameLst>
                                      </p:cBhvr>
                                      <p:tavLst>
                                        <p:tav tm="0">
                                          <p:val>
                                            <p:strVal val="#ppt_x"/>
                                          </p:val>
                                        </p:tav>
                                        <p:tav tm="100000">
                                          <p:val>
                                            <p:strVal val="#ppt_x"/>
                                          </p:val>
                                        </p:tav>
                                      </p:tavLst>
                                    </p:anim>
                                    <p:anim calcmode="lin" valueType="num">
                                      <p:cBhvr>
                                        <p:cTn id="87" dur="500" fill="hold"/>
                                        <p:tgtEl>
                                          <p:spTgt spid="11"/>
                                        </p:tgtEl>
                                        <p:attrNameLst>
                                          <p:attrName>ppt_y</p:attrName>
                                        </p:attrNameLst>
                                      </p:cBhvr>
                                      <p:tavLst>
                                        <p:tav tm="0">
                                          <p:val>
                                            <p:strVal val="#ppt_y+#ppt_h/2"/>
                                          </p:val>
                                        </p:tav>
                                        <p:tav tm="100000">
                                          <p:val>
                                            <p:strVal val="#ppt_y"/>
                                          </p:val>
                                        </p:tav>
                                      </p:tavLst>
                                    </p:anim>
                                    <p:anim calcmode="lin" valueType="num">
                                      <p:cBhvr>
                                        <p:cTn id="88" dur="500" fill="hold"/>
                                        <p:tgtEl>
                                          <p:spTgt spid="11"/>
                                        </p:tgtEl>
                                        <p:attrNameLst>
                                          <p:attrName>ppt_w</p:attrName>
                                        </p:attrNameLst>
                                      </p:cBhvr>
                                      <p:tavLst>
                                        <p:tav tm="0">
                                          <p:val>
                                            <p:strVal val="#ppt_w"/>
                                          </p:val>
                                        </p:tav>
                                        <p:tav tm="100000">
                                          <p:val>
                                            <p:strVal val="#ppt_w"/>
                                          </p:val>
                                        </p:tav>
                                      </p:tavLst>
                                    </p:anim>
                                    <p:anim calcmode="lin" valueType="num">
                                      <p:cBhvr>
                                        <p:cTn id="89"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90" fill="hold" nodeType="clickPar">
                      <p:stCondLst>
                        <p:cond delay="indefinite"/>
                      </p:stCondLst>
                      <p:childTnLst>
                        <p:par>
                          <p:cTn id="91" fill="hold" nodeType="withGroup">
                            <p:stCondLst>
                              <p:cond delay="0"/>
                            </p:stCondLst>
                            <p:childTnLst>
                              <p:par>
                                <p:cTn id="92" presetID="17" presetClass="entr" presetSubtype="4" fill="hold" nodeType="clickEffect">
                                  <p:stCondLst>
                                    <p:cond delay="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ppt_x</p:attrName>
                                        </p:attrNameLst>
                                      </p:cBhvr>
                                      <p:tavLst>
                                        <p:tav tm="0">
                                          <p:val>
                                            <p:strVal val="#ppt_x"/>
                                          </p:val>
                                        </p:tav>
                                        <p:tav tm="100000">
                                          <p:val>
                                            <p:strVal val="#ppt_x"/>
                                          </p:val>
                                        </p:tav>
                                      </p:tavLst>
                                    </p:anim>
                                    <p:anim calcmode="lin" valueType="num">
                                      <p:cBhvr>
                                        <p:cTn id="95" dur="500" fill="hold"/>
                                        <p:tgtEl>
                                          <p:spTgt spid="12"/>
                                        </p:tgtEl>
                                        <p:attrNameLst>
                                          <p:attrName>ppt_y</p:attrName>
                                        </p:attrNameLst>
                                      </p:cBhvr>
                                      <p:tavLst>
                                        <p:tav tm="0">
                                          <p:val>
                                            <p:strVal val="#ppt_y+#ppt_h/2"/>
                                          </p:val>
                                        </p:tav>
                                        <p:tav tm="100000">
                                          <p:val>
                                            <p:strVal val="#ppt_y"/>
                                          </p:val>
                                        </p:tav>
                                      </p:tavLst>
                                    </p:anim>
                                    <p:anim calcmode="lin" valueType="num">
                                      <p:cBhvr>
                                        <p:cTn id="96" dur="500" fill="hold"/>
                                        <p:tgtEl>
                                          <p:spTgt spid="12"/>
                                        </p:tgtEl>
                                        <p:attrNameLst>
                                          <p:attrName>ppt_w</p:attrName>
                                        </p:attrNameLst>
                                      </p:cBhvr>
                                      <p:tavLst>
                                        <p:tav tm="0">
                                          <p:val>
                                            <p:strVal val="#ppt_w"/>
                                          </p:val>
                                        </p:tav>
                                        <p:tav tm="100000">
                                          <p:val>
                                            <p:strVal val="#ppt_w"/>
                                          </p:val>
                                        </p:tav>
                                      </p:tavLst>
                                    </p:anim>
                                    <p:anim calcmode="lin" valueType="num">
                                      <p:cBhvr>
                                        <p:cTn id="97"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98" fill="hold" nodeType="clickPar">
                      <p:stCondLst>
                        <p:cond delay="indefinite"/>
                      </p:stCondLst>
                      <p:childTnLst>
                        <p:par>
                          <p:cTn id="99" fill="hold" nodeType="withGroup">
                            <p:stCondLst>
                              <p:cond delay="0"/>
                            </p:stCondLst>
                            <p:childTnLst>
                              <p:par>
                                <p:cTn id="100" presetID="9" presetClass="entr" presetSubtype="0" fill="hold" nodeType="clickEffect">
                                  <p:stCondLst>
                                    <p:cond delay="0"/>
                                  </p:stCondLst>
                                  <p:childTnLst>
                                    <p:set>
                                      <p:cBhvr>
                                        <p:cTn id="101" dur="1" fill="hold">
                                          <p:stCondLst>
                                            <p:cond delay="0"/>
                                          </p:stCondLst>
                                        </p:cTn>
                                        <p:tgtEl>
                                          <p:spTgt spid="1119346"/>
                                        </p:tgtEl>
                                        <p:attrNameLst>
                                          <p:attrName>style.visibility</p:attrName>
                                        </p:attrNameLst>
                                      </p:cBhvr>
                                      <p:to>
                                        <p:strVal val="visible"/>
                                      </p:to>
                                    </p:set>
                                    <p:animEffect transition="in" filter="dissolve">
                                      <p:cBhvr>
                                        <p:cTn id="102" dur="500"/>
                                        <p:tgtEl>
                                          <p:spTgt spid="1119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9234"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4898" name="Text Box 2">
            <a:extLst>
              <a:ext uri="{FF2B5EF4-FFF2-40B4-BE49-F238E27FC236}">
                <a16:creationId xmlns:a16="http://schemas.microsoft.com/office/drawing/2014/main" id="{925C1575-6CF3-8FF6-C57F-CE30290D3680}"/>
              </a:ext>
            </a:extLst>
          </p:cNvPr>
          <p:cNvSpPr txBox="1">
            <a:spLocks noChangeArrowheads="1"/>
          </p:cNvSpPr>
          <p:nvPr/>
        </p:nvSpPr>
        <p:spPr bwMode="auto">
          <a:xfrm>
            <a:off x="2152650" y="1049338"/>
            <a:ext cx="6726238" cy="3195637"/>
          </a:xfrm>
          <a:prstGeom prst="rect">
            <a:avLst/>
          </a:prstGeom>
          <a:noFill/>
          <a:ln w="9525">
            <a:noFill/>
            <a:miter lim="800000"/>
            <a:headEnd/>
            <a:tailEnd/>
          </a:ln>
          <a:effectLst/>
        </p:spPr>
        <p:txBody>
          <a:bodyPr>
            <a:spAutoFit/>
          </a:bodyPr>
          <a:lstStyle/>
          <a:p>
            <a:pPr marL="609600" indent="-609600">
              <a:spcBef>
                <a:spcPct val="50000"/>
              </a:spcBef>
              <a:buFont typeface="Times" pitchFamily="-105" charset="0"/>
              <a:buNone/>
              <a:defRPr/>
            </a:pPr>
            <a:r>
              <a:rPr lang="de-DE" sz="2400">
                <a:effectLst>
                  <a:outerShdw blurRad="38100" dist="38100" dir="2700000" algn="tl">
                    <a:srgbClr val="FFFFFF"/>
                  </a:outerShdw>
                </a:effectLst>
                <a:latin typeface="Times" pitchFamily="-105" charset="0"/>
                <a:ea typeface="+mn-ea"/>
              </a:rPr>
              <a:t>String Quartet Theory:</a:t>
            </a:r>
          </a:p>
          <a:p>
            <a:pPr marL="609600" indent="-609600">
              <a:spcBef>
                <a:spcPct val="50000"/>
              </a:spcBef>
              <a:buFont typeface="Times" pitchFamily="-105" charset="0"/>
              <a:buChar char="•"/>
              <a:defRPr/>
            </a:pPr>
            <a:r>
              <a:rPr lang="de-DE" sz="2400">
                <a:solidFill>
                  <a:schemeClr val="folHlink"/>
                </a:solidFill>
                <a:effectLst>
                  <a:outerShdw blurRad="38100" dist="38100" dir="2700000" algn="tl">
                    <a:srgbClr val="000000"/>
                  </a:outerShdw>
                </a:effectLst>
                <a:latin typeface="Times" pitchFamily="-105" charset="0"/>
                <a:ea typeface="+mn-ea"/>
              </a:rPr>
              <a:t>Historical and Theoretical Prerequisites </a:t>
            </a:r>
          </a:p>
          <a:p>
            <a:pPr marL="609600" indent="-609600">
              <a:spcBef>
                <a:spcPct val="50000"/>
              </a:spcBef>
              <a:buFont typeface="Times" pitchFamily="-105" charset="0"/>
              <a:buChar char="•"/>
              <a:defRPr/>
            </a:pPr>
            <a:r>
              <a:rPr lang="de-DE" sz="2400">
                <a:solidFill>
                  <a:schemeClr val="folHlink"/>
                </a:solidFill>
                <a:effectLst>
                  <a:outerShdw blurRad="38100" dist="38100" dir="2700000" algn="tl">
                    <a:srgbClr val="000000"/>
                  </a:outerShdw>
                </a:effectLst>
                <a:latin typeface="Times" pitchFamily="-105" charset="0"/>
                <a:ea typeface="+mn-ea"/>
              </a:rPr>
              <a:t>The General Plan</a:t>
            </a:r>
          </a:p>
          <a:p>
            <a:pPr marL="609600" indent="-609600">
              <a:spcBef>
                <a:spcPct val="50000"/>
              </a:spcBef>
              <a:buFont typeface="Times" pitchFamily="-105" charset="0"/>
              <a:buChar char="•"/>
              <a:defRPr/>
            </a:pPr>
            <a:r>
              <a:rPr lang="de-DE" sz="2400">
                <a:solidFill>
                  <a:schemeClr val="folHlink"/>
                </a:solidFill>
                <a:effectLst>
                  <a:outerShdw blurRad="38100" dist="38100" dir="2700000" algn="tl">
                    <a:srgbClr val="000000"/>
                  </a:outerShdw>
                </a:effectLst>
                <a:latin typeface="Times" pitchFamily="-105" charset="0"/>
                <a:ea typeface="+mn-ea"/>
              </a:rPr>
              <a:t>The Sound Space of the Violin Family</a:t>
            </a:r>
            <a:endParaRPr lang="de-DE" sz="2400">
              <a:effectLst>
                <a:outerShdw blurRad="38100" dist="38100" dir="2700000" algn="tl">
                  <a:srgbClr val="FFFFFF"/>
                </a:outerShdw>
              </a:effectLst>
              <a:latin typeface="Times" pitchFamily="-105" charset="0"/>
              <a:ea typeface="+mn-ea"/>
            </a:endParaRPr>
          </a:p>
          <a:p>
            <a:pPr marL="609600" indent="-609600">
              <a:spcBef>
                <a:spcPct val="50000"/>
              </a:spcBef>
              <a:buFont typeface="Times" pitchFamily="-105" charset="0"/>
              <a:buChar char="•"/>
              <a:defRPr/>
            </a:pPr>
            <a:r>
              <a:rPr lang="de-DE" sz="2400">
                <a:effectLst>
                  <a:outerShdw blurRad="38100" dist="38100" dir="2700000" algn="tl">
                    <a:srgbClr val="FFFFFF"/>
                  </a:outerShdw>
                </a:effectLst>
                <a:latin typeface="Times" pitchFamily="-105" charset="0"/>
                <a:ea typeface="+mn-ea"/>
              </a:rPr>
              <a:t>Notes in General Position</a:t>
            </a:r>
          </a:p>
          <a:p>
            <a:pPr marL="609600" indent="-609600">
              <a:spcBef>
                <a:spcPct val="50000"/>
              </a:spcBef>
              <a:buFont typeface="Times" pitchFamily="-105" charset="0"/>
              <a:buChar char="•"/>
              <a:defRPr/>
            </a:pPr>
            <a:r>
              <a:rPr lang="de-DE" sz="2400">
                <a:solidFill>
                  <a:schemeClr val="folHlink"/>
                </a:solidFill>
                <a:effectLst>
                  <a:outerShdw blurRad="38100" dist="38100" dir="2700000" algn="tl">
                    <a:srgbClr val="000000"/>
                  </a:outerShdw>
                </a:effectLst>
                <a:latin typeface="Times" pitchFamily="-105" charset="0"/>
                <a:ea typeface="+mn-ea"/>
              </a:rPr>
              <a:t>Performance of the String Quartet</a:t>
            </a:r>
            <a:r>
              <a:rPr lang="de-DE" sz="2400">
                <a:effectLst>
                  <a:outerShdw blurRad="38100" dist="38100" dir="2700000" algn="tl">
                    <a:srgbClr val="FFFFFF"/>
                  </a:outerShdw>
                </a:effectLst>
                <a:latin typeface="Times" pitchFamily="-105" charset="0"/>
                <a:ea typeface="+mn-ea"/>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4658" name="Text Box 2">
            <a:extLst>
              <a:ext uri="{FF2B5EF4-FFF2-40B4-BE49-F238E27FC236}">
                <a16:creationId xmlns:a16="http://schemas.microsoft.com/office/drawing/2014/main" id="{2CFAADCD-8858-108A-F759-9ABC9DBFD5B5}"/>
              </a:ext>
            </a:extLst>
          </p:cNvPr>
          <p:cNvSpPr txBox="1">
            <a:spLocks noChangeArrowheads="1"/>
          </p:cNvSpPr>
          <p:nvPr/>
        </p:nvSpPr>
        <p:spPr bwMode="auto">
          <a:xfrm>
            <a:off x="2152650" y="1049338"/>
            <a:ext cx="6726238" cy="3195637"/>
          </a:xfrm>
          <a:prstGeom prst="rect">
            <a:avLst/>
          </a:prstGeom>
          <a:noFill/>
          <a:ln w="9525">
            <a:noFill/>
            <a:miter lim="800000"/>
            <a:headEnd/>
            <a:tailEnd/>
          </a:ln>
          <a:effectLst/>
        </p:spPr>
        <p:txBody>
          <a:bodyPr>
            <a:spAutoFit/>
          </a:bodyPr>
          <a:lstStyle/>
          <a:p>
            <a:pPr marL="609600" indent="-609600">
              <a:spcBef>
                <a:spcPct val="50000"/>
              </a:spcBef>
              <a:buFont typeface="Times" pitchFamily="-105" charset="0"/>
              <a:buNone/>
              <a:defRPr/>
            </a:pPr>
            <a:r>
              <a:rPr lang="de-DE" sz="2400">
                <a:effectLst>
                  <a:outerShdw blurRad="38100" dist="38100" dir="2700000" algn="tl">
                    <a:srgbClr val="FFFFFF"/>
                  </a:outerShdw>
                </a:effectLst>
                <a:latin typeface="Times" pitchFamily="-105" charset="0"/>
                <a:ea typeface="+mn-ea"/>
              </a:rPr>
              <a:t>String Quartet Theory:</a:t>
            </a:r>
          </a:p>
          <a:p>
            <a:pPr marL="609600" indent="-609600">
              <a:spcBef>
                <a:spcPct val="50000"/>
              </a:spcBef>
              <a:buFont typeface="Times" pitchFamily="-105" charset="0"/>
              <a:buChar char="•"/>
              <a:defRPr/>
            </a:pPr>
            <a:r>
              <a:rPr lang="de-DE" sz="2400">
                <a:effectLst>
                  <a:outerShdw blurRad="38100" dist="38100" dir="2700000" algn="tl">
                    <a:srgbClr val="FFFFFF"/>
                  </a:outerShdw>
                </a:effectLst>
                <a:latin typeface="Times" pitchFamily="-105" charset="0"/>
                <a:ea typeface="+mn-ea"/>
              </a:rPr>
              <a:t>Historical and Theoretical Prerequisites </a:t>
            </a:r>
          </a:p>
          <a:p>
            <a:pPr marL="609600" indent="-609600">
              <a:spcBef>
                <a:spcPct val="50000"/>
              </a:spcBef>
              <a:buFont typeface="Times" pitchFamily="-105" charset="0"/>
              <a:buChar char="•"/>
              <a:defRPr/>
            </a:pPr>
            <a:r>
              <a:rPr lang="de-DE" sz="2400">
                <a:effectLst>
                  <a:outerShdw blurRad="38100" dist="38100" dir="2700000" algn="tl">
                    <a:srgbClr val="FFFFFF"/>
                  </a:outerShdw>
                </a:effectLst>
                <a:latin typeface="Times" pitchFamily="-105" charset="0"/>
                <a:ea typeface="+mn-ea"/>
              </a:rPr>
              <a:t>The General Plan</a:t>
            </a:r>
          </a:p>
          <a:p>
            <a:pPr marL="609600" indent="-609600">
              <a:spcBef>
                <a:spcPct val="50000"/>
              </a:spcBef>
              <a:buFont typeface="Times" pitchFamily="-105" charset="0"/>
              <a:buChar char="•"/>
              <a:defRPr/>
            </a:pPr>
            <a:r>
              <a:rPr lang="de-DE" sz="2400">
                <a:effectLst>
                  <a:outerShdw blurRad="38100" dist="38100" dir="2700000" algn="tl">
                    <a:srgbClr val="FFFFFF"/>
                  </a:outerShdw>
                </a:effectLst>
                <a:latin typeface="Times" pitchFamily="-105" charset="0"/>
                <a:ea typeface="+mn-ea"/>
              </a:rPr>
              <a:t>The Sound Space of the Violin Family</a:t>
            </a:r>
          </a:p>
          <a:p>
            <a:pPr marL="609600" indent="-609600">
              <a:spcBef>
                <a:spcPct val="50000"/>
              </a:spcBef>
              <a:buFont typeface="Times" pitchFamily="-105" charset="0"/>
              <a:buChar char="•"/>
              <a:defRPr/>
            </a:pPr>
            <a:r>
              <a:rPr lang="de-DE" sz="2400">
                <a:effectLst>
                  <a:outerShdw blurRad="38100" dist="38100" dir="2700000" algn="tl">
                    <a:srgbClr val="FFFFFF"/>
                  </a:outerShdw>
                </a:effectLst>
                <a:latin typeface="Times" pitchFamily="-105" charset="0"/>
                <a:ea typeface="+mn-ea"/>
              </a:rPr>
              <a:t>Notes in General Position</a:t>
            </a:r>
          </a:p>
          <a:p>
            <a:pPr marL="609600" indent="-609600">
              <a:spcBef>
                <a:spcPct val="50000"/>
              </a:spcBef>
              <a:buFont typeface="Times" pitchFamily="-105" charset="0"/>
              <a:buChar char="•"/>
              <a:defRPr/>
            </a:pPr>
            <a:r>
              <a:rPr lang="de-DE" sz="2400">
                <a:effectLst>
                  <a:outerShdw blurRad="38100" dist="38100" dir="2700000" algn="tl">
                    <a:srgbClr val="FFFFFF"/>
                  </a:outerShdw>
                </a:effectLst>
                <a:latin typeface="Times" pitchFamily="-105" charset="0"/>
                <a:ea typeface="+mn-ea"/>
              </a:rPr>
              <a:t>Performance of the String Quartet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entr" presetSubtype="0" fill="hold" nodeType="clickEffect">
                                  <p:stCondLst>
                                    <p:cond delay="0"/>
                                  </p:stCondLst>
                                  <p:childTnLst>
                                    <p:set>
                                      <p:cBhvr>
                                        <p:cTn id="6" dur="1" fill="hold">
                                          <p:stCondLst>
                                            <p:cond delay="499"/>
                                          </p:stCondLst>
                                        </p:cTn>
                                        <p:tgtEl>
                                          <p:spTgt spid="109465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entr" presetSubtype="0" fill="hold" nodeType="clickEffect">
                                  <p:stCondLst>
                                    <p:cond delay="0"/>
                                  </p:stCondLst>
                                  <p:childTnLst>
                                    <p:set>
                                      <p:cBhvr>
                                        <p:cTn id="10" dur="1" fill="hold">
                                          <p:stCondLst>
                                            <p:cond delay="499"/>
                                          </p:stCondLst>
                                        </p:cTn>
                                        <p:tgtEl>
                                          <p:spTgt spid="109465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0" presetClass="entr" presetSubtype="0" fill="hold" nodeType="clickEffect">
                                  <p:stCondLst>
                                    <p:cond delay="0"/>
                                  </p:stCondLst>
                                  <p:childTnLst>
                                    <p:set>
                                      <p:cBhvr>
                                        <p:cTn id="14" dur="1" fill="hold">
                                          <p:stCondLst>
                                            <p:cond delay="499"/>
                                          </p:stCondLst>
                                        </p:cTn>
                                        <p:tgtEl>
                                          <p:spTgt spid="109465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0" presetClass="entr" presetSubtype="0" fill="hold" nodeType="clickEffect">
                                  <p:stCondLst>
                                    <p:cond delay="0"/>
                                  </p:stCondLst>
                                  <p:childTnLst>
                                    <p:set>
                                      <p:cBhvr>
                                        <p:cTn id="18" dur="1" fill="hold">
                                          <p:stCondLst>
                                            <p:cond delay="499"/>
                                          </p:stCondLst>
                                        </p:cTn>
                                        <p:tgtEl>
                                          <p:spTgt spid="109465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0" presetClass="entr" presetSubtype="0" fill="hold" nodeType="clickEffect">
                                  <p:stCondLst>
                                    <p:cond delay="0"/>
                                  </p:stCondLst>
                                  <p:childTnLst>
                                    <p:set>
                                      <p:cBhvr>
                                        <p:cTn id="22" dur="1" fill="hold">
                                          <p:stCondLst>
                                            <p:cond delay="499"/>
                                          </p:stCondLst>
                                        </p:cTn>
                                        <p:tgtEl>
                                          <p:spTgt spid="1094658">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0" presetClass="entr" presetSubtype="0" fill="hold" nodeType="clickEffect">
                                  <p:stCondLst>
                                    <p:cond delay="0"/>
                                  </p:stCondLst>
                                  <p:childTnLst>
                                    <p:set>
                                      <p:cBhvr>
                                        <p:cTn id="26" dur="1" fill="hold">
                                          <p:stCondLst>
                                            <p:cond delay="499"/>
                                          </p:stCondLst>
                                        </p:cTn>
                                        <p:tgtEl>
                                          <p:spTgt spid="109465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4658"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0270" name="Text Box 14">
            <a:extLst>
              <a:ext uri="{FF2B5EF4-FFF2-40B4-BE49-F238E27FC236}">
                <a16:creationId xmlns:a16="http://schemas.microsoft.com/office/drawing/2014/main" id="{69F5B58D-5CB2-64D4-954D-FA710FF27EB9}"/>
              </a:ext>
            </a:extLst>
          </p:cNvPr>
          <p:cNvSpPr txBox="1">
            <a:spLocks noChangeArrowheads="1"/>
          </p:cNvSpPr>
          <p:nvPr/>
        </p:nvSpPr>
        <p:spPr bwMode="auto">
          <a:xfrm>
            <a:off x="1090613" y="115888"/>
            <a:ext cx="8812212" cy="1436687"/>
          </a:xfrm>
          <a:prstGeom prst="rect">
            <a:avLst/>
          </a:prstGeom>
          <a:noFill/>
          <a:ln w="9525">
            <a:noFill/>
            <a:miter lim="800000"/>
            <a:headEnd/>
            <a:tailEnd/>
          </a:ln>
          <a:effectLst/>
        </p:spPr>
        <p:txBody>
          <a:bodyPr>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spcBef>
                <a:spcPct val="50000"/>
              </a:spcBef>
              <a:buFont typeface="Times" pitchFamily="2" charset="0"/>
              <a:buNone/>
              <a:defRPr/>
            </a:pPr>
            <a:r>
              <a:rPr lang="de-DE" altLang="en-US" sz="1600">
                <a:effectLst>
                  <a:outerShdw blurRad="38100" dist="38100" dir="2700000" algn="tl">
                    <a:srgbClr val="FFFFFF"/>
                  </a:outerShdw>
                </a:effectLst>
                <a:latin typeface="Times" pitchFamily="2" charset="0"/>
              </a:rPr>
              <a:t>The violins 1, 2,... n offer this configuration space for their parameters:</a:t>
            </a:r>
          </a:p>
          <a:p>
            <a:pPr>
              <a:lnSpc>
                <a:spcPct val="90000"/>
              </a:lnSpc>
              <a:spcBef>
                <a:spcPct val="50000"/>
              </a:spcBef>
              <a:buFont typeface="Times" pitchFamily="2" charset="0"/>
              <a:buChar char="•"/>
              <a:defRPr/>
            </a:pPr>
            <a:r>
              <a:rPr lang="de-DE" altLang="en-US" sz="1600">
                <a:effectLst>
                  <a:outerShdw blurRad="38100" dist="38100" dir="2700000" algn="tl">
                    <a:srgbClr val="FFFFFF"/>
                  </a:outerShdw>
                </a:effectLst>
                <a:latin typeface="Times" pitchFamily="2" charset="0"/>
              </a:rPr>
              <a:t>  the individual vectors v</a:t>
            </a:r>
            <a:r>
              <a:rPr lang="de-DE" altLang="en-US" sz="1600" baseline="-25000">
                <a:effectLst>
                  <a:outerShdw blurRad="38100" dist="38100" dir="2700000" algn="tl">
                    <a:srgbClr val="FFFFFF"/>
                  </a:outerShdw>
                </a:effectLst>
                <a:latin typeface="Times" pitchFamily="2" charset="0"/>
              </a:rPr>
              <a:t>1</a:t>
            </a:r>
            <a:r>
              <a:rPr lang="de-DE" altLang="en-US" sz="1600">
                <a:effectLst>
                  <a:outerShdw blurRad="38100" dist="38100" dir="2700000" algn="tl">
                    <a:srgbClr val="FFFFFF"/>
                  </a:outerShdw>
                </a:effectLst>
                <a:latin typeface="Times" pitchFamily="2" charset="0"/>
              </a:rPr>
              <a:t>, v</a:t>
            </a:r>
            <a:r>
              <a:rPr lang="de-DE" altLang="en-US" sz="1600" baseline="-25000">
                <a:effectLst>
                  <a:outerShdw blurRad="38100" dist="38100" dir="2700000" algn="tl">
                    <a:srgbClr val="FFFFFF"/>
                  </a:outerShdw>
                </a:effectLst>
                <a:latin typeface="Times" pitchFamily="2" charset="0"/>
              </a:rPr>
              <a:t>2</a:t>
            </a:r>
            <a:r>
              <a:rPr lang="de-DE" altLang="en-US" sz="1600">
                <a:effectLst>
                  <a:outerShdw blurRad="38100" dist="38100" dir="2700000" algn="tl">
                    <a:srgbClr val="FFFFFF"/>
                  </a:outerShdw>
                </a:effectLst>
                <a:latin typeface="Times" pitchFamily="2" charset="0"/>
              </a:rPr>
              <a:t>, v</a:t>
            </a:r>
            <a:r>
              <a:rPr lang="de-DE" altLang="en-US" sz="1600" baseline="-25000">
                <a:effectLst>
                  <a:outerShdw blurRad="38100" dist="38100" dir="2700000" algn="tl">
                    <a:srgbClr val="FFFFFF"/>
                  </a:outerShdw>
                </a:effectLst>
                <a:latin typeface="Times" pitchFamily="2" charset="0"/>
              </a:rPr>
              <a:t>3</a:t>
            </a:r>
            <a:r>
              <a:rPr lang="de-DE" altLang="en-US" sz="1600">
                <a:effectLst>
                  <a:outerShdw blurRad="38100" dist="38100" dir="2700000" algn="tl">
                    <a:srgbClr val="FFFFFF"/>
                  </a:outerShdw>
                </a:effectLst>
                <a:latin typeface="Times" pitchFamily="2" charset="0"/>
              </a:rPr>
              <a:t>, ... v</a:t>
            </a:r>
            <a:r>
              <a:rPr lang="de-DE" altLang="en-US" sz="1600" baseline="-25000">
                <a:effectLst>
                  <a:outerShdw blurRad="38100" dist="38100" dir="2700000" algn="tl">
                    <a:srgbClr val="FFFFFF"/>
                  </a:outerShdw>
                </a:effectLst>
                <a:latin typeface="Times" pitchFamily="2" charset="0"/>
              </a:rPr>
              <a:t>n</a:t>
            </a:r>
            <a:r>
              <a:rPr lang="de-DE" altLang="en-US" sz="1600">
                <a:effectLst>
                  <a:outerShdw blurRad="38100" dist="38100" dir="2700000" algn="tl">
                    <a:srgbClr val="FFFFFF"/>
                  </a:outerShdw>
                </a:effectLst>
                <a:latin typeface="Times" pitchFamily="2" charset="0"/>
              </a:rPr>
              <a:t> with independent directions </a:t>
            </a:r>
            <a:br>
              <a:rPr lang="de-DE" altLang="en-US" sz="1600">
                <a:effectLst>
                  <a:outerShdw blurRad="38100" dist="38100" dir="2700000" algn="tl">
                    <a:srgbClr val="FFFFFF"/>
                  </a:outerShdw>
                </a:effectLst>
                <a:latin typeface="Times" pitchFamily="2" charset="0"/>
              </a:rPr>
            </a:br>
            <a:r>
              <a:rPr lang="de-DE" altLang="en-US" sz="1600">
                <a:effectLst>
                  <a:outerShdw blurRad="38100" dist="38100" dir="2700000" algn="tl">
                    <a:srgbClr val="FFFFFF"/>
                  </a:outerShdw>
                </a:effectLst>
                <a:latin typeface="Times" pitchFamily="2" charset="0"/>
              </a:rPr>
              <a:t>   in the instrumental and global color parameter space </a:t>
            </a:r>
          </a:p>
          <a:p>
            <a:pPr>
              <a:lnSpc>
                <a:spcPct val="60000"/>
              </a:lnSpc>
              <a:spcBef>
                <a:spcPct val="50000"/>
              </a:spcBef>
              <a:buFont typeface="Times" pitchFamily="2" charset="0"/>
              <a:buChar char="•"/>
              <a:defRPr/>
            </a:pPr>
            <a:r>
              <a:rPr lang="de-DE" altLang="en-US" sz="1600">
                <a:effectLst>
                  <a:outerShdw blurRad="38100" dist="38100" dir="2700000" algn="tl">
                    <a:srgbClr val="FFFFFF"/>
                  </a:outerShdw>
                </a:effectLst>
                <a:latin typeface="Times" pitchFamily="2" charset="0"/>
              </a:rPr>
              <a:t> the 2-space H of local technical parameters (bow pressure, bow velocity) </a:t>
            </a:r>
          </a:p>
          <a:p>
            <a:pPr>
              <a:lnSpc>
                <a:spcPct val="60000"/>
              </a:lnSpc>
              <a:spcBef>
                <a:spcPct val="50000"/>
              </a:spcBef>
              <a:buFont typeface="Times" pitchFamily="2" charset="0"/>
              <a:buChar char="•"/>
              <a:defRPr/>
            </a:pPr>
            <a:r>
              <a:rPr lang="de-DE" altLang="en-US" sz="1600">
                <a:effectLst>
                  <a:outerShdw blurRad="38100" dist="38100" dir="2700000" algn="tl">
                    <a:srgbClr val="FFFFFF"/>
                  </a:outerShdw>
                </a:effectLst>
                <a:latin typeface="Times" pitchFamily="2" charset="0"/>
              </a:rPr>
              <a:t> the 3-space G of geometric parameters (onset, duration, pitch) </a:t>
            </a:r>
          </a:p>
        </p:txBody>
      </p:sp>
      <p:grpSp>
        <p:nvGrpSpPr>
          <p:cNvPr id="2" name="Group 9">
            <a:extLst>
              <a:ext uri="{FF2B5EF4-FFF2-40B4-BE49-F238E27FC236}">
                <a16:creationId xmlns:a16="http://schemas.microsoft.com/office/drawing/2014/main" id="{B2B54588-56DE-588E-477F-094AE21077BE}"/>
              </a:ext>
            </a:extLst>
          </p:cNvPr>
          <p:cNvGrpSpPr>
            <a:grpSpLocks/>
          </p:cNvGrpSpPr>
          <p:nvPr/>
        </p:nvGrpSpPr>
        <p:grpSpPr bwMode="auto">
          <a:xfrm>
            <a:off x="3367088" y="2078038"/>
            <a:ext cx="3778250" cy="4541837"/>
            <a:chOff x="3648" y="2275"/>
            <a:chExt cx="1081" cy="1263"/>
          </a:xfrm>
        </p:grpSpPr>
        <p:sp>
          <p:nvSpPr>
            <p:cNvPr id="23649" name="Freeform 10">
              <a:extLst>
                <a:ext uri="{FF2B5EF4-FFF2-40B4-BE49-F238E27FC236}">
                  <a16:creationId xmlns:a16="http://schemas.microsoft.com/office/drawing/2014/main" id="{844E84A6-0875-D66A-86FE-6FA7DC06AEE7}"/>
                </a:ext>
              </a:extLst>
            </p:cNvPr>
            <p:cNvSpPr>
              <a:spLocks/>
            </p:cNvSpPr>
            <p:nvPr/>
          </p:nvSpPr>
          <p:spPr bwMode="auto">
            <a:xfrm>
              <a:off x="3964" y="2275"/>
              <a:ext cx="765" cy="773"/>
            </a:xfrm>
            <a:custGeom>
              <a:avLst/>
              <a:gdLst>
                <a:gd name="T0" fmla="*/ 0 w 1249"/>
                <a:gd name="T1" fmla="*/ 0 h 773"/>
                <a:gd name="T2" fmla="*/ 0 w 1249"/>
                <a:gd name="T3" fmla="*/ 773 h 773"/>
                <a:gd name="T4" fmla="*/ 287 w 1249"/>
                <a:gd name="T5" fmla="*/ 773 h 773"/>
                <a:gd name="T6" fmla="*/ 0 60000 65536"/>
                <a:gd name="T7" fmla="*/ 0 60000 65536"/>
                <a:gd name="T8" fmla="*/ 0 60000 65536"/>
                <a:gd name="T9" fmla="*/ 0 w 1249"/>
                <a:gd name="T10" fmla="*/ 0 h 773"/>
                <a:gd name="T11" fmla="*/ 1249 w 1249"/>
                <a:gd name="T12" fmla="*/ 773 h 773"/>
              </a:gdLst>
              <a:ahLst/>
              <a:cxnLst>
                <a:cxn ang="T6">
                  <a:pos x="T0" y="T1"/>
                </a:cxn>
                <a:cxn ang="T7">
                  <a:pos x="T2" y="T3"/>
                </a:cxn>
                <a:cxn ang="T8">
                  <a:pos x="T4" y="T5"/>
                </a:cxn>
              </a:cxnLst>
              <a:rect l="T9" t="T10" r="T11" b="T12"/>
              <a:pathLst>
                <a:path w="1249" h="773">
                  <a:moveTo>
                    <a:pt x="0" y="0"/>
                  </a:moveTo>
                  <a:lnTo>
                    <a:pt x="0" y="773"/>
                  </a:lnTo>
                  <a:lnTo>
                    <a:pt x="1249" y="773"/>
                  </a:lnTo>
                </a:path>
              </a:pathLst>
            </a:custGeom>
            <a:noFill/>
            <a:ln w="12700">
              <a:solidFill>
                <a:schemeClr val="tx1"/>
              </a:solidFill>
              <a:round/>
              <a:headEnd type="stealth" w="med" len="me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650" name="Line 11">
              <a:extLst>
                <a:ext uri="{FF2B5EF4-FFF2-40B4-BE49-F238E27FC236}">
                  <a16:creationId xmlns:a16="http://schemas.microsoft.com/office/drawing/2014/main" id="{5F6D0707-393D-953D-D1D9-4B0CCD065B58}"/>
                </a:ext>
              </a:extLst>
            </p:cNvPr>
            <p:cNvSpPr>
              <a:spLocks noChangeShapeType="1"/>
            </p:cNvSpPr>
            <p:nvPr/>
          </p:nvSpPr>
          <p:spPr bwMode="auto">
            <a:xfrm flipH="1">
              <a:off x="3648" y="3050"/>
              <a:ext cx="317" cy="488"/>
            </a:xfrm>
            <a:prstGeom prst="line">
              <a:avLst/>
            </a:prstGeom>
            <a:noFill/>
            <a:ln w="12700">
              <a:solidFill>
                <a:schemeClr val="tx1"/>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 name="Group 138">
            <a:extLst>
              <a:ext uri="{FF2B5EF4-FFF2-40B4-BE49-F238E27FC236}">
                <a16:creationId xmlns:a16="http://schemas.microsoft.com/office/drawing/2014/main" id="{28B2DB05-5A5C-23ED-F5C8-A95314A15447}"/>
              </a:ext>
            </a:extLst>
          </p:cNvPr>
          <p:cNvGrpSpPr>
            <a:grpSpLocks/>
          </p:cNvGrpSpPr>
          <p:nvPr/>
        </p:nvGrpSpPr>
        <p:grpSpPr bwMode="auto">
          <a:xfrm>
            <a:off x="3638550" y="4852988"/>
            <a:ext cx="1171575" cy="1581150"/>
            <a:chOff x="2292" y="3057"/>
            <a:chExt cx="738" cy="996"/>
          </a:xfrm>
        </p:grpSpPr>
        <p:pic>
          <p:nvPicPr>
            <p:cNvPr id="23645" name="Picture 43" descr="&#10;images.jpg                                                     00085F94Macintosh HD                   7C261EDB:">
              <a:extLst>
                <a:ext uri="{FF2B5EF4-FFF2-40B4-BE49-F238E27FC236}">
                  <a16:creationId xmlns:a16="http://schemas.microsoft.com/office/drawing/2014/main" id="{7A5E312E-DCD5-FFEF-47A6-F5806FBBDA30}"/>
                </a:ext>
              </a:extLst>
            </p:cNvPr>
            <p:cNvPicPr>
              <a:picLocks noChangeAspect="1" noChangeArrowheads="1"/>
            </p:cNvPicPr>
            <p:nvPr/>
          </p:nvPicPr>
          <p:blipFill>
            <a:blip r:embed="rId2">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2292" y="3296"/>
              <a:ext cx="738" cy="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646" name="Group 53">
              <a:extLst>
                <a:ext uri="{FF2B5EF4-FFF2-40B4-BE49-F238E27FC236}">
                  <a16:creationId xmlns:a16="http://schemas.microsoft.com/office/drawing/2014/main" id="{300D73AA-2CBA-B7B3-51D4-B717814D62E4}"/>
                </a:ext>
              </a:extLst>
            </p:cNvPr>
            <p:cNvGrpSpPr>
              <a:grpSpLocks/>
            </p:cNvGrpSpPr>
            <p:nvPr/>
          </p:nvGrpSpPr>
          <p:grpSpPr bwMode="auto">
            <a:xfrm>
              <a:off x="2729" y="3057"/>
              <a:ext cx="246" cy="641"/>
              <a:chOff x="2729" y="3057"/>
              <a:chExt cx="246" cy="641"/>
            </a:xfrm>
          </p:grpSpPr>
          <p:sp>
            <p:nvSpPr>
              <p:cNvPr id="23647" name="Line 42">
                <a:extLst>
                  <a:ext uri="{FF2B5EF4-FFF2-40B4-BE49-F238E27FC236}">
                    <a16:creationId xmlns:a16="http://schemas.microsoft.com/office/drawing/2014/main" id="{B8C114A8-21FE-C1EA-156E-A0D3992C2FD4}"/>
                  </a:ext>
                </a:extLst>
              </p:cNvPr>
              <p:cNvSpPr>
                <a:spLocks noChangeShapeType="1"/>
              </p:cNvSpPr>
              <p:nvPr/>
            </p:nvSpPr>
            <p:spPr bwMode="auto">
              <a:xfrm flipH="1">
                <a:off x="2729" y="3057"/>
                <a:ext cx="95" cy="641"/>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20301" name="Text Box 45">
                <a:extLst>
                  <a:ext uri="{FF2B5EF4-FFF2-40B4-BE49-F238E27FC236}">
                    <a16:creationId xmlns:a16="http://schemas.microsoft.com/office/drawing/2014/main" id="{5C5DFBBB-E1CB-5E9D-A143-4E47BA428569}"/>
                  </a:ext>
                </a:extLst>
              </p:cNvPr>
              <p:cNvSpPr txBox="1">
                <a:spLocks noChangeArrowheads="1"/>
              </p:cNvSpPr>
              <p:nvPr/>
            </p:nvSpPr>
            <p:spPr bwMode="auto">
              <a:xfrm>
                <a:off x="2739" y="3229"/>
                <a:ext cx="236" cy="231"/>
              </a:xfrm>
              <a:prstGeom prst="rect">
                <a:avLst/>
              </a:prstGeom>
              <a:noFill/>
              <a:ln w="9525">
                <a:noFill/>
                <a:miter lim="800000"/>
                <a:headEnd/>
                <a:tailEnd/>
              </a:ln>
              <a:effec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defRPr/>
                </a:pPr>
                <a:r>
                  <a:rPr lang="de-DE" altLang="en-US" sz="1800">
                    <a:effectLst>
                      <a:outerShdw blurRad="38100" dist="38100" dir="2700000" algn="tl">
                        <a:srgbClr val="FFFFFF"/>
                      </a:outerShdw>
                    </a:effectLst>
                    <a:latin typeface="Times" pitchFamily="2" charset="0"/>
                  </a:rPr>
                  <a:t>v</a:t>
                </a:r>
                <a:r>
                  <a:rPr lang="de-DE" altLang="en-US" sz="1800" baseline="-25000">
                    <a:effectLst>
                      <a:outerShdw blurRad="38100" dist="38100" dir="2700000" algn="tl">
                        <a:srgbClr val="FFFFFF"/>
                      </a:outerShdw>
                    </a:effectLst>
                    <a:latin typeface="Times" pitchFamily="2" charset="0"/>
                  </a:rPr>
                  <a:t>1</a:t>
                </a:r>
              </a:p>
            </p:txBody>
          </p:sp>
        </p:grpSp>
      </p:grpSp>
      <p:grpSp>
        <p:nvGrpSpPr>
          <p:cNvPr id="5" name="Group 137">
            <a:extLst>
              <a:ext uri="{FF2B5EF4-FFF2-40B4-BE49-F238E27FC236}">
                <a16:creationId xmlns:a16="http://schemas.microsoft.com/office/drawing/2014/main" id="{B2A004B0-528B-F687-B07E-7994AD4BDE14}"/>
              </a:ext>
            </a:extLst>
          </p:cNvPr>
          <p:cNvGrpSpPr>
            <a:grpSpLocks/>
          </p:cNvGrpSpPr>
          <p:nvPr/>
        </p:nvGrpSpPr>
        <p:grpSpPr bwMode="auto">
          <a:xfrm>
            <a:off x="1979613" y="3155950"/>
            <a:ext cx="2493962" cy="1708150"/>
            <a:chOff x="1247" y="1988"/>
            <a:chExt cx="1571" cy="1076"/>
          </a:xfrm>
        </p:grpSpPr>
        <p:pic>
          <p:nvPicPr>
            <p:cNvPr id="23641" name="Picture 41" descr="&#10;images.jpg                                                     00085F94Macintosh HD                   7C261EDB:">
              <a:extLst>
                <a:ext uri="{FF2B5EF4-FFF2-40B4-BE49-F238E27FC236}">
                  <a16:creationId xmlns:a16="http://schemas.microsoft.com/office/drawing/2014/main" id="{4BFAC05A-95F9-0DDA-BEC4-8C27F2E9490C}"/>
                </a:ext>
              </a:extLst>
            </p:cNvPr>
            <p:cNvPicPr>
              <a:picLocks noChangeAspect="1" noChangeArrowheads="1"/>
            </p:cNvPicPr>
            <p:nvPr/>
          </p:nvPicPr>
          <p:blipFill>
            <a:blip r:embed="rId2">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1247" y="1988"/>
              <a:ext cx="642" cy="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642" name="Group 52">
              <a:extLst>
                <a:ext uri="{FF2B5EF4-FFF2-40B4-BE49-F238E27FC236}">
                  <a16:creationId xmlns:a16="http://schemas.microsoft.com/office/drawing/2014/main" id="{86F41D8A-EF60-8A90-CED7-C1EDA31E2AD4}"/>
                </a:ext>
              </a:extLst>
            </p:cNvPr>
            <p:cNvGrpSpPr>
              <a:grpSpLocks/>
            </p:cNvGrpSpPr>
            <p:nvPr/>
          </p:nvGrpSpPr>
          <p:grpSpPr bwMode="auto">
            <a:xfrm>
              <a:off x="1645" y="2369"/>
              <a:ext cx="1173" cy="695"/>
              <a:chOff x="1645" y="2369"/>
              <a:chExt cx="1173" cy="695"/>
            </a:xfrm>
          </p:grpSpPr>
          <p:sp>
            <p:nvSpPr>
              <p:cNvPr id="23643" name="Line 44">
                <a:extLst>
                  <a:ext uri="{FF2B5EF4-FFF2-40B4-BE49-F238E27FC236}">
                    <a16:creationId xmlns:a16="http://schemas.microsoft.com/office/drawing/2014/main" id="{58B9EF3B-8218-AEFC-6159-6927D38A5751}"/>
                  </a:ext>
                </a:extLst>
              </p:cNvPr>
              <p:cNvSpPr>
                <a:spLocks noChangeShapeType="1"/>
              </p:cNvSpPr>
              <p:nvPr/>
            </p:nvSpPr>
            <p:spPr bwMode="auto">
              <a:xfrm flipH="1" flipV="1">
                <a:off x="1645" y="2369"/>
                <a:ext cx="1173" cy="695"/>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20302" name="Text Box 46">
                <a:extLst>
                  <a:ext uri="{FF2B5EF4-FFF2-40B4-BE49-F238E27FC236}">
                    <a16:creationId xmlns:a16="http://schemas.microsoft.com/office/drawing/2014/main" id="{D57755B5-0186-14BE-6AEA-C4CE4872DB97}"/>
                  </a:ext>
                </a:extLst>
              </p:cNvPr>
              <p:cNvSpPr txBox="1">
                <a:spLocks noChangeArrowheads="1"/>
              </p:cNvSpPr>
              <p:nvPr/>
            </p:nvSpPr>
            <p:spPr bwMode="auto">
              <a:xfrm>
                <a:off x="1964" y="2637"/>
                <a:ext cx="236" cy="231"/>
              </a:xfrm>
              <a:prstGeom prst="rect">
                <a:avLst/>
              </a:prstGeom>
              <a:noFill/>
              <a:ln w="9525">
                <a:noFill/>
                <a:miter lim="800000"/>
                <a:headEnd/>
                <a:tailEnd/>
              </a:ln>
              <a:effec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defRPr/>
                </a:pPr>
                <a:r>
                  <a:rPr lang="de-DE" altLang="en-US" sz="1800">
                    <a:effectLst>
                      <a:outerShdw blurRad="38100" dist="38100" dir="2700000" algn="tl">
                        <a:srgbClr val="FFFFFF"/>
                      </a:outerShdw>
                    </a:effectLst>
                    <a:latin typeface="Times" pitchFamily="2" charset="0"/>
                  </a:rPr>
                  <a:t>v</a:t>
                </a:r>
                <a:r>
                  <a:rPr lang="de-DE" altLang="en-US" sz="1800" baseline="-25000">
                    <a:effectLst>
                      <a:outerShdw blurRad="38100" dist="38100" dir="2700000" algn="tl">
                        <a:srgbClr val="FFFFFF"/>
                      </a:outerShdw>
                    </a:effectLst>
                    <a:latin typeface="Times" pitchFamily="2" charset="0"/>
                  </a:rPr>
                  <a:t>2</a:t>
                </a:r>
              </a:p>
            </p:txBody>
          </p:sp>
        </p:grpSp>
      </p:grpSp>
      <p:grpSp>
        <p:nvGrpSpPr>
          <p:cNvPr id="7" name="Group 140">
            <a:extLst>
              <a:ext uri="{FF2B5EF4-FFF2-40B4-BE49-F238E27FC236}">
                <a16:creationId xmlns:a16="http://schemas.microsoft.com/office/drawing/2014/main" id="{198FC03B-C8D3-F655-D84D-D009F9D194EF}"/>
              </a:ext>
            </a:extLst>
          </p:cNvPr>
          <p:cNvGrpSpPr>
            <a:grpSpLocks/>
          </p:cNvGrpSpPr>
          <p:nvPr/>
        </p:nvGrpSpPr>
        <p:grpSpPr bwMode="auto">
          <a:xfrm>
            <a:off x="4471988" y="3597275"/>
            <a:ext cx="2698750" cy="1260475"/>
            <a:chOff x="2817" y="2266"/>
            <a:chExt cx="1700" cy="794"/>
          </a:xfrm>
        </p:grpSpPr>
        <p:pic>
          <p:nvPicPr>
            <p:cNvPr id="23637" name="Picture 13" descr="&#10;images.jpg                                                     00085F94Macintosh HD                   7C261EDB:">
              <a:extLst>
                <a:ext uri="{FF2B5EF4-FFF2-40B4-BE49-F238E27FC236}">
                  <a16:creationId xmlns:a16="http://schemas.microsoft.com/office/drawing/2014/main" id="{5F3BE03A-3667-E099-3C6F-EDD13FD31BD6}"/>
                </a:ext>
              </a:extLst>
            </p:cNvPr>
            <p:cNvPicPr>
              <a:picLocks noChangeAspect="1" noChangeArrowheads="1"/>
            </p:cNvPicPr>
            <p:nvPr/>
          </p:nvPicPr>
          <p:blipFill>
            <a:blip r:embed="rId2">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3779" y="2266"/>
              <a:ext cx="738" cy="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638" name="Group 75">
              <a:extLst>
                <a:ext uri="{FF2B5EF4-FFF2-40B4-BE49-F238E27FC236}">
                  <a16:creationId xmlns:a16="http://schemas.microsoft.com/office/drawing/2014/main" id="{AC1363E0-4AA4-722A-D155-FCBD404E4A11}"/>
                </a:ext>
              </a:extLst>
            </p:cNvPr>
            <p:cNvGrpSpPr>
              <a:grpSpLocks/>
            </p:cNvGrpSpPr>
            <p:nvPr/>
          </p:nvGrpSpPr>
          <p:grpSpPr bwMode="auto">
            <a:xfrm>
              <a:off x="2817" y="2625"/>
              <a:ext cx="1398" cy="435"/>
              <a:chOff x="2817" y="2625"/>
              <a:chExt cx="1398" cy="435"/>
            </a:xfrm>
          </p:grpSpPr>
          <p:sp>
            <p:nvSpPr>
              <p:cNvPr id="23639" name="Line 28">
                <a:extLst>
                  <a:ext uri="{FF2B5EF4-FFF2-40B4-BE49-F238E27FC236}">
                    <a16:creationId xmlns:a16="http://schemas.microsoft.com/office/drawing/2014/main" id="{9E32BF25-BC6D-9AF8-3C23-1C7A557B0B21}"/>
                  </a:ext>
                </a:extLst>
              </p:cNvPr>
              <p:cNvSpPr>
                <a:spLocks noChangeShapeType="1"/>
              </p:cNvSpPr>
              <p:nvPr/>
            </p:nvSpPr>
            <p:spPr bwMode="auto">
              <a:xfrm flipV="1">
                <a:off x="2817" y="2680"/>
                <a:ext cx="1398" cy="380"/>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20303" name="Text Box 47">
                <a:extLst>
                  <a:ext uri="{FF2B5EF4-FFF2-40B4-BE49-F238E27FC236}">
                    <a16:creationId xmlns:a16="http://schemas.microsoft.com/office/drawing/2014/main" id="{0AF837E7-D4EB-E400-4AB8-8226E22804A9}"/>
                  </a:ext>
                </a:extLst>
              </p:cNvPr>
              <p:cNvSpPr txBox="1">
                <a:spLocks noChangeArrowheads="1"/>
              </p:cNvSpPr>
              <p:nvPr/>
            </p:nvSpPr>
            <p:spPr bwMode="auto">
              <a:xfrm>
                <a:off x="3418" y="2625"/>
                <a:ext cx="236" cy="231"/>
              </a:xfrm>
              <a:prstGeom prst="rect">
                <a:avLst/>
              </a:prstGeom>
              <a:noFill/>
              <a:ln w="9525">
                <a:noFill/>
                <a:miter lim="800000"/>
                <a:headEnd/>
                <a:tailEnd/>
              </a:ln>
              <a:effec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defRPr/>
                </a:pPr>
                <a:r>
                  <a:rPr lang="de-DE" altLang="en-US" sz="1800">
                    <a:effectLst>
                      <a:outerShdw blurRad="38100" dist="38100" dir="2700000" algn="tl">
                        <a:srgbClr val="FFFFFF"/>
                      </a:outerShdw>
                    </a:effectLst>
                    <a:latin typeface="Times" pitchFamily="2" charset="0"/>
                  </a:rPr>
                  <a:t>v</a:t>
                </a:r>
                <a:r>
                  <a:rPr lang="de-DE" altLang="en-US" sz="1800" baseline="-25000">
                    <a:effectLst>
                      <a:outerShdw blurRad="38100" dist="38100" dir="2700000" algn="tl">
                        <a:srgbClr val="FFFFFF"/>
                      </a:outerShdw>
                    </a:effectLst>
                    <a:latin typeface="Times" pitchFamily="2" charset="0"/>
                  </a:rPr>
                  <a:t>3</a:t>
                </a:r>
              </a:p>
            </p:txBody>
          </p:sp>
        </p:grpSp>
      </p:grpSp>
      <p:grpSp>
        <p:nvGrpSpPr>
          <p:cNvPr id="9" name="Group 139">
            <a:extLst>
              <a:ext uri="{FF2B5EF4-FFF2-40B4-BE49-F238E27FC236}">
                <a16:creationId xmlns:a16="http://schemas.microsoft.com/office/drawing/2014/main" id="{22F9A126-71D8-BE7D-9787-2D28B64F5C1A}"/>
              </a:ext>
            </a:extLst>
          </p:cNvPr>
          <p:cNvGrpSpPr>
            <a:grpSpLocks/>
          </p:cNvGrpSpPr>
          <p:nvPr/>
        </p:nvGrpSpPr>
        <p:grpSpPr bwMode="auto">
          <a:xfrm>
            <a:off x="4059238" y="2357438"/>
            <a:ext cx="1177925" cy="2500312"/>
            <a:chOff x="2557" y="1485"/>
            <a:chExt cx="742" cy="1575"/>
          </a:xfrm>
        </p:grpSpPr>
        <p:pic>
          <p:nvPicPr>
            <p:cNvPr id="23633" name="Picture 18" descr="&#10;images.jpg                                                     00085F94Macintosh HD                   7C261EDB:">
              <a:extLst>
                <a:ext uri="{FF2B5EF4-FFF2-40B4-BE49-F238E27FC236}">
                  <a16:creationId xmlns:a16="http://schemas.microsoft.com/office/drawing/2014/main" id="{B110C4A6-7F6F-F8A4-AE76-51C0888D41DC}"/>
                </a:ext>
              </a:extLst>
            </p:cNvPr>
            <p:cNvPicPr>
              <a:picLocks noChangeAspect="1" noChangeArrowheads="1"/>
            </p:cNvPicPr>
            <p:nvPr/>
          </p:nvPicPr>
          <p:blipFill>
            <a:blip r:embed="rId2">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2557" y="1485"/>
              <a:ext cx="742" cy="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634" name="Group 51">
              <a:extLst>
                <a:ext uri="{FF2B5EF4-FFF2-40B4-BE49-F238E27FC236}">
                  <a16:creationId xmlns:a16="http://schemas.microsoft.com/office/drawing/2014/main" id="{1E14BEC1-5AA7-2BE1-AA2A-FBACFDC33B36}"/>
                </a:ext>
              </a:extLst>
            </p:cNvPr>
            <p:cNvGrpSpPr>
              <a:grpSpLocks/>
            </p:cNvGrpSpPr>
            <p:nvPr/>
          </p:nvGrpSpPr>
          <p:grpSpPr bwMode="auto">
            <a:xfrm>
              <a:off x="2818" y="1842"/>
              <a:ext cx="298" cy="1218"/>
              <a:chOff x="2818" y="1842"/>
              <a:chExt cx="298" cy="1218"/>
            </a:xfrm>
          </p:grpSpPr>
          <p:sp>
            <p:nvSpPr>
              <p:cNvPr id="23635" name="Line 27">
                <a:extLst>
                  <a:ext uri="{FF2B5EF4-FFF2-40B4-BE49-F238E27FC236}">
                    <a16:creationId xmlns:a16="http://schemas.microsoft.com/office/drawing/2014/main" id="{36EC6635-A5D5-60AB-F83A-CF2B78DBEC4C}"/>
                  </a:ext>
                </a:extLst>
              </p:cNvPr>
              <p:cNvSpPr>
                <a:spLocks noChangeShapeType="1"/>
              </p:cNvSpPr>
              <p:nvPr/>
            </p:nvSpPr>
            <p:spPr bwMode="auto">
              <a:xfrm flipV="1">
                <a:off x="2818" y="1842"/>
                <a:ext cx="162" cy="1218"/>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20304" name="Text Box 48">
                <a:extLst>
                  <a:ext uri="{FF2B5EF4-FFF2-40B4-BE49-F238E27FC236}">
                    <a16:creationId xmlns:a16="http://schemas.microsoft.com/office/drawing/2014/main" id="{020B67D8-C3CC-3BA4-70C4-F3F748A86A53}"/>
                  </a:ext>
                </a:extLst>
              </p:cNvPr>
              <p:cNvSpPr txBox="1">
                <a:spLocks noChangeArrowheads="1"/>
              </p:cNvSpPr>
              <p:nvPr/>
            </p:nvSpPr>
            <p:spPr bwMode="auto">
              <a:xfrm>
                <a:off x="2880" y="2320"/>
                <a:ext cx="236" cy="231"/>
              </a:xfrm>
              <a:prstGeom prst="rect">
                <a:avLst/>
              </a:prstGeom>
              <a:noFill/>
              <a:ln w="9525">
                <a:noFill/>
                <a:miter lim="800000"/>
                <a:headEnd/>
                <a:tailEnd/>
              </a:ln>
              <a:effec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defRPr/>
                </a:pPr>
                <a:r>
                  <a:rPr lang="de-DE" altLang="en-US" sz="1800">
                    <a:effectLst>
                      <a:outerShdw blurRad="38100" dist="38100" dir="2700000" algn="tl">
                        <a:srgbClr val="FFFFFF"/>
                      </a:outerShdw>
                    </a:effectLst>
                    <a:latin typeface="Times" pitchFamily="2" charset="0"/>
                  </a:rPr>
                  <a:t>v</a:t>
                </a:r>
                <a:r>
                  <a:rPr lang="de-DE" altLang="en-US" sz="1800" baseline="-25000">
                    <a:effectLst>
                      <a:outerShdw blurRad="38100" dist="38100" dir="2700000" algn="tl">
                        <a:srgbClr val="FFFFFF"/>
                      </a:outerShdw>
                    </a:effectLst>
                    <a:latin typeface="Times" pitchFamily="2" charset="0"/>
                  </a:rPr>
                  <a:t>4</a:t>
                </a:r>
              </a:p>
            </p:txBody>
          </p:sp>
        </p:grpSp>
      </p:grpSp>
      <p:grpSp>
        <p:nvGrpSpPr>
          <p:cNvPr id="11" name="Group 141">
            <a:extLst>
              <a:ext uri="{FF2B5EF4-FFF2-40B4-BE49-F238E27FC236}">
                <a16:creationId xmlns:a16="http://schemas.microsoft.com/office/drawing/2014/main" id="{182AB9C5-7A18-AB6A-2940-CC688BDC8486}"/>
              </a:ext>
            </a:extLst>
          </p:cNvPr>
          <p:cNvGrpSpPr>
            <a:grpSpLocks/>
          </p:cNvGrpSpPr>
          <p:nvPr/>
        </p:nvGrpSpPr>
        <p:grpSpPr bwMode="auto">
          <a:xfrm>
            <a:off x="4464050" y="1762125"/>
            <a:ext cx="2857500" cy="3095625"/>
            <a:chOff x="2812" y="1110"/>
            <a:chExt cx="1800" cy="1950"/>
          </a:xfrm>
        </p:grpSpPr>
        <p:pic>
          <p:nvPicPr>
            <p:cNvPr id="23629" name="Picture 12" descr="&#10;images.jpg                                                     00085F94Macintosh HD                   7C261EDB:">
              <a:extLst>
                <a:ext uri="{FF2B5EF4-FFF2-40B4-BE49-F238E27FC236}">
                  <a16:creationId xmlns:a16="http://schemas.microsoft.com/office/drawing/2014/main" id="{D77EF723-78D6-4309-04BB-5AF027029302}"/>
                </a:ext>
              </a:extLst>
            </p:cNvPr>
            <p:cNvPicPr>
              <a:picLocks noChangeAspect="1" noChangeArrowheads="1"/>
            </p:cNvPicPr>
            <p:nvPr/>
          </p:nvPicPr>
          <p:blipFill>
            <a:blip r:embed="rId2">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3777" y="1110"/>
              <a:ext cx="835" cy="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630" name="Group 80">
              <a:extLst>
                <a:ext uri="{FF2B5EF4-FFF2-40B4-BE49-F238E27FC236}">
                  <a16:creationId xmlns:a16="http://schemas.microsoft.com/office/drawing/2014/main" id="{2C1A67B1-66A5-74E7-F85E-3FCFAB1C1749}"/>
                </a:ext>
              </a:extLst>
            </p:cNvPr>
            <p:cNvGrpSpPr>
              <a:grpSpLocks/>
            </p:cNvGrpSpPr>
            <p:nvPr/>
          </p:nvGrpSpPr>
          <p:grpSpPr bwMode="auto">
            <a:xfrm>
              <a:off x="2812" y="1510"/>
              <a:ext cx="1494" cy="1550"/>
              <a:chOff x="2812" y="1510"/>
              <a:chExt cx="1494" cy="1550"/>
            </a:xfrm>
          </p:grpSpPr>
          <p:sp>
            <p:nvSpPr>
              <p:cNvPr id="23631" name="Line 29">
                <a:extLst>
                  <a:ext uri="{FF2B5EF4-FFF2-40B4-BE49-F238E27FC236}">
                    <a16:creationId xmlns:a16="http://schemas.microsoft.com/office/drawing/2014/main" id="{732A3480-DEA5-44B5-5EDE-A8F6DD5124C8}"/>
                  </a:ext>
                </a:extLst>
              </p:cNvPr>
              <p:cNvSpPr>
                <a:spLocks noChangeShapeType="1"/>
              </p:cNvSpPr>
              <p:nvPr/>
            </p:nvSpPr>
            <p:spPr bwMode="auto">
              <a:xfrm flipV="1">
                <a:off x="2812" y="1510"/>
                <a:ext cx="1494" cy="1550"/>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20305" name="Text Box 49">
                <a:extLst>
                  <a:ext uri="{FF2B5EF4-FFF2-40B4-BE49-F238E27FC236}">
                    <a16:creationId xmlns:a16="http://schemas.microsoft.com/office/drawing/2014/main" id="{1558D7B6-BF70-09C6-CA3C-BC8DC21C6452}"/>
                  </a:ext>
                </a:extLst>
              </p:cNvPr>
              <p:cNvSpPr txBox="1">
                <a:spLocks noChangeArrowheads="1"/>
              </p:cNvSpPr>
              <p:nvPr/>
            </p:nvSpPr>
            <p:spPr bwMode="auto">
              <a:xfrm>
                <a:off x="3857" y="1855"/>
                <a:ext cx="236" cy="231"/>
              </a:xfrm>
              <a:prstGeom prst="rect">
                <a:avLst/>
              </a:prstGeom>
              <a:noFill/>
              <a:ln w="9525">
                <a:noFill/>
                <a:miter lim="800000"/>
                <a:headEnd/>
                <a:tailEnd/>
              </a:ln>
              <a:effec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defRPr/>
                </a:pPr>
                <a:r>
                  <a:rPr lang="de-DE" altLang="en-US" sz="1800">
                    <a:effectLst>
                      <a:outerShdw blurRad="38100" dist="38100" dir="2700000" algn="tl">
                        <a:srgbClr val="FFFFFF"/>
                      </a:outerShdw>
                    </a:effectLst>
                    <a:latin typeface="Times" pitchFamily="2" charset="0"/>
                  </a:rPr>
                  <a:t>v</a:t>
                </a:r>
                <a:r>
                  <a:rPr lang="de-DE" altLang="en-US" sz="1800" baseline="-25000">
                    <a:effectLst>
                      <a:outerShdw blurRad="38100" dist="38100" dir="2700000" algn="tl">
                        <a:srgbClr val="FFFFFF"/>
                      </a:outerShdw>
                    </a:effectLst>
                    <a:latin typeface="Times" pitchFamily="2" charset="0"/>
                  </a:rPr>
                  <a:t>n</a:t>
                </a:r>
              </a:p>
            </p:txBody>
          </p:sp>
        </p:grpSp>
      </p:grpSp>
      <p:grpSp>
        <p:nvGrpSpPr>
          <p:cNvPr id="13" name="Group 59">
            <a:extLst>
              <a:ext uri="{FF2B5EF4-FFF2-40B4-BE49-F238E27FC236}">
                <a16:creationId xmlns:a16="http://schemas.microsoft.com/office/drawing/2014/main" id="{ACD43ED8-06C8-9063-85BE-B3D2B2BC63B0}"/>
              </a:ext>
            </a:extLst>
          </p:cNvPr>
          <p:cNvGrpSpPr>
            <a:grpSpLocks/>
          </p:cNvGrpSpPr>
          <p:nvPr/>
        </p:nvGrpSpPr>
        <p:grpSpPr bwMode="auto">
          <a:xfrm>
            <a:off x="2593975" y="3324225"/>
            <a:ext cx="879475" cy="454025"/>
            <a:chOff x="1180" y="1399"/>
            <a:chExt cx="554" cy="286"/>
          </a:xfrm>
        </p:grpSpPr>
        <p:sp>
          <p:nvSpPr>
            <p:cNvPr id="23626" name="Freeform 60">
              <a:extLst>
                <a:ext uri="{FF2B5EF4-FFF2-40B4-BE49-F238E27FC236}">
                  <a16:creationId xmlns:a16="http://schemas.microsoft.com/office/drawing/2014/main" id="{576464A0-7835-858B-8B4A-E95949215593}"/>
                </a:ext>
              </a:extLst>
            </p:cNvPr>
            <p:cNvSpPr>
              <a:spLocks/>
            </p:cNvSpPr>
            <p:nvPr/>
          </p:nvSpPr>
          <p:spPr bwMode="auto">
            <a:xfrm>
              <a:off x="1180" y="1399"/>
              <a:ext cx="554" cy="286"/>
            </a:xfrm>
            <a:custGeom>
              <a:avLst/>
              <a:gdLst>
                <a:gd name="T0" fmla="*/ 335 w 554"/>
                <a:gd name="T1" fmla="*/ 0 h 286"/>
                <a:gd name="T2" fmla="*/ 0 w 554"/>
                <a:gd name="T3" fmla="*/ 286 h 286"/>
                <a:gd name="T4" fmla="*/ 554 w 554"/>
                <a:gd name="T5" fmla="*/ 286 h 286"/>
                <a:gd name="T6" fmla="*/ 0 60000 65536"/>
                <a:gd name="T7" fmla="*/ 0 60000 65536"/>
                <a:gd name="T8" fmla="*/ 0 60000 65536"/>
                <a:gd name="T9" fmla="*/ 0 w 554"/>
                <a:gd name="T10" fmla="*/ 0 h 286"/>
                <a:gd name="T11" fmla="*/ 554 w 554"/>
                <a:gd name="T12" fmla="*/ 286 h 286"/>
              </a:gdLst>
              <a:ahLst/>
              <a:cxnLst>
                <a:cxn ang="T6">
                  <a:pos x="T0" y="T1"/>
                </a:cxn>
                <a:cxn ang="T7">
                  <a:pos x="T2" y="T3"/>
                </a:cxn>
                <a:cxn ang="T8">
                  <a:pos x="T4" y="T5"/>
                </a:cxn>
              </a:cxnLst>
              <a:rect l="T9" t="T10" r="T11" b="T12"/>
              <a:pathLst>
                <a:path w="554" h="286">
                  <a:moveTo>
                    <a:pt x="335" y="0"/>
                  </a:moveTo>
                  <a:lnTo>
                    <a:pt x="0" y="286"/>
                  </a:lnTo>
                  <a:lnTo>
                    <a:pt x="554" y="286"/>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627" name="Freeform 61">
              <a:extLst>
                <a:ext uri="{FF2B5EF4-FFF2-40B4-BE49-F238E27FC236}">
                  <a16:creationId xmlns:a16="http://schemas.microsoft.com/office/drawing/2014/main" id="{C10A5F86-37C6-B0AE-6F84-2943CCBB6C27}"/>
                </a:ext>
              </a:extLst>
            </p:cNvPr>
            <p:cNvSpPr>
              <a:spLocks/>
            </p:cNvSpPr>
            <p:nvPr/>
          </p:nvSpPr>
          <p:spPr bwMode="auto">
            <a:xfrm>
              <a:off x="1188" y="1438"/>
              <a:ext cx="523" cy="246"/>
            </a:xfrm>
            <a:custGeom>
              <a:avLst/>
              <a:gdLst>
                <a:gd name="T0" fmla="*/ 291 w 523"/>
                <a:gd name="T1" fmla="*/ 0 h 241"/>
                <a:gd name="T2" fmla="*/ 0 w 523"/>
                <a:gd name="T3" fmla="*/ 256 h 241"/>
                <a:gd name="T4" fmla="*/ 523 w 523"/>
                <a:gd name="T5" fmla="*/ 256 h 241"/>
                <a:gd name="T6" fmla="*/ 233 w 523"/>
                <a:gd name="T7" fmla="*/ 223 h 241"/>
                <a:gd name="T8" fmla="*/ 175 w 523"/>
                <a:gd name="T9" fmla="*/ 186 h 241"/>
                <a:gd name="T10" fmla="*/ 291 w 523"/>
                <a:gd name="T11" fmla="*/ 0 h 241"/>
                <a:gd name="T12" fmla="*/ 0 60000 65536"/>
                <a:gd name="T13" fmla="*/ 0 60000 65536"/>
                <a:gd name="T14" fmla="*/ 0 60000 65536"/>
                <a:gd name="T15" fmla="*/ 0 60000 65536"/>
                <a:gd name="T16" fmla="*/ 0 60000 65536"/>
                <a:gd name="T17" fmla="*/ 0 60000 65536"/>
                <a:gd name="T18" fmla="*/ 0 w 523"/>
                <a:gd name="T19" fmla="*/ 0 h 241"/>
                <a:gd name="T20" fmla="*/ 523 w 523"/>
                <a:gd name="T21" fmla="*/ 241 h 241"/>
              </a:gdLst>
              <a:ahLst/>
              <a:cxnLst>
                <a:cxn ang="T12">
                  <a:pos x="T0" y="T1"/>
                </a:cxn>
                <a:cxn ang="T13">
                  <a:pos x="T2" y="T3"/>
                </a:cxn>
                <a:cxn ang="T14">
                  <a:pos x="T4" y="T5"/>
                </a:cxn>
                <a:cxn ang="T15">
                  <a:pos x="T6" y="T7"/>
                </a:cxn>
                <a:cxn ang="T16">
                  <a:pos x="T8" y="T9"/>
                </a:cxn>
                <a:cxn ang="T17">
                  <a:pos x="T10" y="T11"/>
                </a:cxn>
              </a:cxnLst>
              <a:rect l="T18" t="T19" r="T20" b="T21"/>
              <a:pathLst>
                <a:path w="523" h="241">
                  <a:moveTo>
                    <a:pt x="291" y="0"/>
                  </a:moveTo>
                  <a:lnTo>
                    <a:pt x="0" y="241"/>
                  </a:lnTo>
                  <a:lnTo>
                    <a:pt x="523" y="241"/>
                  </a:lnTo>
                  <a:lnTo>
                    <a:pt x="233" y="210"/>
                  </a:lnTo>
                  <a:lnTo>
                    <a:pt x="175" y="174"/>
                  </a:lnTo>
                  <a:lnTo>
                    <a:pt x="291" y="0"/>
                  </a:lnTo>
                  <a:close/>
                </a:path>
              </a:pathLst>
            </a:custGeom>
            <a:gradFill rotWithShape="0">
              <a:gsLst>
                <a:gs pos="0">
                  <a:srgbClr val="FF020B">
                    <a:alpha val="71001"/>
                  </a:srgbClr>
                </a:gs>
                <a:gs pos="100000">
                  <a:schemeClr val="accent1">
                    <a:alpha val="67000"/>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20318" name="Text Box 62">
              <a:extLst>
                <a:ext uri="{FF2B5EF4-FFF2-40B4-BE49-F238E27FC236}">
                  <a16:creationId xmlns:a16="http://schemas.microsoft.com/office/drawing/2014/main" id="{20BFC192-561C-E2FA-E8A1-3D3C7854CA68}"/>
                </a:ext>
              </a:extLst>
            </p:cNvPr>
            <p:cNvSpPr txBox="1">
              <a:spLocks noChangeArrowheads="1"/>
            </p:cNvSpPr>
            <p:nvPr/>
          </p:nvSpPr>
          <p:spPr bwMode="auto">
            <a:xfrm rot="251647">
              <a:off x="1399" y="1473"/>
              <a:ext cx="208" cy="212"/>
            </a:xfrm>
            <a:prstGeom prst="rect">
              <a:avLst/>
            </a:prstGeom>
            <a:noFill/>
            <a:ln w="9525">
              <a:noFill/>
              <a:miter lim="800000"/>
              <a:headEnd/>
              <a:tailEnd/>
            </a:ln>
            <a:effectLst/>
          </p:spPr>
          <p:txBody>
            <a:bodyPr wrap="none">
              <a:spAutoFit/>
            </a:bodyPr>
            <a:lstStyle/>
            <a:p>
              <a:pPr>
                <a:defRPr/>
              </a:pPr>
              <a:r>
                <a:rPr lang="de-DE" sz="1600" i="1">
                  <a:effectLst>
                    <a:outerShdw blurRad="38100" dist="38100" dir="2700000" algn="tl">
                      <a:srgbClr val="FFFFFF"/>
                    </a:outerShdw>
                  </a:effectLst>
                  <a:latin typeface="Times" pitchFamily="-105" charset="0"/>
                  <a:ea typeface="+mn-ea"/>
                </a:rPr>
                <a:t>H</a:t>
              </a:r>
            </a:p>
          </p:txBody>
        </p:sp>
      </p:grpSp>
      <p:grpSp>
        <p:nvGrpSpPr>
          <p:cNvPr id="14" name="Group 63">
            <a:extLst>
              <a:ext uri="{FF2B5EF4-FFF2-40B4-BE49-F238E27FC236}">
                <a16:creationId xmlns:a16="http://schemas.microsoft.com/office/drawing/2014/main" id="{2C521A60-F4CF-1F89-EE7F-A703DF751CAF}"/>
              </a:ext>
            </a:extLst>
          </p:cNvPr>
          <p:cNvGrpSpPr>
            <a:grpSpLocks/>
          </p:cNvGrpSpPr>
          <p:nvPr/>
        </p:nvGrpSpPr>
        <p:grpSpPr bwMode="auto">
          <a:xfrm>
            <a:off x="4732338" y="2470150"/>
            <a:ext cx="879475" cy="454025"/>
            <a:chOff x="1180" y="1399"/>
            <a:chExt cx="554" cy="286"/>
          </a:xfrm>
        </p:grpSpPr>
        <p:sp>
          <p:nvSpPr>
            <p:cNvPr id="23623" name="Freeform 64">
              <a:extLst>
                <a:ext uri="{FF2B5EF4-FFF2-40B4-BE49-F238E27FC236}">
                  <a16:creationId xmlns:a16="http://schemas.microsoft.com/office/drawing/2014/main" id="{B6D65BCC-064D-471E-A47A-305361938F5F}"/>
                </a:ext>
              </a:extLst>
            </p:cNvPr>
            <p:cNvSpPr>
              <a:spLocks/>
            </p:cNvSpPr>
            <p:nvPr/>
          </p:nvSpPr>
          <p:spPr bwMode="auto">
            <a:xfrm>
              <a:off x="1180" y="1399"/>
              <a:ext cx="554" cy="286"/>
            </a:xfrm>
            <a:custGeom>
              <a:avLst/>
              <a:gdLst>
                <a:gd name="T0" fmla="*/ 335 w 554"/>
                <a:gd name="T1" fmla="*/ 0 h 286"/>
                <a:gd name="T2" fmla="*/ 0 w 554"/>
                <a:gd name="T3" fmla="*/ 286 h 286"/>
                <a:gd name="T4" fmla="*/ 554 w 554"/>
                <a:gd name="T5" fmla="*/ 286 h 286"/>
                <a:gd name="T6" fmla="*/ 0 60000 65536"/>
                <a:gd name="T7" fmla="*/ 0 60000 65536"/>
                <a:gd name="T8" fmla="*/ 0 60000 65536"/>
                <a:gd name="T9" fmla="*/ 0 w 554"/>
                <a:gd name="T10" fmla="*/ 0 h 286"/>
                <a:gd name="T11" fmla="*/ 554 w 554"/>
                <a:gd name="T12" fmla="*/ 286 h 286"/>
              </a:gdLst>
              <a:ahLst/>
              <a:cxnLst>
                <a:cxn ang="T6">
                  <a:pos x="T0" y="T1"/>
                </a:cxn>
                <a:cxn ang="T7">
                  <a:pos x="T2" y="T3"/>
                </a:cxn>
                <a:cxn ang="T8">
                  <a:pos x="T4" y="T5"/>
                </a:cxn>
              </a:cxnLst>
              <a:rect l="T9" t="T10" r="T11" b="T12"/>
              <a:pathLst>
                <a:path w="554" h="286">
                  <a:moveTo>
                    <a:pt x="335" y="0"/>
                  </a:moveTo>
                  <a:lnTo>
                    <a:pt x="0" y="286"/>
                  </a:lnTo>
                  <a:lnTo>
                    <a:pt x="554" y="286"/>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624" name="Freeform 65">
              <a:extLst>
                <a:ext uri="{FF2B5EF4-FFF2-40B4-BE49-F238E27FC236}">
                  <a16:creationId xmlns:a16="http://schemas.microsoft.com/office/drawing/2014/main" id="{55988A78-8001-C766-B571-656625FCDCEA}"/>
                </a:ext>
              </a:extLst>
            </p:cNvPr>
            <p:cNvSpPr>
              <a:spLocks/>
            </p:cNvSpPr>
            <p:nvPr/>
          </p:nvSpPr>
          <p:spPr bwMode="auto">
            <a:xfrm>
              <a:off x="1188" y="1438"/>
              <a:ext cx="523" cy="246"/>
            </a:xfrm>
            <a:custGeom>
              <a:avLst/>
              <a:gdLst>
                <a:gd name="T0" fmla="*/ 291 w 523"/>
                <a:gd name="T1" fmla="*/ 0 h 241"/>
                <a:gd name="T2" fmla="*/ 0 w 523"/>
                <a:gd name="T3" fmla="*/ 256 h 241"/>
                <a:gd name="T4" fmla="*/ 523 w 523"/>
                <a:gd name="T5" fmla="*/ 256 h 241"/>
                <a:gd name="T6" fmla="*/ 233 w 523"/>
                <a:gd name="T7" fmla="*/ 223 h 241"/>
                <a:gd name="T8" fmla="*/ 175 w 523"/>
                <a:gd name="T9" fmla="*/ 186 h 241"/>
                <a:gd name="T10" fmla="*/ 291 w 523"/>
                <a:gd name="T11" fmla="*/ 0 h 241"/>
                <a:gd name="T12" fmla="*/ 0 60000 65536"/>
                <a:gd name="T13" fmla="*/ 0 60000 65536"/>
                <a:gd name="T14" fmla="*/ 0 60000 65536"/>
                <a:gd name="T15" fmla="*/ 0 60000 65536"/>
                <a:gd name="T16" fmla="*/ 0 60000 65536"/>
                <a:gd name="T17" fmla="*/ 0 60000 65536"/>
                <a:gd name="T18" fmla="*/ 0 w 523"/>
                <a:gd name="T19" fmla="*/ 0 h 241"/>
                <a:gd name="T20" fmla="*/ 523 w 523"/>
                <a:gd name="T21" fmla="*/ 241 h 241"/>
              </a:gdLst>
              <a:ahLst/>
              <a:cxnLst>
                <a:cxn ang="T12">
                  <a:pos x="T0" y="T1"/>
                </a:cxn>
                <a:cxn ang="T13">
                  <a:pos x="T2" y="T3"/>
                </a:cxn>
                <a:cxn ang="T14">
                  <a:pos x="T4" y="T5"/>
                </a:cxn>
                <a:cxn ang="T15">
                  <a:pos x="T6" y="T7"/>
                </a:cxn>
                <a:cxn ang="T16">
                  <a:pos x="T8" y="T9"/>
                </a:cxn>
                <a:cxn ang="T17">
                  <a:pos x="T10" y="T11"/>
                </a:cxn>
              </a:cxnLst>
              <a:rect l="T18" t="T19" r="T20" b="T21"/>
              <a:pathLst>
                <a:path w="523" h="241">
                  <a:moveTo>
                    <a:pt x="291" y="0"/>
                  </a:moveTo>
                  <a:lnTo>
                    <a:pt x="0" y="241"/>
                  </a:lnTo>
                  <a:lnTo>
                    <a:pt x="523" y="241"/>
                  </a:lnTo>
                  <a:lnTo>
                    <a:pt x="233" y="210"/>
                  </a:lnTo>
                  <a:lnTo>
                    <a:pt x="175" y="174"/>
                  </a:lnTo>
                  <a:lnTo>
                    <a:pt x="291" y="0"/>
                  </a:lnTo>
                  <a:close/>
                </a:path>
              </a:pathLst>
            </a:custGeom>
            <a:gradFill rotWithShape="0">
              <a:gsLst>
                <a:gs pos="0">
                  <a:srgbClr val="FF020B">
                    <a:alpha val="71001"/>
                  </a:srgbClr>
                </a:gs>
                <a:gs pos="100000">
                  <a:schemeClr val="accent1">
                    <a:alpha val="67000"/>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20322" name="Text Box 66">
              <a:extLst>
                <a:ext uri="{FF2B5EF4-FFF2-40B4-BE49-F238E27FC236}">
                  <a16:creationId xmlns:a16="http://schemas.microsoft.com/office/drawing/2014/main" id="{486B689A-2FB9-7E7F-0FAF-9181B86CB7D2}"/>
                </a:ext>
              </a:extLst>
            </p:cNvPr>
            <p:cNvSpPr txBox="1">
              <a:spLocks noChangeArrowheads="1"/>
            </p:cNvSpPr>
            <p:nvPr/>
          </p:nvSpPr>
          <p:spPr bwMode="auto">
            <a:xfrm rot="251647">
              <a:off x="1399" y="1473"/>
              <a:ext cx="208" cy="212"/>
            </a:xfrm>
            <a:prstGeom prst="rect">
              <a:avLst/>
            </a:prstGeom>
            <a:noFill/>
            <a:ln w="9525">
              <a:noFill/>
              <a:miter lim="800000"/>
              <a:headEnd/>
              <a:tailEnd/>
            </a:ln>
            <a:effectLst/>
          </p:spPr>
          <p:txBody>
            <a:bodyPr wrap="none">
              <a:spAutoFit/>
            </a:bodyPr>
            <a:lstStyle/>
            <a:p>
              <a:pPr>
                <a:defRPr/>
              </a:pPr>
              <a:r>
                <a:rPr lang="de-DE" sz="1600" i="1">
                  <a:effectLst>
                    <a:outerShdw blurRad="38100" dist="38100" dir="2700000" algn="tl">
                      <a:srgbClr val="FFFFFF"/>
                    </a:outerShdw>
                  </a:effectLst>
                  <a:latin typeface="Times" pitchFamily="-105" charset="0"/>
                  <a:ea typeface="+mn-ea"/>
                </a:rPr>
                <a:t>H</a:t>
              </a:r>
            </a:p>
          </p:txBody>
        </p:sp>
      </p:grpSp>
      <p:grpSp>
        <p:nvGrpSpPr>
          <p:cNvPr id="15" name="Group 67">
            <a:extLst>
              <a:ext uri="{FF2B5EF4-FFF2-40B4-BE49-F238E27FC236}">
                <a16:creationId xmlns:a16="http://schemas.microsoft.com/office/drawing/2014/main" id="{5AE11859-4A57-6A77-7266-0499E43327E8}"/>
              </a:ext>
            </a:extLst>
          </p:cNvPr>
          <p:cNvGrpSpPr>
            <a:grpSpLocks/>
          </p:cNvGrpSpPr>
          <p:nvPr/>
        </p:nvGrpSpPr>
        <p:grpSpPr bwMode="auto">
          <a:xfrm>
            <a:off x="4352925" y="5410200"/>
            <a:ext cx="879475" cy="454025"/>
            <a:chOff x="1180" y="1399"/>
            <a:chExt cx="554" cy="286"/>
          </a:xfrm>
        </p:grpSpPr>
        <p:sp>
          <p:nvSpPr>
            <p:cNvPr id="23620" name="Freeform 68">
              <a:extLst>
                <a:ext uri="{FF2B5EF4-FFF2-40B4-BE49-F238E27FC236}">
                  <a16:creationId xmlns:a16="http://schemas.microsoft.com/office/drawing/2014/main" id="{AB557320-8882-3E1F-671A-A11F3721D59B}"/>
                </a:ext>
              </a:extLst>
            </p:cNvPr>
            <p:cNvSpPr>
              <a:spLocks/>
            </p:cNvSpPr>
            <p:nvPr/>
          </p:nvSpPr>
          <p:spPr bwMode="auto">
            <a:xfrm>
              <a:off x="1180" y="1399"/>
              <a:ext cx="554" cy="286"/>
            </a:xfrm>
            <a:custGeom>
              <a:avLst/>
              <a:gdLst>
                <a:gd name="T0" fmla="*/ 335 w 554"/>
                <a:gd name="T1" fmla="*/ 0 h 286"/>
                <a:gd name="T2" fmla="*/ 0 w 554"/>
                <a:gd name="T3" fmla="*/ 286 h 286"/>
                <a:gd name="T4" fmla="*/ 554 w 554"/>
                <a:gd name="T5" fmla="*/ 286 h 286"/>
                <a:gd name="T6" fmla="*/ 0 60000 65536"/>
                <a:gd name="T7" fmla="*/ 0 60000 65536"/>
                <a:gd name="T8" fmla="*/ 0 60000 65536"/>
                <a:gd name="T9" fmla="*/ 0 w 554"/>
                <a:gd name="T10" fmla="*/ 0 h 286"/>
                <a:gd name="T11" fmla="*/ 554 w 554"/>
                <a:gd name="T12" fmla="*/ 286 h 286"/>
              </a:gdLst>
              <a:ahLst/>
              <a:cxnLst>
                <a:cxn ang="T6">
                  <a:pos x="T0" y="T1"/>
                </a:cxn>
                <a:cxn ang="T7">
                  <a:pos x="T2" y="T3"/>
                </a:cxn>
                <a:cxn ang="T8">
                  <a:pos x="T4" y="T5"/>
                </a:cxn>
              </a:cxnLst>
              <a:rect l="T9" t="T10" r="T11" b="T12"/>
              <a:pathLst>
                <a:path w="554" h="286">
                  <a:moveTo>
                    <a:pt x="335" y="0"/>
                  </a:moveTo>
                  <a:lnTo>
                    <a:pt x="0" y="286"/>
                  </a:lnTo>
                  <a:lnTo>
                    <a:pt x="554" y="286"/>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621" name="Freeform 69">
              <a:extLst>
                <a:ext uri="{FF2B5EF4-FFF2-40B4-BE49-F238E27FC236}">
                  <a16:creationId xmlns:a16="http://schemas.microsoft.com/office/drawing/2014/main" id="{C1B09E42-EBE6-EB82-D111-2A69E5EB59E9}"/>
                </a:ext>
              </a:extLst>
            </p:cNvPr>
            <p:cNvSpPr>
              <a:spLocks/>
            </p:cNvSpPr>
            <p:nvPr/>
          </p:nvSpPr>
          <p:spPr bwMode="auto">
            <a:xfrm>
              <a:off x="1188" y="1438"/>
              <a:ext cx="523" cy="246"/>
            </a:xfrm>
            <a:custGeom>
              <a:avLst/>
              <a:gdLst>
                <a:gd name="T0" fmla="*/ 291 w 523"/>
                <a:gd name="T1" fmla="*/ 0 h 241"/>
                <a:gd name="T2" fmla="*/ 0 w 523"/>
                <a:gd name="T3" fmla="*/ 256 h 241"/>
                <a:gd name="T4" fmla="*/ 523 w 523"/>
                <a:gd name="T5" fmla="*/ 256 h 241"/>
                <a:gd name="T6" fmla="*/ 233 w 523"/>
                <a:gd name="T7" fmla="*/ 223 h 241"/>
                <a:gd name="T8" fmla="*/ 175 w 523"/>
                <a:gd name="T9" fmla="*/ 186 h 241"/>
                <a:gd name="T10" fmla="*/ 291 w 523"/>
                <a:gd name="T11" fmla="*/ 0 h 241"/>
                <a:gd name="T12" fmla="*/ 0 60000 65536"/>
                <a:gd name="T13" fmla="*/ 0 60000 65536"/>
                <a:gd name="T14" fmla="*/ 0 60000 65536"/>
                <a:gd name="T15" fmla="*/ 0 60000 65536"/>
                <a:gd name="T16" fmla="*/ 0 60000 65536"/>
                <a:gd name="T17" fmla="*/ 0 60000 65536"/>
                <a:gd name="T18" fmla="*/ 0 w 523"/>
                <a:gd name="T19" fmla="*/ 0 h 241"/>
                <a:gd name="T20" fmla="*/ 523 w 523"/>
                <a:gd name="T21" fmla="*/ 241 h 241"/>
              </a:gdLst>
              <a:ahLst/>
              <a:cxnLst>
                <a:cxn ang="T12">
                  <a:pos x="T0" y="T1"/>
                </a:cxn>
                <a:cxn ang="T13">
                  <a:pos x="T2" y="T3"/>
                </a:cxn>
                <a:cxn ang="T14">
                  <a:pos x="T4" y="T5"/>
                </a:cxn>
                <a:cxn ang="T15">
                  <a:pos x="T6" y="T7"/>
                </a:cxn>
                <a:cxn ang="T16">
                  <a:pos x="T8" y="T9"/>
                </a:cxn>
                <a:cxn ang="T17">
                  <a:pos x="T10" y="T11"/>
                </a:cxn>
              </a:cxnLst>
              <a:rect l="T18" t="T19" r="T20" b="T21"/>
              <a:pathLst>
                <a:path w="523" h="241">
                  <a:moveTo>
                    <a:pt x="291" y="0"/>
                  </a:moveTo>
                  <a:lnTo>
                    <a:pt x="0" y="241"/>
                  </a:lnTo>
                  <a:lnTo>
                    <a:pt x="523" y="241"/>
                  </a:lnTo>
                  <a:lnTo>
                    <a:pt x="233" y="210"/>
                  </a:lnTo>
                  <a:lnTo>
                    <a:pt x="175" y="174"/>
                  </a:lnTo>
                  <a:lnTo>
                    <a:pt x="291" y="0"/>
                  </a:lnTo>
                  <a:close/>
                </a:path>
              </a:pathLst>
            </a:custGeom>
            <a:gradFill rotWithShape="0">
              <a:gsLst>
                <a:gs pos="0">
                  <a:srgbClr val="FF020B">
                    <a:alpha val="71001"/>
                  </a:srgbClr>
                </a:gs>
                <a:gs pos="100000">
                  <a:schemeClr val="accent1">
                    <a:alpha val="67000"/>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20326" name="Text Box 70">
              <a:extLst>
                <a:ext uri="{FF2B5EF4-FFF2-40B4-BE49-F238E27FC236}">
                  <a16:creationId xmlns:a16="http://schemas.microsoft.com/office/drawing/2014/main" id="{842EBA81-9090-AE0E-5D2F-349D3C71ACA4}"/>
                </a:ext>
              </a:extLst>
            </p:cNvPr>
            <p:cNvSpPr txBox="1">
              <a:spLocks noChangeArrowheads="1"/>
            </p:cNvSpPr>
            <p:nvPr/>
          </p:nvSpPr>
          <p:spPr bwMode="auto">
            <a:xfrm rot="251647">
              <a:off x="1399" y="1473"/>
              <a:ext cx="208" cy="212"/>
            </a:xfrm>
            <a:prstGeom prst="rect">
              <a:avLst/>
            </a:prstGeom>
            <a:noFill/>
            <a:ln w="9525">
              <a:noFill/>
              <a:miter lim="800000"/>
              <a:headEnd/>
              <a:tailEnd/>
            </a:ln>
            <a:effectLst/>
          </p:spPr>
          <p:txBody>
            <a:bodyPr wrap="none">
              <a:spAutoFit/>
            </a:bodyPr>
            <a:lstStyle/>
            <a:p>
              <a:pPr>
                <a:defRPr/>
              </a:pPr>
              <a:r>
                <a:rPr lang="de-DE" sz="1600" i="1">
                  <a:effectLst>
                    <a:outerShdw blurRad="38100" dist="38100" dir="2700000" algn="tl">
                      <a:srgbClr val="FFFFFF"/>
                    </a:outerShdw>
                  </a:effectLst>
                  <a:latin typeface="Times" pitchFamily="-105" charset="0"/>
                  <a:ea typeface="+mn-ea"/>
                </a:rPr>
                <a:t>H</a:t>
              </a:r>
            </a:p>
          </p:txBody>
        </p:sp>
      </p:grpSp>
      <p:grpSp>
        <p:nvGrpSpPr>
          <p:cNvPr id="16" name="Group 71">
            <a:extLst>
              <a:ext uri="{FF2B5EF4-FFF2-40B4-BE49-F238E27FC236}">
                <a16:creationId xmlns:a16="http://schemas.microsoft.com/office/drawing/2014/main" id="{88F7D99F-E6F4-917C-CAAA-910BE606B495}"/>
              </a:ext>
            </a:extLst>
          </p:cNvPr>
          <p:cNvGrpSpPr>
            <a:grpSpLocks/>
          </p:cNvGrpSpPr>
          <p:nvPr/>
        </p:nvGrpSpPr>
        <p:grpSpPr bwMode="auto">
          <a:xfrm>
            <a:off x="6697663" y="3795713"/>
            <a:ext cx="879475" cy="454025"/>
            <a:chOff x="1180" y="1399"/>
            <a:chExt cx="554" cy="286"/>
          </a:xfrm>
        </p:grpSpPr>
        <p:sp>
          <p:nvSpPr>
            <p:cNvPr id="23617" name="Freeform 72">
              <a:extLst>
                <a:ext uri="{FF2B5EF4-FFF2-40B4-BE49-F238E27FC236}">
                  <a16:creationId xmlns:a16="http://schemas.microsoft.com/office/drawing/2014/main" id="{4F3BEEDF-EF1F-0427-BBF5-75E41401699A}"/>
                </a:ext>
              </a:extLst>
            </p:cNvPr>
            <p:cNvSpPr>
              <a:spLocks/>
            </p:cNvSpPr>
            <p:nvPr/>
          </p:nvSpPr>
          <p:spPr bwMode="auto">
            <a:xfrm>
              <a:off x="1180" y="1399"/>
              <a:ext cx="554" cy="286"/>
            </a:xfrm>
            <a:custGeom>
              <a:avLst/>
              <a:gdLst>
                <a:gd name="T0" fmla="*/ 335 w 554"/>
                <a:gd name="T1" fmla="*/ 0 h 286"/>
                <a:gd name="T2" fmla="*/ 0 w 554"/>
                <a:gd name="T3" fmla="*/ 286 h 286"/>
                <a:gd name="T4" fmla="*/ 554 w 554"/>
                <a:gd name="T5" fmla="*/ 286 h 286"/>
                <a:gd name="T6" fmla="*/ 0 60000 65536"/>
                <a:gd name="T7" fmla="*/ 0 60000 65536"/>
                <a:gd name="T8" fmla="*/ 0 60000 65536"/>
                <a:gd name="T9" fmla="*/ 0 w 554"/>
                <a:gd name="T10" fmla="*/ 0 h 286"/>
                <a:gd name="T11" fmla="*/ 554 w 554"/>
                <a:gd name="T12" fmla="*/ 286 h 286"/>
              </a:gdLst>
              <a:ahLst/>
              <a:cxnLst>
                <a:cxn ang="T6">
                  <a:pos x="T0" y="T1"/>
                </a:cxn>
                <a:cxn ang="T7">
                  <a:pos x="T2" y="T3"/>
                </a:cxn>
                <a:cxn ang="T8">
                  <a:pos x="T4" y="T5"/>
                </a:cxn>
              </a:cxnLst>
              <a:rect l="T9" t="T10" r="T11" b="T12"/>
              <a:pathLst>
                <a:path w="554" h="286">
                  <a:moveTo>
                    <a:pt x="335" y="0"/>
                  </a:moveTo>
                  <a:lnTo>
                    <a:pt x="0" y="286"/>
                  </a:lnTo>
                  <a:lnTo>
                    <a:pt x="554" y="286"/>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618" name="Freeform 73">
              <a:extLst>
                <a:ext uri="{FF2B5EF4-FFF2-40B4-BE49-F238E27FC236}">
                  <a16:creationId xmlns:a16="http://schemas.microsoft.com/office/drawing/2014/main" id="{A87AAC07-5C67-2EB8-834F-01FBD136080E}"/>
                </a:ext>
              </a:extLst>
            </p:cNvPr>
            <p:cNvSpPr>
              <a:spLocks/>
            </p:cNvSpPr>
            <p:nvPr/>
          </p:nvSpPr>
          <p:spPr bwMode="auto">
            <a:xfrm>
              <a:off x="1188" y="1438"/>
              <a:ext cx="523" cy="246"/>
            </a:xfrm>
            <a:custGeom>
              <a:avLst/>
              <a:gdLst>
                <a:gd name="T0" fmla="*/ 291 w 523"/>
                <a:gd name="T1" fmla="*/ 0 h 241"/>
                <a:gd name="T2" fmla="*/ 0 w 523"/>
                <a:gd name="T3" fmla="*/ 256 h 241"/>
                <a:gd name="T4" fmla="*/ 523 w 523"/>
                <a:gd name="T5" fmla="*/ 256 h 241"/>
                <a:gd name="T6" fmla="*/ 233 w 523"/>
                <a:gd name="T7" fmla="*/ 223 h 241"/>
                <a:gd name="T8" fmla="*/ 175 w 523"/>
                <a:gd name="T9" fmla="*/ 186 h 241"/>
                <a:gd name="T10" fmla="*/ 291 w 523"/>
                <a:gd name="T11" fmla="*/ 0 h 241"/>
                <a:gd name="T12" fmla="*/ 0 60000 65536"/>
                <a:gd name="T13" fmla="*/ 0 60000 65536"/>
                <a:gd name="T14" fmla="*/ 0 60000 65536"/>
                <a:gd name="T15" fmla="*/ 0 60000 65536"/>
                <a:gd name="T16" fmla="*/ 0 60000 65536"/>
                <a:gd name="T17" fmla="*/ 0 60000 65536"/>
                <a:gd name="T18" fmla="*/ 0 w 523"/>
                <a:gd name="T19" fmla="*/ 0 h 241"/>
                <a:gd name="T20" fmla="*/ 523 w 523"/>
                <a:gd name="T21" fmla="*/ 241 h 241"/>
              </a:gdLst>
              <a:ahLst/>
              <a:cxnLst>
                <a:cxn ang="T12">
                  <a:pos x="T0" y="T1"/>
                </a:cxn>
                <a:cxn ang="T13">
                  <a:pos x="T2" y="T3"/>
                </a:cxn>
                <a:cxn ang="T14">
                  <a:pos x="T4" y="T5"/>
                </a:cxn>
                <a:cxn ang="T15">
                  <a:pos x="T6" y="T7"/>
                </a:cxn>
                <a:cxn ang="T16">
                  <a:pos x="T8" y="T9"/>
                </a:cxn>
                <a:cxn ang="T17">
                  <a:pos x="T10" y="T11"/>
                </a:cxn>
              </a:cxnLst>
              <a:rect l="T18" t="T19" r="T20" b="T21"/>
              <a:pathLst>
                <a:path w="523" h="241">
                  <a:moveTo>
                    <a:pt x="291" y="0"/>
                  </a:moveTo>
                  <a:lnTo>
                    <a:pt x="0" y="241"/>
                  </a:lnTo>
                  <a:lnTo>
                    <a:pt x="523" y="241"/>
                  </a:lnTo>
                  <a:lnTo>
                    <a:pt x="233" y="210"/>
                  </a:lnTo>
                  <a:lnTo>
                    <a:pt x="175" y="174"/>
                  </a:lnTo>
                  <a:lnTo>
                    <a:pt x="291" y="0"/>
                  </a:lnTo>
                  <a:close/>
                </a:path>
              </a:pathLst>
            </a:custGeom>
            <a:gradFill rotWithShape="0">
              <a:gsLst>
                <a:gs pos="0">
                  <a:srgbClr val="FF020B">
                    <a:alpha val="71001"/>
                  </a:srgbClr>
                </a:gs>
                <a:gs pos="100000">
                  <a:schemeClr val="accent1">
                    <a:alpha val="67000"/>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20330" name="Text Box 74">
              <a:extLst>
                <a:ext uri="{FF2B5EF4-FFF2-40B4-BE49-F238E27FC236}">
                  <a16:creationId xmlns:a16="http://schemas.microsoft.com/office/drawing/2014/main" id="{420FFC74-47AC-9076-F5F9-0AC39E8FC036}"/>
                </a:ext>
              </a:extLst>
            </p:cNvPr>
            <p:cNvSpPr txBox="1">
              <a:spLocks noChangeArrowheads="1"/>
            </p:cNvSpPr>
            <p:nvPr/>
          </p:nvSpPr>
          <p:spPr bwMode="auto">
            <a:xfrm rot="251647">
              <a:off x="1399" y="1473"/>
              <a:ext cx="208" cy="212"/>
            </a:xfrm>
            <a:prstGeom prst="rect">
              <a:avLst/>
            </a:prstGeom>
            <a:noFill/>
            <a:ln w="9525">
              <a:noFill/>
              <a:miter lim="800000"/>
              <a:headEnd/>
              <a:tailEnd/>
            </a:ln>
            <a:effectLst/>
          </p:spPr>
          <p:txBody>
            <a:bodyPr wrap="none">
              <a:spAutoFit/>
            </a:bodyPr>
            <a:lstStyle/>
            <a:p>
              <a:pPr>
                <a:defRPr/>
              </a:pPr>
              <a:r>
                <a:rPr lang="de-DE" sz="1600" i="1">
                  <a:effectLst>
                    <a:outerShdw blurRad="38100" dist="38100" dir="2700000" algn="tl">
                      <a:srgbClr val="FFFFFF"/>
                    </a:outerShdw>
                  </a:effectLst>
                  <a:latin typeface="Times" pitchFamily="-105" charset="0"/>
                  <a:ea typeface="+mn-ea"/>
                </a:rPr>
                <a:t>H</a:t>
              </a:r>
            </a:p>
          </p:txBody>
        </p:sp>
      </p:grpSp>
      <p:grpSp>
        <p:nvGrpSpPr>
          <p:cNvPr id="17" name="Group 76">
            <a:extLst>
              <a:ext uri="{FF2B5EF4-FFF2-40B4-BE49-F238E27FC236}">
                <a16:creationId xmlns:a16="http://schemas.microsoft.com/office/drawing/2014/main" id="{C2A36FA5-D25F-6035-4DA8-CF083134471A}"/>
              </a:ext>
            </a:extLst>
          </p:cNvPr>
          <p:cNvGrpSpPr>
            <a:grpSpLocks/>
          </p:cNvGrpSpPr>
          <p:nvPr/>
        </p:nvGrpSpPr>
        <p:grpSpPr bwMode="auto">
          <a:xfrm>
            <a:off x="6843713" y="1933575"/>
            <a:ext cx="879475" cy="454025"/>
            <a:chOff x="1180" y="1399"/>
            <a:chExt cx="554" cy="286"/>
          </a:xfrm>
        </p:grpSpPr>
        <p:sp>
          <p:nvSpPr>
            <p:cNvPr id="23614" name="Freeform 77">
              <a:extLst>
                <a:ext uri="{FF2B5EF4-FFF2-40B4-BE49-F238E27FC236}">
                  <a16:creationId xmlns:a16="http://schemas.microsoft.com/office/drawing/2014/main" id="{59446EF1-03F7-3A46-D4DD-932157F3D6F3}"/>
                </a:ext>
              </a:extLst>
            </p:cNvPr>
            <p:cNvSpPr>
              <a:spLocks/>
            </p:cNvSpPr>
            <p:nvPr/>
          </p:nvSpPr>
          <p:spPr bwMode="auto">
            <a:xfrm>
              <a:off x="1180" y="1399"/>
              <a:ext cx="554" cy="286"/>
            </a:xfrm>
            <a:custGeom>
              <a:avLst/>
              <a:gdLst>
                <a:gd name="T0" fmla="*/ 335 w 554"/>
                <a:gd name="T1" fmla="*/ 0 h 286"/>
                <a:gd name="T2" fmla="*/ 0 w 554"/>
                <a:gd name="T3" fmla="*/ 286 h 286"/>
                <a:gd name="T4" fmla="*/ 554 w 554"/>
                <a:gd name="T5" fmla="*/ 286 h 286"/>
                <a:gd name="T6" fmla="*/ 0 60000 65536"/>
                <a:gd name="T7" fmla="*/ 0 60000 65536"/>
                <a:gd name="T8" fmla="*/ 0 60000 65536"/>
                <a:gd name="T9" fmla="*/ 0 w 554"/>
                <a:gd name="T10" fmla="*/ 0 h 286"/>
                <a:gd name="T11" fmla="*/ 554 w 554"/>
                <a:gd name="T12" fmla="*/ 286 h 286"/>
              </a:gdLst>
              <a:ahLst/>
              <a:cxnLst>
                <a:cxn ang="T6">
                  <a:pos x="T0" y="T1"/>
                </a:cxn>
                <a:cxn ang="T7">
                  <a:pos x="T2" y="T3"/>
                </a:cxn>
                <a:cxn ang="T8">
                  <a:pos x="T4" y="T5"/>
                </a:cxn>
              </a:cxnLst>
              <a:rect l="T9" t="T10" r="T11" b="T12"/>
              <a:pathLst>
                <a:path w="554" h="286">
                  <a:moveTo>
                    <a:pt x="335" y="0"/>
                  </a:moveTo>
                  <a:lnTo>
                    <a:pt x="0" y="286"/>
                  </a:lnTo>
                  <a:lnTo>
                    <a:pt x="554" y="286"/>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615" name="Freeform 78">
              <a:extLst>
                <a:ext uri="{FF2B5EF4-FFF2-40B4-BE49-F238E27FC236}">
                  <a16:creationId xmlns:a16="http://schemas.microsoft.com/office/drawing/2014/main" id="{B747124E-89E0-483B-3569-2C0C8D9E3238}"/>
                </a:ext>
              </a:extLst>
            </p:cNvPr>
            <p:cNvSpPr>
              <a:spLocks/>
            </p:cNvSpPr>
            <p:nvPr/>
          </p:nvSpPr>
          <p:spPr bwMode="auto">
            <a:xfrm>
              <a:off x="1188" y="1438"/>
              <a:ext cx="523" cy="246"/>
            </a:xfrm>
            <a:custGeom>
              <a:avLst/>
              <a:gdLst>
                <a:gd name="T0" fmla="*/ 291 w 523"/>
                <a:gd name="T1" fmla="*/ 0 h 241"/>
                <a:gd name="T2" fmla="*/ 0 w 523"/>
                <a:gd name="T3" fmla="*/ 256 h 241"/>
                <a:gd name="T4" fmla="*/ 523 w 523"/>
                <a:gd name="T5" fmla="*/ 256 h 241"/>
                <a:gd name="T6" fmla="*/ 233 w 523"/>
                <a:gd name="T7" fmla="*/ 223 h 241"/>
                <a:gd name="T8" fmla="*/ 175 w 523"/>
                <a:gd name="T9" fmla="*/ 186 h 241"/>
                <a:gd name="T10" fmla="*/ 291 w 523"/>
                <a:gd name="T11" fmla="*/ 0 h 241"/>
                <a:gd name="T12" fmla="*/ 0 60000 65536"/>
                <a:gd name="T13" fmla="*/ 0 60000 65536"/>
                <a:gd name="T14" fmla="*/ 0 60000 65536"/>
                <a:gd name="T15" fmla="*/ 0 60000 65536"/>
                <a:gd name="T16" fmla="*/ 0 60000 65536"/>
                <a:gd name="T17" fmla="*/ 0 60000 65536"/>
                <a:gd name="T18" fmla="*/ 0 w 523"/>
                <a:gd name="T19" fmla="*/ 0 h 241"/>
                <a:gd name="T20" fmla="*/ 523 w 523"/>
                <a:gd name="T21" fmla="*/ 241 h 241"/>
              </a:gdLst>
              <a:ahLst/>
              <a:cxnLst>
                <a:cxn ang="T12">
                  <a:pos x="T0" y="T1"/>
                </a:cxn>
                <a:cxn ang="T13">
                  <a:pos x="T2" y="T3"/>
                </a:cxn>
                <a:cxn ang="T14">
                  <a:pos x="T4" y="T5"/>
                </a:cxn>
                <a:cxn ang="T15">
                  <a:pos x="T6" y="T7"/>
                </a:cxn>
                <a:cxn ang="T16">
                  <a:pos x="T8" y="T9"/>
                </a:cxn>
                <a:cxn ang="T17">
                  <a:pos x="T10" y="T11"/>
                </a:cxn>
              </a:cxnLst>
              <a:rect l="T18" t="T19" r="T20" b="T21"/>
              <a:pathLst>
                <a:path w="523" h="241">
                  <a:moveTo>
                    <a:pt x="291" y="0"/>
                  </a:moveTo>
                  <a:lnTo>
                    <a:pt x="0" y="241"/>
                  </a:lnTo>
                  <a:lnTo>
                    <a:pt x="523" y="241"/>
                  </a:lnTo>
                  <a:lnTo>
                    <a:pt x="233" y="210"/>
                  </a:lnTo>
                  <a:lnTo>
                    <a:pt x="175" y="174"/>
                  </a:lnTo>
                  <a:lnTo>
                    <a:pt x="291" y="0"/>
                  </a:lnTo>
                  <a:close/>
                </a:path>
              </a:pathLst>
            </a:custGeom>
            <a:gradFill rotWithShape="0">
              <a:gsLst>
                <a:gs pos="0">
                  <a:srgbClr val="FF020B">
                    <a:alpha val="71001"/>
                  </a:srgbClr>
                </a:gs>
                <a:gs pos="100000">
                  <a:schemeClr val="accent1">
                    <a:alpha val="67000"/>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20335" name="Text Box 79">
              <a:extLst>
                <a:ext uri="{FF2B5EF4-FFF2-40B4-BE49-F238E27FC236}">
                  <a16:creationId xmlns:a16="http://schemas.microsoft.com/office/drawing/2014/main" id="{AF93F132-8AD4-1732-1E68-A181D3F9E9A9}"/>
                </a:ext>
              </a:extLst>
            </p:cNvPr>
            <p:cNvSpPr txBox="1">
              <a:spLocks noChangeArrowheads="1"/>
            </p:cNvSpPr>
            <p:nvPr/>
          </p:nvSpPr>
          <p:spPr bwMode="auto">
            <a:xfrm rot="251647">
              <a:off x="1399" y="1473"/>
              <a:ext cx="208" cy="212"/>
            </a:xfrm>
            <a:prstGeom prst="rect">
              <a:avLst/>
            </a:prstGeom>
            <a:noFill/>
            <a:ln w="9525">
              <a:noFill/>
              <a:miter lim="800000"/>
              <a:headEnd/>
              <a:tailEnd/>
            </a:ln>
            <a:effectLst/>
          </p:spPr>
          <p:txBody>
            <a:bodyPr wrap="none">
              <a:spAutoFit/>
            </a:bodyPr>
            <a:lstStyle/>
            <a:p>
              <a:pPr>
                <a:defRPr/>
              </a:pPr>
              <a:r>
                <a:rPr lang="de-DE" sz="1600" i="1">
                  <a:effectLst>
                    <a:outerShdw blurRad="38100" dist="38100" dir="2700000" algn="tl">
                      <a:srgbClr val="FFFFFF"/>
                    </a:outerShdw>
                  </a:effectLst>
                  <a:latin typeface="Times" pitchFamily="-105" charset="0"/>
                  <a:ea typeface="+mn-ea"/>
                </a:rPr>
                <a:t>H</a:t>
              </a:r>
            </a:p>
          </p:txBody>
        </p:sp>
      </p:grpSp>
      <p:grpSp>
        <p:nvGrpSpPr>
          <p:cNvPr id="18" name="Group 85">
            <a:extLst>
              <a:ext uri="{FF2B5EF4-FFF2-40B4-BE49-F238E27FC236}">
                <a16:creationId xmlns:a16="http://schemas.microsoft.com/office/drawing/2014/main" id="{55A0F8F4-9629-1C51-A472-333E86BB74FC}"/>
              </a:ext>
            </a:extLst>
          </p:cNvPr>
          <p:cNvGrpSpPr>
            <a:grpSpLocks/>
          </p:cNvGrpSpPr>
          <p:nvPr/>
        </p:nvGrpSpPr>
        <p:grpSpPr bwMode="auto">
          <a:xfrm>
            <a:off x="2095500" y="2847975"/>
            <a:ext cx="695325" cy="928688"/>
            <a:chOff x="1162" y="1265"/>
            <a:chExt cx="438" cy="585"/>
          </a:xfrm>
        </p:grpSpPr>
        <p:sp>
          <p:nvSpPr>
            <p:cNvPr id="23609" name="Freeform 86">
              <a:extLst>
                <a:ext uri="{FF2B5EF4-FFF2-40B4-BE49-F238E27FC236}">
                  <a16:creationId xmlns:a16="http://schemas.microsoft.com/office/drawing/2014/main" id="{5252A294-539A-52DA-B08F-DEDC6D81DD30}"/>
                </a:ext>
              </a:extLst>
            </p:cNvPr>
            <p:cNvSpPr>
              <a:spLocks/>
            </p:cNvSpPr>
            <p:nvPr/>
          </p:nvSpPr>
          <p:spPr bwMode="auto">
            <a:xfrm rot="-4181018">
              <a:off x="1180" y="1399"/>
              <a:ext cx="554" cy="286"/>
            </a:xfrm>
            <a:custGeom>
              <a:avLst/>
              <a:gdLst>
                <a:gd name="T0" fmla="*/ 335 w 554"/>
                <a:gd name="T1" fmla="*/ 0 h 286"/>
                <a:gd name="T2" fmla="*/ 0 w 554"/>
                <a:gd name="T3" fmla="*/ 286 h 286"/>
                <a:gd name="T4" fmla="*/ 554 w 554"/>
                <a:gd name="T5" fmla="*/ 286 h 286"/>
                <a:gd name="T6" fmla="*/ 0 60000 65536"/>
                <a:gd name="T7" fmla="*/ 0 60000 65536"/>
                <a:gd name="T8" fmla="*/ 0 60000 65536"/>
                <a:gd name="T9" fmla="*/ 0 w 554"/>
                <a:gd name="T10" fmla="*/ 0 h 286"/>
                <a:gd name="T11" fmla="*/ 554 w 554"/>
                <a:gd name="T12" fmla="*/ 286 h 286"/>
              </a:gdLst>
              <a:ahLst/>
              <a:cxnLst>
                <a:cxn ang="T6">
                  <a:pos x="T0" y="T1"/>
                </a:cxn>
                <a:cxn ang="T7">
                  <a:pos x="T2" y="T3"/>
                </a:cxn>
                <a:cxn ang="T8">
                  <a:pos x="T4" y="T5"/>
                </a:cxn>
              </a:cxnLst>
              <a:rect l="T9" t="T10" r="T11" b="T12"/>
              <a:pathLst>
                <a:path w="554" h="286">
                  <a:moveTo>
                    <a:pt x="335" y="0"/>
                  </a:moveTo>
                  <a:lnTo>
                    <a:pt x="0" y="286"/>
                  </a:lnTo>
                  <a:lnTo>
                    <a:pt x="554" y="286"/>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610" name="Freeform 87">
              <a:extLst>
                <a:ext uri="{FF2B5EF4-FFF2-40B4-BE49-F238E27FC236}">
                  <a16:creationId xmlns:a16="http://schemas.microsoft.com/office/drawing/2014/main" id="{043E3E78-0804-F2EF-1998-9FAAFB791D02}"/>
                </a:ext>
              </a:extLst>
            </p:cNvPr>
            <p:cNvSpPr>
              <a:spLocks/>
            </p:cNvSpPr>
            <p:nvPr/>
          </p:nvSpPr>
          <p:spPr bwMode="auto">
            <a:xfrm rot="-4181018">
              <a:off x="1210" y="1432"/>
              <a:ext cx="523" cy="246"/>
            </a:xfrm>
            <a:custGeom>
              <a:avLst/>
              <a:gdLst>
                <a:gd name="T0" fmla="*/ 291 w 523"/>
                <a:gd name="T1" fmla="*/ 0 h 241"/>
                <a:gd name="T2" fmla="*/ 0 w 523"/>
                <a:gd name="T3" fmla="*/ 256 h 241"/>
                <a:gd name="T4" fmla="*/ 523 w 523"/>
                <a:gd name="T5" fmla="*/ 256 h 241"/>
                <a:gd name="T6" fmla="*/ 233 w 523"/>
                <a:gd name="T7" fmla="*/ 223 h 241"/>
                <a:gd name="T8" fmla="*/ 175 w 523"/>
                <a:gd name="T9" fmla="*/ 186 h 241"/>
                <a:gd name="T10" fmla="*/ 291 w 523"/>
                <a:gd name="T11" fmla="*/ 0 h 241"/>
                <a:gd name="T12" fmla="*/ 0 60000 65536"/>
                <a:gd name="T13" fmla="*/ 0 60000 65536"/>
                <a:gd name="T14" fmla="*/ 0 60000 65536"/>
                <a:gd name="T15" fmla="*/ 0 60000 65536"/>
                <a:gd name="T16" fmla="*/ 0 60000 65536"/>
                <a:gd name="T17" fmla="*/ 0 60000 65536"/>
                <a:gd name="T18" fmla="*/ 0 w 523"/>
                <a:gd name="T19" fmla="*/ 0 h 241"/>
                <a:gd name="T20" fmla="*/ 523 w 523"/>
                <a:gd name="T21" fmla="*/ 241 h 241"/>
              </a:gdLst>
              <a:ahLst/>
              <a:cxnLst>
                <a:cxn ang="T12">
                  <a:pos x="T0" y="T1"/>
                </a:cxn>
                <a:cxn ang="T13">
                  <a:pos x="T2" y="T3"/>
                </a:cxn>
                <a:cxn ang="T14">
                  <a:pos x="T4" y="T5"/>
                </a:cxn>
                <a:cxn ang="T15">
                  <a:pos x="T6" y="T7"/>
                </a:cxn>
                <a:cxn ang="T16">
                  <a:pos x="T8" y="T9"/>
                </a:cxn>
                <a:cxn ang="T17">
                  <a:pos x="T10" y="T11"/>
                </a:cxn>
              </a:cxnLst>
              <a:rect l="T18" t="T19" r="T20" b="T21"/>
              <a:pathLst>
                <a:path w="523" h="241">
                  <a:moveTo>
                    <a:pt x="291" y="0"/>
                  </a:moveTo>
                  <a:lnTo>
                    <a:pt x="0" y="241"/>
                  </a:lnTo>
                  <a:lnTo>
                    <a:pt x="523" y="241"/>
                  </a:lnTo>
                  <a:lnTo>
                    <a:pt x="233" y="210"/>
                  </a:lnTo>
                  <a:lnTo>
                    <a:pt x="175" y="174"/>
                  </a:lnTo>
                  <a:lnTo>
                    <a:pt x="291" y="0"/>
                  </a:lnTo>
                  <a:close/>
                </a:path>
              </a:pathLst>
            </a:custGeom>
            <a:gradFill rotWithShape="0">
              <a:gsLst>
                <a:gs pos="0">
                  <a:srgbClr val="FFFF00">
                    <a:alpha val="85999"/>
                  </a:srgbClr>
                </a:gs>
                <a:gs pos="100000">
                  <a:schemeClr val="accent2">
                    <a:alpha val="84000"/>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3611" name="Line 88">
              <a:extLst>
                <a:ext uri="{FF2B5EF4-FFF2-40B4-BE49-F238E27FC236}">
                  <a16:creationId xmlns:a16="http://schemas.microsoft.com/office/drawing/2014/main" id="{0A878277-3A48-7750-A651-73053842FC5E}"/>
                </a:ext>
              </a:extLst>
            </p:cNvPr>
            <p:cNvSpPr>
              <a:spLocks noChangeShapeType="1"/>
            </p:cNvSpPr>
            <p:nvPr/>
          </p:nvSpPr>
          <p:spPr bwMode="auto">
            <a:xfrm flipH="1" flipV="1">
              <a:off x="1162" y="1685"/>
              <a:ext cx="331" cy="16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612" name="Freeform 89">
              <a:extLst>
                <a:ext uri="{FF2B5EF4-FFF2-40B4-BE49-F238E27FC236}">
                  <a16:creationId xmlns:a16="http://schemas.microsoft.com/office/drawing/2014/main" id="{B8C5A148-368C-43ED-A0A1-3CD554FADD3F}"/>
                </a:ext>
              </a:extLst>
            </p:cNvPr>
            <p:cNvSpPr>
              <a:spLocks/>
            </p:cNvSpPr>
            <p:nvPr/>
          </p:nvSpPr>
          <p:spPr bwMode="auto">
            <a:xfrm>
              <a:off x="1193" y="1528"/>
              <a:ext cx="291" cy="322"/>
            </a:xfrm>
            <a:custGeom>
              <a:avLst/>
              <a:gdLst>
                <a:gd name="T0" fmla="*/ 0 w 291"/>
                <a:gd name="T1" fmla="*/ 166 h 322"/>
                <a:gd name="T2" fmla="*/ 291 w 291"/>
                <a:gd name="T3" fmla="*/ 322 h 322"/>
                <a:gd name="T4" fmla="*/ 179 w 291"/>
                <a:gd name="T5" fmla="*/ 0 h 322"/>
                <a:gd name="T6" fmla="*/ 201 w 291"/>
                <a:gd name="T7" fmla="*/ 197 h 322"/>
                <a:gd name="T8" fmla="*/ 112 w 291"/>
                <a:gd name="T9" fmla="*/ 202 h 322"/>
                <a:gd name="T10" fmla="*/ 0 w 291"/>
                <a:gd name="T11" fmla="*/ 166 h 322"/>
                <a:gd name="T12" fmla="*/ 0 60000 65536"/>
                <a:gd name="T13" fmla="*/ 0 60000 65536"/>
                <a:gd name="T14" fmla="*/ 0 60000 65536"/>
                <a:gd name="T15" fmla="*/ 0 60000 65536"/>
                <a:gd name="T16" fmla="*/ 0 60000 65536"/>
                <a:gd name="T17" fmla="*/ 0 60000 65536"/>
                <a:gd name="T18" fmla="*/ 0 w 291"/>
                <a:gd name="T19" fmla="*/ 0 h 322"/>
                <a:gd name="T20" fmla="*/ 291 w 291"/>
                <a:gd name="T21" fmla="*/ 322 h 322"/>
              </a:gdLst>
              <a:ahLst/>
              <a:cxnLst>
                <a:cxn ang="T12">
                  <a:pos x="T0" y="T1"/>
                </a:cxn>
                <a:cxn ang="T13">
                  <a:pos x="T2" y="T3"/>
                </a:cxn>
                <a:cxn ang="T14">
                  <a:pos x="T4" y="T5"/>
                </a:cxn>
                <a:cxn ang="T15">
                  <a:pos x="T6" y="T7"/>
                </a:cxn>
                <a:cxn ang="T16">
                  <a:pos x="T8" y="T9"/>
                </a:cxn>
                <a:cxn ang="T17">
                  <a:pos x="T10" y="T11"/>
                </a:cxn>
              </a:cxnLst>
              <a:rect l="T18" t="T19" r="T20" b="T21"/>
              <a:pathLst>
                <a:path w="291" h="322">
                  <a:moveTo>
                    <a:pt x="0" y="166"/>
                  </a:moveTo>
                  <a:lnTo>
                    <a:pt x="291" y="322"/>
                  </a:lnTo>
                  <a:lnTo>
                    <a:pt x="179" y="0"/>
                  </a:lnTo>
                  <a:lnTo>
                    <a:pt x="201" y="197"/>
                  </a:lnTo>
                  <a:lnTo>
                    <a:pt x="112" y="202"/>
                  </a:lnTo>
                  <a:lnTo>
                    <a:pt x="0" y="166"/>
                  </a:lnTo>
                  <a:close/>
                </a:path>
              </a:pathLst>
            </a:custGeom>
            <a:gradFill rotWithShape="0">
              <a:gsLst>
                <a:gs pos="0">
                  <a:schemeClr val="accent2">
                    <a:alpha val="84000"/>
                  </a:schemeClr>
                </a:gs>
                <a:gs pos="100000">
                  <a:srgbClr val="FFFF00">
                    <a:alpha val="85999"/>
                  </a:srgb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20346" name="Text Box 90">
              <a:extLst>
                <a:ext uri="{FF2B5EF4-FFF2-40B4-BE49-F238E27FC236}">
                  <a16:creationId xmlns:a16="http://schemas.microsoft.com/office/drawing/2014/main" id="{8B51BE06-2B0C-29D2-2C5A-B47CA01A2C27}"/>
                </a:ext>
              </a:extLst>
            </p:cNvPr>
            <p:cNvSpPr txBox="1">
              <a:spLocks noChangeArrowheads="1"/>
            </p:cNvSpPr>
            <p:nvPr/>
          </p:nvSpPr>
          <p:spPr bwMode="auto">
            <a:xfrm rot="251647">
              <a:off x="1350" y="1603"/>
              <a:ext cx="208" cy="212"/>
            </a:xfrm>
            <a:prstGeom prst="rect">
              <a:avLst/>
            </a:prstGeom>
            <a:noFill/>
            <a:ln w="9525">
              <a:noFill/>
              <a:miter lim="800000"/>
              <a:headEnd/>
              <a:tailEnd/>
            </a:ln>
            <a:effectLst/>
          </p:spPr>
          <p:txBody>
            <a:bodyPr wrap="none">
              <a:spAutoFit/>
            </a:bodyPr>
            <a:lstStyle/>
            <a:p>
              <a:pPr>
                <a:defRPr/>
              </a:pPr>
              <a:r>
                <a:rPr lang="de-DE" sz="1600" i="1">
                  <a:effectLst>
                    <a:outerShdw blurRad="38100" dist="38100" dir="2700000" algn="tl">
                      <a:srgbClr val="FFFFFF"/>
                    </a:outerShdw>
                  </a:effectLst>
                  <a:latin typeface="Times" pitchFamily="-105" charset="0"/>
                  <a:ea typeface="+mn-ea"/>
                </a:rPr>
                <a:t>G</a:t>
              </a:r>
            </a:p>
          </p:txBody>
        </p:sp>
      </p:grpSp>
      <p:grpSp>
        <p:nvGrpSpPr>
          <p:cNvPr id="19" name="Group 91">
            <a:extLst>
              <a:ext uri="{FF2B5EF4-FFF2-40B4-BE49-F238E27FC236}">
                <a16:creationId xmlns:a16="http://schemas.microsoft.com/office/drawing/2014/main" id="{4E8DD71D-8826-7750-8399-FA8124E8EC4D}"/>
              </a:ext>
            </a:extLst>
          </p:cNvPr>
          <p:cNvGrpSpPr>
            <a:grpSpLocks/>
          </p:cNvGrpSpPr>
          <p:nvPr/>
        </p:nvGrpSpPr>
        <p:grpSpPr bwMode="auto">
          <a:xfrm>
            <a:off x="3836988" y="4937125"/>
            <a:ext cx="695325" cy="928688"/>
            <a:chOff x="1162" y="1265"/>
            <a:chExt cx="438" cy="585"/>
          </a:xfrm>
        </p:grpSpPr>
        <p:sp>
          <p:nvSpPr>
            <p:cNvPr id="23604" name="Freeform 92">
              <a:extLst>
                <a:ext uri="{FF2B5EF4-FFF2-40B4-BE49-F238E27FC236}">
                  <a16:creationId xmlns:a16="http://schemas.microsoft.com/office/drawing/2014/main" id="{9CC47AC4-5AB3-A0AA-BFA5-3DD01B6FFB3A}"/>
                </a:ext>
              </a:extLst>
            </p:cNvPr>
            <p:cNvSpPr>
              <a:spLocks/>
            </p:cNvSpPr>
            <p:nvPr/>
          </p:nvSpPr>
          <p:spPr bwMode="auto">
            <a:xfrm rot="-4181018">
              <a:off x="1180" y="1399"/>
              <a:ext cx="554" cy="286"/>
            </a:xfrm>
            <a:custGeom>
              <a:avLst/>
              <a:gdLst>
                <a:gd name="T0" fmla="*/ 335 w 554"/>
                <a:gd name="T1" fmla="*/ 0 h 286"/>
                <a:gd name="T2" fmla="*/ 0 w 554"/>
                <a:gd name="T3" fmla="*/ 286 h 286"/>
                <a:gd name="T4" fmla="*/ 554 w 554"/>
                <a:gd name="T5" fmla="*/ 286 h 286"/>
                <a:gd name="T6" fmla="*/ 0 60000 65536"/>
                <a:gd name="T7" fmla="*/ 0 60000 65536"/>
                <a:gd name="T8" fmla="*/ 0 60000 65536"/>
                <a:gd name="T9" fmla="*/ 0 w 554"/>
                <a:gd name="T10" fmla="*/ 0 h 286"/>
                <a:gd name="T11" fmla="*/ 554 w 554"/>
                <a:gd name="T12" fmla="*/ 286 h 286"/>
              </a:gdLst>
              <a:ahLst/>
              <a:cxnLst>
                <a:cxn ang="T6">
                  <a:pos x="T0" y="T1"/>
                </a:cxn>
                <a:cxn ang="T7">
                  <a:pos x="T2" y="T3"/>
                </a:cxn>
                <a:cxn ang="T8">
                  <a:pos x="T4" y="T5"/>
                </a:cxn>
              </a:cxnLst>
              <a:rect l="T9" t="T10" r="T11" b="T12"/>
              <a:pathLst>
                <a:path w="554" h="286">
                  <a:moveTo>
                    <a:pt x="335" y="0"/>
                  </a:moveTo>
                  <a:lnTo>
                    <a:pt x="0" y="286"/>
                  </a:lnTo>
                  <a:lnTo>
                    <a:pt x="554" y="286"/>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605" name="Freeform 93">
              <a:extLst>
                <a:ext uri="{FF2B5EF4-FFF2-40B4-BE49-F238E27FC236}">
                  <a16:creationId xmlns:a16="http://schemas.microsoft.com/office/drawing/2014/main" id="{3DD884EB-9E67-4D5C-A299-97B13657BA02}"/>
                </a:ext>
              </a:extLst>
            </p:cNvPr>
            <p:cNvSpPr>
              <a:spLocks/>
            </p:cNvSpPr>
            <p:nvPr/>
          </p:nvSpPr>
          <p:spPr bwMode="auto">
            <a:xfrm rot="-4181018">
              <a:off x="1210" y="1432"/>
              <a:ext cx="523" cy="246"/>
            </a:xfrm>
            <a:custGeom>
              <a:avLst/>
              <a:gdLst>
                <a:gd name="T0" fmla="*/ 291 w 523"/>
                <a:gd name="T1" fmla="*/ 0 h 241"/>
                <a:gd name="T2" fmla="*/ 0 w 523"/>
                <a:gd name="T3" fmla="*/ 256 h 241"/>
                <a:gd name="T4" fmla="*/ 523 w 523"/>
                <a:gd name="T5" fmla="*/ 256 h 241"/>
                <a:gd name="T6" fmla="*/ 233 w 523"/>
                <a:gd name="T7" fmla="*/ 223 h 241"/>
                <a:gd name="T8" fmla="*/ 175 w 523"/>
                <a:gd name="T9" fmla="*/ 186 h 241"/>
                <a:gd name="T10" fmla="*/ 291 w 523"/>
                <a:gd name="T11" fmla="*/ 0 h 241"/>
                <a:gd name="T12" fmla="*/ 0 60000 65536"/>
                <a:gd name="T13" fmla="*/ 0 60000 65536"/>
                <a:gd name="T14" fmla="*/ 0 60000 65536"/>
                <a:gd name="T15" fmla="*/ 0 60000 65536"/>
                <a:gd name="T16" fmla="*/ 0 60000 65536"/>
                <a:gd name="T17" fmla="*/ 0 60000 65536"/>
                <a:gd name="T18" fmla="*/ 0 w 523"/>
                <a:gd name="T19" fmla="*/ 0 h 241"/>
                <a:gd name="T20" fmla="*/ 523 w 523"/>
                <a:gd name="T21" fmla="*/ 241 h 241"/>
              </a:gdLst>
              <a:ahLst/>
              <a:cxnLst>
                <a:cxn ang="T12">
                  <a:pos x="T0" y="T1"/>
                </a:cxn>
                <a:cxn ang="T13">
                  <a:pos x="T2" y="T3"/>
                </a:cxn>
                <a:cxn ang="T14">
                  <a:pos x="T4" y="T5"/>
                </a:cxn>
                <a:cxn ang="T15">
                  <a:pos x="T6" y="T7"/>
                </a:cxn>
                <a:cxn ang="T16">
                  <a:pos x="T8" y="T9"/>
                </a:cxn>
                <a:cxn ang="T17">
                  <a:pos x="T10" y="T11"/>
                </a:cxn>
              </a:cxnLst>
              <a:rect l="T18" t="T19" r="T20" b="T21"/>
              <a:pathLst>
                <a:path w="523" h="241">
                  <a:moveTo>
                    <a:pt x="291" y="0"/>
                  </a:moveTo>
                  <a:lnTo>
                    <a:pt x="0" y="241"/>
                  </a:lnTo>
                  <a:lnTo>
                    <a:pt x="523" y="241"/>
                  </a:lnTo>
                  <a:lnTo>
                    <a:pt x="233" y="210"/>
                  </a:lnTo>
                  <a:lnTo>
                    <a:pt x="175" y="174"/>
                  </a:lnTo>
                  <a:lnTo>
                    <a:pt x="291" y="0"/>
                  </a:lnTo>
                  <a:close/>
                </a:path>
              </a:pathLst>
            </a:custGeom>
            <a:gradFill rotWithShape="0">
              <a:gsLst>
                <a:gs pos="0">
                  <a:srgbClr val="FFFF00">
                    <a:alpha val="85999"/>
                  </a:srgbClr>
                </a:gs>
                <a:gs pos="100000">
                  <a:schemeClr val="accent2">
                    <a:alpha val="84000"/>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3606" name="Line 94">
              <a:extLst>
                <a:ext uri="{FF2B5EF4-FFF2-40B4-BE49-F238E27FC236}">
                  <a16:creationId xmlns:a16="http://schemas.microsoft.com/office/drawing/2014/main" id="{B3B64152-A5BF-6C95-DC8A-0F8B865C1468}"/>
                </a:ext>
              </a:extLst>
            </p:cNvPr>
            <p:cNvSpPr>
              <a:spLocks noChangeShapeType="1"/>
            </p:cNvSpPr>
            <p:nvPr/>
          </p:nvSpPr>
          <p:spPr bwMode="auto">
            <a:xfrm flipH="1" flipV="1">
              <a:off x="1162" y="1685"/>
              <a:ext cx="331" cy="16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607" name="Freeform 95">
              <a:extLst>
                <a:ext uri="{FF2B5EF4-FFF2-40B4-BE49-F238E27FC236}">
                  <a16:creationId xmlns:a16="http://schemas.microsoft.com/office/drawing/2014/main" id="{6E5F6915-B563-A846-B6DB-2E4B6DFD17B0}"/>
                </a:ext>
              </a:extLst>
            </p:cNvPr>
            <p:cNvSpPr>
              <a:spLocks/>
            </p:cNvSpPr>
            <p:nvPr/>
          </p:nvSpPr>
          <p:spPr bwMode="auto">
            <a:xfrm>
              <a:off x="1193" y="1528"/>
              <a:ext cx="291" cy="322"/>
            </a:xfrm>
            <a:custGeom>
              <a:avLst/>
              <a:gdLst>
                <a:gd name="T0" fmla="*/ 0 w 291"/>
                <a:gd name="T1" fmla="*/ 166 h 322"/>
                <a:gd name="T2" fmla="*/ 291 w 291"/>
                <a:gd name="T3" fmla="*/ 322 h 322"/>
                <a:gd name="T4" fmla="*/ 179 w 291"/>
                <a:gd name="T5" fmla="*/ 0 h 322"/>
                <a:gd name="T6" fmla="*/ 201 w 291"/>
                <a:gd name="T7" fmla="*/ 197 h 322"/>
                <a:gd name="T8" fmla="*/ 112 w 291"/>
                <a:gd name="T9" fmla="*/ 202 h 322"/>
                <a:gd name="T10" fmla="*/ 0 w 291"/>
                <a:gd name="T11" fmla="*/ 166 h 322"/>
                <a:gd name="T12" fmla="*/ 0 60000 65536"/>
                <a:gd name="T13" fmla="*/ 0 60000 65536"/>
                <a:gd name="T14" fmla="*/ 0 60000 65536"/>
                <a:gd name="T15" fmla="*/ 0 60000 65536"/>
                <a:gd name="T16" fmla="*/ 0 60000 65536"/>
                <a:gd name="T17" fmla="*/ 0 60000 65536"/>
                <a:gd name="T18" fmla="*/ 0 w 291"/>
                <a:gd name="T19" fmla="*/ 0 h 322"/>
                <a:gd name="T20" fmla="*/ 291 w 291"/>
                <a:gd name="T21" fmla="*/ 322 h 322"/>
              </a:gdLst>
              <a:ahLst/>
              <a:cxnLst>
                <a:cxn ang="T12">
                  <a:pos x="T0" y="T1"/>
                </a:cxn>
                <a:cxn ang="T13">
                  <a:pos x="T2" y="T3"/>
                </a:cxn>
                <a:cxn ang="T14">
                  <a:pos x="T4" y="T5"/>
                </a:cxn>
                <a:cxn ang="T15">
                  <a:pos x="T6" y="T7"/>
                </a:cxn>
                <a:cxn ang="T16">
                  <a:pos x="T8" y="T9"/>
                </a:cxn>
                <a:cxn ang="T17">
                  <a:pos x="T10" y="T11"/>
                </a:cxn>
              </a:cxnLst>
              <a:rect l="T18" t="T19" r="T20" b="T21"/>
              <a:pathLst>
                <a:path w="291" h="322">
                  <a:moveTo>
                    <a:pt x="0" y="166"/>
                  </a:moveTo>
                  <a:lnTo>
                    <a:pt x="291" y="322"/>
                  </a:lnTo>
                  <a:lnTo>
                    <a:pt x="179" y="0"/>
                  </a:lnTo>
                  <a:lnTo>
                    <a:pt x="201" y="197"/>
                  </a:lnTo>
                  <a:lnTo>
                    <a:pt x="112" y="202"/>
                  </a:lnTo>
                  <a:lnTo>
                    <a:pt x="0" y="166"/>
                  </a:lnTo>
                  <a:close/>
                </a:path>
              </a:pathLst>
            </a:custGeom>
            <a:gradFill rotWithShape="0">
              <a:gsLst>
                <a:gs pos="0">
                  <a:schemeClr val="accent2">
                    <a:alpha val="84000"/>
                  </a:schemeClr>
                </a:gs>
                <a:gs pos="100000">
                  <a:srgbClr val="FFFF00">
                    <a:alpha val="85999"/>
                  </a:srgb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20352" name="Text Box 96">
              <a:extLst>
                <a:ext uri="{FF2B5EF4-FFF2-40B4-BE49-F238E27FC236}">
                  <a16:creationId xmlns:a16="http://schemas.microsoft.com/office/drawing/2014/main" id="{7684BC76-B893-F8C0-AD64-D132864E8564}"/>
                </a:ext>
              </a:extLst>
            </p:cNvPr>
            <p:cNvSpPr txBox="1">
              <a:spLocks noChangeArrowheads="1"/>
            </p:cNvSpPr>
            <p:nvPr/>
          </p:nvSpPr>
          <p:spPr bwMode="auto">
            <a:xfrm rot="251647">
              <a:off x="1350" y="1603"/>
              <a:ext cx="208" cy="212"/>
            </a:xfrm>
            <a:prstGeom prst="rect">
              <a:avLst/>
            </a:prstGeom>
            <a:noFill/>
            <a:ln w="9525">
              <a:noFill/>
              <a:miter lim="800000"/>
              <a:headEnd/>
              <a:tailEnd/>
            </a:ln>
            <a:effectLst/>
          </p:spPr>
          <p:txBody>
            <a:bodyPr wrap="none">
              <a:spAutoFit/>
            </a:bodyPr>
            <a:lstStyle/>
            <a:p>
              <a:pPr>
                <a:defRPr/>
              </a:pPr>
              <a:r>
                <a:rPr lang="de-DE" sz="1600" i="1">
                  <a:effectLst>
                    <a:outerShdw blurRad="38100" dist="38100" dir="2700000" algn="tl">
                      <a:srgbClr val="FFFFFF"/>
                    </a:outerShdw>
                  </a:effectLst>
                  <a:latin typeface="Times" pitchFamily="-105" charset="0"/>
                  <a:ea typeface="+mn-ea"/>
                </a:rPr>
                <a:t>G</a:t>
              </a:r>
            </a:p>
          </p:txBody>
        </p:sp>
      </p:grpSp>
      <p:grpSp>
        <p:nvGrpSpPr>
          <p:cNvPr id="20" name="Group 97">
            <a:extLst>
              <a:ext uri="{FF2B5EF4-FFF2-40B4-BE49-F238E27FC236}">
                <a16:creationId xmlns:a16="http://schemas.microsoft.com/office/drawing/2014/main" id="{B29CEC05-71E6-BF66-45EE-FF85050DBFBC}"/>
              </a:ext>
            </a:extLst>
          </p:cNvPr>
          <p:cNvGrpSpPr>
            <a:grpSpLocks/>
          </p:cNvGrpSpPr>
          <p:nvPr/>
        </p:nvGrpSpPr>
        <p:grpSpPr bwMode="auto">
          <a:xfrm>
            <a:off x="6167438" y="3314700"/>
            <a:ext cx="695325" cy="928688"/>
            <a:chOff x="1162" y="1265"/>
            <a:chExt cx="438" cy="585"/>
          </a:xfrm>
        </p:grpSpPr>
        <p:sp>
          <p:nvSpPr>
            <p:cNvPr id="23599" name="Freeform 98">
              <a:extLst>
                <a:ext uri="{FF2B5EF4-FFF2-40B4-BE49-F238E27FC236}">
                  <a16:creationId xmlns:a16="http://schemas.microsoft.com/office/drawing/2014/main" id="{B99568DA-A85B-85BC-F50A-EDD8931EEAC9}"/>
                </a:ext>
              </a:extLst>
            </p:cNvPr>
            <p:cNvSpPr>
              <a:spLocks/>
            </p:cNvSpPr>
            <p:nvPr/>
          </p:nvSpPr>
          <p:spPr bwMode="auto">
            <a:xfrm rot="-4181018">
              <a:off x="1180" y="1399"/>
              <a:ext cx="554" cy="286"/>
            </a:xfrm>
            <a:custGeom>
              <a:avLst/>
              <a:gdLst>
                <a:gd name="T0" fmla="*/ 335 w 554"/>
                <a:gd name="T1" fmla="*/ 0 h 286"/>
                <a:gd name="T2" fmla="*/ 0 w 554"/>
                <a:gd name="T3" fmla="*/ 286 h 286"/>
                <a:gd name="T4" fmla="*/ 554 w 554"/>
                <a:gd name="T5" fmla="*/ 286 h 286"/>
                <a:gd name="T6" fmla="*/ 0 60000 65536"/>
                <a:gd name="T7" fmla="*/ 0 60000 65536"/>
                <a:gd name="T8" fmla="*/ 0 60000 65536"/>
                <a:gd name="T9" fmla="*/ 0 w 554"/>
                <a:gd name="T10" fmla="*/ 0 h 286"/>
                <a:gd name="T11" fmla="*/ 554 w 554"/>
                <a:gd name="T12" fmla="*/ 286 h 286"/>
              </a:gdLst>
              <a:ahLst/>
              <a:cxnLst>
                <a:cxn ang="T6">
                  <a:pos x="T0" y="T1"/>
                </a:cxn>
                <a:cxn ang="T7">
                  <a:pos x="T2" y="T3"/>
                </a:cxn>
                <a:cxn ang="T8">
                  <a:pos x="T4" y="T5"/>
                </a:cxn>
              </a:cxnLst>
              <a:rect l="T9" t="T10" r="T11" b="T12"/>
              <a:pathLst>
                <a:path w="554" h="286">
                  <a:moveTo>
                    <a:pt x="335" y="0"/>
                  </a:moveTo>
                  <a:lnTo>
                    <a:pt x="0" y="286"/>
                  </a:lnTo>
                  <a:lnTo>
                    <a:pt x="554" y="286"/>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600" name="Freeform 99">
              <a:extLst>
                <a:ext uri="{FF2B5EF4-FFF2-40B4-BE49-F238E27FC236}">
                  <a16:creationId xmlns:a16="http://schemas.microsoft.com/office/drawing/2014/main" id="{74B4178C-EB4A-B543-C7C8-66397720BCDA}"/>
                </a:ext>
              </a:extLst>
            </p:cNvPr>
            <p:cNvSpPr>
              <a:spLocks/>
            </p:cNvSpPr>
            <p:nvPr/>
          </p:nvSpPr>
          <p:spPr bwMode="auto">
            <a:xfrm rot="-4181018">
              <a:off x="1210" y="1432"/>
              <a:ext cx="523" cy="246"/>
            </a:xfrm>
            <a:custGeom>
              <a:avLst/>
              <a:gdLst>
                <a:gd name="T0" fmla="*/ 291 w 523"/>
                <a:gd name="T1" fmla="*/ 0 h 241"/>
                <a:gd name="T2" fmla="*/ 0 w 523"/>
                <a:gd name="T3" fmla="*/ 256 h 241"/>
                <a:gd name="T4" fmla="*/ 523 w 523"/>
                <a:gd name="T5" fmla="*/ 256 h 241"/>
                <a:gd name="T6" fmla="*/ 233 w 523"/>
                <a:gd name="T7" fmla="*/ 223 h 241"/>
                <a:gd name="T8" fmla="*/ 175 w 523"/>
                <a:gd name="T9" fmla="*/ 186 h 241"/>
                <a:gd name="T10" fmla="*/ 291 w 523"/>
                <a:gd name="T11" fmla="*/ 0 h 241"/>
                <a:gd name="T12" fmla="*/ 0 60000 65536"/>
                <a:gd name="T13" fmla="*/ 0 60000 65536"/>
                <a:gd name="T14" fmla="*/ 0 60000 65536"/>
                <a:gd name="T15" fmla="*/ 0 60000 65536"/>
                <a:gd name="T16" fmla="*/ 0 60000 65536"/>
                <a:gd name="T17" fmla="*/ 0 60000 65536"/>
                <a:gd name="T18" fmla="*/ 0 w 523"/>
                <a:gd name="T19" fmla="*/ 0 h 241"/>
                <a:gd name="T20" fmla="*/ 523 w 523"/>
                <a:gd name="T21" fmla="*/ 241 h 241"/>
              </a:gdLst>
              <a:ahLst/>
              <a:cxnLst>
                <a:cxn ang="T12">
                  <a:pos x="T0" y="T1"/>
                </a:cxn>
                <a:cxn ang="T13">
                  <a:pos x="T2" y="T3"/>
                </a:cxn>
                <a:cxn ang="T14">
                  <a:pos x="T4" y="T5"/>
                </a:cxn>
                <a:cxn ang="T15">
                  <a:pos x="T6" y="T7"/>
                </a:cxn>
                <a:cxn ang="T16">
                  <a:pos x="T8" y="T9"/>
                </a:cxn>
                <a:cxn ang="T17">
                  <a:pos x="T10" y="T11"/>
                </a:cxn>
              </a:cxnLst>
              <a:rect l="T18" t="T19" r="T20" b="T21"/>
              <a:pathLst>
                <a:path w="523" h="241">
                  <a:moveTo>
                    <a:pt x="291" y="0"/>
                  </a:moveTo>
                  <a:lnTo>
                    <a:pt x="0" y="241"/>
                  </a:lnTo>
                  <a:lnTo>
                    <a:pt x="523" y="241"/>
                  </a:lnTo>
                  <a:lnTo>
                    <a:pt x="233" y="210"/>
                  </a:lnTo>
                  <a:lnTo>
                    <a:pt x="175" y="174"/>
                  </a:lnTo>
                  <a:lnTo>
                    <a:pt x="291" y="0"/>
                  </a:lnTo>
                  <a:close/>
                </a:path>
              </a:pathLst>
            </a:custGeom>
            <a:gradFill rotWithShape="0">
              <a:gsLst>
                <a:gs pos="0">
                  <a:srgbClr val="FFFF00">
                    <a:alpha val="85999"/>
                  </a:srgbClr>
                </a:gs>
                <a:gs pos="100000">
                  <a:schemeClr val="accent2">
                    <a:alpha val="84000"/>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3601" name="Line 100">
              <a:extLst>
                <a:ext uri="{FF2B5EF4-FFF2-40B4-BE49-F238E27FC236}">
                  <a16:creationId xmlns:a16="http://schemas.microsoft.com/office/drawing/2014/main" id="{DAABA296-8BEF-994D-7CF9-6F7A362AED68}"/>
                </a:ext>
              </a:extLst>
            </p:cNvPr>
            <p:cNvSpPr>
              <a:spLocks noChangeShapeType="1"/>
            </p:cNvSpPr>
            <p:nvPr/>
          </p:nvSpPr>
          <p:spPr bwMode="auto">
            <a:xfrm flipH="1" flipV="1">
              <a:off x="1162" y="1685"/>
              <a:ext cx="331" cy="16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602" name="Freeform 101">
              <a:extLst>
                <a:ext uri="{FF2B5EF4-FFF2-40B4-BE49-F238E27FC236}">
                  <a16:creationId xmlns:a16="http://schemas.microsoft.com/office/drawing/2014/main" id="{0A9563D2-AC8E-CF29-54E2-AFE954BD8F96}"/>
                </a:ext>
              </a:extLst>
            </p:cNvPr>
            <p:cNvSpPr>
              <a:spLocks/>
            </p:cNvSpPr>
            <p:nvPr/>
          </p:nvSpPr>
          <p:spPr bwMode="auto">
            <a:xfrm>
              <a:off x="1193" y="1528"/>
              <a:ext cx="291" cy="322"/>
            </a:xfrm>
            <a:custGeom>
              <a:avLst/>
              <a:gdLst>
                <a:gd name="T0" fmla="*/ 0 w 291"/>
                <a:gd name="T1" fmla="*/ 166 h 322"/>
                <a:gd name="T2" fmla="*/ 291 w 291"/>
                <a:gd name="T3" fmla="*/ 322 h 322"/>
                <a:gd name="T4" fmla="*/ 179 w 291"/>
                <a:gd name="T5" fmla="*/ 0 h 322"/>
                <a:gd name="T6" fmla="*/ 201 w 291"/>
                <a:gd name="T7" fmla="*/ 197 h 322"/>
                <a:gd name="T8" fmla="*/ 112 w 291"/>
                <a:gd name="T9" fmla="*/ 202 h 322"/>
                <a:gd name="T10" fmla="*/ 0 w 291"/>
                <a:gd name="T11" fmla="*/ 166 h 322"/>
                <a:gd name="T12" fmla="*/ 0 60000 65536"/>
                <a:gd name="T13" fmla="*/ 0 60000 65536"/>
                <a:gd name="T14" fmla="*/ 0 60000 65536"/>
                <a:gd name="T15" fmla="*/ 0 60000 65536"/>
                <a:gd name="T16" fmla="*/ 0 60000 65536"/>
                <a:gd name="T17" fmla="*/ 0 60000 65536"/>
                <a:gd name="T18" fmla="*/ 0 w 291"/>
                <a:gd name="T19" fmla="*/ 0 h 322"/>
                <a:gd name="T20" fmla="*/ 291 w 291"/>
                <a:gd name="T21" fmla="*/ 322 h 322"/>
              </a:gdLst>
              <a:ahLst/>
              <a:cxnLst>
                <a:cxn ang="T12">
                  <a:pos x="T0" y="T1"/>
                </a:cxn>
                <a:cxn ang="T13">
                  <a:pos x="T2" y="T3"/>
                </a:cxn>
                <a:cxn ang="T14">
                  <a:pos x="T4" y="T5"/>
                </a:cxn>
                <a:cxn ang="T15">
                  <a:pos x="T6" y="T7"/>
                </a:cxn>
                <a:cxn ang="T16">
                  <a:pos x="T8" y="T9"/>
                </a:cxn>
                <a:cxn ang="T17">
                  <a:pos x="T10" y="T11"/>
                </a:cxn>
              </a:cxnLst>
              <a:rect l="T18" t="T19" r="T20" b="T21"/>
              <a:pathLst>
                <a:path w="291" h="322">
                  <a:moveTo>
                    <a:pt x="0" y="166"/>
                  </a:moveTo>
                  <a:lnTo>
                    <a:pt x="291" y="322"/>
                  </a:lnTo>
                  <a:lnTo>
                    <a:pt x="179" y="0"/>
                  </a:lnTo>
                  <a:lnTo>
                    <a:pt x="201" y="197"/>
                  </a:lnTo>
                  <a:lnTo>
                    <a:pt x="112" y="202"/>
                  </a:lnTo>
                  <a:lnTo>
                    <a:pt x="0" y="166"/>
                  </a:lnTo>
                  <a:close/>
                </a:path>
              </a:pathLst>
            </a:custGeom>
            <a:gradFill rotWithShape="0">
              <a:gsLst>
                <a:gs pos="0">
                  <a:schemeClr val="accent2">
                    <a:alpha val="84000"/>
                  </a:schemeClr>
                </a:gs>
                <a:gs pos="100000">
                  <a:srgbClr val="FFFF00">
                    <a:alpha val="85999"/>
                  </a:srgb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20358" name="Text Box 102">
              <a:extLst>
                <a:ext uri="{FF2B5EF4-FFF2-40B4-BE49-F238E27FC236}">
                  <a16:creationId xmlns:a16="http://schemas.microsoft.com/office/drawing/2014/main" id="{2B8E2AED-3B3C-E36A-D054-750DAEB7377C}"/>
                </a:ext>
              </a:extLst>
            </p:cNvPr>
            <p:cNvSpPr txBox="1">
              <a:spLocks noChangeArrowheads="1"/>
            </p:cNvSpPr>
            <p:nvPr/>
          </p:nvSpPr>
          <p:spPr bwMode="auto">
            <a:xfrm rot="251647">
              <a:off x="1350" y="1603"/>
              <a:ext cx="208" cy="212"/>
            </a:xfrm>
            <a:prstGeom prst="rect">
              <a:avLst/>
            </a:prstGeom>
            <a:noFill/>
            <a:ln w="9525">
              <a:noFill/>
              <a:miter lim="800000"/>
              <a:headEnd/>
              <a:tailEnd/>
            </a:ln>
            <a:effectLst/>
          </p:spPr>
          <p:txBody>
            <a:bodyPr wrap="none">
              <a:spAutoFit/>
            </a:bodyPr>
            <a:lstStyle/>
            <a:p>
              <a:pPr>
                <a:defRPr/>
              </a:pPr>
              <a:r>
                <a:rPr lang="de-DE" sz="1600" i="1">
                  <a:effectLst>
                    <a:outerShdw blurRad="38100" dist="38100" dir="2700000" algn="tl">
                      <a:srgbClr val="FFFFFF"/>
                    </a:outerShdw>
                  </a:effectLst>
                  <a:latin typeface="Times" pitchFamily="-105" charset="0"/>
                  <a:ea typeface="+mn-ea"/>
                </a:rPr>
                <a:t>G</a:t>
              </a:r>
            </a:p>
          </p:txBody>
        </p:sp>
      </p:grpSp>
      <p:grpSp>
        <p:nvGrpSpPr>
          <p:cNvPr id="21" name="Group 103">
            <a:extLst>
              <a:ext uri="{FF2B5EF4-FFF2-40B4-BE49-F238E27FC236}">
                <a16:creationId xmlns:a16="http://schemas.microsoft.com/office/drawing/2014/main" id="{A5D794F3-0C69-7FD0-176B-C00566EA25F5}"/>
              </a:ext>
            </a:extLst>
          </p:cNvPr>
          <p:cNvGrpSpPr>
            <a:grpSpLocks/>
          </p:cNvGrpSpPr>
          <p:nvPr/>
        </p:nvGrpSpPr>
        <p:grpSpPr bwMode="auto">
          <a:xfrm>
            <a:off x="6311900" y="1452563"/>
            <a:ext cx="695325" cy="928687"/>
            <a:chOff x="1162" y="1265"/>
            <a:chExt cx="438" cy="585"/>
          </a:xfrm>
        </p:grpSpPr>
        <p:sp>
          <p:nvSpPr>
            <p:cNvPr id="23594" name="Freeform 104">
              <a:extLst>
                <a:ext uri="{FF2B5EF4-FFF2-40B4-BE49-F238E27FC236}">
                  <a16:creationId xmlns:a16="http://schemas.microsoft.com/office/drawing/2014/main" id="{7586E7F2-BA42-3912-864C-E2CC8683F24D}"/>
                </a:ext>
              </a:extLst>
            </p:cNvPr>
            <p:cNvSpPr>
              <a:spLocks/>
            </p:cNvSpPr>
            <p:nvPr/>
          </p:nvSpPr>
          <p:spPr bwMode="auto">
            <a:xfrm rot="-4181018">
              <a:off x="1180" y="1399"/>
              <a:ext cx="554" cy="286"/>
            </a:xfrm>
            <a:custGeom>
              <a:avLst/>
              <a:gdLst>
                <a:gd name="T0" fmla="*/ 335 w 554"/>
                <a:gd name="T1" fmla="*/ 0 h 286"/>
                <a:gd name="T2" fmla="*/ 0 w 554"/>
                <a:gd name="T3" fmla="*/ 286 h 286"/>
                <a:gd name="T4" fmla="*/ 554 w 554"/>
                <a:gd name="T5" fmla="*/ 286 h 286"/>
                <a:gd name="T6" fmla="*/ 0 60000 65536"/>
                <a:gd name="T7" fmla="*/ 0 60000 65536"/>
                <a:gd name="T8" fmla="*/ 0 60000 65536"/>
                <a:gd name="T9" fmla="*/ 0 w 554"/>
                <a:gd name="T10" fmla="*/ 0 h 286"/>
                <a:gd name="T11" fmla="*/ 554 w 554"/>
                <a:gd name="T12" fmla="*/ 286 h 286"/>
              </a:gdLst>
              <a:ahLst/>
              <a:cxnLst>
                <a:cxn ang="T6">
                  <a:pos x="T0" y="T1"/>
                </a:cxn>
                <a:cxn ang="T7">
                  <a:pos x="T2" y="T3"/>
                </a:cxn>
                <a:cxn ang="T8">
                  <a:pos x="T4" y="T5"/>
                </a:cxn>
              </a:cxnLst>
              <a:rect l="T9" t="T10" r="T11" b="T12"/>
              <a:pathLst>
                <a:path w="554" h="286">
                  <a:moveTo>
                    <a:pt x="335" y="0"/>
                  </a:moveTo>
                  <a:lnTo>
                    <a:pt x="0" y="286"/>
                  </a:lnTo>
                  <a:lnTo>
                    <a:pt x="554" y="286"/>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595" name="Freeform 105">
              <a:extLst>
                <a:ext uri="{FF2B5EF4-FFF2-40B4-BE49-F238E27FC236}">
                  <a16:creationId xmlns:a16="http://schemas.microsoft.com/office/drawing/2014/main" id="{901591BE-8305-23D6-AF32-23CB387F23B1}"/>
                </a:ext>
              </a:extLst>
            </p:cNvPr>
            <p:cNvSpPr>
              <a:spLocks/>
            </p:cNvSpPr>
            <p:nvPr/>
          </p:nvSpPr>
          <p:spPr bwMode="auto">
            <a:xfrm rot="-4181018">
              <a:off x="1210" y="1432"/>
              <a:ext cx="523" cy="246"/>
            </a:xfrm>
            <a:custGeom>
              <a:avLst/>
              <a:gdLst>
                <a:gd name="T0" fmla="*/ 291 w 523"/>
                <a:gd name="T1" fmla="*/ 0 h 241"/>
                <a:gd name="T2" fmla="*/ 0 w 523"/>
                <a:gd name="T3" fmla="*/ 256 h 241"/>
                <a:gd name="T4" fmla="*/ 523 w 523"/>
                <a:gd name="T5" fmla="*/ 256 h 241"/>
                <a:gd name="T6" fmla="*/ 233 w 523"/>
                <a:gd name="T7" fmla="*/ 223 h 241"/>
                <a:gd name="T8" fmla="*/ 175 w 523"/>
                <a:gd name="T9" fmla="*/ 186 h 241"/>
                <a:gd name="T10" fmla="*/ 291 w 523"/>
                <a:gd name="T11" fmla="*/ 0 h 241"/>
                <a:gd name="T12" fmla="*/ 0 60000 65536"/>
                <a:gd name="T13" fmla="*/ 0 60000 65536"/>
                <a:gd name="T14" fmla="*/ 0 60000 65536"/>
                <a:gd name="T15" fmla="*/ 0 60000 65536"/>
                <a:gd name="T16" fmla="*/ 0 60000 65536"/>
                <a:gd name="T17" fmla="*/ 0 60000 65536"/>
                <a:gd name="T18" fmla="*/ 0 w 523"/>
                <a:gd name="T19" fmla="*/ 0 h 241"/>
                <a:gd name="T20" fmla="*/ 523 w 523"/>
                <a:gd name="T21" fmla="*/ 241 h 241"/>
              </a:gdLst>
              <a:ahLst/>
              <a:cxnLst>
                <a:cxn ang="T12">
                  <a:pos x="T0" y="T1"/>
                </a:cxn>
                <a:cxn ang="T13">
                  <a:pos x="T2" y="T3"/>
                </a:cxn>
                <a:cxn ang="T14">
                  <a:pos x="T4" y="T5"/>
                </a:cxn>
                <a:cxn ang="T15">
                  <a:pos x="T6" y="T7"/>
                </a:cxn>
                <a:cxn ang="T16">
                  <a:pos x="T8" y="T9"/>
                </a:cxn>
                <a:cxn ang="T17">
                  <a:pos x="T10" y="T11"/>
                </a:cxn>
              </a:cxnLst>
              <a:rect l="T18" t="T19" r="T20" b="T21"/>
              <a:pathLst>
                <a:path w="523" h="241">
                  <a:moveTo>
                    <a:pt x="291" y="0"/>
                  </a:moveTo>
                  <a:lnTo>
                    <a:pt x="0" y="241"/>
                  </a:lnTo>
                  <a:lnTo>
                    <a:pt x="523" y="241"/>
                  </a:lnTo>
                  <a:lnTo>
                    <a:pt x="233" y="210"/>
                  </a:lnTo>
                  <a:lnTo>
                    <a:pt x="175" y="174"/>
                  </a:lnTo>
                  <a:lnTo>
                    <a:pt x="291" y="0"/>
                  </a:lnTo>
                  <a:close/>
                </a:path>
              </a:pathLst>
            </a:custGeom>
            <a:gradFill rotWithShape="0">
              <a:gsLst>
                <a:gs pos="0">
                  <a:srgbClr val="FFFF00">
                    <a:alpha val="85999"/>
                  </a:srgbClr>
                </a:gs>
                <a:gs pos="100000">
                  <a:schemeClr val="accent2">
                    <a:alpha val="84000"/>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3596" name="Line 106">
              <a:extLst>
                <a:ext uri="{FF2B5EF4-FFF2-40B4-BE49-F238E27FC236}">
                  <a16:creationId xmlns:a16="http://schemas.microsoft.com/office/drawing/2014/main" id="{3799A1F4-BBF8-8828-1051-3973B1C58AB0}"/>
                </a:ext>
              </a:extLst>
            </p:cNvPr>
            <p:cNvSpPr>
              <a:spLocks noChangeShapeType="1"/>
            </p:cNvSpPr>
            <p:nvPr/>
          </p:nvSpPr>
          <p:spPr bwMode="auto">
            <a:xfrm flipH="1" flipV="1">
              <a:off x="1162" y="1685"/>
              <a:ext cx="331" cy="16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97" name="Freeform 107">
              <a:extLst>
                <a:ext uri="{FF2B5EF4-FFF2-40B4-BE49-F238E27FC236}">
                  <a16:creationId xmlns:a16="http://schemas.microsoft.com/office/drawing/2014/main" id="{E17D6245-E5A5-B933-0178-0606FB5767D1}"/>
                </a:ext>
              </a:extLst>
            </p:cNvPr>
            <p:cNvSpPr>
              <a:spLocks/>
            </p:cNvSpPr>
            <p:nvPr/>
          </p:nvSpPr>
          <p:spPr bwMode="auto">
            <a:xfrm>
              <a:off x="1193" y="1528"/>
              <a:ext cx="291" cy="322"/>
            </a:xfrm>
            <a:custGeom>
              <a:avLst/>
              <a:gdLst>
                <a:gd name="T0" fmla="*/ 0 w 291"/>
                <a:gd name="T1" fmla="*/ 166 h 322"/>
                <a:gd name="T2" fmla="*/ 291 w 291"/>
                <a:gd name="T3" fmla="*/ 322 h 322"/>
                <a:gd name="T4" fmla="*/ 179 w 291"/>
                <a:gd name="T5" fmla="*/ 0 h 322"/>
                <a:gd name="T6" fmla="*/ 201 w 291"/>
                <a:gd name="T7" fmla="*/ 197 h 322"/>
                <a:gd name="T8" fmla="*/ 112 w 291"/>
                <a:gd name="T9" fmla="*/ 202 h 322"/>
                <a:gd name="T10" fmla="*/ 0 w 291"/>
                <a:gd name="T11" fmla="*/ 166 h 322"/>
                <a:gd name="T12" fmla="*/ 0 60000 65536"/>
                <a:gd name="T13" fmla="*/ 0 60000 65536"/>
                <a:gd name="T14" fmla="*/ 0 60000 65536"/>
                <a:gd name="T15" fmla="*/ 0 60000 65536"/>
                <a:gd name="T16" fmla="*/ 0 60000 65536"/>
                <a:gd name="T17" fmla="*/ 0 60000 65536"/>
                <a:gd name="T18" fmla="*/ 0 w 291"/>
                <a:gd name="T19" fmla="*/ 0 h 322"/>
                <a:gd name="T20" fmla="*/ 291 w 291"/>
                <a:gd name="T21" fmla="*/ 322 h 322"/>
              </a:gdLst>
              <a:ahLst/>
              <a:cxnLst>
                <a:cxn ang="T12">
                  <a:pos x="T0" y="T1"/>
                </a:cxn>
                <a:cxn ang="T13">
                  <a:pos x="T2" y="T3"/>
                </a:cxn>
                <a:cxn ang="T14">
                  <a:pos x="T4" y="T5"/>
                </a:cxn>
                <a:cxn ang="T15">
                  <a:pos x="T6" y="T7"/>
                </a:cxn>
                <a:cxn ang="T16">
                  <a:pos x="T8" y="T9"/>
                </a:cxn>
                <a:cxn ang="T17">
                  <a:pos x="T10" y="T11"/>
                </a:cxn>
              </a:cxnLst>
              <a:rect l="T18" t="T19" r="T20" b="T21"/>
              <a:pathLst>
                <a:path w="291" h="322">
                  <a:moveTo>
                    <a:pt x="0" y="166"/>
                  </a:moveTo>
                  <a:lnTo>
                    <a:pt x="291" y="322"/>
                  </a:lnTo>
                  <a:lnTo>
                    <a:pt x="179" y="0"/>
                  </a:lnTo>
                  <a:lnTo>
                    <a:pt x="201" y="197"/>
                  </a:lnTo>
                  <a:lnTo>
                    <a:pt x="112" y="202"/>
                  </a:lnTo>
                  <a:lnTo>
                    <a:pt x="0" y="166"/>
                  </a:lnTo>
                  <a:close/>
                </a:path>
              </a:pathLst>
            </a:custGeom>
            <a:gradFill rotWithShape="0">
              <a:gsLst>
                <a:gs pos="0">
                  <a:schemeClr val="accent2">
                    <a:alpha val="84000"/>
                  </a:schemeClr>
                </a:gs>
                <a:gs pos="100000">
                  <a:srgbClr val="FFFF00">
                    <a:alpha val="85999"/>
                  </a:srgb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20364" name="Text Box 108">
              <a:extLst>
                <a:ext uri="{FF2B5EF4-FFF2-40B4-BE49-F238E27FC236}">
                  <a16:creationId xmlns:a16="http://schemas.microsoft.com/office/drawing/2014/main" id="{CA0F6250-7647-135C-7660-258CE0759E19}"/>
                </a:ext>
              </a:extLst>
            </p:cNvPr>
            <p:cNvSpPr txBox="1">
              <a:spLocks noChangeArrowheads="1"/>
            </p:cNvSpPr>
            <p:nvPr/>
          </p:nvSpPr>
          <p:spPr bwMode="auto">
            <a:xfrm rot="251647">
              <a:off x="1350" y="1603"/>
              <a:ext cx="208" cy="212"/>
            </a:xfrm>
            <a:prstGeom prst="rect">
              <a:avLst/>
            </a:prstGeom>
            <a:noFill/>
            <a:ln w="9525">
              <a:noFill/>
              <a:miter lim="800000"/>
              <a:headEnd/>
              <a:tailEnd/>
            </a:ln>
            <a:effectLst/>
          </p:spPr>
          <p:txBody>
            <a:bodyPr wrap="none">
              <a:spAutoFit/>
            </a:bodyPr>
            <a:lstStyle/>
            <a:p>
              <a:pPr>
                <a:defRPr/>
              </a:pPr>
              <a:r>
                <a:rPr lang="de-DE" sz="1600" i="1">
                  <a:effectLst>
                    <a:outerShdw blurRad="38100" dist="38100" dir="2700000" algn="tl">
                      <a:srgbClr val="FFFFFF"/>
                    </a:outerShdw>
                  </a:effectLst>
                  <a:latin typeface="Times" pitchFamily="-105" charset="0"/>
                  <a:ea typeface="+mn-ea"/>
                </a:rPr>
                <a:t>G</a:t>
              </a:r>
            </a:p>
          </p:txBody>
        </p:sp>
      </p:grpSp>
      <p:grpSp>
        <p:nvGrpSpPr>
          <p:cNvPr id="22" name="Group 109">
            <a:extLst>
              <a:ext uri="{FF2B5EF4-FFF2-40B4-BE49-F238E27FC236}">
                <a16:creationId xmlns:a16="http://schemas.microsoft.com/office/drawing/2014/main" id="{547AD9F9-46B0-705B-5089-8DBE9E08D6EA}"/>
              </a:ext>
            </a:extLst>
          </p:cNvPr>
          <p:cNvGrpSpPr>
            <a:grpSpLocks/>
          </p:cNvGrpSpPr>
          <p:nvPr/>
        </p:nvGrpSpPr>
        <p:grpSpPr bwMode="auto">
          <a:xfrm>
            <a:off x="4233863" y="1998663"/>
            <a:ext cx="695325" cy="928687"/>
            <a:chOff x="1162" y="1265"/>
            <a:chExt cx="438" cy="585"/>
          </a:xfrm>
        </p:grpSpPr>
        <p:sp>
          <p:nvSpPr>
            <p:cNvPr id="23589" name="Freeform 110">
              <a:extLst>
                <a:ext uri="{FF2B5EF4-FFF2-40B4-BE49-F238E27FC236}">
                  <a16:creationId xmlns:a16="http://schemas.microsoft.com/office/drawing/2014/main" id="{FDFF41AB-9F0B-94A4-E4EC-5E95E7B44432}"/>
                </a:ext>
              </a:extLst>
            </p:cNvPr>
            <p:cNvSpPr>
              <a:spLocks/>
            </p:cNvSpPr>
            <p:nvPr/>
          </p:nvSpPr>
          <p:spPr bwMode="auto">
            <a:xfrm rot="-4181018">
              <a:off x="1180" y="1399"/>
              <a:ext cx="554" cy="286"/>
            </a:xfrm>
            <a:custGeom>
              <a:avLst/>
              <a:gdLst>
                <a:gd name="T0" fmla="*/ 335 w 554"/>
                <a:gd name="T1" fmla="*/ 0 h 286"/>
                <a:gd name="T2" fmla="*/ 0 w 554"/>
                <a:gd name="T3" fmla="*/ 286 h 286"/>
                <a:gd name="T4" fmla="*/ 554 w 554"/>
                <a:gd name="T5" fmla="*/ 286 h 286"/>
                <a:gd name="T6" fmla="*/ 0 60000 65536"/>
                <a:gd name="T7" fmla="*/ 0 60000 65536"/>
                <a:gd name="T8" fmla="*/ 0 60000 65536"/>
                <a:gd name="T9" fmla="*/ 0 w 554"/>
                <a:gd name="T10" fmla="*/ 0 h 286"/>
                <a:gd name="T11" fmla="*/ 554 w 554"/>
                <a:gd name="T12" fmla="*/ 286 h 286"/>
              </a:gdLst>
              <a:ahLst/>
              <a:cxnLst>
                <a:cxn ang="T6">
                  <a:pos x="T0" y="T1"/>
                </a:cxn>
                <a:cxn ang="T7">
                  <a:pos x="T2" y="T3"/>
                </a:cxn>
                <a:cxn ang="T8">
                  <a:pos x="T4" y="T5"/>
                </a:cxn>
              </a:cxnLst>
              <a:rect l="T9" t="T10" r="T11" b="T12"/>
              <a:pathLst>
                <a:path w="554" h="286">
                  <a:moveTo>
                    <a:pt x="335" y="0"/>
                  </a:moveTo>
                  <a:lnTo>
                    <a:pt x="0" y="286"/>
                  </a:lnTo>
                  <a:lnTo>
                    <a:pt x="554" y="286"/>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590" name="Freeform 111">
              <a:extLst>
                <a:ext uri="{FF2B5EF4-FFF2-40B4-BE49-F238E27FC236}">
                  <a16:creationId xmlns:a16="http://schemas.microsoft.com/office/drawing/2014/main" id="{A35AD05A-CE34-DF97-3F25-5B078E26EB14}"/>
                </a:ext>
              </a:extLst>
            </p:cNvPr>
            <p:cNvSpPr>
              <a:spLocks/>
            </p:cNvSpPr>
            <p:nvPr/>
          </p:nvSpPr>
          <p:spPr bwMode="auto">
            <a:xfrm rot="-4181018">
              <a:off x="1210" y="1432"/>
              <a:ext cx="523" cy="246"/>
            </a:xfrm>
            <a:custGeom>
              <a:avLst/>
              <a:gdLst>
                <a:gd name="T0" fmla="*/ 291 w 523"/>
                <a:gd name="T1" fmla="*/ 0 h 241"/>
                <a:gd name="T2" fmla="*/ 0 w 523"/>
                <a:gd name="T3" fmla="*/ 256 h 241"/>
                <a:gd name="T4" fmla="*/ 523 w 523"/>
                <a:gd name="T5" fmla="*/ 256 h 241"/>
                <a:gd name="T6" fmla="*/ 233 w 523"/>
                <a:gd name="T7" fmla="*/ 223 h 241"/>
                <a:gd name="T8" fmla="*/ 175 w 523"/>
                <a:gd name="T9" fmla="*/ 186 h 241"/>
                <a:gd name="T10" fmla="*/ 291 w 523"/>
                <a:gd name="T11" fmla="*/ 0 h 241"/>
                <a:gd name="T12" fmla="*/ 0 60000 65536"/>
                <a:gd name="T13" fmla="*/ 0 60000 65536"/>
                <a:gd name="T14" fmla="*/ 0 60000 65536"/>
                <a:gd name="T15" fmla="*/ 0 60000 65536"/>
                <a:gd name="T16" fmla="*/ 0 60000 65536"/>
                <a:gd name="T17" fmla="*/ 0 60000 65536"/>
                <a:gd name="T18" fmla="*/ 0 w 523"/>
                <a:gd name="T19" fmla="*/ 0 h 241"/>
                <a:gd name="T20" fmla="*/ 523 w 523"/>
                <a:gd name="T21" fmla="*/ 241 h 241"/>
              </a:gdLst>
              <a:ahLst/>
              <a:cxnLst>
                <a:cxn ang="T12">
                  <a:pos x="T0" y="T1"/>
                </a:cxn>
                <a:cxn ang="T13">
                  <a:pos x="T2" y="T3"/>
                </a:cxn>
                <a:cxn ang="T14">
                  <a:pos x="T4" y="T5"/>
                </a:cxn>
                <a:cxn ang="T15">
                  <a:pos x="T6" y="T7"/>
                </a:cxn>
                <a:cxn ang="T16">
                  <a:pos x="T8" y="T9"/>
                </a:cxn>
                <a:cxn ang="T17">
                  <a:pos x="T10" y="T11"/>
                </a:cxn>
              </a:cxnLst>
              <a:rect l="T18" t="T19" r="T20" b="T21"/>
              <a:pathLst>
                <a:path w="523" h="241">
                  <a:moveTo>
                    <a:pt x="291" y="0"/>
                  </a:moveTo>
                  <a:lnTo>
                    <a:pt x="0" y="241"/>
                  </a:lnTo>
                  <a:lnTo>
                    <a:pt x="523" y="241"/>
                  </a:lnTo>
                  <a:lnTo>
                    <a:pt x="233" y="210"/>
                  </a:lnTo>
                  <a:lnTo>
                    <a:pt x="175" y="174"/>
                  </a:lnTo>
                  <a:lnTo>
                    <a:pt x="291" y="0"/>
                  </a:lnTo>
                  <a:close/>
                </a:path>
              </a:pathLst>
            </a:custGeom>
            <a:gradFill rotWithShape="0">
              <a:gsLst>
                <a:gs pos="0">
                  <a:srgbClr val="FFFF00">
                    <a:alpha val="85999"/>
                  </a:srgbClr>
                </a:gs>
                <a:gs pos="100000">
                  <a:schemeClr val="accent2">
                    <a:alpha val="84000"/>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3591" name="Line 112">
              <a:extLst>
                <a:ext uri="{FF2B5EF4-FFF2-40B4-BE49-F238E27FC236}">
                  <a16:creationId xmlns:a16="http://schemas.microsoft.com/office/drawing/2014/main" id="{1102ACCF-C338-149E-B4A5-3E5507EBA88B}"/>
                </a:ext>
              </a:extLst>
            </p:cNvPr>
            <p:cNvSpPr>
              <a:spLocks noChangeShapeType="1"/>
            </p:cNvSpPr>
            <p:nvPr/>
          </p:nvSpPr>
          <p:spPr bwMode="auto">
            <a:xfrm flipH="1" flipV="1">
              <a:off x="1162" y="1685"/>
              <a:ext cx="331" cy="16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92" name="Freeform 113">
              <a:extLst>
                <a:ext uri="{FF2B5EF4-FFF2-40B4-BE49-F238E27FC236}">
                  <a16:creationId xmlns:a16="http://schemas.microsoft.com/office/drawing/2014/main" id="{BFE4C691-510D-2E7E-F604-077C397598C4}"/>
                </a:ext>
              </a:extLst>
            </p:cNvPr>
            <p:cNvSpPr>
              <a:spLocks/>
            </p:cNvSpPr>
            <p:nvPr/>
          </p:nvSpPr>
          <p:spPr bwMode="auto">
            <a:xfrm>
              <a:off x="1193" y="1528"/>
              <a:ext cx="291" cy="322"/>
            </a:xfrm>
            <a:custGeom>
              <a:avLst/>
              <a:gdLst>
                <a:gd name="T0" fmla="*/ 0 w 291"/>
                <a:gd name="T1" fmla="*/ 166 h 322"/>
                <a:gd name="T2" fmla="*/ 291 w 291"/>
                <a:gd name="T3" fmla="*/ 322 h 322"/>
                <a:gd name="T4" fmla="*/ 179 w 291"/>
                <a:gd name="T5" fmla="*/ 0 h 322"/>
                <a:gd name="T6" fmla="*/ 201 w 291"/>
                <a:gd name="T7" fmla="*/ 197 h 322"/>
                <a:gd name="T8" fmla="*/ 112 w 291"/>
                <a:gd name="T9" fmla="*/ 202 h 322"/>
                <a:gd name="T10" fmla="*/ 0 w 291"/>
                <a:gd name="T11" fmla="*/ 166 h 322"/>
                <a:gd name="T12" fmla="*/ 0 60000 65536"/>
                <a:gd name="T13" fmla="*/ 0 60000 65536"/>
                <a:gd name="T14" fmla="*/ 0 60000 65536"/>
                <a:gd name="T15" fmla="*/ 0 60000 65536"/>
                <a:gd name="T16" fmla="*/ 0 60000 65536"/>
                <a:gd name="T17" fmla="*/ 0 60000 65536"/>
                <a:gd name="T18" fmla="*/ 0 w 291"/>
                <a:gd name="T19" fmla="*/ 0 h 322"/>
                <a:gd name="T20" fmla="*/ 291 w 291"/>
                <a:gd name="T21" fmla="*/ 322 h 322"/>
              </a:gdLst>
              <a:ahLst/>
              <a:cxnLst>
                <a:cxn ang="T12">
                  <a:pos x="T0" y="T1"/>
                </a:cxn>
                <a:cxn ang="T13">
                  <a:pos x="T2" y="T3"/>
                </a:cxn>
                <a:cxn ang="T14">
                  <a:pos x="T4" y="T5"/>
                </a:cxn>
                <a:cxn ang="T15">
                  <a:pos x="T6" y="T7"/>
                </a:cxn>
                <a:cxn ang="T16">
                  <a:pos x="T8" y="T9"/>
                </a:cxn>
                <a:cxn ang="T17">
                  <a:pos x="T10" y="T11"/>
                </a:cxn>
              </a:cxnLst>
              <a:rect l="T18" t="T19" r="T20" b="T21"/>
              <a:pathLst>
                <a:path w="291" h="322">
                  <a:moveTo>
                    <a:pt x="0" y="166"/>
                  </a:moveTo>
                  <a:lnTo>
                    <a:pt x="291" y="322"/>
                  </a:lnTo>
                  <a:lnTo>
                    <a:pt x="179" y="0"/>
                  </a:lnTo>
                  <a:lnTo>
                    <a:pt x="201" y="197"/>
                  </a:lnTo>
                  <a:lnTo>
                    <a:pt x="112" y="202"/>
                  </a:lnTo>
                  <a:lnTo>
                    <a:pt x="0" y="166"/>
                  </a:lnTo>
                  <a:close/>
                </a:path>
              </a:pathLst>
            </a:custGeom>
            <a:gradFill rotWithShape="0">
              <a:gsLst>
                <a:gs pos="0">
                  <a:schemeClr val="accent2">
                    <a:alpha val="84000"/>
                  </a:schemeClr>
                </a:gs>
                <a:gs pos="100000">
                  <a:srgbClr val="FFFF00">
                    <a:alpha val="85999"/>
                  </a:srgb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20370" name="Text Box 114">
              <a:extLst>
                <a:ext uri="{FF2B5EF4-FFF2-40B4-BE49-F238E27FC236}">
                  <a16:creationId xmlns:a16="http://schemas.microsoft.com/office/drawing/2014/main" id="{6F4E82C4-D75C-AB4F-3D4E-06288EDA53D0}"/>
                </a:ext>
              </a:extLst>
            </p:cNvPr>
            <p:cNvSpPr txBox="1">
              <a:spLocks noChangeArrowheads="1"/>
            </p:cNvSpPr>
            <p:nvPr/>
          </p:nvSpPr>
          <p:spPr bwMode="auto">
            <a:xfrm rot="251647">
              <a:off x="1350" y="1603"/>
              <a:ext cx="208" cy="212"/>
            </a:xfrm>
            <a:prstGeom prst="rect">
              <a:avLst/>
            </a:prstGeom>
            <a:noFill/>
            <a:ln w="9525">
              <a:noFill/>
              <a:miter lim="800000"/>
              <a:headEnd/>
              <a:tailEnd/>
            </a:ln>
            <a:effectLst/>
          </p:spPr>
          <p:txBody>
            <a:bodyPr wrap="none">
              <a:spAutoFit/>
            </a:bodyPr>
            <a:lstStyle/>
            <a:p>
              <a:pPr>
                <a:defRPr/>
              </a:pPr>
              <a:r>
                <a:rPr lang="de-DE" sz="1600" i="1">
                  <a:effectLst>
                    <a:outerShdw blurRad="38100" dist="38100" dir="2700000" algn="tl">
                      <a:srgbClr val="FFFFFF"/>
                    </a:outerShdw>
                  </a:effectLst>
                  <a:latin typeface="Times" pitchFamily="-105" charset="0"/>
                  <a:ea typeface="+mn-ea"/>
                </a:rPr>
                <a:t>G</a:t>
              </a:r>
            </a:p>
          </p:txBody>
        </p:sp>
      </p:grpSp>
      <p:grpSp>
        <p:nvGrpSpPr>
          <p:cNvPr id="23" name="Group 135">
            <a:extLst>
              <a:ext uri="{FF2B5EF4-FFF2-40B4-BE49-F238E27FC236}">
                <a16:creationId xmlns:a16="http://schemas.microsoft.com/office/drawing/2014/main" id="{BA28CC30-9A79-FD6F-48C0-5F1EDBBF085D}"/>
              </a:ext>
            </a:extLst>
          </p:cNvPr>
          <p:cNvGrpSpPr>
            <a:grpSpLocks/>
          </p:cNvGrpSpPr>
          <p:nvPr/>
        </p:nvGrpSpPr>
        <p:grpSpPr bwMode="auto">
          <a:xfrm>
            <a:off x="2614613" y="1474788"/>
            <a:ext cx="5434012" cy="4668837"/>
            <a:chOff x="1647" y="929"/>
            <a:chExt cx="3423" cy="2941"/>
          </a:xfrm>
        </p:grpSpPr>
        <p:sp>
          <p:nvSpPr>
            <p:cNvPr id="1120371" name="Text Box 115">
              <a:extLst>
                <a:ext uri="{FF2B5EF4-FFF2-40B4-BE49-F238E27FC236}">
                  <a16:creationId xmlns:a16="http://schemas.microsoft.com/office/drawing/2014/main" id="{04CE65D5-D4EB-BB67-392E-22AC1007CDAE}"/>
                </a:ext>
              </a:extLst>
            </p:cNvPr>
            <p:cNvSpPr txBox="1">
              <a:spLocks noChangeArrowheads="1"/>
            </p:cNvSpPr>
            <p:nvPr/>
          </p:nvSpPr>
          <p:spPr bwMode="auto">
            <a:xfrm>
              <a:off x="4679" y="929"/>
              <a:ext cx="391" cy="446"/>
            </a:xfrm>
            <a:prstGeom prst="rect">
              <a:avLst/>
            </a:prstGeom>
            <a:noFill/>
            <a:ln w="9525">
              <a:noFill/>
              <a:miter lim="800000"/>
              <a:headEnd/>
              <a:tailEnd/>
            </a:ln>
            <a:effectLst/>
          </p:spPr>
          <p:txBody>
            <a:bodyPr wrap="none">
              <a:spAutoFit/>
            </a:bodyPr>
            <a:lstStyle/>
            <a:p>
              <a:pPr>
                <a:defRPr/>
              </a:pPr>
              <a:r>
                <a:rPr lang="de-DE" sz="2000">
                  <a:solidFill>
                    <a:srgbClr val="8300FF"/>
                  </a:solidFill>
                  <a:effectLst>
                    <a:outerShdw blurRad="38100" dist="38100" dir="2700000" algn="tl">
                      <a:srgbClr val="000000"/>
                    </a:outerShdw>
                  </a:effectLst>
                  <a:latin typeface="Reprise" charset="2"/>
                  <a:ea typeface="+mn-ea"/>
                  <a:cs typeface="Reprise" charset="2"/>
                </a:rPr>
                <a:t>e </a:t>
              </a:r>
            </a:p>
            <a:p>
              <a:pPr>
                <a:defRPr/>
              </a:pPr>
              <a:r>
                <a:rPr lang="de-DE" sz="2000">
                  <a:solidFill>
                    <a:srgbClr val="8300FF"/>
                  </a:solidFill>
                  <a:effectLst>
                    <a:outerShdw blurRad="38100" dist="38100" dir="2700000" algn="tl">
                      <a:srgbClr val="000000"/>
                    </a:outerShdw>
                  </a:effectLst>
                  <a:latin typeface="Reprise" charset="2"/>
                  <a:ea typeface="+mn-ea"/>
                  <a:cs typeface="Reprise" charset="2"/>
                </a:rPr>
                <a:t>  w     q</a:t>
              </a:r>
            </a:p>
          </p:txBody>
        </p:sp>
        <p:grpSp>
          <p:nvGrpSpPr>
            <p:cNvPr id="23573" name="Group 120">
              <a:extLst>
                <a:ext uri="{FF2B5EF4-FFF2-40B4-BE49-F238E27FC236}">
                  <a16:creationId xmlns:a16="http://schemas.microsoft.com/office/drawing/2014/main" id="{7B15E774-C8D7-C896-7C5D-38C916AC217D}"/>
                </a:ext>
              </a:extLst>
            </p:cNvPr>
            <p:cNvGrpSpPr>
              <a:grpSpLocks/>
            </p:cNvGrpSpPr>
            <p:nvPr/>
          </p:nvGrpSpPr>
          <p:grpSpPr bwMode="auto">
            <a:xfrm>
              <a:off x="4313" y="2046"/>
              <a:ext cx="675" cy="400"/>
              <a:chOff x="1551" y="1715"/>
              <a:chExt cx="675" cy="400"/>
            </a:xfrm>
          </p:grpSpPr>
          <p:sp>
            <p:nvSpPr>
              <p:cNvPr id="1120373" name="Text Box 117">
                <a:extLst>
                  <a:ext uri="{FF2B5EF4-FFF2-40B4-BE49-F238E27FC236}">
                    <a16:creationId xmlns:a16="http://schemas.microsoft.com/office/drawing/2014/main" id="{71AA6C1B-7A39-9FC3-47DD-A7D83AF2E19F}"/>
                  </a:ext>
                </a:extLst>
              </p:cNvPr>
              <p:cNvSpPr txBox="1">
                <a:spLocks noChangeArrowheads="1"/>
              </p:cNvSpPr>
              <p:nvPr/>
            </p:nvSpPr>
            <p:spPr bwMode="auto">
              <a:xfrm>
                <a:off x="1551" y="1715"/>
                <a:ext cx="278" cy="252"/>
              </a:xfrm>
              <a:prstGeom prst="rect">
                <a:avLst/>
              </a:prstGeom>
              <a:noFill/>
              <a:ln w="9525">
                <a:noFill/>
                <a:miter lim="800000"/>
                <a:headEnd/>
                <a:tailEnd/>
              </a:ln>
              <a:effectLst/>
            </p:spPr>
            <p:txBody>
              <a:bodyPr wrap="none">
                <a:spAutoFit/>
              </a:bodyPr>
              <a:lstStyle/>
              <a:p>
                <a:pPr>
                  <a:defRPr/>
                </a:pPr>
                <a:r>
                  <a:rPr lang="de-DE" sz="2000">
                    <a:solidFill>
                      <a:srgbClr val="8300FF"/>
                    </a:solidFill>
                    <a:effectLst>
                      <a:outerShdw blurRad="38100" dist="38100" dir="2700000" algn="tl">
                        <a:srgbClr val="000000"/>
                      </a:outerShdw>
                    </a:effectLst>
                    <a:latin typeface="Reprise" charset="2"/>
                    <a:ea typeface="+mn-ea"/>
                    <a:cs typeface="Reprise" charset="2"/>
                  </a:rPr>
                  <a:t>h h</a:t>
                </a:r>
              </a:p>
            </p:txBody>
          </p:sp>
          <p:sp>
            <p:nvSpPr>
              <p:cNvPr id="1120375" name="Text Box 119">
                <a:extLst>
                  <a:ext uri="{FF2B5EF4-FFF2-40B4-BE49-F238E27FC236}">
                    <a16:creationId xmlns:a16="http://schemas.microsoft.com/office/drawing/2014/main" id="{7C06FA7D-44CB-3E7B-B55A-DCBE78B912B6}"/>
                  </a:ext>
                </a:extLst>
              </p:cNvPr>
              <p:cNvSpPr txBox="1">
                <a:spLocks noChangeArrowheads="1"/>
              </p:cNvSpPr>
              <p:nvPr/>
            </p:nvSpPr>
            <p:spPr bwMode="auto">
              <a:xfrm>
                <a:off x="2020" y="1863"/>
                <a:ext cx="206" cy="252"/>
              </a:xfrm>
              <a:prstGeom prst="rect">
                <a:avLst/>
              </a:prstGeom>
              <a:noFill/>
              <a:ln w="9525">
                <a:noFill/>
                <a:miter lim="800000"/>
                <a:headEnd/>
                <a:tailEnd/>
              </a:ln>
              <a:effectLst/>
            </p:spPr>
            <p:txBody>
              <a:bodyPr wrap="none">
                <a:spAutoFit/>
              </a:bodyPr>
              <a:lstStyle/>
              <a:p>
                <a:pPr>
                  <a:defRPr/>
                </a:pPr>
                <a:r>
                  <a:rPr lang="de-DE" sz="2000">
                    <a:solidFill>
                      <a:srgbClr val="8300FF"/>
                    </a:solidFill>
                    <a:effectLst>
                      <a:outerShdw blurRad="38100" dist="38100" dir="2700000" algn="tl">
                        <a:srgbClr val="000000"/>
                      </a:outerShdw>
                    </a:effectLst>
                    <a:latin typeface="Reprise" charset="2"/>
                    <a:ea typeface="+mn-ea"/>
                    <a:cs typeface="Reprise" charset="2"/>
                  </a:rPr>
                  <a:t>e</a:t>
                </a:r>
              </a:p>
            </p:txBody>
          </p:sp>
        </p:grpSp>
        <p:grpSp>
          <p:nvGrpSpPr>
            <p:cNvPr id="23574" name="Group 121">
              <a:extLst>
                <a:ext uri="{FF2B5EF4-FFF2-40B4-BE49-F238E27FC236}">
                  <a16:creationId xmlns:a16="http://schemas.microsoft.com/office/drawing/2014/main" id="{A9EA3EE4-049F-2A94-D933-C17BDE838243}"/>
                </a:ext>
              </a:extLst>
            </p:cNvPr>
            <p:cNvGrpSpPr>
              <a:grpSpLocks/>
            </p:cNvGrpSpPr>
            <p:nvPr/>
          </p:nvGrpSpPr>
          <p:grpSpPr bwMode="auto">
            <a:xfrm>
              <a:off x="2961" y="3156"/>
              <a:ext cx="674" cy="400"/>
              <a:chOff x="1551" y="1715"/>
              <a:chExt cx="674" cy="400"/>
            </a:xfrm>
          </p:grpSpPr>
          <p:sp>
            <p:nvSpPr>
              <p:cNvPr id="1120378" name="Text Box 122">
                <a:extLst>
                  <a:ext uri="{FF2B5EF4-FFF2-40B4-BE49-F238E27FC236}">
                    <a16:creationId xmlns:a16="http://schemas.microsoft.com/office/drawing/2014/main" id="{DA5AC65C-C8C1-B7C2-786C-F5088E77BECB}"/>
                  </a:ext>
                </a:extLst>
              </p:cNvPr>
              <p:cNvSpPr txBox="1">
                <a:spLocks noChangeArrowheads="1"/>
              </p:cNvSpPr>
              <p:nvPr/>
            </p:nvSpPr>
            <p:spPr bwMode="auto">
              <a:xfrm>
                <a:off x="1551" y="1715"/>
                <a:ext cx="213" cy="252"/>
              </a:xfrm>
              <a:prstGeom prst="rect">
                <a:avLst/>
              </a:prstGeom>
              <a:noFill/>
              <a:ln w="9525">
                <a:noFill/>
                <a:miter lim="800000"/>
                <a:headEnd/>
                <a:tailEnd/>
              </a:ln>
              <a:effectLst/>
            </p:spPr>
            <p:txBody>
              <a:bodyPr wrap="none">
                <a:spAutoFit/>
              </a:bodyPr>
              <a:lstStyle/>
              <a:p>
                <a:pPr>
                  <a:defRPr/>
                </a:pPr>
                <a:r>
                  <a:rPr lang="de-DE" sz="2000">
                    <a:solidFill>
                      <a:srgbClr val="8300FF"/>
                    </a:solidFill>
                    <a:effectLst>
                      <a:outerShdw blurRad="38100" dist="38100" dir="2700000" algn="tl">
                        <a:srgbClr val="000000"/>
                      </a:outerShdw>
                    </a:effectLst>
                    <a:latin typeface="Reprise" charset="2"/>
                    <a:ea typeface="+mn-ea"/>
                    <a:cs typeface="Reprise" charset="2"/>
                  </a:rPr>
                  <a:t> h</a:t>
                </a:r>
              </a:p>
            </p:txBody>
          </p:sp>
          <p:sp>
            <p:nvSpPr>
              <p:cNvPr id="1120380" name="Text Box 124">
                <a:extLst>
                  <a:ext uri="{FF2B5EF4-FFF2-40B4-BE49-F238E27FC236}">
                    <a16:creationId xmlns:a16="http://schemas.microsoft.com/office/drawing/2014/main" id="{B8FBCC67-2D0F-0A92-6F6C-12431431F152}"/>
                  </a:ext>
                </a:extLst>
              </p:cNvPr>
              <p:cNvSpPr txBox="1">
                <a:spLocks noChangeArrowheads="1"/>
              </p:cNvSpPr>
              <p:nvPr/>
            </p:nvSpPr>
            <p:spPr bwMode="auto">
              <a:xfrm>
                <a:off x="2020" y="1863"/>
                <a:ext cx="205" cy="252"/>
              </a:xfrm>
              <a:prstGeom prst="rect">
                <a:avLst/>
              </a:prstGeom>
              <a:noFill/>
              <a:ln w="9525">
                <a:noFill/>
                <a:miter lim="800000"/>
                <a:headEnd/>
                <a:tailEnd/>
              </a:ln>
              <a:effectLst/>
            </p:spPr>
            <p:txBody>
              <a:bodyPr wrap="none">
                <a:spAutoFit/>
              </a:bodyPr>
              <a:lstStyle/>
              <a:p>
                <a:pPr>
                  <a:defRPr/>
                </a:pPr>
                <a:r>
                  <a:rPr lang="de-DE" sz="2000">
                    <a:solidFill>
                      <a:srgbClr val="8300FF"/>
                    </a:solidFill>
                    <a:effectLst>
                      <a:outerShdw blurRad="38100" dist="38100" dir="2700000" algn="tl">
                        <a:srgbClr val="000000"/>
                      </a:outerShdw>
                    </a:effectLst>
                    <a:latin typeface="Reprise" charset="2"/>
                    <a:ea typeface="+mn-ea"/>
                    <a:cs typeface="Reprise" charset="2"/>
                  </a:rPr>
                  <a:t> w</a:t>
                </a:r>
              </a:p>
            </p:txBody>
          </p:sp>
        </p:grpSp>
        <p:grpSp>
          <p:nvGrpSpPr>
            <p:cNvPr id="23575" name="Group 125">
              <a:extLst>
                <a:ext uri="{FF2B5EF4-FFF2-40B4-BE49-F238E27FC236}">
                  <a16:creationId xmlns:a16="http://schemas.microsoft.com/office/drawing/2014/main" id="{88C187F7-633D-3938-38D6-5F56E606F730}"/>
                </a:ext>
              </a:extLst>
            </p:cNvPr>
            <p:cNvGrpSpPr>
              <a:grpSpLocks/>
            </p:cNvGrpSpPr>
            <p:nvPr/>
          </p:nvGrpSpPr>
          <p:grpSpPr bwMode="auto">
            <a:xfrm>
              <a:off x="3030" y="3197"/>
              <a:ext cx="612" cy="673"/>
              <a:chOff x="1551" y="1715"/>
              <a:chExt cx="612" cy="673"/>
            </a:xfrm>
          </p:grpSpPr>
          <p:sp>
            <p:nvSpPr>
              <p:cNvPr id="1120382" name="Text Box 126">
                <a:extLst>
                  <a:ext uri="{FF2B5EF4-FFF2-40B4-BE49-F238E27FC236}">
                    <a16:creationId xmlns:a16="http://schemas.microsoft.com/office/drawing/2014/main" id="{70016690-155A-7832-2DD3-D8FF75E92FCF}"/>
                  </a:ext>
                </a:extLst>
              </p:cNvPr>
              <p:cNvSpPr txBox="1">
                <a:spLocks noChangeArrowheads="1"/>
              </p:cNvSpPr>
              <p:nvPr/>
            </p:nvSpPr>
            <p:spPr bwMode="auto">
              <a:xfrm>
                <a:off x="1551" y="1715"/>
                <a:ext cx="213" cy="252"/>
              </a:xfrm>
              <a:prstGeom prst="rect">
                <a:avLst/>
              </a:prstGeom>
              <a:noFill/>
              <a:ln w="9525">
                <a:noFill/>
                <a:miter lim="800000"/>
                <a:headEnd/>
                <a:tailEnd/>
              </a:ln>
              <a:effectLst/>
            </p:spPr>
            <p:txBody>
              <a:bodyPr wrap="none">
                <a:spAutoFit/>
              </a:bodyPr>
              <a:lstStyle/>
              <a:p>
                <a:pPr>
                  <a:defRPr/>
                </a:pPr>
                <a:r>
                  <a:rPr lang="de-DE" sz="2000">
                    <a:solidFill>
                      <a:srgbClr val="8300FF"/>
                    </a:solidFill>
                    <a:effectLst>
                      <a:outerShdw blurRad="38100" dist="38100" dir="2700000" algn="tl">
                        <a:srgbClr val="000000"/>
                      </a:outerShdw>
                    </a:effectLst>
                    <a:latin typeface="Reprise" charset="2"/>
                    <a:ea typeface="+mn-ea"/>
                    <a:cs typeface="Reprise" charset="2"/>
                  </a:rPr>
                  <a:t> h</a:t>
                </a:r>
              </a:p>
            </p:txBody>
          </p:sp>
          <p:sp>
            <p:nvSpPr>
              <p:cNvPr id="1120383" name="Text Box 127">
                <a:extLst>
                  <a:ext uri="{FF2B5EF4-FFF2-40B4-BE49-F238E27FC236}">
                    <a16:creationId xmlns:a16="http://schemas.microsoft.com/office/drawing/2014/main" id="{7F3A7820-79B8-37A6-5FA1-07278168034F}"/>
                  </a:ext>
                </a:extLst>
              </p:cNvPr>
              <p:cNvSpPr txBox="1">
                <a:spLocks noChangeArrowheads="1"/>
              </p:cNvSpPr>
              <p:nvPr/>
            </p:nvSpPr>
            <p:spPr bwMode="auto">
              <a:xfrm>
                <a:off x="1828" y="1769"/>
                <a:ext cx="229" cy="252"/>
              </a:xfrm>
              <a:prstGeom prst="rect">
                <a:avLst/>
              </a:prstGeom>
              <a:noFill/>
              <a:ln w="9525">
                <a:noFill/>
                <a:miter lim="800000"/>
                <a:headEnd/>
                <a:tailEnd/>
              </a:ln>
              <a:effectLst/>
            </p:spPr>
            <p:txBody>
              <a:bodyPr wrap="none">
                <a:spAutoFit/>
              </a:bodyPr>
              <a:lstStyle/>
              <a:p>
                <a:pPr>
                  <a:defRPr/>
                </a:pPr>
                <a:r>
                  <a:rPr lang="de-DE" sz="2000">
                    <a:solidFill>
                      <a:srgbClr val="8300FF"/>
                    </a:solidFill>
                    <a:effectLst>
                      <a:outerShdw blurRad="38100" dist="38100" dir="2700000" algn="tl">
                        <a:srgbClr val="000000"/>
                      </a:outerShdw>
                    </a:effectLst>
                    <a:latin typeface="Reprise" charset="2"/>
                    <a:ea typeface="+mn-ea"/>
                    <a:cs typeface="Reprise" charset="2"/>
                  </a:rPr>
                  <a:t> e</a:t>
                </a:r>
              </a:p>
            </p:txBody>
          </p:sp>
          <p:sp>
            <p:nvSpPr>
              <p:cNvPr id="1120384" name="Text Box 128">
                <a:extLst>
                  <a:ext uri="{FF2B5EF4-FFF2-40B4-BE49-F238E27FC236}">
                    <a16:creationId xmlns:a16="http://schemas.microsoft.com/office/drawing/2014/main" id="{2CA4846F-38A8-5065-CD88-C10FF5F822C4}"/>
                  </a:ext>
                </a:extLst>
              </p:cNvPr>
              <p:cNvSpPr txBox="1">
                <a:spLocks noChangeArrowheads="1"/>
              </p:cNvSpPr>
              <p:nvPr/>
            </p:nvSpPr>
            <p:spPr bwMode="auto">
              <a:xfrm>
                <a:off x="2020" y="1863"/>
                <a:ext cx="143" cy="525"/>
              </a:xfrm>
              <a:prstGeom prst="rect">
                <a:avLst/>
              </a:prstGeom>
              <a:noFill/>
              <a:ln w="9525">
                <a:noFill/>
                <a:miter lim="800000"/>
                <a:headEnd/>
                <a:tailEnd/>
              </a:ln>
              <a:effectLst/>
            </p:spPr>
            <p:txBody>
              <a:bodyPr wrap="none">
                <a:spAutoFit/>
              </a:bodyPr>
              <a:lstStyle/>
              <a:p>
                <a:pPr>
                  <a:defRPr/>
                </a:pPr>
                <a:r>
                  <a:rPr lang="de-DE" sz="2000">
                    <a:solidFill>
                      <a:srgbClr val="8300FF"/>
                    </a:solidFill>
                    <a:effectLst>
                      <a:outerShdw blurRad="38100" dist="38100" dir="2700000" algn="tl">
                        <a:srgbClr val="000000"/>
                      </a:outerShdw>
                    </a:effectLst>
                    <a:latin typeface="Sonata" charset="0"/>
                    <a:ea typeface="+mn-ea"/>
                  </a:rPr>
                  <a:t> </a:t>
                </a:r>
              </a:p>
            </p:txBody>
          </p:sp>
        </p:grpSp>
        <p:sp>
          <p:nvSpPr>
            <p:cNvPr id="1120385" name="Text Box 129">
              <a:extLst>
                <a:ext uri="{FF2B5EF4-FFF2-40B4-BE49-F238E27FC236}">
                  <a16:creationId xmlns:a16="http://schemas.microsoft.com/office/drawing/2014/main" id="{4889539A-B366-2790-2D03-659F62DD51F0}"/>
                </a:ext>
              </a:extLst>
            </p:cNvPr>
            <p:cNvSpPr txBox="1">
              <a:spLocks noChangeArrowheads="1"/>
            </p:cNvSpPr>
            <p:nvPr/>
          </p:nvSpPr>
          <p:spPr bwMode="auto">
            <a:xfrm>
              <a:off x="3155" y="1260"/>
              <a:ext cx="206" cy="252"/>
            </a:xfrm>
            <a:prstGeom prst="rect">
              <a:avLst/>
            </a:prstGeom>
            <a:noFill/>
            <a:ln w="9525">
              <a:noFill/>
              <a:miter lim="800000"/>
              <a:headEnd/>
              <a:tailEnd/>
            </a:ln>
            <a:effectLst/>
          </p:spPr>
          <p:txBody>
            <a:bodyPr wrap="none">
              <a:spAutoFit/>
            </a:bodyPr>
            <a:lstStyle/>
            <a:p>
              <a:pPr>
                <a:defRPr/>
              </a:pPr>
              <a:r>
                <a:rPr lang="de-DE" sz="2000">
                  <a:solidFill>
                    <a:srgbClr val="8300FF"/>
                  </a:solidFill>
                  <a:effectLst>
                    <a:outerShdw blurRad="38100" dist="38100" dir="2700000" algn="tl">
                      <a:srgbClr val="000000"/>
                    </a:outerShdw>
                  </a:effectLst>
                  <a:latin typeface="Reprise" charset="2"/>
                  <a:ea typeface="+mn-ea"/>
                  <a:cs typeface="Reprise" charset="2"/>
                </a:rPr>
                <a:t>e</a:t>
              </a:r>
            </a:p>
          </p:txBody>
        </p:sp>
        <p:sp>
          <p:nvSpPr>
            <p:cNvPr id="1120386" name="Text Box 130">
              <a:extLst>
                <a:ext uri="{FF2B5EF4-FFF2-40B4-BE49-F238E27FC236}">
                  <a16:creationId xmlns:a16="http://schemas.microsoft.com/office/drawing/2014/main" id="{D06BAADF-5A56-7F34-8F08-3D365BFC7C86}"/>
                </a:ext>
              </a:extLst>
            </p:cNvPr>
            <p:cNvSpPr txBox="1">
              <a:spLocks noChangeArrowheads="1"/>
            </p:cNvSpPr>
            <p:nvPr/>
          </p:nvSpPr>
          <p:spPr bwMode="auto">
            <a:xfrm>
              <a:off x="3294" y="1148"/>
              <a:ext cx="189" cy="252"/>
            </a:xfrm>
            <a:prstGeom prst="rect">
              <a:avLst/>
            </a:prstGeom>
            <a:noFill/>
            <a:ln w="9525">
              <a:noFill/>
              <a:miter lim="800000"/>
              <a:headEnd/>
              <a:tailEnd/>
            </a:ln>
            <a:effectLst/>
          </p:spPr>
          <p:txBody>
            <a:bodyPr wrap="none">
              <a:spAutoFit/>
            </a:bodyPr>
            <a:lstStyle/>
            <a:p>
              <a:pPr>
                <a:defRPr/>
              </a:pPr>
              <a:r>
                <a:rPr lang="de-DE" sz="2000">
                  <a:solidFill>
                    <a:srgbClr val="8300FF"/>
                  </a:solidFill>
                  <a:effectLst>
                    <a:outerShdw blurRad="38100" dist="38100" dir="2700000" algn="tl">
                      <a:srgbClr val="000000"/>
                    </a:outerShdw>
                  </a:effectLst>
                  <a:latin typeface="Reprise" charset="2"/>
                  <a:ea typeface="+mn-ea"/>
                  <a:cs typeface="Reprise" charset="2"/>
                </a:rPr>
                <a:t>h</a:t>
              </a:r>
            </a:p>
          </p:txBody>
        </p:sp>
        <p:grpSp>
          <p:nvGrpSpPr>
            <p:cNvPr id="23578" name="Group 131">
              <a:extLst>
                <a:ext uri="{FF2B5EF4-FFF2-40B4-BE49-F238E27FC236}">
                  <a16:creationId xmlns:a16="http://schemas.microsoft.com/office/drawing/2014/main" id="{A0F3049F-E7B6-24D8-4DA2-E5CAA88F5E99}"/>
                </a:ext>
              </a:extLst>
            </p:cNvPr>
            <p:cNvGrpSpPr>
              <a:grpSpLocks/>
            </p:cNvGrpSpPr>
            <p:nvPr/>
          </p:nvGrpSpPr>
          <p:grpSpPr bwMode="auto">
            <a:xfrm>
              <a:off x="1647" y="1811"/>
              <a:ext cx="675" cy="400"/>
              <a:chOff x="1551" y="1715"/>
              <a:chExt cx="675" cy="400"/>
            </a:xfrm>
          </p:grpSpPr>
          <p:sp>
            <p:nvSpPr>
              <p:cNvPr id="1120388" name="Text Box 132">
                <a:extLst>
                  <a:ext uri="{FF2B5EF4-FFF2-40B4-BE49-F238E27FC236}">
                    <a16:creationId xmlns:a16="http://schemas.microsoft.com/office/drawing/2014/main" id="{9D2CE94A-F24C-4E5C-17CE-1A7B82D35700}"/>
                  </a:ext>
                </a:extLst>
              </p:cNvPr>
              <p:cNvSpPr txBox="1">
                <a:spLocks noChangeArrowheads="1"/>
              </p:cNvSpPr>
              <p:nvPr/>
            </p:nvSpPr>
            <p:spPr bwMode="auto">
              <a:xfrm>
                <a:off x="1551" y="1715"/>
                <a:ext cx="181" cy="252"/>
              </a:xfrm>
              <a:prstGeom prst="rect">
                <a:avLst/>
              </a:prstGeom>
              <a:noFill/>
              <a:ln w="9525">
                <a:noFill/>
                <a:miter lim="800000"/>
                <a:headEnd/>
                <a:tailEnd/>
              </a:ln>
              <a:effectLst/>
            </p:spPr>
            <p:txBody>
              <a:bodyPr wrap="none">
                <a:spAutoFit/>
              </a:bodyPr>
              <a:lstStyle/>
              <a:p>
                <a:pPr>
                  <a:defRPr/>
                </a:pPr>
                <a:r>
                  <a:rPr lang="de-DE" sz="2000">
                    <a:solidFill>
                      <a:srgbClr val="8300FF"/>
                    </a:solidFill>
                    <a:effectLst>
                      <a:outerShdw blurRad="38100" dist="38100" dir="2700000" algn="tl">
                        <a:srgbClr val="000000"/>
                      </a:outerShdw>
                    </a:effectLst>
                    <a:latin typeface="Reprise" charset="2"/>
                    <a:ea typeface="+mn-ea"/>
                    <a:cs typeface="Reprise" charset="2"/>
                  </a:rPr>
                  <a:t>q</a:t>
                </a:r>
              </a:p>
            </p:txBody>
          </p:sp>
          <p:sp>
            <p:nvSpPr>
              <p:cNvPr id="1120389" name="Text Box 133">
                <a:extLst>
                  <a:ext uri="{FF2B5EF4-FFF2-40B4-BE49-F238E27FC236}">
                    <a16:creationId xmlns:a16="http://schemas.microsoft.com/office/drawing/2014/main" id="{E09D5701-9E0F-1945-20A6-343948A7EFE8}"/>
                  </a:ext>
                </a:extLst>
              </p:cNvPr>
              <p:cNvSpPr txBox="1">
                <a:spLocks noChangeArrowheads="1"/>
              </p:cNvSpPr>
              <p:nvPr/>
            </p:nvSpPr>
            <p:spPr bwMode="auto">
              <a:xfrm>
                <a:off x="1828" y="1769"/>
                <a:ext cx="189" cy="252"/>
              </a:xfrm>
              <a:prstGeom prst="rect">
                <a:avLst/>
              </a:prstGeom>
              <a:noFill/>
              <a:ln w="9525">
                <a:noFill/>
                <a:miter lim="800000"/>
                <a:headEnd/>
                <a:tailEnd/>
              </a:ln>
              <a:effectLst/>
            </p:spPr>
            <p:txBody>
              <a:bodyPr wrap="none">
                <a:spAutoFit/>
              </a:bodyPr>
              <a:lstStyle/>
              <a:p>
                <a:pPr>
                  <a:defRPr/>
                </a:pPr>
                <a:r>
                  <a:rPr lang="de-DE" sz="2000">
                    <a:solidFill>
                      <a:srgbClr val="8300FF"/>
                    </a:solidFill>
                    <a:effectLst>
                      <a:outerShdw blurRad="38100" dist="38100" dir="2700000" algn="tl">
                        <a:srgbClr val="000000"/>
                      </a:outerShdw>
                    </a:effectLst>
                    <a:latin typeface="Reprise" charset="2"/>
                    <a:ea typeface="+mn-ea"/>
                    <a:cs typeface="Reprise" charset="2"/>
                  </a:rPr>
                  <a:t>h</a:t>
                </a:r>
              </a:p>
            </p:txBody>
          </p:sp>
          <p:sp>
            <p:nvSpPr>
              <p:cNvPr id="1120390" name="Text Box 134">
                <a:extLst>
                  <a:ext uri="{FF2B5EF4-FFF2-40B4-BE49-F238E27FC236}">
                    <a16:creationId xmlns:a16="http://schemas.microsoft.com/office/drawing/2014/main" id="{970C86CB-5EAD-D600-9302-3701DF4DDD32}"/>
                  </a:ext>
                </a:extLst>
              </p:cNvPr>
              <p:cNvSpPr txBox="1">
                <a:spLocks noChangeArrowheads="1"/>
              </p:cNvSpPr>
              <p:nvPr/>
            </p:nvSpPr>
            <p:spPr bwMode="auto">
              <a:xfrm>
                <a:off x="2020" y="1863"/>
                <a:ext cx="206" cy="252"/>
              </a:xfrm>
              <a:prstGeom prst="rect">
                <a:avLst/>
              </a:prstGeom>
              <a:noFill/>
              <a:ln w="9525">
                <a:noFill/>
                <a:miter lim="800000"/>
                <a:headEnd/>
                <a:tailEnd/>
              </a:ln>
              <a:effectLst/>
            </p:spPr>
            <p:txBody>
              <a:bodyPr wrap="none">
                <a:spAutoFit/>
              </a:bodyPr>
              <a:lstStyle/>
              <a:p>
                <a:pPr>
                  <a:defRPr/>
                </a:pPr>
                <a:r>
                  <a:rPr lang="de-DE" sz="2000">
                    <a:solidFill>
                      <a:srgbClr val="8300FF"/>
                    </a:solidFill>
                    <a:effectLst>
                      <a:outerShdw blurRad="38100" dist="38100" dir="2700000" algn="tl">
                        <a:srgbClr val="000000"/>
                      </a:outerShdw>
                    </a:effectLst>
                    <a:latin typeface="Reprise" charset="2"/>
                    <a:ea typeface="+mn-ea"/>
                    <a:cs typeface="Reprise" charset="2"/>
                  </a:rPr>
                  <a:t>e</a:t>
                </a:r>
              </a:p>
            </p:txBody>
          </p:sp>
        </p:grpSp>
      </p:grpSp>
      <p:sp>
        <p:nvSpPr>
          <p:cNvPr id="1120392" name="Text Box 136">
            <a:extLst>
              <a:ext uri="{FF2B5EF4-FFF2-40B4-BE49-F238E27FC236}">
                <a16:creationId xmlns:a16="http://schemas.microsoft.com/office/drawing/2014/main" id="{E865D8B9-C878-EED3-F292-B016866678AB}"/>
              </a:ext>
            </a:extLst>
          </p:cNvPr>
          <p:cNvSpPr txBox="1">
            <a:spLocks noChangeArrowheads="1"/>
          </p:cNvSpPr>
          <p:nvPr/>
        </p:nvSpPr>
        <p:spPr bwMode="auto">
          <a:xfrm>
            <a:off x="5094288" y="6113463"/>
            <a:ext cx="4659312" cy="581025"/>
          </a:xfrm>
          <a:prstGeom prst="rect">
            <a:avLst/>
          </a:prstGeom>
          <a:gradFill rotWithShape="0">
            <a:gsLst>
              <a:gs pos="0">
                <a:srgbClr val="FFFFFF"/>
              </a:gs>
              <a:gs pos="100000">
                <a:schemeClr val="bg1"/>
              </a:gs>
            </a:gsLst>
            <a:lin ang="5400000" scaled="1"/>
          </a:gradFill>
          <a:ln w="9525">
            <a:noFill/>
            <a:miter lim="800000"/>
            <a:headEnd/>
            <a:tailEnd/>
          </a:ln>
          <a:effectLst>
            <a:outerShdw blurRad="63500" dist="107763" dir="2700000" algn="ctr" rotWithShape="0">
              <a:schemeClr val="bg2">
                <a:alpha val="74998"/>
              </a:schemeClr>
            </a:outerShdw>
          </a:effectLst>
        </p:spPr>
        <p:txBody>
          <a:bodyPr>
            <a:spAutoFit/>
          </a:bodyPr>
          <a:lstStyle/>
          <a:p>
            <a:pPr>
              <a:spcBef>
                <a:spcPct val="50000"/>
              </a:spcBef>
              <a:buFont typeface="Times" pitchFamily="-105" charset="0"/>
              <a:buNone/>
              <a:defRPr/>
            </a:pPr>
            <a:r>
              <a:rPr lang="de-DE" sz="1600">
                <a:effectLst>
                  <a:outerShdw blurRad="38100" dist="38100" dir="2700000" algn="tl">
                    <a:srgbClr val="DDDDDD"/>
                  </a:outerShdw>
                </a:effectLst>
                <a:latin typeface="Times" pitchFamily="-105" charset="0"/>
                <a:ea typeface="+mn-ea"/>
              </a:rPr>
              <a:t>Theorem: We can position at most n + 5 notes </a:t>
            </a:r>
            <a:br>
              <a:rPr lang="de-DE" sz="1600">
                <a:effectLst>
                  <a:outerShdw blurRad="38100" dist="38100" dir="2700000" algn="tl">
                    <a:srgbClr val="DDDDDD"/>
                  </a:outerShdw>
                </a:effectLst>
                <a:latin typeface="Times" pitchFamily="-105" charset="0"/>
                <a:ea typeface="+mn-ea"/>
              </a:rPr>
            </a:br>
            <a:r>
              <a:rPr lang="de-DE" sz="1600">
                <a:effectLst>
                  <a:outerShdw blurRad="38100" dist="38100" dir="2700000" algn="tl">
                    <a:srgbClr val="DDDDDD"/>
                  </a:outerShdw>
                </a:effectLst>
                <a:latin typeface="Times" pitchFamily="-105" charset="0"/>
                <a:ea typeface="+mn-ea"/>
              </a:rPr>
              <a:t>in general position in the parameter space of n violins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entr" presetSubtype="0" fill="hold" nodeType="clickEffect">
                                  <p:stCondLst>
                                    <p:cond delay="0"/>
                                  </p:stCondLst>
                                  <p:childTnLst>
                                    <p:set>
                                      <p:cBhvr>
                                        <p:cTn id="6" dur="1" fill="hold">
                                          <p:stCondLst>
                                            <p:cond delay="499"/>
                                          </p:stCondLst>
                                        </p:cTn>
                                        <p:tgtEl>
                                          <p:spTgt spid="112027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entr" presetSubtype="0" fill="hold" nodeType="clickEffect">
                                  <p:stCondLst>
                                    <p:cond delay="0"/>
                                  </p:stCondLst>
                                  <p:childTnLst>
                                    <p:set>
                                      <p:cBhvr>
                                        <p:cTn id="10" dur="1" fill="hold">
                                          <p:stCondLst>
                                            <p:cond delay="499"/>
                                          </p:stCondLst>
                                        </p:cTn>
                                        <p:tgtEl>
                                          <p:spTgt spid="112027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0" presetClass="entr" presetSubtype="0" fill="hold" nodeType="clickEffect">
                                  <p:stCondLst>
                                    <p:cond delay="0"/>
                                  </p:stCondLst>
                                  <p:childTnLst>
                                    <p:set>
                                      <p:cBhvr>
                                        <p:cTn id="14" dur="1" fill="hold">
                                          <p:stCondLst>
                                            <p:cond delay="499"/>
                                          </p:stCondLst>
                                        </p:cTn>
                                        <p:tgtEl>
                                          <p:spTgt spid="112027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0" presetClass="entr" presetSubtype="0" fill="hold" nodeType="clickEffect">
                                  <p:stCondLst>
                                    <p:cond delay="0"/>
                                  </p:stCondLst>
                                  <p:childTnLst>
                                    <p:set>
                                      <p:cBhvr>
                                        <p:cTn id="18" dur="1" fill="hold">
                                          <p:stCondLst>
                                            <p:cond delay="499"/>
                                          </p:stCondLst>
                                        </p:cTn>
                                        <p:tgtEl>
                                          <p:spTgt spid="1120270">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0" presetClass="entr" presetSubtype="0" fill="hold" nodeType="clickEffect">
                                  <p:stCondLst>
                                    <p:cond delay="0"/>
                                  </p:stCondLst>
                                  <p:childTnLst>
                                    <p:set>
                                      <p:cBhvr>
                                        <p:cTn id="22" dur="1" fill="hold">
                                          <p:stCondLst>
                                            <p:cond delay="499"/>
                                          </p:stCondLst>
                                        </p:cTn>
                                        <p:tgtEl>
                                          <p:spTgt spid="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ntr" presetSubtype="1"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ppt_x</p:attrName>
                                        </p:attrNameLst>
                                      </p:cBhvr>
                                      <p:tavLst>
                                        <p:tav tm="0">
                                          <p:val>
                                            <p:strVal val="#ppt_x"/>
                                          </p:val>
                                        </p:tav>
                                        <p:tav tm="100000">
                                          <p:val>
                                            <p:strVal val="#ppt_x"/>
                                          </p:val>
                                        </p:tav>
                                      </p:tavLst>
                                    </p:anim>
                                    <p:anim calcmode="lin" valueType="num">
                                      <p:cBhvr>
                                        <p:cTn id="28" dur="500" fill="hold"/>
                                        <p:tgtEl>
                                          <p:spTgt spid="3"/>
                                        </p:tgtEl>
                                        <p:attrNameLst>
                                          <p:attrName>ppt_y</p:attrName>
                                        </p:attrNameLst>
                                      </p:cBhvr>
                                      <p:tavLst>
                                        <p:tav tm="0">
                                          <p:val>
                                            <p:strVal val="#ppt_y-#ppt_h/2"/>
                                          </p:val>
                                        </p:tav>
                                        <p:tav tm="100000">
                                          <p:val>
                                            <p:strVal val="#ppt_y"/>
                                          </p:val>
                                        </p:tav>
                                      </p:tavLst>
                                    </p:anim>
                                    <p:anim calcmode="lin" valueType="num">
                                      <p:cBhvr>
                                        <p:cTn id="29" dur="500" fill="hold"/>
                                        <p:tgtEl>
                                          <p:spTgt spid="3"/>
                                        </p:tgtEl>
                                        <p:attrNameLst>
                                          <p:attrName>ppt_w</p:attrName>
                                        </p:attrNameLst>
                                      </p:cBhvr>
                                      <p:tavLst>
                                        <p:tav tm="0">
                                          <p:val>
                                            <p:strVal val="#ppt_w"/>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7" presetClass="entr" presetSubtype="2"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ppt_x</p:attrName>
                                        </p:attrNameLst>
                                      </p:cBhvr>
                                      <p:tavLst>
                                        <p:tav tm="0">
                                          <p:val>
                                            <p:strVal val="#ppt_x+#ppt_w/2"/>
                                          </p:val>
                                        </p:tav>
                                        <p:tav tm="100000">
                                          <p:val>
                                            <p:strVal val="#ppt_x"/>
                                          </p:val>
                                        </p:tav>
                                      </p:tavLst>
                                    </p:anim>
                                    <p:anim calcmode="lin" valueType="num">
                                      <p:cBhvr>
                                        <p:cTn id="36" dur="500" fill="hold"/>
                                        <p:tgtEl>
                                          <p:spTgt spid="5"/>
                                        </p:tgtEl>
                                        <p:attrNameLst>
                                          <p:attrName>ppt_y</p:attrName>
                                        </p:attrNameLst>
                                      </p:cBhvr>
                                      <p:tavLst>
                                        <p:tav tm="0">
                                          <p:val>
                                            <p:strVal val="#ppt_y"/>
                                          </p:val>
                                        </p:tav>
                                        <p:tav tm="100000">
                                          <p:val>
                                            <p:strVal val="#ppt_y"/>
                                          </p:val>
                                        </p:tav>
                                      </p:tavLst>
                                    </p:anim>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7" presetClass="entr" presetSubtype="8"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fill="hold"/>
                                        <p:tgtEl>
                                          <p:spTgt spid="7"/>
                                        </p:tgtEl>
                                        <p:attrNameLst>
                                          <p:attrName>ppt_x</p:attrName>
                                        </p:attrNameLst>
                                      </p:cBhvr>
                                      <p:tavLst>
                                        <p:tav tm="0">
                                          <p:val>
                                            <p:strVal val="#ppt_x-#ppt_w/2"/>
                                          </p:val>
                                        </p:tav>
                                        <p:tav tm="100000">
                                          <p:val>
                                            <p:strVal val="#ppt_x"/>
                                          </p:val>
                                        </p:tav>
                                      </p:tavLst>
                                    </p:anim>
                                    <p:anim calcmode="lin" valueType="num">
                                      <p:cBhvr>
                                        <p:cTn id="44" dur="500" fill="hold"/>
                                        <p:tgtEl>
                                          <p:spTgt spid="7"/>
                                        </p:tgtEl>
                                        <p:attrNameLst>
                                          <p:attrName>ppt_y</p:attrName>
                                        </p:attrNameLst>
                                      </p:cBhvr>
                                      <p:tavLst>
                                        <p:tav tm="0">
                                          <p:val>
                                            <p:strVal val="#ppt_y"/>
                                          </p:val>
                                        </p:tav>
                                        <p:tav tm="100000">
                                          <p:val>
                                            <p:strVal val="#ppt_y"/>
                                          </p:val>
                                        </p:tav>
                                      </p:tavLst>
                                    </p:anim>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17" presetClass="entr" presetSubtype="4"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ppt_x</p:attrName>
                                        </p:attrNameLst>
                                      </p:cBhvr>
                                      <p:tavLst>
                                        <p:tav tm="0">
                                          <p:val>
                                            <p:strVal val="#ppt_x"/>
                                          </p:val>
                                        </p:tav>
                                        <p:tav tm="100000">
                                          <p:val>
                                            <p:strVal val="#ppt_x"/>
                                          </p:val>
                                        </p:tav>
                                      </p:tavLst>
                                    </p:anim>
                                    <p:anim calcmode="lin" valueType="num">
                                      <p:cBhvr>
                                        <p:cTn id="52" dur="500" fill="hold"/>
                                        <p:tgtEl>
                                          <p:spTgt spid="9"/>
                                        </p:tgtEl>
                                        <p:attrNameLst>
                                          <p:attrName>ppt_y</p:attrName>
                                        </p:attrNameLst>
                                      </p:cBhvr>
                                      <p:tavLst>
                                        <p:tav tm="0">
                                          <p:val>
                                            <p:strVal val="#ppt_y+#ppt_h/2"/>
                                          </p:val>
                                        </p:tav>
                                        <p:tav tm="100000">
                                          <p:val>
                                            <p:strVal val="#ppt_y"/>
                                          </p:val>
                                        </p:tav>
                                      </p:tavLst>
                                    </p:anim>
                                    <p:anim calcmode="lin" valueType="num">
                                      <p:cBhvr>
                                        <p:cTn id="53" dur="500" fill="hold"/>
                                        <p:tgtEl>
                                          <p:spTgt spid="9"/>
                                        </p:tgtEl>
                                        <p:attrNameLst>
                                          <p:attrName>ppt_w</p:attrName>
                                        </p:attrNameLst>
                                      </p:cBhvr>
                                      <p:tavLst>
                                        <p:tav tm="0">
                                          <p:val>
                                            <p:strVal val="#ppt_w"/>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17" presetClass="entr" presetSubtype="4" fill="hold" nodeType="click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p:cTn id="59" dur="500" fill="hold"/>
                                        <p:tgtEl>
                                          <p:spTgt spid="11"/>
                                        </p:tgtEl>
                                        <p:attrNameLst>
                                          <p:attrName>ppt_x</p:attrName>
                                        </p:attrNameLst>
                                      </p:cBhvr>
                                      <p:tavLst>
                                        <p:tav tm="0">
                                          <p:val>
                                            <p:strVal val="#ppt_x"/>
                                          </p:val>
                                        </p:tav>
                                        <p:tav tm="100000">
                                          <p:val>
                                            <p:strVal val="#ppt_x"/>
                                          </p:val>
                                        </p:tav>
                                      </p:tavLst>
                                    </p:anim>
                                    <p:anim calcmode="lin" valueType="num">
                                      <p:cBhvr>
                                        <p:cTn id="60" dur="500" fill="hold"/>
                                        <p:tgtEl>
                                          <p:spTgt spid="11"/>
                                        </p:tgtEl>
                                        <p:attrNameLst>
                                          <p:attrName>ppt_y</p:attrName>
                                        </p:attrNameLst>
                                      </p:cBhvr>
                                      <p:tavLst>
                                        <p:tav tm="0">
                                          <p:val>
                                            <p:strVal val="#ppt_y+#ppt_h/2"/>
                                          </p:val>
                                        </p:tav>
                                        <p:tav tm="100000">
                                          <p:val>
                                            <p:strVal val="#ppt_y"/>
                                          </p:val>
                                        </p:tav>
                                      </p:tavLst>
                                    </p:anim>
                                    <p:anim calcmode="lin" valueType="num">
                                      <p:cBhvr>
                                        <p:cTn id="61" dur="500" fill="hold"/>
                                        <p:tgtEl>
                                          <p:spTgt spid="11"/>
                                        </p:tgtEl>
                                        <p:attrNameLst>
                                          <p:attrName>ppt_w</p:attrName>
                                        </p:attrNameLst>
                                      </p:cBhvr>
                                      <p:tavLst>
                                        <p:tav tm="0">
                                          <p:val>
                                            <p:strVal val="#ppt_w"/>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3" presetClass="entr" presetSubtype="528" fill="hold" nodeType="click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 calcmode="lin" valueType="num">
                                      <p:cBhvr>
                                        <p:cTn id="69" dur="500" fill="hold"/>
                                        <p:tgtEl>
                                          <p:spTgt spid="17"/>
                                        </p:tgtEl>
                                        <p:attrNameLst>
                                          <p:attrName>ppt_x</p:attrName>
                                        </p:attrNameLst>
                                      </p:cBhvr>
                                      <p:tavLst>
                                        <p:tav tm="0">
                                          <p:val>
                                            <p:fltVal val="0.5"/>
                                          </p:val>
                                        </p:tav>
                                        <p:tav tm="100000">
                                          <p:val>
                                            <p:strVal val="#ppt_x"/>
                                          </p:val>
                                        </p:tav>
                                      </p:tavLst>
                                    </p:anim>
                                    <p:anim calcmode="lin" valueType="num">
                                      <p:cBhvr>
                                        <p:cTn id="70" dur="500" fill="hold"/>
                                        <p:tgtEl>
                                          <p:spTgt spid="17"/>
                                        </p:tgtEl>
                                        <p:attrNameLst>
                                          <p:attrName>ppt_y</p:attrName>
                                        </p:attrNameLst>
                                      </p:cBhvr>
                                      <p:tavLst>
                                        <p:tav tm="0">
                                          <p:val>
                                            <p:fltVal val="0.5"/>
                                          </p:val>
                                        </p:tav>
                                        <p:tav tm="100000">
                                          <p:val>
                                            <p:strVal val="#ppt_y"/>
                                          </p:val>
                                        </p:tav>
                                      </p:tavLst>
                                    </p:anim>
                                  </p:childTnLst>
                                </p:cTn>
                              </p:par>
                            </p:childTnLst>
                          </p:cTn>
                        </p:par>
                        <p:par>
                          <p:cTn id="71" fill="hold" nodeType="afterGroup">
                            <p:stCondLst>
                              <p:cond delay="500"/>
                            </p:stCondLst>
                            <p:childTnLst>
                              <p:par>
                                <p:cTn id="72" presetID="23" presetClass="entr" presetSubtype="528" fill="hold" nodeType="after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p:cTn id="74" dur="500" fill="hold"/>
                                        <p:tgtEl>
                                          <p:spTgt spid="13"/>
                                        </p:tgtEl>
                                        <p:attrNameLst>
                                          <p:attrName>ppt_w</p:attrName>
                                        </p:attrNameLst>
                                      </p:cBhvr>
                                      <p:tavLst>
                                        <p:tav tm="0">
                                          <p:val>
                                            <p:fltVal val="0"/>
                                          </p:val>
                                        </p:tav>
                                        <p:tav tm="100000">
                                          <p:val>
                                            <p:strVal val="#ppt_w"/>
                                          </p:val>
                                        </p:tav>
                                      </p:tavLst>
                                    </p:anim>
                                    <p:anim calcmode="lin" valueType="num">
                                      <p:cBhvr>
                                        <p:cTn id="75" dur="500" fill="hold"/>
                                        <p:tgtEl>
                                          <p:spTgt spid="13"/>
                                        </p:tgtEl>
                                        <p:attrNameLst>
                                          <p:attrName>ppt_h</p:attrName>
                                        </p:attrNameLst>
                                      </p:cBhvr>
                                      <p:tavLst>
                                        <p:tav tm="0">
                                          <p:val>
                                            <p:fltVal val="0"/>
                                          </p:val>
                                        </p:tav>
                                        <p:tav tm="100000">
                                          <p:val>
                                            <p:strVal val="#ppt_h"/>
                                          </p:val>
                                        </p:tav>
                                      </p:tavLst>
                                    </p:anim>
                                    <p:anim calcmode="lin" valueType="num">
                                      <p:cBhvr>
                                        <p:cTn id="76" dur="500" fill="hold"/>
                                        <p:tgtEl>
                                          <p:spTgt spid="13"/>
                                        </p:tgtEl>
                                        <p:attrNameLst>
                                          <p:attrName>ppt_x</p:attrName>
                                        </p:attrNameLst>
                                      </p:cBhvr>
                                      <p:tavLst>
                                        <p:tav tm="0">
                                          <p:val>
                                            <p:fltVal val="0.5"/>
                                          </p:val>
                                        </p:tav>
                                        <p:tav tm="100000">
                                          <p:val>
                                            <p:strVal val="#ppt_x"/>
                                          </p:val>
                                        </p:tav>
                                      </p:tavLst>
                                    </p:anim>
                                    <p:anim calcmode="lin" valueType="num">
                                      <p:cBhvr>
                                        <p:cTn id="77" dur="500" fill="hold"/>
                                        <p:tgtEl>
                                          <p:spTgt spid="13"/>
                                        </p:tgtEl>
                                        <p:attrNameLst>
                                          <p:attrName>ppt_y</p:attrName>
                                        </p:attrNameLst>
                                      </p:cBhvr>
                                      <p:tavLst>
                                        <p:tav tm="0">
                                          <p:val>
                                            <p:fltVal val="0.5"/>
                                          </p:val>
                                        </p:tav>
                                        <p:tav tm="100000">
                                          <p:val>
                                            <p:strVal val="#ppt_y"/>
                                          </p:val>
                                        </p:tav>
                                      </p:tavLst>
                                    </p:anim>
                                  </p:childTnLst>
                                </p:cTn>
                              </p:par>
                            </p:childTnLst>
                          </p:cTn>
                        </p:par>
                        <p:par>
                          <p:cTn id="78" fill="hold" nodeType="afterGroup">
                            <p:stCondLst>
                              <p:cond delay="1000"/>
                            </p:stCondLst>
                            <p:childTnLst>
                              <p:par>
                                <p:cTn id="79" presetID="23" presetClass="entr" presetSubtype="528" fill="hold" nodeType="afterEffect">
                                  <p:stCondLst>
                                    <p:cond delay="0"/>
                                  </p:stCondLst>
                                  <p:childTnLst>
                                    <p:set>
                                      <p:cBhvr>
                                        <p:cTn id="80" dur="1" fill="hold">
                                          <p:stCondLst>
                                            <p:cond delay="0"/>
                                          </p:stCondLst>
                                        </p:cTn>
                                        <p:tgtEl>
                                          <p:spTgt spid="14"/>
                                        </p:tgtEl>
                                        <p:attrNameLst>
                                          <p:attrName>style.visibility</p:attrName>
                                        </p:attrNameLst>
                                      </p:cBhvr>
                                      <p:to>
                                        <p:strVal val="visible"/>
                                      </p:to>
                                    </p:set>
                                    <p:anim calcmode="lin" valueType="num">
                                      <p:cBhvr>
                                        <p:cTn id="81" dur="500" fill="hold"/>
                                        <p:tgtEl>
                                          <p:spTgt spid="14"/>
                                        </p:tgtEl>
                                        <p:attrNameLst>
                                          <p:attrName>ppt_w</p:attrName>
                                        </p:attrNameLst>
                                      </p:cBhvr>
                                      <p:tavLst>
                                        <p:tav tm="0">
                                          <p:val>
                                            <p:fltVal val="0"/>
                                          </p:val>
                                        </p:tav>
                                        <p:tav tm="100000">
                                          <p:val>
                                            <p:strVal val="#ppt_w"/>
                                          </p:val>
                                        </p:tav>
                                      </p:tavLst>
                                    </p:anim>
                                    <p:anim calcmode="lin" valueType="num">
                                      <p:cBhvr>
                                        <p:cTn id="82" dur="500" fill="hold"/>
                                        <p:tgtEl>
                                          <p:spTgt spid="14"/>
                                        </p:tgtEl>
                                        <p:attrNameLst>
                                          <p:attrName>ppt_h</p:attrName>
                                        </p:attrNameLst>
                                      </p:cBhvr>
                                      <p:tavLst>
                                        <p:tav tm="0">
                                          <p:val>
                                            <p:fltVal val="0"/>
                                          </p:val>
                                        </p:tav>
                                        <p:tav tm="100000">
                                          <p:val>
                                            <p:strVal val="#ppt_h"/>
                                          </p:val>
                                        </p:tav>
                                      </p:tavLst>
                                    </p:anim>
                                    <p:anim calcmode="lin" valueType="num">
                                      <p:cBhvr>
                                        <p:cTn id="83" dur="500" fill="hold"/>
                                        <p:tgtEl>
                                          <p:spTgt spid="14"/>
                                        </p:tgtEl>
                                        <p:attrNameLst>
                                          <p:attrName>ppt_x</p:attrName>
                                        </p:attrNameLst>
                                      </p:cBhvr>
                                      <p:tavLst>
                                        <p:tav tm="0">
                                          <p:val>
                                            <p:fltVal val="0.5"/>
                                          </p:val>
                                        </p:tav>
                                        <p:tav tm="100000">
                                          <p:val>
                                            <p:strVal val="#ppt_x"/>
                                          </p:val>
                                        </p:tav>
                                      </p:tavLst>
                                    </p:anim>
                                    <p:anim calcmode="lin" valueType="num">
                                      <p:cBhvr>
                                        <p:cTn id="84" dur="500" fill="hold"/>
                                        <p:tgtEl>
                                          <p:spTgt spid="14"/>
                                        </p:tgtEl>
                                        <p:attrNameLst>
                                          <p:attrName>ppt_y</p:attrName>
                                        </p:attrNameLst>
                                      </p:cBhvr>
                                      <p:tavLst>
                                        <p:tav tm="0">
                                          <p:val>
                                            <p:fltVal val="0.5"/>
                                          </p:val>
                                        </p:tav>
                                        <p:tav tm="100000">
                                          <p:val>
                                            <p:strVal val="#ppt_y"/>
                                          </p:val>
                                        </p:tav>
                                      </p:tavLst>
                                    </p:anim>
                                  </p:childTnLst>
                                </p:cTn>
                              </p:par>
                            </p:childTnLst>
                          </p:cTn>
                        </p:par>
                        <p:par>
                          <p:cTn id="85" fill="hold" nodeType="afterGroup">
                            <p:stCondLst>
                              <p:cond delay="1500"/>
                            </p:stCondLst>
                            <p:childTnLst>
                              <p:par>
                                <p:cTn id="86" presetID="23" presetClass="entr" presetSubtype="528" fill="hold" nodeType="afterEffect">
                                  <p:stCondLst>
                                    <p:cond delay="0"/>
                                  </p:stCondLst>
                                  <p:childTnLst>
                                    <p:set>
                                      <p:cBhvr>
                                        <p:cTn id="87" dur="1" fill="hold">
                                          <p:stCondLst>
                                            <p:cond delay="0"/>
                                          </p:stCondLst>
                                        </p:cTn>
                                        <p:tgtEl>
                                          <p:spTgt spid="15"/>
                                        </p:tgtEl>
                                        <p:attrNameLst>
                                          <p:attrName>style.visibility</p:attrName>
                                        </p:attrNameLst>
                                      </p:cBhvr>
                                      <p:to>
                                        <p:strVal val="visible"/>
                                      </p:to>
                                    </p:set>
                                    <p:anim calcmode="lin" valueType="num">
                                      <p:cBhvr>
                                        <p:cTn id="88" dur="500" fill="hold"/>
                                        <p:tgtEl>
                                          <p:spTgt spid="15"/>
                                        </p:tgtEl>
                                        <p:attrNameLst>
                                          <p:attrName>ppt_w</p:attrName>
                                        </p:attrNameLst>
                                      </p:cBhvr>
                                      <p:tavLst>
                                        <p:tav tm="0">
                                          <p:val>
                                            <p:fltVal val="0"/>
                                          </p:val>
                                        </p:tav>
                                        <p:tav tm="100000">
                                          <p:val>
                                            <p:strVal val="#ppt_w"/>
                                          </p:val>
                                        </p:tav>
                                      </p:tavLst>
                                    </p:anim>
                                    <p:anim calcmode="lin" valueType="num">
                                      <p:cBhvr>
                                        <p:cTn id="89" dur="500" fill="hold"/>
                                        <p:tgtEl>
                                          <p:spTgt spid="15"/>
                                        </p:tgtEl>
                                        <p:attrNameLst>
                                          <p:attrName>ppt_h</p:attrName>
                                        </p:attrNameLst>
                                      </p:cBhvr>
                                      <p:tavLst>
                                        <p:tav tm="0">
                                          <p:val>
                                            <p:fltVal val="0"/>
                                          </p:val>
                                        </p:tav>
                                        <p:tav tm="100000">
                                          <p:val>
                                            <p:strVal val="#ppt_h"/>
                                          </p:val>
                                        </p:tav>
                                      </p:tavLst>
                                    </p:anim>
                                    <p:anim calcmode="lin" valueType="num">
                                      <p:cBhvr>
                                        <p:cTn id="90" dur="500" fill="hold"/>
                                        <p:tgtEl>
                                          <p:spTgt spid="15"/>
                                        </p:tgtEl>
                                        <p:attrNameLst>
                                          <p:attrName>ppt_x</p:attrName>
                                        </p:attrNameLst>
                                      </p:cBhvr>
                                      <p:tavLst>
                                        <p:tav tm="0">
                                          <p:val>
                                            <p:fltVal val="0.5"/>
                                          </p:val>
                                        </p:tav>
                                        <p:tav tm="100000">
                                          <p:val>
                                            <p:strVal val="#ppt_x"/>
                                          </p:val>
                                        </p:tav>
                                      </p:tavLst>
                                    </p:anim>
                                    <p:anim calcmode="lin" valueType="num">
                                      <p:cBhvr>
                                        <p:cTn id="91" dur="500" fill="hold"/>
                                        <p:tgtEl>
                                          <p:spTgt spid="15"/>
                                        </p:tgtEl>
                                        <p:attrNameLst>
                                          <p:attrName>ppt_y</p:attrName>
                                        </p:attrNameLst>
                                      </p:cBhvr>
                                      <p:tavLst>
                                        <p:tav tm="0">
                                          <p:val>
                                            <p:fltVal val="0.5"/>
                                          </p:val>
                                        </p:tav>
                                        <p:tav tm="100000">
                                          <p:val>
                                            <p:strVal val="#ppt_y"/>
                                          </p:val>
                                        </p:tav>
                                      </p:tavLst>
                                    </p:anim>
                                  </p:childTnLst>
                                </p:cTn>
                              </p:par>
                            </p:childTnLst>
                          </p:cTn>
                        </p:par>
                        <p:par>
                          <p:cTn id="92" fill="hold" nodeType="afterGroup">
                            <p:stCondLst>
                              <p:cond delay="2000"/>
                            </p:stCondLst>
                            <p:childTnLst>
                              <p:par>
                                <p:cTn id="93" presetID="2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 calcmode="lin" valueType="num">
                                      <p:cBhvr>
                                        <p:cTn id="97" dur="500" fill="hold"/>
                                        <p:tgtEl>
                                          <p:spTgt spid="16"/>
                                        </p:tgtEl>
                                        <p:attrNameLst>
                                          <p:attrName>ppt_x</p:attrName>
                                        </p:attrNameLst>
                                      </p:cBhvr>
                                      <p:tavLst>
                                        <p:tav tm="0">
                                          <p:val>
                                            <p:fltVal val="0.5"/>
                                          </p:val>
                                        </p:tav>
                                        <p:tav tm="100000">
                                          <p:val>
                                            <p:strVal val="#ppt_x"/>
                                          </p:val>
                                        </p:tav>
                                      </p:tavLst>
                                    </p:anim>
                                    <p:anim calcmode="lin" valueType="num">
                                      <p:cBhvr>
                                        <p:cTn id="98" dur="500" fill="hold"/>
                                        <p:tgtEl>
                                          <p:spTgt spid="16"/>
                                        </p:tgtEl>
                                        <p:attrNameLst>
                                          <p:attrName>ppt_y</p:attrName>
                                        </p:attrNameLst>
                                      </p:cBhvr>
                                      <p:tavLst>
                                        <p:tav tm="0">
                                          <p:val>
                                            <p:fltVal val="0.5"/>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3" presetClass="entr" presetSubtype="528" fill="hold" nodeType="clickEffect">
                                  <p:stCondLst>
                                    <p:cond delay="0"/>
                                  </p:stCondLst>
                                  <p:childTnLst>
                                    <p:set>
                                      <p:cBhvr>
                                        <p:cTn id="102" dur="1" fill="hold">
                                          <p:stCondLst>
                                            <p:cond delay="0"/>
                                          </p:stCondLst>
                                        </p:cTn>
                                        <p:tgtEl>
                                          <p:spTgt spid="20"/>
                                        </p:tgtEl>
                                        <p:attrNameLst>
                                          <p:attrName>style.visibility</p:attrName>
                                        </p:attrNameLst>
                                      </p:cBhvr>
                                      <p:to>
                                        <p:strVal val="visible"/>
                                      </p:to>
                                    </p:set>
                                    <p:anim calcmode="lin" valueType="num">
                                      <p:cBhvr>
                                        <p:cTn id="103" dur="500" fill="hold"/>
                                        <p:tgtEl>
                                          <p:spTgt spid="20"/>
                                        </p:tgtEl>
                                        <p:attrNameLst>
                                          <p:attrName>ppt_w</p:attrName>
                                        </p:attrNameLst>
                                      </p:cBhvr>
                                      <p:tavLst>
                                        <p:tav tm="0">
                                          <p:val>
                                            <p:fltVal val="0"/>
                                          </p:val>
                                        </p:tav>
                                        <p:tav tm="100000">
                                          <p:val>
                                            <p:strVal val="#ppt_w"/>
                                          </p:val>
                                        </p:tav>
                                      </p:tavLst>
                                    </p:anim>
                                    <p:anim calcmode="lin" valueType="num">
                                      <p:cBhvr>
                                        <p:cTn id="104" dur="500" fill="hold"/>
                                        <p:tgtEl>
                                          <p:spTgt spid="20"/>
                                        </p:tgtEl>
                                        <p:attrNameLst>
                                          <p:attrName>ppt_h</p:attrName>
                                        </p:attrNameLst>
                                      </p:cBhvr>
                                      <p:tavLst>
                                        <p:tav tm="0">
                                          <p:val>
                                            <p:fltVal val="0"/>
                                          </p:val>
                                        </p:tav>
                                        <p:tav tm="100000">
                                          <p:val>
                                            <p:strVal val="#ppt_h"/>
                                          </p:val>
                                        </p:tav>
                                      </p:tavLst>
                                    </p:anim>
                                    <p:anim calcmode="lin" valueType="num">
                                      <p:cBhvr>
                                        <p:cTn id="105" dur="500" fill="hold"/>
                                        <p:tgtEl>
                                          <p:spTgt spid="20"/>
                                        </p:tgtEl>
                                        <p:attrNameLst>
                                          <p:attrName>ppt_x</p:attrName>
                                        </p:attrNameLst>
                                      </p:cBhvr>
                                      <p:tavLst>
                                        <p:tav tm="0">
                                          <p:val>
                                            <p:fltVal val="0.5"/>
                                          </p:val>
                                        </p:tav>
                                        <p:tav tm="100000">
                                          <p:val>
                                            <p:strVal val="#ppt_x"/>
                                          </p:val>
                                        </p:tav>
                                      </p:tavLst>
                                    </p:anim>
                                    <p:anim calcmode="lin" valueType="num">
                                      <p:cBhvr>
                                        <p:cTn id="106" dur="500" fill="hold"/>
                                        <p:tgtEl>
                                          <p:spTgt spid="20"/>
                                        </p:tgtEl>
                                        <p:attrNameLst>
                                          <p:attrName>ppt_y</p:attrName>
                                        </p:attrNameLst>
                                      </p:cBhvr>
                                      <p:tavLst>
                                        <p:tav tm="0">
                                          <p:val>
                                            <p:fltVal val="0.5"/>
                                          </p:val>
                                        </p:tav>
                                        <p:tav tm="100000">
                                          <p:val>
                                            <p:strVal val="#ppt_y"/>
                                          </p:val>
                                        </p:tav>
                                      </p:tavLst>
                                    </p:anim>
                                  </p:childTnLst>
                                </p:cTn>
                              </p:par>
                            </p:childTnLst>
                          </p:cTn>
                        </p:par>
                        <p:par>
                          <p:cTn id="107" fill="hold" nodeType="afterGroup">
                            <p:stCondLst>
                              <p:cond delay="500"/>
                            </p:stCondLst>
                            <p:childTnLst>
                              <p:par>
                                <p:cTn id="108" presetID="23" presetClass="entr" presetSubtype="528" fill="hold" nodeType="afterEffect">
                                  <p:stCondLst>
                                    <p:cond delay="0"/>
                                  </p:stCondLst>
                                  <p:childTnLst>
                                    <p:set>
                                      <p:cBhvr>
                                        <p:cTn id="109" dur="1" fill="hold">
                                          <p:stCondLst>
                                            <p:cond delay="0"/>
                                          </p:stCondLst>
                                        </p:cTn>
                                        <p:tgtEl>
                                          <p:spTgt spid="21"/>
                                        </p:tgtEl>
                                        <p:attrNameLst>
                                          <p:attrName>style.visibility</p:attrName>
                                        </p:attrNameLst>
                                      </p:cBhvr>
                                      <p:to>
                                        <p:strVal val="visible"/>
                                      </p:to>
                                    </p:set>
                                    <p:anim calcmode="lin" valueType="num">
                                      <p:cBhvr>
                                        <p:cTn id="110" dur="500" fill="hold"/>
                                        <p:tgtEl>
                                          <p:spTgt spid="21"/>
                                        </p:tgtEl>
                                        <p:attrNameLst>
                                          <p:attrName>ppt_w</p:attrName>
                                        </p:attrNameLst>
                                      </p:cBhvr>
                                      <p:tavLst>
                                        <p:tav tm="0">
                                          <p:val>
                                            <p:fltVal val="0"/>
                                          </p:val>
                                        </p:tav>
                                        <p:tav tm="100000">
                                          <p:val>
                                            <p:strVal val="#ppt_w"/>
                                          </p:val>
                                        </p:tav>
                                      </p:tavLst>
                                    </p:anim>
                                    <p:anim calcmode="lin" valueType="num">
                                      <p:cBhvr>
                                        <p:cTn id="111" dur="500" fill="hold"/>
                                        <p:tgtEl>
                                          <p:spTgt spid="21"/>
                                        </p:tgtEl>
                                        <p:attrNameLst>
                                          <p:attrName>ppt_h</p:attrName>
                                        </p:attrNameLst>
                                      </p:cBhvr>
                                      <p:tavLst>
                                        <p:tav tm="0">
                                          <p:val>
                                            <p:fltVal val="0"/>
                                          </p:val>
                                        </p:tav>
                                        <p:tav tm="100000">
                                          <p:val>
                                            <p:strVal val="#ppt_h"/>
                                          </p:val>
                                        </p:tav>
                                      </p:tavLst>
                                    </p:anim>
                                    <p:anim calcmode="lin" valueType="num">
                                      <p:cBhvr>
                                        <p:cTn id="112" dur="500" fill="hold"/>
                                        <p:tgtEl>
                                          <p:spTgt spid="21"/>
                                        </p:tgtEl>
                                        <p:attrNameLst>
                                          <p:attrName>ppt_x</p:attrName>
                                        </p:attrNameLst>
                                      </p:cBhvr>
                                      <p:tavLst>
                                        <p:tav tm="0">
                                          <p:val>
                                            <p:fltVal val="0.5"/>
                                          </p:val>
                                        </p:tav>
                                        <p:tav tm="100000">
                                          <p:val>
                                            <p:strVal val="#ppt_x"/>
                                          </p:val>
                                        </p:tav>
                                      </p:tavLst>
                                    </p:anim>
                                    <p:anim calcmode="lin" valueType="num">
                                      <p:cBhvr>
                                        <p:cTn id="113" dur="500" fill="hold"/>
                                        <p:tgtEl>
                                          <p:spTgt spid="21"/>
                                        </p:tgtEl>
                                        <p:attrNameLst>
                                          <p:attrName>ppt_y</p:attrName>
                                        </p:attrNameLst>
                                      </p:cBhvr>
                                      <p:tavLst>
                                        <p:tav tm="0">
                                          <p:val>
                                            <p:fltVal val="0.5"/>
                                          </p:val>
                                        </p:tav>
                                        <p:tav tm="100000">
                                          <p:val>
                                            <p:strVal val="#ppt_y"/>
                                          </p:val>
                                        </p:tav>
                                      </p:tavLst>
                                    </p:anim>
                                  </p:childTnLst>
                                </p:cTn>
                              </p:par>
                            </p:childTnLst>
                          </p:cTn>
                        </p:par>
                        <p:par>
                          <p:cTn id="114" fill="hold" nodeType="afterGroup">
                            <p:stCondLst>
                              <p:cond delay="1000"/>
                            </p:stCondLst>
                            <p:childTnLst>
                              <p:par>
                                <p:cTn id="115" presetID="23" presetClass="entr" presetSubtype="528" fill="hold" nodeType="afterEffect">
                                  <p:stCondLst>
                                    <p:cond delay="0"/>
                                  </p:stCondLst>
                                  <p:childTnLst>
                                    <p:set>
                                      <p:cBhvr>
                                        <p:cTn id="116" dur="1" fill="hold">
                                          <p:stCondLst>
                                            <p:cond delay="0"/>
                                          </p:stCondLst>
                                        </p:cTn>
                                        <p:tgtEl>
                                          <p:spTgt spid="19"/>
                                        </p:tgtEl>
                                        <p:attrNameLst>
                                          <p:attrName>style.visibility</p:attrName>
                                        </p:attrNameLst>
                                      </p:cBhvr>
                                      <p:to>
                                        <p:strVal val="visible"/>
                                      </p:to>
                                    </p:set>
                                    <p:anim calcmode="lin" valueType="num">
                                      <p:cBhvr>
                                        <p:cTn id="117" dur="500" fill="hold"/>
                                        <p:tgtEl>
                                          <p:spTgt spid="19"/>
                                        </p:tgtEl>
                                        <p:attrNameLst>
                                          <p:attrName>ppt_w</p:attrName>
                                        </p:attrNameLst>
                                      </p:cBhvr>
                                      <p:tavLst>
                                        <p:tav tm="0">
                                          <p:val>
                                            <p:fltVal val="0"/>
                                          </p:val>
                                        </p:tav>
                                        <p:tav tm="100000">
                                          <p:val>
                                            <p:strVal val="#ppt_w"/>
                                          </p:val>
                                        </p:tav>
                                      </p:tavLst>
                                    </p:anim>
                                    <p:anim calcmode="lin" valueType="num">
                                      <p:cBhvr>
                                        <p:cTn id="118" dur="500" fill="hold"/>
                                        <p:tgtEl>
                                          <p:spTgt spid="19"/>
                                        </p:tgtEl>
                                        <p:attrNameLst>
                                          <p:attrName>ppt_h</p:attrName>
                                        </p:attrNameLst>
                                      </p:cBhvr>
                                      <p:tavLst>
                                        <p:tav tm="0">
                                          <p:val>
                                            <p:fltVal val="0"/>
                                          </p:val>
                                        </p:tav>
                                        <p:tav tm="100000">
                                          <p:val>
                                            <p:strVal val="#ppt_h"/>
                                          </p:val>
                                        </p:tav>
                                      </p:tavLst>
                                    </p:anim>
                                    <p:anim calcmode="lin" valueType="num">
                                      <p:cBhvr>
                                        <p:cTn id="119" dur="500" fill="hold"/>
                                        <p:tgtEl>
                                          <p:spTgt spid="19"/>
                                        </p:tgtEl>
                                        <p:attrNameLst>
                                          <p:attrName>ppt_x</p:attrName>
                                        </p:attrNameLst>
                                      </p:cBhvr>
                                      <p:tavLst>
                                        <p:tav tm="0">
                                          <p:val>
                                            <p:fltVal val="0.5"/>
                                          </p:val>
                                        </p:tav>
                                        <p:tav tm="100000">
                                          <p:val>
                                            <p:strVal val="#ppt_x"/>
                                          </p:val>
                                        </p:tav>
                                      </p:tavLst>
                                    </p:anim>
                                    <p:anim calcmode="lin" valueType="num">
                                      <p:cBhvr>
                                        <p:cTn id="120" dur="500" fill="hold"/>
                                        <p:tgtEl>
                                          <p:spTgt spid="19"/>
                                        </p:tgtEl>
                                        <p:attrNameLst>
                                          <p:attrName>ppt_y</p:attrName>
                                        </p:attrNameLst>
                                      </p:cBhvr>
                                      <p:tavLst>
                                        <p:tav tm="0">
                                          <p:val>
                                            <p:fltVal val="0.5"/>
                                          </p:val>
                                        </p:tav>
                                        <p:tav tm="100000">
                                          <p:val>
                                            <p:strVal val="#ppt_y"/>
                                          </p:val>
                                        </p:tav>
                                      </p:tavLst>
                                    </p:anim>
                                  </p:childTnLst>
                                </p:cTn>
                              </p:par>
                            </p:childTnLst>
                          </p:cTn>
                        </p:par>
                        <p:par>
                          <p:cTn id="121" fill="hold" nodeType="afterGroup">
                            <p:stCondLst>
                              <p:cond delay="1500"/>
                            </p:stCondLst>
                            <p:childTnLst>
                              <p:par>
                                <p:cTn id="122" presetID="23" presetClass="entr" presetSubtype="528" fill="hold" nodeType="afterEffect">
                                  <p:stCondLst>
                                    <p:cond delay="0"/>
                                  </p:stCondLst>
                                  <p:childTnLst>
                                    <p:set>
                                      <p:cBhvr>
                                        <p:cTn id="123" dur="1" fill="hold">
                                          <p:stCondLst>
                                            <p:cond delay="0"/>
                                          </p:stCondLst>
                                        </p:cTn>
                                        <p:tgtEl>
                                          <p:spTgt spid="18"/>
                                        </p:tgtEl>
                                        <p:attrNameLst>
                                          <p:attrName>style.visibility</p:attrName>
                                        </p:attrNameLst>
                                      </p:cBhvr>
                                      <p:to>
                                        <p:strVal val="visible"/>
                                      </p:to>
                                    </p:set>
                                    <p:anim calcmode="lin" valueType="num">
                                      <p:cBhvr>
                                        <p:cTn id="124" dur="500" fill="hold"/>
                                        <p:tgtEl>
                                          <p:spTgt spid="18"/>
                                        </p:tgtEl>
                                        <p:attrNameLst>
                                          <p:attrName>ppt_w</p:attrName>
                                        </p:attrNameLst>
                                      </p:cBhvr>
                                      <p:tavLst>
                                        <p:tav tm="0">
                                          <p:val>
                                            <p:fltVal val="0"/>
                                          </p:val>
                                        </p:tav>
                                        <p:tav tm="100000">
                                          <p:val>
                                            <p:strVal val="#ppt_w"/>
                                          </p:val>
                                        </p:tav>
                                      </p:tavLst>
                                    </p:anim>
                                    <p:anim calcmode="lin" valueType="num">
                                      <p:cBhvr>
                                        <p:cTn id="125" dur="500" fill="hold"/>
                                        <p:tgtEl>
                                          <p:spTgt spid="18"/>
                                        </p:tgtEl>
                                        <p:attrNameLst>
                                          <p:attrName>ppt_h</p:attrName>
                                        </p:attrNameLst>
                                      </p:cBhvr>
                                      <p:tavLst>
                                        <p:tav tm="0">
                                          <p:val>
                                            <p:fltVal val="0"/>
                                          </p:val>
                                        </p:tav>
                                        <p:tav tm="100000">
                                          <p:val>
                                            <p:strVal val="#ppt_h"/>
                                          </p:val>
                                        </p:tav>
                                      </p:tavLst>
                                    </p:anim>
                                    <p:anim calcmode="lin" valueType="num">
                                      <p:cBhvr>
                                        <p:cTn id="126" dur="500" fill="hold"/>
                                        <p:tgtEl>
                                          <p:spTgt spid="18"/>
                                        </p:tgtEl>
                                        <p:attrNameLst>
                                          <p:attrName>ppt_x</p:attrName>
                                        </p:attrNameLst>
                                      </p:cBhvr>
                                      <p:tavLst>
                                        <p:tav tm="0">
                                          <p:val>
                                            <p:fltVal val="0.5"/>
                                          </p:val>
                                        </p:tav>
                                        <p:tav tm="100000">
                                          <p:val>
                                            <p:strVal val="#ppt_x"/>
                                          </p:val>
                                        </p:tav>
                                      </p:tavLst>
                                    </p:anim>
                                    <p:anim calcmode="lin" valueType="num">
                                      <p:cBhvr>
                                        <p:cTn id="127" dur="500" fill="hold"/>
                                        <p:tgtEl>
                                          <p:spTgt spid="18"/>
                                        </p:tgtEl>
                                        <p:attrNameLst>
                                          <p:attrName>ppt_y</p:attrName>
                                        </p:attrNameLst>
                                      </p:cBhvr>
                                      <p:tavLst>
                                        <p:tav tm="0">
                                          <p:val>
                                            <p:fltVal val="0.5"/>
                                          </p:val>
                                        </p:tav>
                                        <p:tav tm="100000">
                                          <p:val>
                                            <p:strVal val="#ppt_y"/>
                                          </p:val>
                                        </p:tav>
                                      </p:tavLst>
                                    </p:anim>
                                  </p:childTnLst>
                                </p:cTn>
                              </p:par>
                            </p:childTnLst>
                          </p:cTn>
                        </p:par>
                        <p:par>
                          <p:cTn id="128" fill="hold" nodeType="afterGroup">
                            <p:stCondLst>
                              <p:cond delay="2000"/>
                            </p:stCondLst>
                            <p:childTnLst>
                              <p:par>
                                <p:cTn id="129" presetID="23" presetClass="entr" presetSubtype="528" fill="hold" nodeType="afterEffect">
                                  <p:stCondLst>
                                    <p:cond delay="0"/>
                                  </p:stCondLst>
                                  <p:childTnLst>
                                    <p:set>
                                      <p:cBhvr>
                                        <p:cTn id="130" dur="1" fill="hold">
                                          <p:stCondLst>
                                            <p:cond delay="0"/>
                                          </p:stCondLst>
                                        </p:cTn>
                                        <p:tgtEl>
                                          <p:spTgt spid="22"/>
                                        </p:tgtEl>
                                        <p:attrNameLst>
                                          <p:attrName>style.visibility</p:attrName>
                                        </p:attrNameLst>
                                      </p:cBhvr>
                                      <p:to>
                                        <p:strVal val="visible"/>
                                      </p:to>
                                    </p:set>
                                    <p:anim calcmode="lin" valueType="num">
                                      <p:cBhvr>
                                        <p:cTn id="131" dur="500" fill="hold"/>
                                        <p:tgtEl>
                                          <p:spTgt spid="22"/>
                                        </p:tgtEl>
                                        <p:attrNameLst>
                                          <p:attrName>ppt_w</p:attrName>
                                        </p:attrNameLst>
                                      </p:cBhvr>
                                      <p:tavLst>
                                        <p:tav tm="0">
                                          <p:val>
                                            <p:fltVal val="0"/>
                                          </p:val>
                                        </p:tav>
                                        <p:tav tm="100000">
                                          <p:val>
                                            <p:strVal val="#ppt_w"/>
                                          </p:val>
                                        </p:tav>
                                      </p:tavLst>
                                    </p:anim>
                                    <p:anim calcmode="lin" valueType="num">
                                      <p:cBhvr>
                                        <p:cTn id="132" dur="500" fill="hold"/>
                                        <p:tgtEl>
                                          <p:spTgt spid="22"/>
                                        </p:tgtEl>
                                        <p:attrNameLst>
                                          <p:attrName>ppt_h</p:attrName>
                                        </p:attrNameLst>
                                      </p:cBhvr>
                                      <p:tavLst>
                                        <p:tav tm="0">
                                          <p:val>
                                            <p:fltVal val="0"/>
                                          </p:val>
                                        </p:tav>
                                        <p:tav tm="100000">
                                          <p:val>
                                            <p:strVal val="#ppt_h"/>
                                          </p:val>
                                        </p:tav>
                                      </p:tavLst>
                                    </p:anim>
                                    <p:anim calcmode="lin" valueType="num">
                                      <p:cBhvr>
                                        <p:cTn id="133" dur="500" fill="hold"/>
                                        <p:tgtEl>
                                          <p:spTgt spid="22"/>
                                        </p:tgtEl>
                                        <p:attrNameLst>
                                          <p:attrName>ppt_x</p:attrName>
                                        </p:attrNameLst>
                                      </p:cBhvr>
                                      <p:tavLst>
                                        <p:tav tm="0">
                                          <p:val>
                                            <p:fltVal val="0.5"/>
                                          </p:val>
                                        </p:tav>
                                        <p:tav tm="100000">
                                          <p:val>
                                            <p:strVal val="#ppt_x"/>
                                          </p:val>
                                        </p:tav>
                                      </p:tavLst>
                                    </p:anim>
                                    <p:anim calcmode="lin" valueType="num">
                                      <p:cBhvr>
                                        <p:cTn id="134" dur="500" fill="hold"/>
                                        <p:tgtEl>
                                          <p:spTgt spid="22"/>
                                        </p:tgtEl>
                                        <p:attrNameLst>
                                          <p:attrName>ppt_y</p:attrName>
                                        </p:attrNameLst>
                                      </p:cBhvr>
                                      <p:tavLst>
                                        <p:tav tm="0">
                                          <p:val>
                                            <p:fltVal val="0.5"/>
                                          </p:val>
                                        </p:tav>
                                        <p:tav tm="100000">
                                          <p:val>
                                            <p:strVal val="#ppt_y"/>
                                          </p:val>
                                        </p:tav>
                                      </p:tavLst>
                                    </p:anim>
                                  </p:childTnLst>
                                </p:cTn>
                              </p:par>
                            </p:childTnLst>
                          </p:cTn>
                        </p:par>
                      </p:childTnLst>
                    </p:cTn>
                  </p:par>
                  <p:par>
                    <p:cTn id="135" fill="hold" nodeType="clickPar">
                      <p:stCondLst>
                        <p:cond delay="indefinite"/>
                      </p:stCondLst>
                      <p:childTnLst>
                        <p:par>
                          <p:cTn id="136" fill="hold" nodeType="withGroup">
                            <p:stCondLst>
                              <p:cond delay="0"/>
                            </p:stCondLst>
                            <p:childTnLst>
                              <p:par>
                                <p:cTn id="137" presetID="23" presetClass="entr" presetSubtype="16" fill="hold" nodeType="clickEffect">
                                  <p:stCondLst>
                                    <p:cond delay="0"/>
                                  </p:stCondLst>
                                  <p:childTnLst>
                                    <p:set>
                                      <p:cBhvr>
                                        <p:cTn id="138" dur="1" fill="hold">
                                          <p:stCondLst>
                                            <p:cond delay="0"/>
                                          </p:stCondLst>
                                        </p:cTn>
                                        <p:tgtEl>
                                          <p:spTgt spid="1120392"/>
                                        </p:tgtEl>
                                        <p:attrNameLst>
                                          <p:attrName>style.visibility</p:attrName>
                                        </p:attrNameLst>
                                      </p:cBhvr>
                                      <p:to>
                                        <p:strVal val="visible"/>
                                      </p:to>
                                    </p:set>
                                    <p:anim calcmode="lin" valueType="num">
                                      <p:cBhvr>
                                        <p:cTn id="139" dur="500" fill="hold"/>
                                        <p:tgtEl>
                                          <p:spTgt spid="1120392"/>
                                        </p:tgtEl>
                                        <p:attrNameLst>
                                          <p:attrName>ppt_w</p:attrName>
                                        </p:attrNameLst>
                                      </p:cBhvr>
                                      <p:tavLst>
                                        <p:tav tm="0">
                                          <p:val>
                                            <p:fltVal val="0"/>
                                          </p:val>
                                        </p:tav>
                                        <p:tav tm="100000">
                                          <p:val>
                                            <p:strVal val="#ppt_w"/>
                                          </p:val>
                                        </p:tav>
                                      </p:tavLst>
                                    </p:anim>
                                    <p:anim calcmode="lin" valueType="num">
                                      <p:cBhvr>
                                        <p:cTn id="140" dur="500" fill="hold"/>
                                        <p:tgtEl>
                                          <p:spTgt spid="1120392"/>
                                        </p:tgtEl>
                                        <p:attrNameLst>
                                          <p:attrName>ppt_h</p:attrName>
                                        </p:attrNameLst>
                                      </p:cBhvr>
                                      <p:tavLst>
                                        <p:tav tm="0">
                                          <p:val>
                                            <p:fltVal val="0"/>
                                          </p:val>
                                        </p:tav>
                                        <p:tav tm="100000">
                                          <p:val>
                                            <p:strVal val="#ppt_h"/>
                                          </p:val>
                                        </p:tav>
                                      </p:tavLst>
                                    </p:anim>
                                  </p:childTnLst>
                                </p:cTn>
                              </p:par>
                            </p:childTnLst>
                          </p:cTn>
                        </p:par>
                      </p:childTnLst>
                    </p:cTn>
                  </p:par>
                  <p:par>
                    <p:cTn id="141" fill="hold" nodeType="clickPar">
                      <p:stCondLst>
                        <p:cond delay="indefinite"/>
                      </p:stCondLst>
                      <p:childTnLst>
                        <p:par>
                          <p:cTn id="142" fill="hold" nodeType="withGroup">
                            <p:stCondLst>
                              <p:cond delay="0"/>
                            </p:stCondLst>
                            <p:childTnLst>
                              <p:par>
                                <p:cTn id="143" presetID="9" presetClass="entr" presetSubtype="0" fill="hold" nodeType="clickEffect">
                                  <p:stCondLst>
                                    <p:cond delay="0"/>
                                  </p:stCondLst>
                                  <p:childTnLst>
                                    <p:set>
                                      <p:cBhvr>
                                        <p:cTn id="144" dur="1" fill="hold">
                                          <p:stCondLst>
                                            <p:cond delay="0"/>
                                          </p:stCondLst>
                                        </p:cTn>
                                        <p:tgtEl>
                                          <p:spTgt spid="23"/>
                                        </p:tgtEl>
                                        <p:attrNameLst>
                                          <p:attrName>style.visibility</p:attrName>
                                        </p:attrNameLst>
                                      </p:cBhvr>
                                      <p:to>
                                        <p:strVal val="visible"/>
                                      </p:to>
                                    </p:set>
                                    <p:animEffect transition="in" filter="dissolve">
                                      <p:cBhvr>
                                        <p:cTn id="14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0270" grpId="0" build="p" autoUpdateAnimBg="0"/>
      <p:bldP spid="1120392"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22" name="Text Box 2">
            <a:extLst>
              <a:ext uri="{FF2B5EF4-FFF2-40B4-BE49-F238E27FC236}">
                <a16:creationId xmlns:a16="http://schemas.microsoft.com/office/drawing/2014/main" id="{61D4054B-5091-AD09-8A5F-EA66F2760CF4}"/>
              </a:ext>
            </a:extLst>
          </p:cNvPr>
          <p:cNvSpPr txBox="1">
            <a:spLocks noChangeArrowheads="1"/>
          </p:cNvSpPr>
          <p:nvPr/>
        </p:nvSpPr>
        <p:spPr bwMode="auto">
          <a:xfrm>
            <a:off x="2152650" y="1049338"/>
            <a:ext cx="6726238" cy="3195637"/>
          </a:xfrm>
          <a:prstGeom prst="rect">
            <a:avLst/>
          </a:prstGeom>
          <a:noFill/>
          <a:ln w="9525">
            <a:noFill/>
            <a:miter lim="800000"/>
            <a:headEnd/>
            <a:tailEnd/>
          </a:ln>
          <a:effectLst/>
        </p:spPr>
        <p:txBody>
          <a:bodyPr>
            <a:spAutoFit/>
          </a:bodyPr>
          <a:lstStyle/>
          <a:p>
            <a:pPr marL="609600" indent="-609600">
              <a:spcBef>
                <a:spcPct val="50000"/>
              </a:spcBef>
              <a:buFont typeface="Times" pitchFamily="-105" charset="0"/>
              <a:buNone/>
              <a:defRPr/>
            </a:pPr>
            <a:r>
              <a:rPr lang="de-DE" sz="2400">
                <a:effectLst>
                  <a:outerShdw blurRad="38100" dist="38100" dir="2700000" algn="tl">
                    <a:srgbClr val="FFFFFF"/>
                  </a:outerShdw>
                </a:effectLst>
                <a:latin typeface="Times" pitchFamily="-105" charset="0"/>
                <a:ea typeface="+mn-ea"/>
              </a:rPr>
              <a:t>String Quartet Theory:</a:t>
            </a:r>
          </a:p>
          <a:p>
            <a:pPr marL="609600" indent="-609600">
              <a:spcBef>
                <a:spcPct val="50000"/>
              </a:spcBef>
              <a:buFont typeface="Times" pitchFamily="-105" charset="0"/>
              <a:buChar char="•"/>
              <a:defRPr/>
            </a:pPr>
            <a:r>
              <a:rPr lang="de-DE" sz="2400">
                <a:solidFill>
                  <a:schemeClr val="folHlink"/>
                </a:solidFill>
                <a:effectLst>
                  <a:outerShdw blurRad="38100" dist="38100" dir="2700000" algn="tl">
                    <a:srgbClr val="000000"/>
                  </a:outerShdw>
                </a:effectLst>
                <a:latin typeface="Times" pitchFamily="-105" charset="0"/>
                <a:ea typeface="+mn-ea"/>
              </a:rPr>
              <a:t>Historical and Theoretical Prerequisites </a:t>
            </a:r>
          </a:p>
          <a:p>
            <a:pPr marL="609600" indent="-609600">
              <a:spcBef>
                <a:spcPct val="50000"/>
              </a:spcBef>
              <a:buFont typeface="Times" pitchFamily="-105" charset="0"/>
              <a:buChar char="•"/>
              <a:defRPr/>
            </a:pPr>
            <a:r>
              <a:rPr lang="de-DE" sz="2400">
                <a:solidFill>
                  <a:schemeClr val="folHlink"/>
                </a:solidFill>
                <a:effectLst>
                  <a:outerShdw blurRad="38100" dist="38100" dir="2700000" algn="tl">
                    <a:srgbClr val="000000"/>
                  </a:outerShdw>
                </a:effectLst>
                <a:latin typeface="Times" pitchFamily="-105" charset="0"/>
                <a:ea typeface="+mn-ea"/>
              </a:rPr>
              <a:t>The General Plan</a:t>
            </a:r>
          </a:p>
          <a:p>
            <a:pPr marL="609600" indent="-609600">
              <a:spcBef>
                <a:spcPct val="50000"/>
              </a:spcBef>
              <a:buFont typeface="Times" pitchFamily="-105" charset="0"/>
              <a:buChar char="•"/>
              <a:defRPr/>
            </a:pPr>
            <a:r>
              <a:rPr lang="de-DE" sz="2400">
                <a:solidFill>
                  <a:schemeClr val="folHlink"/>
                </a:solidFill>
                <a:effectLst>
                  <a:outerShdw blurRad="38100" dist="38100" dir="2700000" algn="tl">
                    <a:srgbClr val="000000"/>
                  </a:outerShdw>
                </a:effectLst>
                <a:latin typeface="Times" pitchFamily="-105" charset="0"/>
                <a:ea typeface="+mn-ea"/>
              </a:rPr>
              <a:t>The Sound Space of the Violin Family</a:t>
            </a:r>
          </a:p>
          <a:p>
            <a:pPr marL="609600" indent="-609600">
              <a:spcBef>
                <a:spcPct val="50000"/>
              </a:spcBef>
              <a:buFont typeface="Times" pitchFamily="-105" charset="0"/>
              <a:buChar char="•"/>
              <a:defRPr/>
            </a:pPr>
            <a:r>
              <a:rPr lang="de-DE" sz="2400">
                <a:solidFill>
                  <a:schemeClr val="folHlink"/>
                </a:solidFill>
                <a:effectLst>
                  <a:outerShdw blurRad="38100" dist="38100" dir="2700000" algn="tl">
                    <a:srgbClr val="000000"/>
                  </a:outerShdw>
                </a:effectLst>
                <a:latin typeface="Times" pitchFamily="-105" charset="0"/>
                <a:ea typeface="+mn-ea"/>
              </a:rPr>
              <a:t>Notes in General Position</a:t>
            </a:r>
            <a:endParaRPr lang="de-DE" sz="2400">
              <a:effectLst>
                <a:outerShdw blurRad="38100" dist="38100" dir="2700000" algn="tl">
                  <a:srgbClr val="FFFFFF"/>
                </a:outerShdw>
              </a:effectLst>
              <a:latin typeface="Times" pitchFamily="-105" charset="0"/>
              <a:ea typeface="+mn-ea"/>
            </a:endParaRPr>
          </a:p>
          <a:p>
            <a:pPr marL="609600" indent="-609600">
              <a:spcBef>
                <a:spcPct val="50000"/>
              </a:spcBef>
              <a:buFont typeface="Times" pitchFamily="-105" charset="0"/>
              <a:buChar char="•"/>
              <a:defRPr/>
            </a:pPr>
            <a:r>
              <a:rPr lang="de-DE" sz="2400">
                <a:effectLst>
                  <a:outerShdw blurRad="38100" dist="38100" dir="2700000" algn="tl">
                    <a:srgbClr val="FFFFFF"/>
                  </a:outerShdw>
                </a:effectLst>
                <a:latin typeface="Times" pitchFamily="-105" charset="0"/>
                <a:ea typeface="+mn-ea"/>
              </a:rPr>
              <a:t>Performance of the String Quartet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a:extLst>
              <a:ext uri="{FF2B5EF4-FFF2-40B4-BE49-F238E27FC236}">
                <a16:creationId xmlns:a16="http://schemas.microsoft.com/office/drawing/2014/main" id="{04E9BC5F-A26C-0765-9A8A-C1672AB76CE0}"/>
              </a:ext>
            </a:extLst>
          </p:cNvPr>
          <p:cNvGrpSpPr>
            <a:grpSpLocks/>
          </p:cNvGrpSpPr>
          <p:nvPr/>
        </p:nvGrpSpPr>
        <p:grpSpPr bwMode="auto">
          <a:xfrm>
            <a:off x="2312988" y="4695825"/>
            <a:ext cx="6237287" cy="1539875"/>
            <a:chOff x="1457" y="2958"/>
            <a:chExt cx="3929" cy="970"/>
          </a:xfrm>
        </p:grpSpPr>
        <p:pic>
          <p:nvPicPr>
            <p:cNvPr id="1121289" name="Picture 9" descr="mod.jpg                                                        00085F94Macintosh HD                   7C261EDB:">
              <a:extLst>
                <a:ext uri="{FF2B5EF4-FFF2-40B4-BE49-F238E27FC236}">
                  <a16:creationId xmlns:a16="http://schemas.microsoft.com/office/drawing/2014/main" id="{1BC43443-9C70-DA90-7D2F-6FEBD680C8E3}"/>
                </a:ext>
              </a:extLst>
            </p:cNvPr>
            <p:cNvPicPr>
              <a:picLocks noChangeAspect="1" noChangeArrowheads="1"/>
            </p:cNvPicPr>
            <p:nvPr/>
          </p:nvPicPr>
          <p:blipFill>
            <a:blip r:embed="rId2">
              <a:lum bright="6000" contrast="6000"/>
            </a:blip>
            <a:srcRect/>
            <a:stretch>
              <a:fillRect/>
            </a:stretch>
          </p:blipFill>
          <p:spPr bwMode="auto">
            <a:xfrm>
              <a:off x="1457" y="2962"/>
              <a:ext cx="1857" cy="966"/>
            </a:xfrm>
            <a:prstGeom prst="rect">
              <a:avLst/>
            </a:prstGeom>
            <a:noFill/>
            <a:effectLst>
              <a:outerShdw blurRad="63500" dist="107763" dir="2700000" algn="ctr" rotWithShape="0">
                <a:srgbClr val="000000">
                  <a:alpha val="74998"/>
                </a:srgbClr>
              </a:outerShdw>
            </a:effectLst>
          </p:spPr>
        </p:pic>
        <p:sp>
          <p:nvSpPr>
            <p:cNvPr id="1121291" name="Text Box 11">
              <a:extLst>
                <a:ext uri="{FF2B5EF4-FFF2-40B4-BE49-F238E27FC236}">
                  <a16:creationId xmlns:a16="http://schemas.microsoft.com/office/drawing/2014/main" id="{1F3A9563-00A9-9A00-1318-855F68F888E4}"/>
                </a:ext>
              </a:extLst>
            </p:cNvPr>
            <p:cNvSpPr txBox="1">
              <a:spLocks noChangeArrowheads="1"/>
            </p:cNvSpPr>
            <p:nvPr/>
          </p:nvSpPr>
          <p:spPr bwMode="auto">
            <a:xfrm>
              <a:off x="3351" y="2958"/>
              <a:ext cx="2035" cy="250"/>
            </a:xfrm>
            <a:prstGeom prst="rect">
              <a:avLst/>
            </a:prstGeom>
            <a:noFill/>
            <a:ln w="9525">
              <a:noFill/>
              <a:miter lim="800000"/>
              <a:headEnd/>
              <a:tailEnd/>
            </a:ln>
            <a:effectLst/>
          </p:spPr>
          <p:txBody>
            <a:bodyPr wrap="none">
              <a:spAutoFit/>
            </a:bodyPr>
            <a:lstStyle/>
            <a:p>
              <a:pPr>
                <a:defRPr/>
              </a:pPr>
              <a:r>
                <a:rPr lang="de-DE" sz="2000">
                  <a:effectLst>
                    <a:outerShdw blurRad="38100" dist="38100" dir="2700000" algn="tl">
                      <a:srgbClr val="FFFFFF"/>
                    </a:outerShdw>
                  </a:effectLst>
                  <a:latin typeface="Times" pitchFamily="-105" charset="0"/>
                  <a:ea typeface="+mn-ea"/>
                </a:rPr>
                <a:t>Schoenberg, Harmony, p. 197</a:t>
              </a:r>
            </a:p>
          </p:txBody>
        </p:sp>
      </p:grpSp>
      <p:sp>
        <p:nvSpPr>
          <p:cNvPr id="1121282" name="Text Box 2">
            <a:extLst>
              <a:ext uri="{FF2B5EF4-FFF2-40B4-BE49-F238E27FC236}">
                <a16:creationId xmlns:a16="http://schemas.microsoft.com/office/drawing/2014/main" id="{8BB3C95B-521B-D25F-ABCB-3327114DFE61}"/>
              </a:ext>
            </a:extLst>
          </p:cNvPr>
          <p:cNvSpPr txBox="1">
            <a:spLocks noChangeArrowheads="1"/>
          </p:cNvSpPr>
          <p:nvPr/>
        </p:nvSpPr>
        <p:spPr bwMode="auto">
          <a:xfrm>
            <a:off x="2152650" y="422275"/>
            <a:ext cx="6726238" cy="1768475"/>
          </a:xfrm>
          <a:prstGeom prst="rect">
            <a:avLst/>
          </a:prstGeom>
          <a:noFill/>
          <a:ln w="9525">
            <a:noFill/>
            <a:miter lim="800000"/>
            <a:headEnd/>
            <a:tailEnd/>
          </a:ln>
          <a:effectLst/>
        </p:spPr>
        <p:txBody>
          <a:bodyPr>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spcBef>
                <a:spcPct val="50000"/>
              </a:spcBef>
              <a:buFont typeface="Times" pitchFamily="2" charset="0"/>
              <a:buNone/>
              <a:defRPr/>
            </a:pPr>
            <a:r>
              <a:rPr lang="de-DE" altLang="en-US" sz="2000">
                <a:effectLst>
                  <a:outerShdw blurRad="38100" dist="38100" dir="2700000" algn="tl">
                    <a:srgbClr val="FFFFFF"/>
                  </a:outerShdw>
                </a:effectLst>
                <a:latin typeface="Times" pitchFamily="2" charset="0"/>
              </a:rPr>
              <a:t>How many notes do we maximally need to express counterpoint and harmony of the late 18th Century? </a:t>
            </a:r>
          </a:p>
          <a:p>
            <a:pPr>
              <a:spcBef>
                <a:spcPct val="50000"/>
              </a:spcBef>
              <a:buFont typeface="Times" pitchFamily="2" charset="0"/>
              <a:buAutoNum type="arabicPeriod"/>
              <a:defRPr/>
            </a:pPr>
            <a:r>
              <a:rPr lang="de-DE" altLang="en-US" sz="2000">
                <a:effectLst>
                  <a:outerShdw blurRad="38100" dist="38100" dir="2700000" algn="tl">
                    <a:srgbClr val="FFFFFF"/>
                  </a:outerShdw>
                </a:effectLst>
                <a:latin typeface="Times" pitchFamily="2" charset="0"/>
              </a:rPr>
              <a:t> Counterpoint: essentially two successive intervals, sometimes three to view hidden parallels of fifths, i.e. </a:t>
            </a:r>
            <a:r>
              <a:rPr lang="de-DE" altLang="en-US" sz="2000">
                <a:solidFill>
                  <a:srgbClr val="FF020B"/>
                </a:solidFill>
                <a:effectLst>
                  <a:outerShdw blurRad="38100" dist="38100" dir="2700000" algn="tl">
                    <a:srgbClr val="000000"/>
                  </a:outerShdw>
                </a:effectLst>
                <a:latin typeface="Times" pitchFamily="2" charset="0"/>
              </a:rPr>
              <a:t>6 notes</a:t>
            </a:r>
            <a:r>
              <a:rPr lang="de-DE" altLang="en-US" sz="2000">
                <a:effectLst>
                  <a:outerShdw blurRad="38100" dist="38100" dir="2700000" algn="tl">
                    <a:srgbClr val="FFFFFF"/>
                  </a:outerShdw>
                </a:effectLst>
                <a:latin typeface="Times" pitchFamily="2" charset="0"/>
              </a:rPr>
              <a:t> in one „chart“</a:t>
            </a:r>
          </a:p>
        </p:txBody>
      </p:sp>
      <p:sp>
        <p:nvSpPr>
          <p:cNvPr id="1121287" name="Text Box 7">
            <a:extLst>
              <a:ext uri="{FF2B5EF4-FFF2-40B4-BE49-F238E27FC236}">
                <a16:creationId xmlns:a16="http://schemas.microsoft.com/office/drawing/2014/main" id="{772024E8-C7A9-4BCF-218E-F3597244B7B8}"/>
              </a:ext>
            </a:extLst>
          </p:cNvPr>
          <p:cNvSpPr txBox="1">
            <a:spLocks noChangeArrowheads="1"/>
          </p:cNvSpPr>
          <p:nvPr/>
        </p:nvSpPr>
        <p:spPr bwMode="auto">
          <a:xfrm>
            <a:off x="2143125" y="3611563"/>
            <a:ext cx="6992938" cy="1006475"/>
          </a:xfrm>
          <a:prstGeom prst="rect">
            <a:avLst/>
          </a:prstGeom>
          <a:noFill/>
          <a:ln w="9525">
            <a:noFill/>
            <a:miter lim="800000"/>
            <a:headEnd/>
            <a:tailEnd/>
          </a:ln>
          <a:effectLst/>
        </p:spPr>
        <p:txBody>
          <a:bodyPr>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spcBef>
                <a:spcPct val="50000"/>
              </a:spcBef>
              <a:buFont typeface="Times" pitchFamily="2" charset="0"/>
              <a:buNone/>
              <a:defRPr/>
            </a:pPr>
            <a:r>
              <a:rPr lang="de-DE" altLang="en-US" sz="2000">
                <a:effectLst>
                  <a:outerShdw blurRad="38100" dist="38100" dir="2700000" algn="tl">
                    <a:srgbClr val="FFFFFF"/>
                  </a:outerShdw>
                </a:effectLst>
                <a:latin typeface="Times" pitchFamily="2" charset="0"/>
              </a:rPr>
              <a:t>2. Harmony: cadences and modulations, essentially three successive triads, such as IV</a:t>
            </a:r>
            <a:r>
              <a:rPr lang="de-DE" altLang="en-US" sz="2000" baseline="-25000">
                <a:effectLst>
                  <a:outerShdw blurRad="38100" dist="38100" dir="2700000" algn="tl">
                    <a:srgbClr val="FFFFFF"/>
                  </a:outerShdw>
                </a:effectLst>
                <a:latin typeface="Times" pitchFamily="2" charset="0"/>
              </a:rPr>
              <a:t>C</a:t>
            </a:r>
            <a:r>
              <a:rPr lang="de-DE" altLang="en-US" sz="2000">
                <a:effectLst>
                  <a:outerShdw blurRad="38100" dist="38100" dir="2700000" algn="tl">
                    <a:srgbClr val="FFFFFF"/>
                  </a:outerShdw>
                </a:effectLst>
                <a:latin typeface="Times" pitchFamily="2" charset="0"/>
              </a:rPr>
              <a:t>, V</a:t>
            </a:r>
            <a:r>
              <a:rPr lang="de-DE" altLang="en-US" sz="2000" baseline="-25000">
                <a:effectLst>
                  <a:outerShdw blurRad="38100" dist="38100" dir="2700000" algn="tl">
                    <a:srgbClr val="FFFFFF"/>
                  </a:outerShdw>
                </a:effectLst>
                <a:latin typeface="Times" pitchFamily="2" charset="0"/>
              </a:rPr>
              <a:t>C</a:t>
            </a:r>
            <a:r>
              <a:rPr lang="de-DE" altLang="en-US" sz="2000">
                <a:effectLst>
                  <a:outerShdw blurRad="38100" dist="38100" dir="2700000" algn="tl">
                    <a:srgbClr val="FFFFFF"/>
                  </a:outerShdw>
                </a:effectLst>
                <a:latin typeface="Times" pitchFamily="2" charset="0"/>
              </a:rPr>
              <a:t>, I</a:t>
            </a:r>
            <a:r>
              <a:rPr lang="de-DE" altLang="en-US" sz="2000" baseline="-25000">
                <a:effectLst>
                  <a:outerShdw blurRad="38100" dist="38100" dir="2700000" algn="tl">
                    <a:srgbClr val="FFFFFF"/>
                  </a:outerShdw>
                </a:effectLst>
                <a:latin typeface="Times" pitchFamily="2" charset="0"/>
              </a:rPr>
              <a:t>C</a:t>
            </a:r>
            <a:r>
              <a:rPr lang="de-DE" altLang="en-US" sz="2000">
                <a:effectLst>
                  <a:outerShdw blurRad="38100" dist="38100" dir="2700000" algn="tl">
                    <a:srgbClr val="FFFFFF"/>
                  </a:outerShdw>
                </a:effectLst>
                <a:latin typeface="Times" pitchFamily="2" charset="0"/>
              </a:rPr>
              <a:t> for a cadence of tonality C, or IV</a:t>
            </a:r>
            <a:r>
              <a:rPr lang="de-DE" altLang="en-US" sz="2000" baseline="-25000">
                <a:effectLst>
                  <a:outerShdw blurRad="38100" dist="38100" dir="2700000" algn="tl">
                    <a:srgbClr val="FFFFFF"/>
                  </a:outerShdw>
                </a:effectLst>
                <a:latin typeface="Times" pitchFamily="2" charset="0"/>
              </a:rPr>
              <a:t>C</a:t>
            </a:r>
            <a:r>
              <a:rPr lang="de-DE" altLang="en-US" sz="2000">
                <a:effectLst>
                  <a:outerShdw blurRad="38100" dist="38100" dir="2700000" algn="tl">
                    <a:srgbClr val="FFFFFF"/>
                  </a:outerShdw>
                </a:effectLst>
                <a:latin typeface="Times" pitchFamily="2" charset="0"/>
              </a:rPr>
              <a:t>, II</a:t>
            </a:r>
            <a:r>
              <a:rPr lang="de-DE" altLang="en-US" sz="2000" baseline="-25000">
                <a:effectLst>
                  <a:outerShdw blurRad="38100" dist="38100" dir="2700000" algn="tl">
                    <a:srgbClr val="FFFFFF"/>
                  </a:outerShdw>
                </a:effectLst>
                <a:latin typeface="Times" pitchFamily="2" charset="0"/>
              </a:rPr>
              <a:t>F</a:t>
            </a:r>
            <a:r>
              <a:rPr lang="de-DE" altLang="en-US" sz="2000">
                <a:effectLst>
                  <a:outerShdw blurRad="38100" dist="38100" dir="2700000" algn="tl">
                    <a:srgbClr val="FFFFFF"/>
                  </a:outerShdw>
                </a:effectLst>
                <a:latin typeface="Times" pitchFamily="2" charset="0"/>
              </a:rPr>
              <a:t>, I</a:t>
            </a:r>
            <a:r>
              <a:rPr lang="de-DE" altLang="en-US" sz="2000" baseline="-25000">
                <a:effectLst>
                  <a:outerShdw blurRad="38100" dist="38100" dir="2700000" algn="tl">
                    <a:srgbClr val="FFFFFF"/>
                  </a:outerShdw>
                </a:effectLst>
                <a:latin typeface="Times" pitchFamily="2" charset="0"/>
              </a:rPr>
              <a:t>F </a:t>
            </a:r>
            <a:r>
              <a:rPr lang="de-DE" altLang="en-US" sz="2000">
                <a:effectLst>
                  <a:outerShdw blurRad="38100" dist="38100" dir="2700000" algn="tl">
                    <a:srgbClr val="FFFFFF"/>
                  </a:outerShdw>
                </a:effectLst>
                <a:latin typeface="Times" pitchFamily="2" charset="0"/>
              </a:rPr>
              <a:t>for a modulation scheme, i.e., </a:t>
            </a:r>
            <a:r>
              <a:rPr lang="de-DE" altLang="en-US" sz="2000">
                <a:solidFill>
                  <a:srgbClr val="FF020B"/>
                </a:solidFill>
                <a:effectLst>
                  <a:outerShdw blurRad="38100" dist="38100" dir="2700000" algn="tl">
                    <a:srgbClr val="000000"/>
                  </a:outerShdw>
                </a:effectLst>
                <a:latin typeface="Times" pitchFamily="2" charset="0"/>
              </a:rPr>
              <a:t>9</a:t>
            </a:r>
            <a:r>
              <a:rPr lang="de-DE" altLang="en-US" sz="2000">
                <a:effectLst>
                  <a:outerShdw blurRad="38100" dist="38100" dir="2700000" algn="tl">
                    <a:srgbClr val="FFFFFF"/>
                  </a:outerShdw>
                </a:effectLst>
                <a:latin typeface="Times" pitchFamily="2" charset="0"/>
              </a:rPr>
              <a:t> </a:t>
            </a:r>
            <a:r>
              <a:rPr lang="de-DE" altLang="en-US" sz="2000">
                <a:solidFill>
                  <a:srgbClr val="FF020B"/>
                </a:solidFill>
                <a:effectLst>
                  <a:outerShdw blurRad="38100" dist="38100" dir="2700000" algn="tl">
                    <a:srgbClr val="000000"/>
                  </a:outerShdw>
                </a:effectLst>
                <a:latin typeface="Times" pitchFamily="2" charset="0"/>
              </a:rPr>
              <a:t>notes</a:t>
            </a:r>
            <a:r>
              <a:rPr lang="de-DE" altLang="en-US" sz="2000">
                <a:effectLst>
                  <a:outerShdw blurRad="38100" dist="38100" dir="2700000" algn="tl">
                    <a:srgbClr val="FFFFFF"/>
                  </a:outerShdw>
                </a:effectLst>
                <a:latin typeface="Times" pitchFamily="2" charset="0"/>
              </a:rPr>
              <a:t> in one „chart“</a:t>
            </a:r>
          </a:p>
        </p:txBody>
      </p:sp>
      <p:sp>
        <p:nvSpPr>
          <p:cNvPr id="1121290" name="AutoShape 10">
            <a:extLst>
              <a:ext uri="{FF2B5EF4-FFF2-40B4-BE49-F238E27FC236}">
                <a16:creationId xmlns:a16="http://schemas.microsoft.com/office/drawing/2014/main" id="{45F0CEC5-7FC0-5197-3D69-6039FCD3A446}"/>
              </a:ext>
            </a:extLst>
          </p:cNvPr>
          <p:cNvSpPr>
            <a:spLocks noChangeArrowheads="1"/>
          </p:cNvSpPr>
          <p:nvPr/>
        </p:nvSpPr>
        <p:spPr bwMode="auto">
          <a:xfrm>
            <a:off x="3341688" y="4721225"/>
            <a:ext cx="1101725" cy="1628775"/>
          </a:xfrm>
          <a:prstGeom prst="roundRect">
            <a:avLst>
              <a:gd name="adj" fmla="val 16667"/>
            </a:avLst>
          </a:prstGeom>
          <a:solidFill>
            <a:srgbClr val="A600FF">
              <a:alpha val="39999"/>
            </a:srgbClr>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grpSp>
        <p:nvGrpSpPr>
          <p:cNvPr id="3" name="Group 13">
            <a:extLst>
              <a:ext uri="{FF2B5EF4-FFF2-40B4-BE49-F238E27FC236}">
                <a16:creationId xmlns:a16="http://schemas.microsoft.com/office/drawing/2014/main" id="{DFD5EF8C-AF10-3571-32E3-5015D5AA782C}"/>
              </a:ext>
            </a:extLst>
          </p:cNvPr>
          <p:cNvGrpSpPr>
            <a:grpSpLocks/>
          </p:cNvGrpSpPr>
          <p:nvPr/>
        </p:nvGrpSpPr>
        <p:grpSpPr bwMode="auto">
          <a:xfrm>
            <a:off x="1970088" y="2000250"/>
            <a:ext cx="6932612" cy="1184275"/>
            <a:chOff x="1241" y="1051"/>
            <a:chExt cx="4367" cy="746"/>
          </a:xfrm>
        </p:grpSpPr>
        <p:pic>
          <p:nvPicPr>
            <p:cNvPr id="1121283" name="Picture 3">
              <a:extLst>
                <a:ext uri="{FF2B5EF4-FFF2-40B4-BE49-F238E27FC236}">
                  <a16:creationId xmlns:a16="http://schemas.microsoft.com/office/drawing/2014/main" id="{72DEE33B-7E55-CD89-880C-5A71340D578C}"/>
                </a:ext>
              </a:extLst>
            </p:cNvPr>
            <p:cNvPicPr>
              <a:picLocks noChangeAspect="1" noChangeArrowheads="1"/>
            </p:cNvPicPr>
            <p:nvPr/>
          </p:nvPicPr>
          <p:blipFill>
            <a:blip r:embed="rId3">
              <a:lum contrast="74000"/>
            </a:blip>
            <a:srcRect l="1564" t="12161" r="3015"/>
            <a:stretch>
              <a:fillRect/>
            </a:stretch>
          </p:blipFill>
          <p:spPr bwMode="auto">
            <a:xfrm>
              <a:off x="1241" y="1051"/>
              <a:ext cx="4335" cy="717"/>
            </a:xfrm>
            <a:prstGeom prst="rect">
              <a:avLst/>
            </a:prstGeom>
            <a:noFill/>
            <a:effectLst>
              <a:outerShdw blurRad="63500" dist="107763" dir="2700000" algn="ctr" rotWithShape="0">
                <a:srgbClr val="000000">
                  <a:alpha val="74998"/>
                </a:srgbClr>
              </a:outerShdw>
            </a:effectLst>
          </p:spPr>
        </p:pic>
        <p:sp>
          <p:nvSpPr>
            <p:cNvPr id="1121292" name="Text Box 12">
              <a:extLst>
                <a:ext uri="{FF2B5EF4-FFF2-40B4-BE49-F238E27FC236}">
                  <a16:creationId xmlns:a16="http://schemas.microsoft.com/office/drawing/2014/main" id="{17A3BDA7-B323-C824-E6D1-1471836085BD}"/>
                </a:ext>
              </a:extLst>
            </p:cNvPr>
            <p:cNvSpPr txBox="1">
              <a:spLocks noChangeArrowheads="1"/>
            </p:cNvSpPr>
            <p:nvPr/>
          </p:nvSpPr>
          <p:spPr bwMode="auto">
            <a:xfrm>
              <a:off x="3573" y="1547"/>
              <a:ext cx="2035" cy="250"/>
            </a:xfrm>
            <a:prstGeom prst="rect">
              <a:avLst/>
            </a:prstGeom>
            <a:noFill/>
            <a:ln w="9525">
              <a:noFill/>
              <a:miter lim="800000"/>
              <a:headEnd/>
              <a:tailEnd/>
            </a:ln>
            <a:effectLst/>
          </p:spPr>
          <p:txBody>
            <a:bodyPr wrap="none">
              <a:spAutoFit/>
            </a:bodyPr>
            <a:lstStyle/>
            <a:p>
              <a:pPr>
                <a:defRPr/>
              </a:pPr>
              <a:r>
                <a:rPr lang="de-DE" sz="2000">
                  <a:effectLst>
                    <a:outerShdw blurRad="38100" dist="38100" dir="2700000" algn="tl">
                      <a:srgbClr val="FFFFFF"/>
                    </a:outerShdw>
                  </a:effectLst>
                  <a:latin typeface="Times" pitchFamily="-105" charset="0"/>
                  <a:ea typeface="+mn-ea"/>
                </a:rPr>
                <a:t>Tittel, The New Gradus, p.12 </a:t>
              </a:r>
            </a:p>
          </p:txBody>
        </p:sp>
      </p:grpSp>
      <p:sp>
        <p:nvSpPr>
          <p:cNvPr id="1121284" name="AutoShape 4">
            <a:extLst>
              <a:ext uri="{FF2B5EF4-FFF2-40B4-BE49-F238E27FC236}">
                <a16:creationId xmlns:a16="http://schemas.microsoft.com/office/drawing/2014/main" id="{5A26966F-9B7B-B7BD-71DA-0D8CBB59A182}"/>
              </a:ext>
            </a:extLst>
          </p:cNvPr>
          <p:cNvSpPr>
            <a:spLocks noChangeArrowheads="1"/>
          </p:cNvSpPr>
          <p:nvPr/>
        </p:nvSpPr>
        <p:spPr bwMode="auto">
          <a:xfrm>
            <a:off x="2894013" y="2362200"/>
            <a:ext cx="1395412" cy="782638"/>
          </a:xfrm>
          <a:prstGeom prst="roundRect">
            <a:avLst>
              <a:gd name="adj" fmla="val 16667"/>
            </a:avLst>
          </a:prstGeom>
          <a:solidFill>
            <a:srgbClr val="FFFF00">
              <a:alpha val="39999"/>
            </a:srgbClr>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121285" name="AutoShape 5">
            <a:extLst>
              <a:ext uri="{FF2B5EF4-FFF2-40B4-BE49-F238E27FC236}">
                <a16:creationId xmlns:a16="http://schemas.microsoft.com/office/drawing/2014/main" id="{0B9EEB8F-D7DB-3E1A-20FA-BDB3A7928104}"/>
              </a:ext>
            </a:extLst>
          </p:cNvPr>
          <p:cNvSpPr>
            <a:spLocks noChangeArrowheads="1"/>
          </p:cNvSpPr>
          <p:nvPr/>
        </p:nvSpPr>
        <p:spPr bwMode="auto">
          <a:xfrm>
            <a:off x="2955925" y="2286000"/>
            <a:ext cx="812800" cy="923925"/>
          </a:xfrm>
          <a:prstGeom prst="roundRect">
            <a:avLst>
              <a:gd name="adj" fmla="val 16667"/>
            </a:avLst>
          </a:prstGeom>
          <a:solidFill>
            <a:srgbClr val="FFAE07">
              <a:alpha val="39999"/>
            </a:srgbClr>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121286" name="AutoShape 6">
            <a:extLst>
              <a:ext uri="{FF2B5EF4-FFF2-40B4-BE49-F238E27FC236}">
                <a16:creationId xmlns:a16="http://schemas.microsoft.com/office/drawing/2014/main" id="{22AD7B37-C011-38FF-6C78-D1D2191D4714}"/>
              </a:ext>
            </a:extLst>
          </p:cNvPr>
          <p:cNvSpPr>
            <a:spLocks noChangeArrowheads="1"/>
          </p:cNvSpPr>
          <p:nvPr/>
        </p:nvSpPr>
        <p:spPr bwMode="auto">
          <a:xfrm>
            <a:off x="3381375" y="2232025"/>
            <a:ext cx="812800" cy="1020763"/>
          </a:xfrm>
          <a:prstGeom prst="roundRect">
            <a:avLst>
              <a:gd name="adj" fmla="val 16667"/>
            </a:avLst>
          </a:prstGeom>
          <a:solidFill>
            <a:srgbClr val="A600FF">
              <a:alpha val="39999"/>
            </a:srgbClr>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121294" name="AutoShape 14">
            <a:extLst>
              <a:ext uri="{FF2B5EF4-FFF2-40B4-BE49-F238E27FC236}">
                <a16:creationId xmlns:a16="http://schemas.microsoft.com/office/drawing/2014/main" id="{8AC48673-6AAB-DD14-688C-B1BBAA649BAF}"/>
              </a:ext>
            </a:extLst>
          </p:cNvPr>
          <p:cNvSpPr>
            <a:spLocks noChangeArrowheads="1"/>
          </p:cNvSpPr>
          <p:nvPr/>
        </p:nvSpPr>
        <p:spPr bwMode="auto">
          <a:xfrm>
            <a:off x="4164013" y="4835525"/>
            <a:ext cx="1101725" cy="1392238"/>
          </a:xfrm>
          <a:prstGeom prst="roundRect">
            <a:avLst>
              <a:gd name="adj" fmla="val 16667"/>
            </a:avLst>
          </a:prstGeom>
          <a:solidFill>
            <a:srgbClr val="FFAE07">
              <a:alpha val="39999"/>
            </a:srgbClr>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entr" presetSubtype="0" fill="hold" nodeType="clickEffect">
                                  <p:stCondLst>
                                    <p:cond delay="0"/>
                                  </p:stCondLst>
                                  <p:childTnLst>
                                    <p:set>
                                      <p:cBhvr>
                                        <p:cTn id="6" dur="1" fill="hold">
                                          <p:stCondLst>
                                            <p:cond delay="499"/>
                                          </p:stCondLst>
                                        </p:cTn>
                                        <p:tgtEl>
                                          <p:spTgt spid="112128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entr" presetSubtype="0" fill="hold" nodeType="clickEffect">
                                  <p:stCondLst>
                                    <p:cond delay="0"/>
                                  </p:stCondLst>
                                  <p:childTnLst>
                                    <p:set>
                                      <p:cBhvr>
                                        <p:cTn id="10" dur="1" fill="hold">
                                          <p:stCondLst>
                                            <p:cond delay="499"/>
                                          </p:stCondLst>
                                        </p:cTn>
                                        <p:tgtEl>
                                          <p:spTgt spid="112128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1121285"/>
                                        </p:tgtEl>
                                        <p:attrNameLst>
                                          <p:attrName>style.visibility</p:attrName>
                                        </p:attrNameLst>
                                      </p:cBhvr>
                                      <p:to>
                                        <p:strVal val="visible"/>
                                      </p:to>
                                    </p:set>
                                    <p:animEffect transition="in" filter="dissolve">
                                      <p:cBhvr>
                                        <p:cTn id="19" dur="500"/>
                                        <p:tgtEl>
                                          <p:spTgt spid="112128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nodeType="clickEffect">
                                  <p:stCondLst>
                                    <p:cond delay="0"/>
                                  </p:stCondLst>
                                  <p:childTnLst>
                                    <p:set>
                                      <p:cBhvr>
                                        <p:cTn id="23" dur="1" fill="hold">
                                          <p:stCondLst>
                                            <p:cond delay="0"/>
                                          </p:stCondLst>
                                        </p:cTn>
                                        <p:tgtEl>
                                          <p:spTgt spid="1121286"/>
                                        </p:tgtEl>
                                        <p:attrNameLst>
                                          <p:attrName>style.visibility</p:attrName>
                                        </p:attrNameLst>
                                      </p:cBhvr>
                                      <p:to>
                                        <p:strVal val="visible"/>
                                      </p:to>
                                    </p:set>
                                    <p:animEffect transition="in" filter="dissolve">
                                      <p:cBhvr>
                                        <p:cTn id="24" dur="500"/>
                                        <p:tgtEl>
                                          <p:spTgt spid="112128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nodeType="clickEffect">
                                  <p:stCondLst>
                                    <p:cond delay="0"/>
                                  </p:stCondLst>
                                  <p:childTnLst>
                                    <p:set>
                                      <p:cBhvr>
                                        <p:cTn id="28" dur="1" fill="hold">
                                          <p:stCondLst>
                                            <p:cond delay="0"/>
                                          </p:stCondLst>
                                        </p:cTn>
                                        <p:tgtEl>
                                          <p:spTgt spid="1121284"/>
                                        </p:tgtEl>
                                        <p:attrNameLst>
                                          <p:attrName>style.visibility</p:attrName>
                                        </p:attrNameLst>
                                      </p:cBhvr>
                                      <p:to>
                                        <p:strVal val="visible"/>
                                      </p:to>
                                    </p:set>
                                    <p:animEffect transition="in" filter="dissolve">
                                      <p:cBhvr>
                                        <p:cTn id="29" dur="500"/>
                                        <p:tgtEl>
                                          <p:spTgt spid="112128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nodeType="clickEffect">
                                  <p:stCondLst>
                                    <p:cond delay="0"/>
                                  </p:stCondLst>
                                  <p:childTnLst>
                                    <p:set>
                                      <p:cBhvr>
                                        <p:cTn id="33" dur="1" fill="hold">
                                          <p:stCondLst>
                                            <p:cond delay="0"/>
                                          </p:stCondLst>
                                        </p:cTn>
                                        <p:tgtEl>
                                          <p:spTgt spid="1121287"/>
                                        </p:tgtEl>
                                        <p:attrNameLst>
                                          <p:attrName>style.visibility</p:attrName>
                                        </p:attrNameLst>
                                      </p:cBhvr>
                                      <p:to>
                                        <p:strVal val="visible"/>
                                      </p:to>
                                    </p:set>
                                    <p:animEffect transition="in" filter="dissolve">
                                      <p:cBhvr>
                                        <p:cTn id="34" dur="500"/>
                                        <p:tgtEl>
                                          <p:spTgt spid="112128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499"/>
                                          </p:stCondLst>
                                        </p:cTn>
                                        <p:tgtEl>
                                          <p:spTgt spid="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nodeType="clickEffect">
                                  <p:stCondLst>
                                    <p:cond delay="0"/>
                                  </p:stCondLst>
                                  <p:childTnLst>
                                    <p:set>
                                      <p:cBhvr>
                                        <p:cTn id="42" dur="1" fill="hold">
                                          <p:stCondLst>
                                            <p:cond delay="0"/>
                                          </p:stCondLst>
                                        </p:cTn>
                                        <p:tgtEl>
                                          <p:spTgt spid="1121290"/>
                                        </p:tgtEl>
                                        <p:attrNameLst>
                                          <p:attrName>style.visibility</p:attrName>
                                        </p:attrNameLst>
                                      </p:cBhvr>
                                      <p:to>
                                        <p:strVal val="visible"/>
                                      </p:to>
                                    </p:set>
                                    <p:animEffect transition="in" filter="dissolve">
                                      <p:cBhvr>
                                        <p:cTn id="43" dur="500"/>
                                        <p:tgtEl>
                                          <p:spTgt spid="1121290"/>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ntr" presetSubtype="0" fill="hold" nodeType="clickEffect">
                                  <p:stCondLst>
                                    <p:cond delay="0"/>
                                  </p:stCondLst>
                                  <p:childTnLst>
                                    <p:set>
                                      <p:cBhvr>
                                        <p:cTn id="47" dur="1" fill="hold">
                                          <p:stCondLst>
                                            <p:cond delay="0"/>
                                          </p:stCondLst>
                                        </p:cTn>
                                        <p:tgtEl>
                                          <p:spTgt spid="1121294"/>
                                        </p:tgtEl>
                                        <p:attrNameLst>
                                          <p:attrName>style.visibility</p:attrName>
                                        </p:attrNameLst>
                                      </p:cBhvr>
                                      <p:to>
                                        <p:strVal val="visible"/>
                                      </p:to>
                                    </p:set>
                                    <p:animEffect transition="in" filter="dissolve">
                                      <p:cBhvr>
                                        <p:cTn id="48" dur="500"/>
                                        <p:tgtEl>
                                          <p:spTgt spid="1121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1282" grpId="0" build="p" autoUpdateAnimBg="0"/>
      <p:bldP spid="1121287" grpId="0" autoUpdateAnimBg="0"/>
      <p:bldP spid="1121290" grpId="0" animBg="1"/>
      <p:bldP spid="1121284" grpId="0" animBg="1"/>
      <p:bldP spid="1121285" grpId="0" animBg="1"/>
      <p:bldP spid="1121286" grpId="0" animBg="1"/>
      <p:bldP spid="112129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2306" name="Text Box 2">
            <a:extLst>
              <a:ext uri="{FF2B5EF4-FFF2-40B4-BE49-F238E27FC236}">
                <a16:creationId xmlns:a16="http://schemas.microsoft.com/office/drawing/2014/main" id="{E4D74238-340A-10A2-1657-9115BCC8A847}"/>
              </a:ext>
            </a:extLst>
          </p:cNvPr>
          <p:cNvSpPr txBox="1">
            <a:spLocks noChangeArrowheads="1"/>
          </p:cNvSpPr>
          <p:nvPr/>
        </p:nvSpPr>
        <p:spPr bwMode="auto">
          <a:xfrm>
            <a:off x="2152650" y="422275"/>
            <a:ext cx="6726238" cy="5273675"/>
          </a:xfrm>
          <a:prstGeom prst="rect">
            <a:avLst/>
          </a:prstGeom>
          <a:noFill/>
          <a:ln w="9525">
            <a:noFill/>
            <a:miter lim="800000"/>
            <a:headEnd/>
            <a:tailEnd/>
          </a:ln>
          <a:effectLst/>
        </p:spPr>
        <p:txBody>
          <a:bodyPr>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spcBef>
                <a:spcPct val="50000"/>
              </a:spcBef>
              <a:buFont typeface="Times" pitchFamily="2" charset="0"/>
              <a:buNone/>
              <a:defRPr/>
            </a:pPr>
            <a:r>
              <a:rPr lang="de-DE" altLang="en-US" sz="2000" dirty="0" err="1">
                <a:effectLst>
                  <a:outerShdw blurRad="38100" dist="38100" dir="2700000" algn="tl">
                    <a:srgbClr val="FFFFFF"/>
                  </a:outerShdw>
                </a:effectLst>
                <a:latin typeface="Times" pitchFamily="2" charset="0"/>
              </a:rPr>
              <a:t>We</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therefore</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need</a:t>
            </a:r>
            <a:r>
              <a:rPr lang="de-DE" altLang="en-US" sz="2000" dirty="0">
                <a:effectLst>
                  <a:outerShdw blurRad="38100" dist="38100" dir="2700000" algn="tl">
                    <a:srgbClr val="FFFFFF"/>
                  </a:outerShdw>
                </a:effectLst>
                <a:latin typeface="Times" pitchFamily="2" charset="0"/>
              </a:rPr>
              <a:t> at </a:t>
            </a:r>
            <a:r>
              <a:rPr lang="de-DE" altLang="en-US" sz="2000" dirty="0" err="1">
                <a:effectLst>
                  <a:outerShdw blurRad="38100" dist="38100" dir="2700000" algn="tl">
                    <a:srgbClr val="FFFFFF"/>
                  </a:outerShdw>
                </a:effectLst>
                <a:latin typeface="Times" pitchFamily="2" charset="0"/>
              </a:rPr>
              <a:t>most</a:t>
            </a:r>
            <a:r>
              <a:rPr lang="de-DE" altLang="en-US" sz="2000" dirty="0">
                <a:effectLst>
                  <a:outerShdw blurRad="38100" dist="38100" dir="2700000" algn="tl">
                    <a:srgbClr val="FFFFFF"/>
                  </a:outerShdw>
                </a:effectLst>
                <a:latin typeface="Times" pitchFamily="2" charset="0"/>
              </a:rPr>
              <a:t> 9 </a:t>
            </a:r>
            <a:r>
              <a:rPr lang="de-DE" altLang="en-US" sz="2000" dirty="0" err="1">
                <a:effectLst>
                  <a:outerShdw blurRad="38100" dist="38100" dir="2700000" algn="tl">
                    <a:srgbClr val="FFFFFF"/>
                  </a:outerShdw>
                </a:effectLst>
                <a:latin typeface="Times" pitchFamily="2" charset="0"/>
              </a:rPr>
              <a:t>notes</a:t>
            </a:r>
            <a:r>
              <a:rPr lang="de-DE" altLang="en-US" sz="2000" dirty="0">
                <a:effectLst>
                  <a:outerShdw blurRad="38100" dist="38100" dir="2700000" algn="tl">
                    <a:srgbClr val="FFFFFF"/>
                  </a:outerShdw>
                </a:effectLst>
                <a:latin typeface="Times" pitchFamily="2" charset="0"/>
              </a:rPr>
              <a:t> in an </a:t>
            </a:r>
            <a:r>
              <a:rPr lang="de-DE" altLang="en-US" sz="2000" dirty="0" err="1">
                <a:effectLst>
                  <a:outerShdw blurRad="38100" dist="38100" dir="2700000" algn="tl">
                    <a:srgbClr val="FFFFFF"/>
                  </a:outerShdw>
                </a:effectLst>
                <a:latin typeface="Times" pitchFamily="2" charset="0"/>
              </a:rPr>
              <a:t>assembly</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of</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notes</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that</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should</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be</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represented</a:t>
            </a:r>
            <a:r>
              <a:rPr lang="de-DE" altLang="en-US" sz="2000" dirty="0">
                <a:effectLst>
                  <a:outerShdw blurRad="38100" dist="38100" dir="2700000" algn="tl">
                    <a:srgbClr val="FFFFFF"/>
                  </a:outerShdw>
                </a:effectLst>
                <a:latin typeface="Times" pitchFamily="2" charset="0"/>
              </a:rPr>
              <a:t> in </a:t>
            </a:r>
            <a:r>
              <a:rPr lang="de-DE" altLang="en-US" sz="2000" dirty="0" err="1">
                <a:effectLst>
                  <a:outerShdw blurRad="38100" dist="38100" dir="2700000" algn="tl">
                    <a:srgbClr val="FFFFFF"/>
                  </a:outerShdw>
                </a:effectLst>
                <a:latin typeface="Times" pitchFamily="2" charset="0"/>
              </a:rPr>
              <a:t>general</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position</a:t>
            </a:r>
            <a:r>
              <a:rPr lang="de-DE" altLang="en-US" sz="2000" dirty="0">
                <a:effectLst>
                  <a:outerShdw blurRad="38100" dist="38100" dir="2700000" algn="tl">
                    <a:srgbClr val="FFFFFF"/>
                  </a:outerShdw>
                </a:effectLst>
                <a:latin typeface="Times" pitchFamily="2" charset="0"/>
              </a:rPr>
              <a:t>.</a:t>
            </a:r>
          </a:p>
          <a:p>
            <a:pPr>
              <a:spcBef>
                <a:spcPct val="50000"/>
              </a:spcBef>
              <a:buFont typeface="Times" pitchFamily="2" charset="0"/>
              <a:buNone/>
              <a:defRPr/>
            </a:pPr>
            <a:r>
              <a:rPr lang="de-DE" altLang="en-US" sz="2000" dirty="0">
                <a:effectLst>
                  <a:outerShdw blurRad="38100" dist="38100" dir="2700000" algn="tl">
                    <a:srgbClr val="FFFFFF"/>
                  </a:outerShdw>
                </a:effectLst>
                <a:latin typeface="Times" pitchFamily="2" charset="0"/>
              </a:rPr>
              <a:t>But </a:t>
            </a:r>
            <a:r>
              <a:rPr lang="de-DE" altLang="en-US" sz="2000" dirty="0" err="1">
                <a:effectLst>
                  <a:outerShdw blurRad="38100" dist="38100" dir="2700000" algn="tl">
                    <a:srgbClr val="FFFFFF"/>
                  </a:outerShdw>
                </a:effectLst>
                <a:latin typeface="Times" pitchFamily="2" charset="0"/>
              </a:rPr>
              <a:t>we</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have</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that</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theorem</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which</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tells</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us</a:t>
            </a:r>
            <a:endParaRPr lang="de-DE" altLang="en-US" sz="2000">
              <a:effectLst>
                <a:outerShdw blurRad="38100" dist="38100" dir="2700000" algn="tl">
                  <a:srgbClr val="FFFFFF"/>
                </a:outerShdw>
              </a:effectLst>
              <a:latin typeface="Times" pitchFamily="2" charset="0"/>
            </a:endParaRPr>
          </a:p>
          <a:p>
            <a:pPr algn="ctr">
              <a:spcBef>
                <a:spcPct val="50000"/>
              </a:spcBef>
              <a:buFont typeface="Times" pitchFamily="2" charset="0"/>
              <a:buNone/>
              <a:defRPr/>
            </a:pPr>
            <a:r>
              <a:rPr lang="de-DE" altLang="en-US" sz="2000">
                <a:effectLst>
                  <a:outerShdw blurRad="38100" dist="38100" dir="2700000" algn="tl">
                    <a:srgbClr val="FFFFFF"/>
                  </a:outerShdw>
                </a:effectLst>
                <a:latin typeface="Times" pitchFamily="2" charset="0"/>
              </a:rPr>
              <a:t> 9 ≤  </a:t>
            </a:r>
            <a:r>
              <a:rPr lang="de-DE" altLang="en-US" sz="2000" dirty="0" err="1">
                <a:effectLst>
                  <a:outerShdw blurRad="38100" dist="38100" dir="2700000" algn="tl">
                    <a:srgbClr val="FFFFFF"/>
                  </a:outerShdw>
                </a:effectLst>
                <a:latin typeface="Times" pitchFamily="2" charset="0"/>
              </a:rPr>
              <a:t>n</a:t>
            </a:r>
            <a:r>
              <a:rPr lang="de-DE" altLang="en-US" sz="2000" dirty="0">
                <a:effectLst>
                  <a:outerShdw blurRad="38100" dist="38100" dir="2700000" algn="tl">
                    <a:srgbClr val="FFFFFF"/>
                  </a:outerShdw>
                </a:effectLst>
                <a:latin typeface="Times" pitchFamily="2" charset="0"/>
              </a:rPr>
              <a:t> + 5 </a:t>
            </a:r>
          </a:p>
          <a:p>
            <a:pPr algn="ctr">
              <a:spcBef>
                <a:spcPct val="50000"/>
              </a:spcBef>
              <a:buFont typeface="Times" pitchFamily="2" charset="0"/>
              <a:buNone/>
              <a:defRPr/>
            </a:pPr>
            <a:r>
              <a:rPr lang="de-DE" altLang="en-US" sz="2000" dirty="0" err="1">
                <a:effectLst>
                  <a:outerShdw blurRad="38100" dist="38100" dir="2700000" algn="tl">
                    <a:srgbClr val="FFFFFF"/>
                  </a:outerShdw>
                </a:effectLst>
                <a:latin typeface="Times" pitchFamily="2" charset="0"/>
              </a:rPr>
              <a:t>which</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means</a:t>
            </a:r>
            <a:br>
              <a:rPr lang="de-DE" altLang="en-US" sz="2000" dirty="0">
                <a:effectLst>
                  <a:outerShdw blurRad="38100" dist="38100" dir="2700000" algn="tl">
                    <a:srgbClr val="FFFFFF"/>
                  </a:outerShdw>
                </a:effectLst>
                <a:latin typeface="Times" pitchFamily="2" charset="0"/>
              </a:rPr>
            </a:br>
            <a:r>
              <a:rPr lang="de-DE" altLang="en-US" sz="2000" dirty="0">
                <a:solidFill>
                  <a:srgbClr val="FF020B"/>
                </a:solidFill>
                <a:effectLst>
                  <a:outerShdw blurRad="38100" dist="38100" dir="2700000" algn="tl">
                    <a:srgbClr val="000000"/>
                  </a:outerShdw>
                </a:effectLst>
                <a:latin typeface="Times" pitchFamily="2" charset="0"/>
              </a:rPr>
              <a:t>4 ≤  </a:t>
            </a:r>
            <a:r>
              <a:rPr lang="de-DE" altLang="en-US" sz="2000" dirty="0" err="1">
                <a:solidFill>
                  <a:srgbClr val="FF020B"/>
                </a:solidFill>
                <a:effectLst>
                  <a:outerShdw blurRad="38100" dist="38100" dir="2700000" algn="tl">
                    <a:srgbClr val="000000"/>
                  </a:outerShdw>
                </a:effectLst>
                <a:latin typeface="Times" pitchFamily="2" charset="0"/>
              </a:rPr>
              <a:t>n</a:t>
            </a:r>
            <a:endParaRPr lang="de-DE" altLang="en-US" sz="2000" dirty="0">
              <a:effectLst>
                <a:outerShdw blurRad="38100" dist="38100" dir="2700000" algn="tl">
                  <a:srgbClr val="FFFFFF"/>
                </a:outerShdw>
              </a:effectLst>
              <a:latin typeface="Times" pitchFamily="2" charset="0"/>
            </a:endParaRPr>
          </a:p>
          <a:p>
            <a:pPr>
              <a:spcBef>
                <a:spcPct val="50000"/>
              </a:spcBef>
              <a:buFont typeface="Times" pitchFamily="2" charset="0"/>
              <a:buNone/>
              <a:defRPr/>
            </a:pPr>
            <a:r>
              <a:rPr lang="de-DE" altLang="en-US" sz="2000" dirty="0" err="1">
                <a:solidFill>
                  <a:srgbClr val="FF020B"/>
                </a:solidFill>
                <a:effectLst>
                  <a:outerShdw blurRad="38100" dist="38100" dir="2700000" algn="tl">
                    <a:srgbClr val="000000"/>
                  </a:outerShdw>
                </a:effectLst>
                <a:latin typeface="Times" pitchFamily="2" charset="0"/>
              </a:rPr>
              <a:t>We</a:t>
            </a:r>
            <a:r>
              <a:rPr lang="de-DE" altLang="en-US" sz="2000" dirty="0">
                <a:solidFill>
                  <a:srgbClr val="FF020B"/>
                </a:solidFill>
                <a:effectLst>
                  <a:outerShdw blurRad="38100" dist="38100" dir="2700000" algn="tl">
                    <a:srgbClr val="000000"/>
                  </a:outerShdw>
                </a:effectLst>
                <a:latin typeface="Times" pitchFamily="2" charset="0"/>
              </a:rPr>
              <a:t> </a:t>
            </a:r>
            <a:r>
              <a:rPr lang="de-DE" altLang="en-US" sz="2000" dirty="0" err="1">
                <a:solidFill>
                  <a:srgbClr val="FF020B"/>
                </a:solidFill>
                <a:effectLst>
                  <a:outerShdw blurRad="38100" dist="38100" dir="2700000" algn="tl">
                    <a:srgbClr val="000000"/>
                  </a:outerShdw>
                </a:effectLst>
                <a:latin typeface="Times" pitchFamily="2" charset="0"/>
              </a:rPr>
              <a:t>need</a:t>
            </a:r>
            <a:r>
              <a:rPr lang="de-DE" altLang="en-US" sz="2000" dirty="0">
                <a:solidFill>
                  <a:srgbClr val="FF020B"/>
                </a:solidFill>
                <a:effectLst>
                  <a:outerShdw blurRad="38100" dist="38100" dir="2700000" algn="tl">
                    <a:srgbClr val="000000"/>
                  </a:outerShdw>
                </a:effectLst>
                <a:latin typeface="Times" pitchFamily="2" charset="0"/>
              </a:rPr>
              <a:t> at least 4 </a:t>
            </a:r>
            <a:r>
              <a:rPr lang="de-DE" altLang="en-US" sz="2000" dirty="0" err="1">
                <a:solidFill>
                  <a:srgbClr val="FF020B"/>
                </a:solidFill>
                <a:effectLst>
                  <a:outerShdw blurRad="38100" dist="38100" dir="2700000" algn="tl">
                    <a:srgbClr val="000000"/>
                  </a:outerShdw>
                </a:effectLst>
                <a:latin typeface="Times" pitchFamily="2" charset="0"/>
              </a:rPr>
              <a:t>violins</a:t>
            </a:r>
            <a:r>
              <a:rPr lang="de-DE" altLang="en-US" sz="2000" dirty="0">
                <a:solidFill>
                  <a:srgbClr val="FF020B"/>
                </a:solidFill>
                <a:effectLst>
                  <a:outerShdw blurRad="38100" dist="38100" dir="2700000" algn="tl">
                    <a:srgbClr val="000000"/>
                  </a:outerShdw>
                </a:effectLst>
                <a:latin typeface="Times" pitchFamily="2" charset="0"/>
              </a:rPr>
              <a:t> </a:t>
            </a:r>
            <a:r>
              <a:rPr lang="de-DE" altLang="en-US" sz="2000" dirty="0" err="1">
                <a:solidFill>
                  <a:srgbClr val="FF020B"/>
                </a:solidFill>
                <a:effectLst>
                  <a:outerShdw blurRad="38100" dist="38100" dir="2700000" algn="tl">
                    <a:srgbClr val="000000"/>
                  </a:outerShdw>
                </a:effectLst>
                <a:latin typeface="Times" pitchFamily="2" charset="0"/>
              </a:rPr>
              <a:t>to</a:t>
            </a:r>
            <a:r>
              <a:rPr lang="de-DE" altLang="en-US" sz="2000" dirty="0">
                <a:solidFill>
                  <a:srgbClr val="FF020B"/>
                </a:solidFill>
                <a:effectLst>
                  <a:outerShdw blurRad="38100" dist="38100" dir="2700000" algn="tl">
                    <a:srgbClr val="000000"/>
                  </a:outerShdw>
                </a:effectLst>
                <a:latin typeface="Times" pitchFamily="2" charset="0"/>
              </a:rPr>
              <a:t> </a:t>
            </a:r>
            <a:r>
              <a:rPr lang="de-DE" altLang="en-US" sz="2000" dirty="0" err="1">
                <a:solidFill>
                  <a:srgbClr val="FF020B"/>
                </a:solidFill>
                <a:effectLst>
                  <a:outerShdw blurRad="38100" dist="38100" dir="2700000" algn="tl">
                    <a:srgbClr val="000000"/>
                  </a:outerShdw>
                </a:effectLst>
                <a:latin typeface="Times" pitchFamily="2" charset="0"/>
              </a:rPr>
              <a:t>position</a:t>
            </a:r>
            <a:r>
              <a:rPr lang="de-DE" altLang="en-US" sz="2000" dirty="0">
                <a:solidFill>
                  <a:srgbClr val="FF020B"/>
                </a:solidFill>
                <a:effectLst>
                  <a:outerShdw blurRad="38100" dist="38100" dir="2700000" algn="tl">
                    <a:srgbClr val="000000"/>
                  </a:outerShdw>
                </a:effectLst>
                <a:latin typeface="Times" pitchFamily="2" charset="0"/>
              </a:rPr>
              <a:t> </a:t>
            </a:r>
            <a:r>
              <a:rPr lang="de-DE" altLang="en-US" sz="2000" dirty="0" err="1">
                <a:solidFill>
                  <a:srgbClr val="FF020B"/>
                </a:solidFill>
                <a:effectLst>
                  <a:outerShdw blurRad="38100" dist="38100" dir="2700000" algn="tl">
                    <a:srgbClr val="000000"/>
                  </a:outerShdw>
                </a:effectLst>
                <a:latin typeface="Times" pitchFamily="2" charset="0"/>
              </a:rPr>
              <a:t>those</a:t>
            </a:r>
            <a:r>
              <a:rPr lang="de-DE" altLang="en-US" sz="2000" dirty="0">
                <a:solidFill>
                  <a:srgbClr val="FF020B"/>
                </a:solidFill>
                <a:effectLst>
                  <a:outerShdw blurRad="38100" dist="38100" dir="2700000" algn="tl">
                    <a:srgbClr val="000000"/>
                  </a:outerShdw>
                </a:effectLst>
                <a:latin typeface="Times" pitchFamily="2" charset="0"/>
              </a:rPr>
              <a:t> 9 </a:t>
            </a:r>
            <a:r>
              <a:rPr lang="de-DE" altLang="en-US" sz="2000" dirty="0" err="1">
                <a:solidFill>
                  <a:srgbClr val="FF020B"/>
                </a:solidFill>
                <a:effectLst>
                  <a:outerShdw blurRad="38100" dist="38100" dir="2700000" algn="tl">
                    <a:srgbClr val="000000"/>
                  </a:outerShdw>
                </a:effectLst>
                <a:latin typeface="Times" pitchFamily="2" charset="0"/>
              </a:rPr>
              <a:t>notes</a:t>
            </a:r>
            <a:r>
              <a:rPr lang="de-DE" altLang="en-US" sz="2000" dirty="0">
                <a:solidFill>
                  <a:srgbClr val="FF020B"/>
                </a:solidFill>
                <a:effectLst>
                  <a:outerShdw blurRad="38100" dist="38100" dir="2700000" algn="tl">
                    <a:srgbClr val="000000"/>
                  </a:outerShdw>
                </a:effectLst>
                <a:latin typeface="Times" pitchFamily="2" charset="0"/>
              </a:rPr>
              <a:t> in </a:t>
            </a:r>
            <a:r>
              <a:rPr lang="de-DE" altLang="en-US" sz="2000" dirty="0" err="1">
                <a:solidFill>
                  <a:srgbClr val="FF020B"/>
                </a:solidFill>
                <a:effectLst>
                  <a:outerShdw blurRad="38100" dist="38100" dir="2700000" algn="tl">
                    <a:srgbClr val="000000"/>
                  </a:outerShdw>
                </a:effectLst>
                <a:latin typeface="Times" pitchFamily="2" charset="0"/>
              </a:rPr>
              <a:t>general</a:t>
            </a:r>
            <a:r>
              <a:rPr lang="de-DE" altLang="en-US" sz="2000" dirty="0">
                <a:solidFill>
                  <a:srgbClr val="FF020B"/>
                </a:solidFill>
                <a:effectLst>
                  <a:outerShdw blurRad="38100" dist="38100" dir="2700000" algn="tl">
                    <a:srgbClr val="000000"/>
                  </a:outerShdw>
                </a:effectLst>
                <a:latin typeface="Times" pitchFamily="2" charset="0"/>
              </a:rPr>
              <a:t> </a:t>
            </a:r>
            <a:r>
              <a:rPr lang="de-DE" altLang="en-US" sz="2000" dirty="0" err="1">
                <a:solidFill>
                  <a:srgbClr val="FF020B"/>
                </a:solidFill>
                <a:effectLst>
                  <a:outerShdw blurRad="38100" dist="38100" dir="2700000" algn="tl">
                    <a:srgbClr val="000000"/>
                  </a:outerShdw>
                </a:effectLst>
                <a:latin typeface="Times" pitchFamily="2" charset="0"/>
              </a:rPr>
              <a:t>position</a:t>
            </a:r>
            <a:r>
              <a:rPr lang="de-DE" altLang="en-US" sz="2000" dirty="0">
                <a:solidFill>
                  <a:srgbClr val="FF020B"/>
                </a:solidFill>
                <a:effectLst>
                  <a:outerShdw blurRad="38100" dist="38100" dir="2700000" algn="tl">
                    <a:srgbClr val="000000"/>
                  </a:outerShdw>
                </a:effectLst>
                <a:latin typeface="Times" pitchFamily="2" charset="0"/>
              </a:rPr>
              <a:t> in </a:t>
            </a:r>
            <a:r>
              <a:rPr lang="de-DE" altLang="en-US" sz="2000" dirty="0" err="1">
                <a:solidFill>
                  <a:srgbClr val="FF020B"/>
                </a:solidFill>
                <a:effectLst>
                  <a:outerShdw blurRad="38100" dist="38100" dir="2700000" algn="tl">
                    <a:srgbClr val="000000"/>
                  </a:outerShdw>
                </a:effectLst>
                <a:latin typeface="Times" pitchFamily="2" charset="0"/>
              </a:rPr>
              <a:t>order</a:t>
            </a:r>
            <a:r>
              <a:rPr lang="de-DE" altLang="en-US" sz="2000" dirty="0">
                <a:solidFill>
                  <a:srgbClr val="FF020B"/>
                </a:solidFill>
                <a:effectLst>
                  <a:outerShdw blurRad="38100" dist="38100" dir="2700000" algn="tl">
                    <a:srgbClr val="000000"/>
                  </a:outerShdw>
                </a:effectLst>
                <a:latin typeface="Times" pitchFamily="2" charset="0"/>
              </a:rPr>
              <a:t> </a:t>
            </a:r>
            <a:r>
              <a:rPr lang="de-DE" altLang="en-US" sz="2000" dirty="0" err="1">
                <a:solidFill>
                  <a:srgbClr val="FF020B"/>
                </a:solidFill>
                <a:effectLst>
                  <a:outerShdw blurRad="38100" dist="38100" dir="2700000" algn="tl">
                    <a:srgbClr val="000000"/>
                  </a:outerShdw>
                </a:effectLst>
                <a:latin typeface="Times" pitchFamily="2" charset="0"/>
              </a:rPr>
              <a:t>to</a:t>
            </a:r>
            <a:r>
              <a:rPr lang="de-DE" altLang="en-US" sz="2000" dirty="0">
                <a:solidFill>
                  <a:srgbClr val="FF020B"/>
                </a:solidFill>
                <a:effectLst>
                  <a:outerShdw blurRad="38100" dist="38100" dir="2700000" algn="tl">
                    <a:srgbClr val="000000"/>
                  </a:outerShdw>
                </a:effectLst>
                <a:latin typeface="Times" pitchFamily="2" charset="0"/>
              </a:rPr>
              <a:t> </a:t>
            </a:r>
            <a:r>
              <a:rPr lang="de-DE" altLang="en-US" sz="2000" dirty="0" err="1">
                <a:solidFill>
                  <a:srgbClr val="FF020B"/>
                </a:solidFill>
                <a:effectLst>
                  <a:outerShdw blurRad="38100" dist="38100" dir="2700000" algn="tl">
                    <a:srgbClr val="000000"/>
                  </a:outerShdw>
                </a:effectLst>
                <a:latin typeface="Times" pitchFamily="2" charset="0"/>
              </a:rPr>
              <a:t>represent</a:t>
            </a:r>
            <a:r>
              <a:rPr lang="de-DE" altLang="en-US" sz="2000" dirty="0">
                <a:solidFill>
                  <a:srgbClr val="FF020B"/>
                </a:solidFill>
                <a:effectLst>
                  <a:outerShdw blurRad="38100" dist="38100" dir="2700000" algn="tl">
                    <a:srgbClr val="000000"/>
                  </a:outerShdw>
                </a:effectLst>
                <a:latin typeface="Times" pitchFamily="2" charset="0"/>
              </a:rPr>
              <a:t> </a:t>
            </a:r>
            <a:r>
              <a:rPr lang="de-DE" altLang="en-US" sz="2000" dirty="0" err="1">
                <a:solidFill>
                  <a:srgbClr val="FF020B"/>
                </a:solidFill>
                <a:effectLst>
                  <a:outerShdw blurRad="38100" dist="38100" dir="2700000" algn="tl">
                    <a:srgbClr val="000000"/>
                  </a:outerShdw>
                </a:effectLst>
                <a:latin typeface="Times" pitchFamily="2" charset="0"/>
              </a:rPr>
              <a:t>the</a:t>
            </a:r>
            <a:r>
              <a:rPr lang="de-DE" altLang="en-US" sz="2000" dirty="0">
                <a:solidFill>
                  <a:srgbClr val="FF020B"/>
                </a:solidFill>
                <a:effectLst>
                  <a:outerShdw blurRad="38100" dist="38100" dir="2700000" algn="tl">
                    <a:srgbClr val="000000"/>
                  </a:outerShdw>
                </a:effectLst>
                <a:latin typeface="Times" pitchFamily="2" charset="0"/>
              </a:rPr>
              <a:t> </a:t>
            </a:r>
            <a:r>
              <a:rPr lang="de-DE" altLang="en-US" sz="2000" dirty="0" err="1">
                <a:solidFill>
                  <a:srgbClr val="FF020B"/>
                </a:solidFill>
                <a:effectLst>
                  <a:outerShdw blurRad="38100" dist="38100" dir="2700000" algn="tl">
                    <a:srgbClr val="000000"/>
                  </a:outerShdw>
                </a:effectLst>
                <a:latin typeface="Times" pitchFamily="2" charset="0"/>
              </a:rPr>
              <a:t>essentials</a:t>
            </a:r>
            <a:r>
              <a:rPr lang="de-DE" altLang="en-US" sz="2000" dirty="0">
                <a:solidFill>
                  <a:srgbClr val="FF020B"/>
                </a:solidFill>
                <a:effectLst>
                  <a:outerShdw blurRad="38100" dist="38100" dir="2700000" algn="tl">
                    <a:srgbClr val="000000"/>
                  </a:outerShdw>
                </a:effectLst>
                <a:latin typeface="Times" pitchFamily="2" charset="0"/>
              </a:rPr>
              <a:t> </a:t>
            </a:r>
            <a:r>
              <a:rPr lang="de-DE" altLang="en-US" sz="2000" dirty="0" err="1">
                <a:solidFill>
                  <a:srgbClr val="FF020B"/>
                </a:solidFill>
                <a:effectLst>
                  <a:outerShdw blurRad="38100" dist="38100" dir="2700000" algn="tl">
                    <a:srgbClr val="000000"/>
                  </a:outerShdw>
                </a:effectLst>
                <a:latin typeface="Times" pitchFamily="2" charset="0"/>
              </a:rPr>
              <a:t>of</a:t>
            </a:r>
            <a:r>
              <a:rPr lang="de-DE" altLang="en-US" sz="2000" dirty="0">
                <a:solidFill>
                  <a:srgbClr val="FF020B"/>
                </a:solidFill>
                <a:effectLst>
                  <a:outerShdw blurRad="38100" dist="38100" dir="2700000" algn="tl">
                    <a:srgbClr val="000000"/>
                  </a:outerShdw>
                </a:effectLst>
                <a:latin typeface="Times" pitchFamily="2" charset="0"/>
              </a:rPr>
              <a:t> </a:t>
            </a:r>
            <a:r>
              <a:rPr lang="de-DE" altLang="en-US" sz="2000" dirty="0" err="1">
                <a:solidFill>
                  <a:srgbClr val="FF020B"/>
                </a:solidFill>
                <a:effectLst>
                  <a:outerShdw blurRad="38100" dist="38100" dir="2700000" algn="tl">
                    <a:srgbClr val="000000"/>
                  </a:outerShdw>
                </a:effectLst>
                <a:latin typeface="Times" pitchFamily="2" charset="0"/>
              </a:rPr>
              <a:t>the</a:t>
            </a:r>
            <a:r>
              <a:rPr lang="de-DE" altLang="en-US" sz="2000" dirty="0">
                <a:solidFill>
                  <a:srgbClr val="FF020B"/>
                </a:solidFill>
                <a:effectLst>
                  <a:outerShdw blurRad="38100" dist="38100" dir="2700000" algn="tl">
                    <a:srgbClr val="000000"/>
                  </a:outerShdw>
                </a:effectLst>
                <a:latin typeface="Times" pitchFamily="2" charset="0"/>
              </a:rPr>
              <a:t> </a:t>
            </a:r>
            <a:r>
              <a:rPr lang="de-DE" altLang="en-US" sz="2000" dirty="0" err="1">
                <a:solidFill>
                  <a:srgbClr val="FF020B"/>
                </a:solidFill>
                <a:effectLst>
                  <a:outerShdw blurRad="38100" dist="38100" dir="2700000" algn="tl">
                    <a:srgbClr val="000000"/>
                  </a:outerShdw>
                </a:effectLst>
                <a:latin typeface="Times" pitchFamily="2" charset="0"/>
              </a:rPr>
              <a:t>contrapuntal</a:t>
            </a:r>
            <a:r>
              <a:rPr lang="de-DE" altLang="en-US" sz="2000" dirty="0">
                <a:solidFill>
                  <a:srgbClr val="FF020B"/>
                </a:solidFill>
                <a:effectLst>
                  <a:outerShdw blurRad="38100" dist="38100" dir="2700000" algn="tl">
                    <a:srgbClr val="000000"/>
                  </a:outerShdw>
                </a:effectLst>
                <a:latin typeface="Times" pitchFamily="2" charset="0"/>
              </a:rPr>
              <a:t> and </a:t>
            </a:r>
            <a:r>
              <a:rPr lang="de-DE" altLang="en-US" sz="2000" dirty="0" err="1">
                <a:solidFill>
                  <a:srgbClr val="FF020B"/>
                </a:solidFill>
                <a:effectLst>
                  <a:outerShdw blurRad="38100" dist="38100" dir="2700000" algn="tl">
                    <a:srgbClr val="000000"/>
                  </a:outerShdw>
                </a:effectLst>
                <a:latin typeface="Times" pitchFamily="2" charset="0"/>
              </a:rPr>
              <a:t>harmonic</a:t>
            </a:r>
            <a:r>
              <a:rPr lang="de-DE" altLang="en-US" sz="2000" dirty="0">
                <a:solidFill>
                  <a:srgbClr val="FF020B"/>
                </a:solidFill>
                <a:effectLst>
                  <a:outerShdw blurRad="38100" dist="38100" dir="2700000" algn="tl">
                    <a:srgbClr val="000000"/>
                  </a:outerShdw>
                </a:effectLst>
                <a:latin typeface="Times" pitchFamily="2" charset="0"/>
              </a:rPr>
              <a:t> </a:t>
            </a:r>
            <a:r>
              <a:rPr lang="de-DE" altLang="en-US" sz="2000" dirty="0" err="1">
                <a:solidFill>
                  <a:srgbClr val="FF020B"/>
                </a:solidFill>
                <a:effectLst>
                  <a:outerShdw blurRad="38100" dist="38100" dir="2700000" algn="tl">
                    <a:srgbClr val="000000"/>
                  </a:outerShdw>
                </a:effectLst>
                <a:latin typeface="Times" pitchFamily="2" charset="0"/>
              </a:rPr>
              <a:t>thinking</a:t>
            </a:r>
            <a:r>
              <a:rPr lang="de-DE" altLang="en-US" sz="2000" dirty="0">
                <a:solidFill>
                  <a:srgbClr val="FF020B"/>
                </a:solidFill>
                <a:effectLst>
                  <a:outerShdw blurRad="38100" dist="38100" dir="2700000" algn="tl">
                    <a:srgbClr val="000000"/>
                  </a:outerShdw>
                </a:effectLst>
                <a:latin typeface="Times" pitchFamily="2" charset="0"/>
              </a:rPr>
              <a:t> in </a:t>
            </a:r>
            <a:r>
              <a:rPr lang="de-DE" altLang="en-US" sz="2000" dirty="0" err="1">
                <a:solidFill>
                  <a:srgbClr val="FF020B"/>
                </a:solidFill>
                <a:effectLst>
                  <a:outerShdw blurRad="38100" dist="38100" dir="2700000" algn="tl">
                    <a:srgbClr val="000000"/>
                  </a:outerShdw>
                </a:effectLst>
                <a:latin typeface="Times" pitchFamily="2" charset="0"/>
              </a:rPr>
              <a:t>the</a:t>
            </a:r>
            <a:r>
              <a:rPr lang="de-DE" altLang="en-US" sz="2000" dirty="0">
                <a:solidFill>
                  <a:srgbClr val="FF020B"/>
                </a:solidFill>
                <a:effectLst>
                  <a:outerShdw blurRad="38100" dist="38100" dir="2700000" algn="tl">
                    <a:srgbClr val="000000"/>
                  </a:outerShdw>
                </a:effectLst>
                <a:latin typeface="Times" pitchFamily="2" charset="0"/>
              </a:rPr>
              <a:t> </a:t>
            </a:r>
            <a:r>
              <a:rPr lang="de-DE" altLang="en-US" sz="2000" dirty="0" err="1">
                <a:solidFill>
                  <a:srgbClr val="FF020B"/>
                </a:solidFill>
                <a:effectLst>
                  <a:outerShdw blurRad="38100" dist="38100" dir="2700000" algn="tl">
                    <a:srgbClr val="000000"/>
                  </a:outerShdw>
                </a:effectLst>
                <a:latin typeface="Times" pitchFamily="2" charset="0"/>
              </a:rPr>
              <a:t>late</a:t>
            </a:r>
            <a:r>
              <a:rPr lang="de-DE" altLang="en-US" sz="2000" dirty="0">
                <a:solidFill>
                  <a:srgbClr val="FF020B"/>
                </a:solidFill>
                <a:effectLst>
                  <a:outerShdw blurRad="38100" dist="38100" dir="2700000" algn="tl">
                    <a:srgbClr val="000000"/>
                  </a:outerShdw>
                </a:effectLst>
                <a:latin typeface="Times" pitchFamily="2" charset="0"/>
              </a:rPr>
              <a:t> 18th Century.</a:t>
            </a:r>
          </a:p>
          <a:p>
            <a:pPr>
              <a:spcBef>
                <a:spcPct val="50000"/>
              </a:spcBef>
              <a:buFont typeface="Times" pitchFamily="2" charset="0"/>
              <a:buNone/>
              <a:defRPr/>
            </a:pPr>
            <a:r>
              <a:rPr lang="de-DE" altLang="en-US" sz="2000" dirty="0">
                <a:effectLst>
                  <a:outerShdw blurRad="38100" dist="38100" dir="2700000" algn="tl">
                    <a:srgbClr val="FFFFFF"/>
                  </a:outerShdw>
                </a:effectLst>
                <a:latin typeface="Times" pitchFamily="2" charset="0"/>
              </a:rPr>
              <a:t>So </a:t>
            </a:r>
            <a:r>
              <a:rPr lang="de-DE" altLang="en-US" sz="2000" dirty="0" err="1">
                <a:effectLst>
                  <a:outerShdw blurRad="38100" dist="38100" dir="2700000" algn="tl">
                    <a:srgbClr val="FFFFFF"/>
                  </a:outerShdw>
                </a:effectLst>
                <a:latin typeface="Times" pitchFamily="2" charset="0"/>
              </a:rPr>
              <a:t>with</a:t>
            </a:r>
            <a:r>
              <a:rPr lang="de-DE" altLang="en-US" sz="2000" dirty="0">
                <a:effectLst>
                  <a:outerShdw blurRad="38100" dist="38100" dir="2700000" algn="tl">
                    <a:srgbClr val="FFFFFF"/>
                  </a:outerShdw>
                </a:effectLst>
                <a:latin typeface="Times" pitchFamily="2" charset="0"/>
              </a:rPr>
              <a:t> 4 </a:t>
            </a:r>
            <a:r>
              <a:rPr lang="de-DE" altLang="en-US" sz="2000" dirty="0" err="1">
                <a:effectLst>
                  <a:outerShdw blurRad="38100" dist="38100" dir="2700000" algn="tl">
                    <a:srgbClr val="FFFFFF"/>
                  </a:outerShdw>
                </a:effectLst>
                <a:latin typeface="Times" pitchFamily="2" charset="0"/>
              </a:rPr>
              <a:t>violins</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we</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are</a:t>
            </a:r>
            <a:r>
              <a:rPr lang="de-DE" altLang="en-US" sz="2000" dirty="0">
                <a:effectLst>
                  <a:outerShdw blurRad="38100" dist="38100" dir="2700000" algn="tl">
                    <a:srgbClr val="FFFFFF"/>
                  </a:outerShdw>
                </a:effectLst>
                <a:latin typeface="Times" pitchFamily="2" charset="0"/>
              </a:rPr>
              <a:t> ok, </a:t>
            </a:r>
            <a:r>
              <a:rPr lang="de-DE" altLang="en-US" sz="2000" dirty="0" err="1">
                <a:effectLst>
                  <a:outerShdw blurRad="38100" dist="38100" dir="2700000" algn="tl">
                    <a:srgbClr val="FFFFFF"/>
                  </a:outerShdw>
                </a:effectLst>
                <a:latin typeface="Times" pitchFamily="2" charset="0"/>
              </a:rPr>
              <a:t>more</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is</a:t>
            </a:r>
            <a:r>
              <a:rPr lang="de-DE" altLang="en-US" sz="2000" dirty="0">
                <a:effectLst>
                  <a:outerShdw blurRad="38100" dist="38100" dir="2700000" algn="tl">
                    <a:srgbClr val="FFFFFF"/>
                  </a:outerShdw>
                </a:effectLst>
                <a:latin typeface="Times" pitchFamily="2" charset="0"/>
              </a:rPr>
              <a:t> not </a:t>
            </a:r>
            <a:r>
              <a:rPr lang="de-DE" altLang="en-US" sz="2000" dirty="0" err="1">
                <a:effectLst>
                  <a:outerShdw blurRad="38100" dist="38100" dir="2700000" algn="tl">
                    <a:srgbClr val="FFFFFF"/>
                  </a:outerShdw>
                </a:effectLst>
                <a:latin typeface="Times" pitchFamily="2" charset="0"/>
              </a:rPr>
              <a:t>necessary</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although</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of</a:t>
            </a:r>
            <a:r>
              <a:rPr lang="de-DE" altLang="en-US" sz="2000" dirty="0">
                <a:effectLst>
                  <a:outerShdw blurRad="38100" dist="38100" dir="2700000" algn="tl">
                    <a:srgbClr val="FFFFFF"/>
                  </a:outerShdw>
                </a:effectLst>
                <a:latin typeface="Times" pitchFamily="2" charset="0"/>
              </a:rPr>
              <a:t> </a:t>
            </a:r>
            <a:r>
              <a:rPr lang="de-DE" altLang="en-US" sz="2000" dirty="0" err="1">
                <a:effectLst>
                  <a:outerShdw blurRad="38100" dist="38100" dir="2700000" algn="tl">
                    <a:srgbClr val="FFFFFF"/>
                  </a:outerShdw>
                </a:effectLst>
                <a:latin typeface="Times" pitchFamily="2" charset="0"/>
              </a:rPr>
              <a:t>course</a:t>
            </a:r>
            <a:r>
              <a:rPr lang="de-DE" altLang="en-US" sz="2000" dirty="0">
                <a:effectLst>
                  <a:outerShdw blurRad="38100" dist="38100" dir="2700000" algn="tl">
                    <a:srgbClr val="FFFFFF"/>
                  </a:outerShdw>
                </a:effectLst>
                <a:latin typeface="Times" pitchFamily="2" charset="0"/>
              </a:rPr>
              <a:t> not </a:t>
            </a:r>
            <a:r>
              <a:rPr lang="de-DE" altLang="en-US" sz="2000" dirty="0" err="1">
                <a:effectLst>
                  <a:outerShdw blurRad="38100" dist="38100" dir="2700000" algn="tl">
                    <a:srgbClr val="FFFFFF"/>
                  </a:outerShdw>
                </a:effectLst>
                <a:latin typeface="Times" pitchFamily="2" charset="0"/>
              </a:rPr>
              <a:t>forbidden</a:t>
            </a:r>
            <a:r>
              <a:rPr lang="de-DE" altLang="en-US" sz="2000" dirty="0">
                <a:effectLst>
                  <a:outerShdw blurRad="38100" dist="38100" dir="2700000" algn="tl">
                    <a:srgbClr val="FFFFFF"/>
                  </a:outerShdw>
                </a:effectLst>
                <a:latin typeface="Times" pitchFamily="2" charset="0"/>
              </a:rPr>
              <a:t>. But 4 </a:t>
            </a:r>
            <a:r>
              <a:rPr lang="de-DE" altLang="en-US" sz="2000" dirty="0" err="1">
                <a:effectLst>
                  <a:outerShdw blurRad="38100" dist="38100" dir="2700000" algn="tl">
                    <a:srgbClr val="FFFFFF"/>
                  </a:outerShdw>
                </a:effectLst>
                <a:latin typeface="Times" pitchFamily="2" charset="0"/>
              </a:rPr>
              <a:t>suffices</a:t>
            </a:r>
            <a:r>
              <a:rPr lang="de-DE" altLang="en-US" sz="2000" dirty="0">
                <a:effectLst>
                  <a:outerShdw blurRad="38100" dist="38100" dir="2700000" algn="tl">
                    <a:srgbClr val="FFFFFF"/>
                  </a:outerShdw>
                </a:effectLst>
                <a:latin typeface="Times" pitchFamily="2" charset="0"/>
              </a:rPr>
              <a:t>. </a:t>
            </a:r>
          </a:p>
          <a:p>
            <a:pPr>
              <a:spcBef>
                <a:spcPct val="50000"/>
              </a:spcBef>
              <a:buFont typeface="Times" pitchFamily="2" charset="0"/>
              <a:buNone/>
              <a:defRPr/>
            </a:pPr>
            <a:r>
              <a:rPr lang="de-DE" altLang="en-US" sz="2000" i="1" dirty="0">
                <a:effectLst>
                  <a:outerShdw blurRad="38100" dist="38100" dir="2700000" algn="tl">
                    <a:srgbClr val="FFFFFF"/>
                  </a:outerShdw>
                </a:effectLst>
                <a:latin typeface="Times" pitchFamily="2" charset="0"/>
              </a:rPr>
              <a:t>I </a:t>
            </a:r>
            <a:r>
              <a:rPr lang="de-DE" altLang="en-US" sz="2000" i="1" dirty="0" err="1">
                <a:effectLst>
                  <a:outerShdw blurRad="38100" dist="38100" dir="2700000" algn="tl">
                    <a:srgbClr val="FFFFFF"/>
                  </a:outerShdw>
                </a:effectLst>
                <a:latin typeface="Times" pitchFamily="2" charset="0"/>
              </a:rPr>
              <a:t>argue</a:t>
            </a:r>
            <a:r>
              <a:rPr lang="de-DE" altLang="en-US" sz="2000" i="1" dirty="0">
                <a:effectLst>
                  <a:outerShdw blurRad="38100" dist="38100" dir="2700000" algn="tl">
                    <a:srgbClr val="FFFFFF"/>
                  </a:outerShdw>
                </a:effectLst>
                <a:latin typeface="Times" pitchFamily="2" charset="0"/>
              </a:rPr>
              <a:t> </a:t>
            </a:r>
            <a:r>
              <a:rPr lang="de-DE" altLang="en-US" sz="2000" i="1" dirty="0" err="1">
                <a:effectLst>
                  <a:outerShdw blurRad="38100" dist="38100" dir="2700000" algn="tl">
                    <a:srgbClr val="FFFFFF"/>
                  </a:outerShdw>
                </a:effectLst>
                <a:latin typeface="Times" pitchFamily="2" charset="0"/>
              </a:rPr>
              <a:t>that</a:t>
            </a:r>
            <a:r>
              <a:rPr lang="de-DE" altLang="en-US" sz="2000" i="1" dirty="0">
                <a:effectLst>
                  <a:outerShdw blurRad="38100" dist="38100" dir="2700000" algn="tl">
                    <a:srgbClr val="FFFFFF"/>
                  </a:outerShdw>
                </a:effectLst>
                <a:latin typeface="Times" pitchFamily="2" charset="0"/>
              </a:rPr>
              <a:t> </a:t>
            </a:r>
            <a:r>
              <a:rPr lang="de-DE" altLang="en-US" sz="2000" i="1" dirty="0" err="1">
                <a:effectLst>
                  <a:outerShdw blurRad="38100" dist="38100" dir="2700000" algn="tl">
                    <a:srgbClr val="FFFFFF"/>
                  </a:outerShdw>
                </a:effectLst>
                <a:latin typeface="Times" pitchFamily="2" charset="0"/>
              </a:rPr>
              <a:t>this</a:t>
            </a:r>
            <a:r>
              <a:rPr lang="de-DE" altLang="en-US" sz="2000" i="1" dirty="0">
                <a:effectLst>
                  <a:outerShdw blurRad="38100" dist="38100" dir="2700000" algn="tl">
                    <a:srgbClr val="FFFFFF"/>
                  </a:outerShdw>
                </a:effectLst>
                <a:latin typeface="Times" pitchFamily="2" charset="0"/>
              </a:rPr>
              <a:t> </a:t>
            </a:r>
            <a:r>
              <a:rPr lang="de-DE" altLang="en-US" sz="2000" i="1" dirty="0" err="1">
                <a:effectLst>
                  <a:outerShdw blurRad="38100" dist="38100" dir="2700000" algn="tl">
                    <a:srgbClr val="FFFFFF"/>
                  </a:outerShdw>
                </a:effectLst>
                <a:latin typeface="Times" pitchFamily="2" charset="0"/>
              </a:rPr>
              <a:t>is</a:t>
            </a:r>
            <a:r>
              <a:rPr lang="de-DE" altLang="en-US" sz="2000" i="1" dirty="0">
                <a:effectLst>
                  <a:outerShdw blurRad="38100" dist="38100" dir="2700000" algn="tl">
                    <a:srgbClr val="FFFFFF"/>
                  </a:outerShdw>
                </a:effectLst>
                <a:latin typeface="Times" pitchFamily="2" charset="0"/>
              </a:rPr>
              <a:t> </a:t>
            </a:r>
            <a:r>
              <a:rPr lang="de-DE" altLang="en-US" sz="2000" i="1" dirty="0" err="1">
                <a:effectLst>
                  <a:outerShdw blurRad="38100" dist="38100" dir="2700000" algn="tl">
                    <a:srgbClr val="FFFFFF"/>
                  </a:outerShdw>
                </a:effectLst>
                <a:latin typeface="Times" pitchFamily="2" charset="0"/>
              </a:rPr>
              <a:t>the</a:t>
            </a:r>
            <a:r>
              <a:rPr lang="de-DE" altLang="en-US" sz="2000" i="1" dirty="0">
                <a:effectLst>
                  <a:outerShdw blurRad="38100" dist="38100" dir="2700000" algn="tl">
                    <a:srgbClr val="FFFFFF"/>
                  </a:outerShdw>
                </a:effectLst>
                <a:latin typeface="Times" pitchFamily="2" charset="0"/>
              </a:rPr>
              <a:t> </a:t>
            </a:r>
            <a:r>
              <a:rPr lang="de-DE" altLang="en-US" sz="2000" i="1" dirty="0" err="1">
                <a:effectLst>
                  <a:outerShdw blurRad="38100" dist="38100" dir="2700000" algn="tl">
                    <a:srgbClr val="FFFFFF"/>
                  </a:outerShdw>
                </a:effectLst>
                <a:latin typeface="Times" pitchFamily="2" charset="0"/>
              </a:rPr>
              <a:t>deeper</a:t>
            </a:r>
            <a:r>
              <a:rPr lang="de-DE" altLang="en-US" sz="2000" i="1" dirty="0">
                <a:effectLst>
                  <a:outerShdw blurRad="38100" dist="38100" dir="2700000" algn="tl">
                    <a:srgbClr val="FFFFFF"/>
                  </a:outerShdw>
                </a:effectLst>
                <a:latin typeface="Times" pitchFamily="2" charset="0"/>
              </a:rPr>
              <a:t> </a:t>
            </a:r>
            <a:r>
              <a:rPr lang="de-DE" altLang="en-US" sz="2000" i="1" dirty="0" err="1">
                <a:effectLst>
                  <a:outerShdw blurRad="38100" dist="38100" dir="2700000" algn="tl">
                    <a:srgbClr val="FFFFFF"/>
                  </a:outerShdw>
                </a:effectLst>
                <a:latin typeface="Times" pitchFamily="2" charset="0"/>
              </a:rPr>
              <a:t>reason</a:t>
            </a:r>
            <a:r>
              <a:rPr lang="de-DE" altLang="en-US" sz="2000" i="1" dirty="0">
                <a:effectLst>
                  <a:outerShdw blurRad="38100" dist="38100" dir="2700000" algn="tl">
                    <a:srgbClr val="FFFFFF"/>
                  </a:outerShdw>
                </a:effectLst>
                <a:latin typeface="Times" pitchFamily="2" charset="0"/>
              </a:rPr>
              <a:t>, </a:t>
            </a:r>
            <a:r>
              <a:rPr lang="de-DE" altLang="en-US" sz="2000" i="1" dirty="0" err="1">
                <a:effectLst>
                  <a:outerShdw blurRad="38100" dist="38100" dir="2700000" algn="tl">
                    <a:srgbClr val="FFFFFF"/>
                  </a:outerShdw>
                </a:effectLst>
                <a:latin typeface="Times" pitchFamily="2" charset="0"/>
              </a:rPr>
              <a:t>why</a:t>
            </a:r>
            <a:r>
              <a:rPr lang="de-DE" altLang="en-US" sz="2000" i="1" dirty="0">
                <a:effectLst>
                  <a:outerShdw blurRad="38100" dist="38100" dir="2700000" algn="tl">
                    <a:srgbClr val="FFFFFF"/>
                  </a:outerShdw>
                </a:effectLst>
                <a:latin typeface="Times" pitchFamily="2" charset="0"/>
              </a:rPr>
              <a:t> Haydn, Schumann and </a:t>
            </a:r>
            <a:r>
              <a:rPr lang="de-DE" altLang="en-US" sz="2000" i="1" dirty="0" err="1">
                <a:effectLst>
                  <a:outerShdw blurRad="38100" dist="38100" dir="2700000" algn="tl">
                    <a:srgbClr val="FFFFFF"/>
                  </a:outerShdw>
                </a:effectLst>
                <a:latin typeface="Times" pitchFamily="2" charset="0"/>
              </a:rPr>
              <a:t>others</a:t>
            </a:r>
            <a:r>
              <a:rPr lang="de-DE" altLang="en-US" sz="2000" i="1" dirty="0">
                <a:effectLst>
                  <a:outerShdw blurRad="38100" dist="38100" dir="2700000" algn="tl">
                    <a:srgbClr val="FFFFFF"/>
                  </a:outerShdw>
                </a:effectLst>
                <a:latin typeface="Times" pitchFamily="2" charset="0"/>
              </a:rPr>
              <a:t> </a:t>
            </a:r>
            <a:r>
              <a:rPr lang="de-DE" altLang="en-US" sz="2000" i="1" dirty="0" err="1">
                <a:effectLst>
                  <a:outerShdw blurRad="38100" dist="38100" dir="2700000" algn="tl">
                    <a:srgbClr val="FFFFFF"/>
                  </a:outerShdw>
                </a:effectLst>
                <a:latin typeface="Times" pitchFamily="2" charset="0"/>
              </a:rPr>
              <a:t>did</a:t>
            </a:r>
            <a:r>
              <a:rPr lang="de-DE" altLang="en-US" sz="2000" i="1" dirty="0">
                <a:effectLst>
                  <a:outerShdw blurRad="38100" dist="38100" dir="2700000" algn="tl">
                    <a:srgbClr val="FFFFFF"/>
                  </a:outerShdw>
                </a:effectLst>
                <a:latin typeface="Times" pitchFamily="2" charset="0"/>
              </a:rPr>
              <a:t> not </a:t>
            </a:r>
            <a:r>
              <a:rPr lang="de-DE" altLang="en-US" sz="2000" i="1" dirty="0" err="1">
                <a:effectLst>
                  <a:outerShdw blurRad="38100" dist="38100" dir="2700000" algn="tl">
                    <a:srgbClr val="FFFFFF"/>
                  </a:outerShdw>
                </a:effectLst>
                <a:latin typeface="Times" pitchFamily="2" charset="0"/>
              </a:rPr>
              <a:t>need</a:t>
            </a:r>
            <a:r>
              <a:rPr lang="de-DE" altLang="en-US" sz="2000" i="1" dirty="0">
                <a:effectLst>
                  <a:outerShdw blurRad="38100" dist="38100" dir="2700000" algn="tl">
                    <a:srgbClr val="FFFFFF"/>
                  </a:outerShdw>
                </a:effectLst>
                <a:latin typeface="Times" pitchFamily="2" charset="0"/>
              </a:rPr>
              <a:t> a </a:t>
            </a:r>
            <a:r>
              <a:rPr lang="de-DE" altLang="en-US" sz="2000" i="1" dirty="0" err="1">
                <a:effectLst>
                  <a:outerShdw blurRad="38100" dist="38100" dir="2700000" algn="tl">
                    <a:srgbClr val="FFFFFF"/>
                  </a:outerShdw>
                </a:effectLst>
                <a:latin typeface="Times" pitchFamily="2" charset="0"/>
              </a:rPr>
              <a:t>fifth</a:t>
            </a:r>
            <a:r>
              <a:rPr lang="de-DE" altLang="en-US" sz="2000" i="1" dirty="0">
                <a:effectLst>
                  <a:outerShdw blurRad="38100" dist="38100" dir="2700000" algn="tl">
                    <a:srgbClr val="FFFFFF"/>
                  </a:outerShdw>
                </a:effectLst>
                <a:latin typeface="Times" pitchFamily="2" charset="0"/>
              </a:rPr>
              <a:t> </a:t>
            </a:r>
            <a:r>
              <a:rPr lang="de-DE" altLang="en-US" sz="2000" i="1" dirty="0" err="1">
                <a:effectLst>
                  <a:outerShdw blurRad="38100" dist="38100" dir="2700000" algn="tl">
                    <a:srgbClr val="FFFFFF"/>
                  </a:outerShdw>
                </a:effectLst>
                <a:latin typeface="Times" pitchFamily="2" charset="0"/>
              </a:rPr>
              <a:t>voice</a:t>
            </a:r>
            <a:r>
              <a:rPr lang="de-DE" altLang="en-US" sz="2000" i="1" dirty="0">
                <a:effectLst>
                  <a:outerShdw blurRad="38100" dist="38100" dir="2700000" algn="tl">
                    <a:srgbClr val="FFFFFF"/>
                  </a:outerShdw>
                </a:effectLst>
                <a:latin typeface="Times" pitchFamily="2" charset="0"/>
              </a:rPr>
              <a:t> in </a:t>
            </a:r>
            <a:r>
              <a:rPr lang="de-DE" altLang="en-US" sz="2000" i="1" dirty="0" err="1">
                <a:effectLst>
                  <a:outerShdw blurRad="38100" dist="38100" dir="2700000" algn="tl">
                    <a:srgbClr val="FFFFFF"/>
                  </a:outerShdw>
                </a:effectLst>
                <a:latin typeface="Times" pitchFamily="2" charset="0"/>
              </a:rPr>
              <a:t>these</a:t>
            </a:r>
            <a:r>
              <a:rPr lang="de-DE" altLang="en-US" sz="2000" i="1" dirty="0">
                <a:effectLst>
                  <a:outerShdw blurRad="38100" dist="38100" dir="2700000" algn="tl">
                    <a:srgbClr val="FFFFFF"/>
                  </a:outerShdw>
                </a:effectLst>
                <a:latin typeface="Times" pitchFamily="2" charset="0"/>
              </a:rPr>
              <a:t> </a:t>
            </a:r>
            <a:r>
              <a:rPr lang="de-DE" altLang="en-US" sz="2000" i="1" dirty="0" err="1">
                <a:effectLst>
                  <a:outerShdw blurRad="38100" dist="38100" dir="2700000" algn="tl">
                    <a:srgbClr val="FFFFFF"/>
                  </a:outerShdw>
                </a:effectLst>
                <a:latin typeface="Times" pitchFamily="2" charset="0"/>
              </a:rPr>
              <a:t>string</a:t>
            </a:r>
            <a:r>
              <a:rPr lang="de-DE" altLang="en-US" sz="2000" i="1" dirty="0">
                <a:effectLst>
                  <a:outerShdw blurRad="38100" dist="38100" dir="2700000" algn="tl">
                    <a:srgbClr val="FFFFFF"/>
                  </a:outerShdw>
                </a:effectLst>
                <a:latin typeface="Times" pitchFamily="2" charset="0"/>
              </a:rPr>
              <a:t> </a:t>
            </a:r>
            <a:r>
              <a:rPr lang="de-DE" altLang="en-US" sz="2000" i="1" dirty="0" err="1">
                <a:effectLst>
                  <a:outerShdw blurRad="38100" dist="38100" dir="2700000" algn="tl">
                    <a:srgbClr val="FFFFFF"/>
                  </a:outerShdw>
                </a:effectLst>
                <a:latin typeface="Times" pitchFamily="2" charset="0"/>
              </a:rPr>
              <a:t>compositions</a:t>
            </a:r>
            <a:r>
              <a:rPr lang="de-DE" altLang="en-US" sz="2000" i="1" dirty="0">
                <a:effectLst>
                  <a:outerShdw blurRad="38100" dist="38100" dir="2700000" algn="tl">
                    <a:srgbClr val="FFFFFF"/>
                  </a:outerShdw>
                </a:effectLst>
                <a:latin typeface="Times" pitchFamily="2"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entr" presetSubtype="0" fill="hold" nodeType="clickEffect">
                                  <p:stCondLst>
                                    <p:cond delay="0"/>
                                  </p:stCondLst>
                                  <p:childTnLst>
                                    <p:set>
                                      <p:cBhvr>
                                        <p:cTn id="6" dur="1" fill="hold">
                                          <p:stCondLst>
                                            <p:cond delay="499"/>
                                          </p:stCondLst>
                                        </p:cTn>
                                        <p:tgtEl>
                                          <p:spTgt spid="112230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entr" presetSubtype="0" fill="hold" nodeType="clickEffect">
                                  <p:stCondLst>
                                    <p:cond delay="0"/>
                                  </p:stCondLst>
                                  <p:childTnLst>
                                    <p:set>
                                      <p:cBhvr>
                                        <p:cTn id="10" dur="1" fill="hold">
                                          <p:stCondLst>
                                            <p:cond delay="499"/>
                                          </p:stCondLst>
                                        </p:cTn>
                                        <p:tgtEl>
                                          <p:spTgt spid="112230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0" presetClass="entr" presetSubtype="0" fill="hold" nodeType="clickEffect">
                                  <p:stCondLst>
                                    <p:cond delay="0"/>
                                  </p:stCondLst>
                                  <p:childTnLst>
                                    <p:set>
                                      <p:cBhvr>
                                        <p:cTn id="14" dur="1" fill="hold">
                                          <p:stCondLst>
                                            <p:cond delay="499"/>
                                          </p:stCondLst>
                                        </p:cTn>
                                        <p:tgtEl>
                                          <p:spTgt spid="112230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0" presetClass="entr" presetSubtype="0" fill="hold" nodeType="clickEffect">
                                  <p:stCondLst>
                                    <p:cond delay="0"/>
                                  </p:stCondLst>
                                  <p:childTnLst>
                                    <p:set>
                                      <p:cBhvr>
                                        <p:cTn id="18" dur="1" fill="hold">
                                          <p:stCondLst>
                                            <p:cond delay="499"/>
                                          </p:stCondLst>
                                        </p:cTn>
                                        <p:tgtEl>
                                          <p:spTgt spid="112230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0" presetClass="entr" presetSubtype="0" fill="hold" nodeType="clickEffect">
                                  <p:stCondLst>
                                    <p:cond delay="0"/>
                                  </p:stCondLst>
                                  <p:childTnLst>
                                    <p:set>
                                      <p:cBhvr>
                                        <p:cTn id="22" dur="1" fill="hold">
                                          <p:stCondLst>
                                            <p:cond delay="499"/>
                                          </p:stCondLst>
                                        </p:cTn>
                                        <p:tgtEl>
                                          <p:spTgt spid="112230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0" presetClass="entr" presetSubtype="0" fill="hold" nodeType="clickEffect">
                                  <p:stCondLst>
                                    <p:cond delay="0"/>
                                  </p:stCondLst>
                                  <p:childTnLst>
                                    <p:set>
                                      <p:cBhvr>
                                        <p:cTn id="26" dur="1" fill="hold">
                                          <p:stCondLst>
                                            <p:cond delay="499"/>
                                          </p:stCondLst>
                                        </p:cTn>
                                        <p:tgtEl>
                                          <p:spTgt spid="1122306">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0" presetClass="entr" presetSubtype="0" fill="hold" nodeType="clickEffect">
                                  <p:stCondLst>
                                    <p:cond delay="0"/>
                                  </p:stCondLst>
                                  <p:childTnLst>
                                    <p:set>
                                      <p:cBhvr>
                                        <p:cTn id="30" dur="1" fill="hold">
                                          <p:stCondLst>
                                            <p:cond delay="499"/>
                                          </p:stCondLst>
                                        </p:cTn>
                                        <p:tgtEl>
                                          <p:spTgt spid="112230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2306"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26" name="Text Box 2">
            <a:extLst>
              <a:ext uri="{FF2B5EF4-FFF2-40B4-BE49-F238E27FC236}">
                <a16:creationId xmlns:a16="http://schemas.microsoft.com/office/drawing/2014/main" id="{31207B64-B9F8-FC5A-ED96-47A8E8F04082}"/>
              </a:ext>
            </a:extLst>
          </p:cNvPr>
          <p:cNvSpPr txBox="1">
            <a:spLocks noChangeArrowheads="1"/>
          </p:cNvSpPr>
          <p:nvPr/>
        </p:nvSpPr>
        <p:spPr bwMode="auto">
          <a:xfrm>
            <a:off x="1311275" y="80963"/>
            <a:ext cx="6726238" cy="3195637"/>
          </a:xfrm>
          <a:prstGeom prst="rect">
            <a:avLst/>
          </a:prstGeom>
          <a:noFill/>
          <a:ln w="9525">
            <a:noFill/>
            <a:miter lim="800000"/>
            <a:headEnd/>
            <a:tailEnd/>
          </a:ln>
          <a:effectLst/>
        </p:spPr>
        <p:txBody>
          <a:bodyPr>
            <a:spAutoFit/>
          </a:bodyPr>
          <a:lstStyle/>
          <a:p>
            <a:pPr marL="609600" indent="-609600">
              <a:spcBef>
                <a:spcPct val="50000"/>
              </a:spcBef>
              <a:buFont typeface="Times" pitchFamily="-105" charset="0"/>
              <a:buNone/>
              <a:defRPr/>
            </a:pPr>
            <a:r>
              <a:rPr lang="de-DE" sz="2400" dirty="0">
                <a:effectLst>
                  <a:outerShdw blurRad="38100" dist="38100" dir="2700000" algn="tl">
                    <a:srgbClr val="FFFFFF"/>
                  </a:outerShdw>
                </a:effectLst>
                <a:latin typeface="Times" pitchFamily="-105" charset="0"/>
                <a:ea typeface="+mn-ea"/>
              </a:rPr>
              <a:t>String </a:t>
            </a:r>
            <a:r>
              <a:rPr lang="de-DE" sz="2400" dirty="0" err="1">
                <a:effectLst>
                  <a:outerShdw blurRad="38100" dist="38100" dir="2700000" algn="tl">
                    <a:srgbClr val="FFFFFF"/>
                  </a:outerShdw>
                </a:effectLst>
                <a:latin typeface="Times" pitchFamily="-105" charset="0"/>
                <a:ea typeface="+mn-ea"/>
              </a:rPr>
              <a:t>Quartet</a:t>
            </a:r>
            <a:r>
              <a:rPr lang="de-DE" sz="2400" dirty="0">
                <a:effectLst>
                  <a:outerShdw blurRad="38100" dist="38100" dir="2700000" algn="tl">
                    <a:srgbClr val="FFFFFF"/>
                  </a:outerShdw>
                </a:effectLst>
                <a:latin typeface="Times" pitchFamily="-105" charset="0"/>
                <a:ea typeface="+mn-ea"/>
              </a:rPr>
              <a:t> Theory:</a:t>
            </a:r>
          </a:p>
          <a:p>
            <a:pPr marL="609600" indent="-609600">
              <a:spcBef>
                <a:spcPct val="50000"/>
              </a:spcBef>
              <a:buFont typeface="Times" pitchFamily="-105" charset="0"/>
              <a:buChar char="•"/>
              <a:defRPr/>
            </a:pPr>
            <a:r>
              <a:rPr lang="de-DE" sz="2400" dirty="0">
                <a:effectLst>
                  <a:outerShdw blurRad="38100" dist="38100" dir="2700000" algn="tl">
                    <a:srgbClr val="FFFFFF"/>
                  </a:outerShdw>
                </a:effectLst>
                <a:latin typeface="Times" pitchFamily="-105" charset="0"/>
                <a:ea typeface="+mn-ea"/>
              </a:rPr>
              <a:t>Historical and </a:t>
            </a:r>
            <a:r>
              <a:rPr lang="de-DE" sz="2400" dirty="0" err="1">
                <a:effectLst>
                  <a:outerShdw blurRad="38100" dist="38100" dir="2700000" algn="tl">
                    <a:srgbClr val="FFFFFF"/>
                  </a:outerShdw>
                </a:effectLst>
                <a:latin typeface="Times" pitchFamily="-105" charset="0"/>
                <a:ea typeface="+mn-ea"/>
              </a:rPr>
              <a:t>Theoretical</a:t>
            </a:r>
            <a:r>
              <a:rPr lang="de-DE" sz="2400" dirty="0">
                <a:effectLst>
                  <a:outerShdw blurRad="38100" dist="38100" dir="2700000" algn="tl">
                    <a:srgbClr val="FFFFFF"/>
                  </a:outerShdw>
                </a:effectLst>
                <a:latin typeface="Times" pitchFamily="-105" charset="0"/>
                <a:ea typeface="+mn-ea"/>
              </a:rPr>
              <a:t> </a:t>
            </a:r>
            <a:r>
              <a:rPr lang="de-DE" sz="2400" dirty="0" err="1">
                <a:effectLst>
                  <a:outerShdw blurRad="38100" dist="38100" dir="2700000" algn="tl">
                    <a:srgbClr val="FFFFFF"/>
                  </a:outerShdw>
                </a:effectLst>
                <a:latin typeface="Times" pitchFamily="-105" charset="0"/>
                <a:ea typeface="+mn-ea"/>
              </a:rPr>
              <a:t>Prerequisites</a:t>
            </a:r>
            <a:r>
              <a:rPr lang="de-DE" sz="2400" dirty="0">
                <a:effectLst>
                  <a:outerShdw blurRad="38100" dist="38100" dir="2700000" algn="tl">
                    <a:srgbClr val="FFFFFF"/>
                  </a:outerShdw>
                </a:effectLst>
                <a:latin typeface="Times" pitchFamily="-105" charset="0"/>
                <a:ea typeface="+mn-ea"/>
              </a:rPr>
              <a:t> </a:t>
            </a:r>
          </a:p>
          <a:p>
            <a:pPr marL="609600" indent="-609600">
              <a:spcBef>
                <a:spcPct val="50000"/>
              </a:spcBef>
              <a:buFont typeface="Times" pitchFamily="-105" charset="0"/>
              <a:buChar char="•"/>
              <a:defRPr/>
            </a:pPr>
            <a:r>
              <a:rPr lang="de-DE" sz="2400" dirty="0">
                <a:solidFill>
                  <a:schemeClr val="folHlink"/>
                </a:solidFill>
                <a:effectLst>
                  <a:outerShdw blurRad="38100" dist="38100" dir="2700000" algn="tl">
                    <a:srgbClr val="000000"/>
                  </a:outerShdw>
                </a:effectLst>
                <a:latin typeface="Times" pitchFamily="-105" charset="0"/>
                <a:ea typeface="+mn-ea"/>
              </a:rPr>
              <a:t>The General Plan</a:t>
            </a:r>
          </a:p>
          <a:p>
            <a:pPr marL="609600" indent="-609600">
              <a:spcBef>
                <a:spcPct val="50000"/>
              </a:spcBef>
              <a:buFont typeface="Times" pitchFamily="-105" charset="0"/>
              <a:buChar char="•"/>
              <a:defRPr/>
            </a:pPr>
            <a:r>
              <a:rPr lang="de-DE" sz="2400" dirty="0">
                <a:solidFill>
                  <a:schemeClr val="folHlink"/>
                </a:solidFill>
                <a:effectLst>
                  <a:outerShdw blurRad="38100" dist="38100" dir="2700000" algn="tl">
                    <a:srgbClr val="000000"/>
                  </a:outerShdw>
                </a:effectLst>
                <a:latin typeface="Times" pitchFamily="-105" charset="0"/>
                <a:ea typeface="+mn-ea"/>
              </a:rPr>
              <a:t>The Sound Space </a:t>
            </a:r>
            <a:r>
              <a:rPr lang="de-DE" sz="2400" dirty="0" err="1">
                <a:solidFill>
                  <a:schemeClr val="folHlink"/>
                </a:solidFill>
                <a:effectLst>
                  <a:outerShdw blurRad="38100" dist="38100" dir="2700000" algn="tl">
                    <a:srgbClr val="000000"/>
                  </a:outerShdw>
                </a:effectLst>
                <a:latin typeface="Times" pitchFamily="-105" charset="0"/>
                <a:ea typeface="+mn-ea"/>
              </a:rPr>
              <a:t>of</a:t>
            </a:r>
            <a:r>
              <a:rPr lang="de-DE" sz="2400" dirty="0">
                <a:solidFill>
                  <a:schemeClr val="folHlink"/>
                </a:solidFill>
                <a:effectLst>
                  <a:outerShdw blurRad="38100" dist="38100" dir="2700000" algn="tl">
                    <a:srgbClr val="000000"/>
                  </a:outerShdw>
                </a:effectLst>
                <a:latin typeface="Times" pitchFamily="-105" charset="0"/>
                <a:ea typeface="+mn-ea"/>
              </a:rPr>
              <a:t> </a:t>
            </a:r>
            <a:r>
              <a:rPr lang="de-DE" sz="2400" dirty="0" err="1">
                <a:solidFill>
                  <a:schemeClr val="folHlink"/>
                </a:solidFill>
                <a:effectLst>
                  <a:outerShdw blurRad="38100" dist="38100" dir="2700000" algn="tl">
                    <a:srgbClr val="000000"/>
                  </a:outerShdw>
                </a:effectLst>
                <a:latin typeface="Times" pitchFamily="-105" charset="0"/>
                <a:ea typeface="+mn-ea"/>
              </a:rPr>
              <a:t>the</a:t>
            </a:r>
            <a:r>
              <a:rPr lang="de-DE" sz="2400" dirty="0">
                <a:solidFill>
                  <a:schemeClr val="folHlink"/>
                </a:solidFill>
                <a:effectLst>
                  <a:outerShdw blurRad="38100" dist="38100" dir="2700000" algn="tl">
                    <a:srgbClr val="000000"/>
                  </a:outerShdw>
                </a:effectLst>
                <a:latin typeface="Times" pitchFamily="-105" charset="0"/>
                <a:ea typeface="+mn-ea"/>
              </a:rPr>
              <a:t> </a:t>
            </a:r>
            <a:r>
              <a:rPr lang="de-DE" sz="2400" dirty="0" err="1">
                <a:solidFill>
                  <a:schemeClr val="folHlink"/>
                </a:solidFill>
                <a:effectLst>
                  <a:outerShdw blurRad="38100" dist="38100" dir="2700000" algn="tl">
                    <a:srgbClr val="000000"/>
                  </a:outerShdw>
                </a:effectLst>
                <a:latin typeface="Times" pitchFamily="-105" charset="0"/>
                <a:ea typeface="+mn-ea"/>
              </a:rPr>
              <a:t>Violin</a:t>
            </a:r>
            <a:r>
              <a:rPr lang="de-DE" sz="2400" dirty="0">
                <a:solidFill>
                  <a:schemeClr val="folHlink"/>
                </a:solidFill>
                <a:effectLst>
                  <a:outerShdw blurRad="38100" dist="38100" dir="2700000" algn="tl">
                    <a:srgbClr val="000000"/>
                  </a:outerShdw>
                </a:effectLst>
                <a:latin typeface="Times" pitchFamily="-105" charset="0"/>
                <a:ea typeface="+mn-ea"/>
              </a:rPr>
              <a:t> Family</a:t>
            </a:r>
          </a:p>
          <a:p>
            <a:pPr marL="609600" indent="-609600">
              <a:spcBef>
                <a:spcPct val="50000"/>
              </a:spcBef>
              <a:buFont typeface="Times" pitchFamily="-105" charset="0"/>
              <a:buChar char="•"/>
              <a:defRPr/>
            </a:pPr>
            <a:r>
              <a:rPr lang="de-DE" sz="2400" dirty="0">
                <a:solidFill>
                  <a:schemeClr val="folHlink"/>
                </a:solidFill>
                <a:effectLst>
                  <a:outerShdw blurRad="38100" dist="38100" dir="2700000" algn="tl">
                    <a:srgbClr val="000000"/>
                  </a:outerShdw>
                </a:effectLst>
                <a:latin typeface="Times" pitchFamily="-105" charset="0"/>
                <a:ea typeface="+mn-ea"/>
              </a:rPr>
              <a:t>Notes in General Position</a:t>
            </a:r>
          </a:p>
          <a:p>
            <a:pPr marL="609600" indent="-609600">
              <a:spcBef>
                <a:spcPct val="50000"/>
              </a:spcBef>
              <a:buFont typeface="Times" pitchFamily="-105" charset="0"/>
              <a:buChar char="•"/>
              <a:defRPr/>
            </a:pPr>
            <a:r>
              <a:rPr lang="de-DE" sz="2400" dirty="0">
                <a:solidFill>
                  <a:schemeClr val="folHlink"/>
                </a:solidFill>
                <a:effectLst>
                  <a:outerShdw blurRad="38100" dist="38100" dir="2700000" algn="tl">
                    <a:srgbClr val="000000"/>
                  </a:outerShdw>
                </a:effectLst>
                <a:latin typeface="Times" pitchFamily="-105" charset="0"/>
                <a:ea typeface="+mn-ea"/>
              </a:rPr>
              <a:t>Performance </a:t>
            </a:r>
            <a:r>
              <a:rPr lang="de-DE" sz="2400" dirty="0" err="1">
                <a:solidFill>
                  <a:schemeClr val="folHlink"/>
                </a:solidFill>
                <a:effectLst>
                  <a:outerShdw blurRad="38100" dist="38100" dir="2700000" algn="tl">
                    <a:srgbClr val="000000"/>
                  </a:outerShdw>
                </a:effectLst>
                <a:latin typeface="Times" pitchFamily="-105" charset="0"/>
                <a:ea typeface="+mn-ea"/>
              </a:rPr>
              <a:t>of</a:t>
            </a:r>
            <a:r>
              <a:rPr lang="de-DE" sz="2400" dirty="0">
                <a:solidFill>
                  <a:schemeClr val="folHlink"/>
                </a:solidFill>
                <a:effectLst>
                  <a:outerShdw blurRad="38100" dist="38100" dir="2700000" algn="tl">
                    <a:srgbClr val="000000"/>
                  </a:outerShdw>
                </a:effectLst>
                <a:latin typeface="Times" pitchFamily="-105" charset="0"/>
                <a:ea typeface="+mn-ea"/>
              </a:rPr>
              <a:t> </a:t>
            </a:r>
            <a:r>
              <a:rPr lang="de-DE" sz="2400" dirty="0" err="1">
                <a:solidFill>
                  <a:schemeClr val="folHlink"/>
                </a:solidFill>
                <a:effectLst>
                  <a:outerShdw blurRad="38100" dist="38100" dir="2700000" algn="tl">
                    <a:srgbClr val="000000"/>
                  </a:outerShdw>
                </a:effectLst>
                <a:latin typeface="Times" pitchFamily="-105" charset="0"/>
                <a:ea typeface="+mn-ea"/>
              </a:rPr>
              <a:t>the</a:t>
            </a:r>
            <a:r>
              <a:rPr lang="de-DE" sz="2400" dirty="0">
                <a:solidFill>
                  <a:schemeClr val="folHlink"/>
                </a:solidFill>
                <a:effectLst>
                  <a:outerShdw blurRad="38100" dist="38100" dir="2700000" algn="tl">
                    <a:srgbClr val="000000"/>
                  </a:outerShdw>
                </a:effectLst>
                <a:latin typeface="Times" pitchFamily="-105" charset="0"/>
                <a:ea typeface="+mn-ea"/>
              </a:rPr>
              <a:t> String </a:t>
            </a:r>
            <a:r>
              <a:rPr lang="de-DE" sz="2400" dirty="0" err="1">
                <a:solidFill>
                  <a:schemeClr val="folHlink"/>
                </a:solidFill>
                <a:effectLst>
                  <a:outerShdw blurRad="38100" dist="38100" dir="2700000" algn="tl">
                    <a:srgbClr val="000000"/>
                  </a:outerShdw>
                </a:effectLst>
                <a:latin typeface="Times" pitchFamily="-105" charset="0"/>
                <a:ea typeface="+mn-ea"/>
              </a:rPr>
              <a:t>Quartet</a:t>
            </a:r>
            <a:r>
              <a:rPr lang="de-DE" sz="2400" dirty="0">
                <a:solidFill>
                  <a:schemeClr val="folHlink"/>
                </a:solidFill>
                <a:effectLst>
                  <a:outerShdw blurRad="38100" dist="38100" dir="2700000" algn="tl">
                    <a:srgbClr val="000000"/>
                  </a:outerShdw>
                </a:effectLst>
                <a:latin typeface="Times" pitchFamily="-105" charset="0"/>
                <a:ea typeface="+mn-ea"/>
              </a:rPr>
              <a:t> </a:t>
            </a:r>
          </a:p>
        </p:txBody>
      </p:sp>
      <p:grpSp>
        <p:nvGrpSpPr>
          <p:cNvPr id="6146" name="Group 7">
            <a:extLst>
              <a:ext uri="{FF2B5EF4-FFF2-40B4-BE49-F238E27FC236}">
                <a16:creationId xmlns:a16="http://schemas.microsoft.com/office/drawing/2014/main" id="{96DFE5AD-518C-67A0-7C3E-65483D1AA93C}"/>
              </a:ext>
            </a:extLst>
          </p:cNvPr>
          <p:cNvGrpSpPr>
            <a:grpSpLocks/>
          </p:cNvGrpSpPr>
          <p:nvPr/>
        </p:nvGrpSpPr>
        <p:grpSpPr bwMode="auto">
          <a:xfrm>
            <a:off x="6526213" y="2238375"/>
            <a:ext cx="3182937" cy="4984750"/>
            <a:chOff x="4851" y="2683"/>
            <a:chExt cx="934" cy="1463"/>
          </a:xfrm>
        </p:grpSpPr>
        <p:grpSp>
          <p:nvGrpSpPr>
            <p:cNvPr id="6147" name="Group 5">
              <a:extLst>
                <a:ext uri="{FF2B5EF4-FFF2-40B4-BE49-F238E27FC236}">
                  <a16:creationId xmlns:a16="http://schemas.microsoft.com/office/drawing/2014/main" id="{E27DA567-E601-AE21-F693-FA9F585E610E}"/>
                </a:ext>
              </a:extLst>
            </p:cNvPr>
            <p:cNvGrpSpPr>
              <a:grpSpLocks/>
            </p:cNvGrpSpPr>
            <p:nvPr/>
          </p:nvGrpSpPr>
          <p:grpSpPr bwMode="auto">
            <a:xfrm>
              <a:off x="4880" y="2683"/>
              <a:ext cx="905" cy="1273"/>
              <a:chOff x="4994" y="2696"/>
              <a:chExt cx="905" cy="1273"/>
            </a:xfrm>
          </p:grpSpPr>
          <p:sp>
            <p:nvSpPr>
              <p:cNvPr id="6149" name="Rectangle 4">
                <a:extLst>
                  <a:ext uri="{FF2B5EF4-FFF2-40B4-BE49-F238E27FC236}">
                    <a16:creationId xmlns:a16="http://schemas.microsoft.com/office/drawing/2014/main" id="{5A8022AA-725C-2D08-E5FB-9009928FAABF}"/>
                  </a:ext>
                </a:extLst>
              </p:cNvPr>
              <p:cNvSpPr>
                <a:spLocks noChangeArrowheads="1"/>
              </p:cNvSpPr>
              <p:nvPr/>
            </p:nvSpPr>
            <p:spPr bwMode="auto">
              <a:xfrm>
                <a:off x="5024" y="2721"/>
                <a:ext cx="875" cy="124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pic>
            <p:nvPicPr>
              <p:cNvPr id="6150" name="Picture 3">
                <a:extLst>
                  <a:ext uri="{FF2B5EF4-FFF2-40B4-BE49-F238E27FC236}">
                    <a16:creationId xmlns:a16="http://schemas.microsoft.com/office/drawing/2014/main" id="{C318E8B2-D597-FD49-C4FD-08F1CBF8F7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4" y="2696"/>
                <a:ext cx="876" cy="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01830" name="Text Box 6">
              <a:extLst>
                <a:ext uri="{FF2B5EF4-FFF2-40B4-BE49-F238E27FC236}">
                  <a16:creationId xmlns:a16="http://schemas.microsoft.com/office/drawing/2014/main" id="{38CA44A3-A879-D5B4-BC89-EDEAB89526A7}"/>
                </a:ext>
              </a:extLst>
            </p:cNvPr>
            <p:cNvSpPr txBox="1">
              <a:spLocks noChangeArrowheads="1"/>
            </p:cNvSpPr>
            <p:nvPr/>
          </p:nvSpPr>
          <p:spPr bwMode="auto">
            <a:xfrm>
              <a:off x="4851" y="3954"/>
              <a:ext cx="878" cy="192"/>
            </a:xfrm>
            <a:prstGeom prst="rect">
              <a:avLst/>
            </a:prstGeom>
            <a:noFill/>
            <a:ln w="9525">
              <a:noFill/>
              <a:miter lim="800000"/>
              <a:headEnd/>
              <a:tailEnd/>
            </a:ln>
            <a:effectLst/>
          </p:spPr>
          <p:txBody>
            <a:bodyPr wrap="none">
              <a:spAutoFit/>
            </a:bodyPr>
            <a:lstStyle/>
            <a:p>
              <a:pPr>
                <a:defRPr/>
              </a:pPr>
              <a:r>
                <a:rPr lang="de-DE" sz="1400">
                  <a:effectLst>
                    <a:outerShdw blurRad="38100" dist="38100" dir="2700000" algn="tl">
                      <a:srgbClr val="FFFFFF"/>
                    </a:outerShdw>
                  </a:effectLst>
                  <a:latin typeface="Times" pitchFamily="-105" charset="0"/>
                  <a:ea typeface="+mn-ea"/>
                </a:rPr>
                <a:t>Ludwig Finscher</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6946" name="Text Box 2">
            <a:extLst>
              <a:ext uri="{FF2B5EF4-FFF2-40B4-BE49-F238E27FC236}">
                <a16:creationId xmlns:a16="http://schemas.microsoft.com/office/drawing/2014/main" id="{3BA878BF-5145-A373-DC79-C18CA31439D0}"/>
              </a:ext>
            </a:extLst>
          </p:cNvPr>
          <p:cNvSpPr txBox="1">
            <a:spLocks noChangeArrowheads="1"/>
          </p:cNvSpPr>
          <p:nvPr/>
        </p:nvSpPr>
        <p:spPr bwMode="auto">
          <a:xfrm>
            <a:off x="1527175" y="84138"/>
            <a:ext cx="8099425" cy="6740525"/>
          </a:xfrm>
          <a:prstGeom prst="rect">
            <a:avLst/>
          </a:prstGeom>
          <a:noFill/>
          <a:ln w="9525">
            <a:noFill/>
            <a:miter lim="800000"/>
            <a:headEnd/>
            <a:tailEnd/>
          </a:ln>
          <a:effectLst/>
        </p:spPr>
        <p:txBody>
          <a:bodyPr>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defRPr/>
            </a:pPr>
            <a:r>
              <a:rPr lang="de-DE" altLang="en-US" sz="1800" dirty="0" err="1">
                <a:solidFill>
                  <a:srgbClr val="000000"/>
                </a:solidFill>
                <a:effectLst>
                  <a:outerShdw blurRad="38100" dist="38100" dir="2700000" algn="tl">
                    <a:srgbClr val="FFFFFF"/>
                  </a:outerShdw>
                </a:effectLst>
                <a:latin typeface="Times" pitchFamily="2" charset="0"/>
              </a:rPr>
              <a:t>Our</a:t>
            </a:r>
            <a:r>
              <a:rPr lang="de-DE" altLang="en-US" sz="1800" dirty="0">
                <a:solidFill>
                  <a:srgbClr val="000000"/>
                </a:solidFill>
                <a:effectLst>
                  <a:outerShdw blurRad="38100" dist="38100" dir="2700000" algn="tl">
                    <a:srgbClr val="FFFFFF"/>
                  </a:outerShdw>
                </a:effectLst>
                <a:latin typeface="Times" pitchFamily="2" charset="0"/>
              </a:rPr>
              <a:t> </a:t>
            </a:r>
            <a:r>
              <a:rPr lang="de-DE" altLang="en-US" sz="1800" dirty="0" err="1">
                <a:solidFill>
                  <a:srgbClr val="000000"/>
                </a:solidFill>
                <a:effectLst>
                  <a:outerShdw blurRad="38100" dist="38100" dir="2700000" algn="tl">
                    <a:srgbClr val="FFFFFF"/>
                  </a:outerShdw>
                </a:effectLst>
                <a:latin typeface="Times" pitchFamily="2" charset="0"/>
              </a:rPr>
              <a:t>reference</a:t>
            </a:r>
            <a:r>
              <a:rPr lang="de-DE" altLang="en-US" sz="1800" dirty="0">
                <a:solidFill>
                  <a:srgbClr val="000000"/>
                </a:solidFill>
                <a:effectLst>
                  <a:outerShdw blurRad="38100" dist="38100" dir="2700000" algn="tl">
                    <a:srgbClr val="FFFFFF"/>
                  </a:outerShdw>
                </a:effectLst>
                <a:latin typeface="Times" pitchFamily="2" charset="0"/>
              </a:rPr>
              <a:t> </a:t>
            </a:r>
            <a:r>
              <a:rPr lang="de-DE" altLang="en-US" sz="1800" dirty="0" err="1">
                <a:solidFill>
                  <a:srgbClr val="000000"/>
                </a:solidFill>
                <a:effectLst>
                  <a:outerShdw blurRad="38100" dist="38100" dir="2700000" algn="tl">
                    <a:srgbClr val="FFFFFF"/>
                  </a:outerShdw>
                </a:effectLst>
                <a:latin typeface="Times" pitchFamily="2" charset="0"/>
              </a:rPr>
              <a:t>to</a:t>
            </a:r>
            <a:r>
              <a:rPr lang="de-DE" altLang="en-US" sz="1800" dirty="0">
                <a:solidFill>
                  <a:srgbClr val="000000"/>
                </a:solidFill>
                <a:effectLst>
                  <a:outerShdw blurRad="38100" dist="38100" dir="2700000" algn="tl">
                    <a:srgbClr val="FFFFFF"/>
                  </a:outerShdw>
                </a:effectLst>
                <a:latin typeface="Times" pitchFamily="2" charset="0"/>
              </a:rPr>
              <a:t> </a:t>
            </a:r>
            <a:r>
              <a:rPr lang="de-DE" altLang="en-US" sz="1800" dirty="0" err="1">
                <a:solidFill>
                  <a:srgbClr val="FF020B"/>
                </a:solidFill>
                <a:effectLst>
                  <a:outerShdw blurRad="38100" dist="38100" dir="2700000" algn="tl">
                    <a:srgbClr val="000000"/>
                  </a:outerShdw>
                </a:effectLst>
                <a:latin typeface="Times" pitchFamily="2" charset="0"/>
              </a:rPr>
              <a:t>musicological</a:t>
            </a:r>
            <a:r>
              <a:rPr lang="de-DE" altLang="en-US" sz="1800" dirty="0">
                <a:solidFill>
                  <a:srgbClr val="FF020B"/>
                </a:solidFill>
                <a:effectLst>
                  <a:outerShdw blurRad="38100" dist="38100" dir="2700000" algn="tl">
                    <a:srgbClr val="000000"/>
                  </a:outerShdw>
                </a:effectLst>
                <a:latin typeface="Times" pitchFamily="2" charset="0"/>
              </a:rPr>
              <a:t> </a:t>
            </a:r>
            <a:r>
              <a:rPr lang="de-DE" altLang="en-US" sz="1800" dirty="0" err="1">
                <a:solidFill>
                  <a:srgbClr val="FF020B"/>
                </a:solidFill>
                <a:effectLst>
                  <a:outerShdw blurRad="38100" dist="38100" dir="2700000" algn="tl">
                    <a:srgbClr val="000000"/>
                  </a:outerShdw>
                </a:effectLst>
                <a:latin typeface="Times" pitchFamily="2" charset="0"/>
              </a:rPr>
              <a:t>string</a:t>
            </a:r>
            <a:r>
              <a:rPr lang="de-DE" altLang="en-US" sz="1800" dirty="0">
                <a:solidFill>
                  <a:srgbClr val="FF020B"/>
                </a:solidFill>
                <a:effectLst>
                  <a:outerShdw blurRad="38100" dist="38100" dir="2700000" algn="tl">
                    <a:srgbClr val="000000"/>
                  </a:outerShdw>
                </a:effectLst>
                <a:latin typeface="Times" pitchFamily="2" charset="0"/>
              </a:rPr>
              <a:t> </a:t>
            </a:r>
            <a:r>
              <a:rPr lang="de-DE" altLang="en-US" sz="1800" dirty="0" err="1">
                <a:solidFill>
                  <a:srgbClr val="FF020B"/>
                </a:solidFill>
                <a:effectLst>
                  <a:outerShdw blurRad="38100" dist="38100" dir="2700000" algn="tl">
                    <a:srgbClr val="000000"/>
                  </a:outerShdw>
                </a:effectLst>
                <a:latin typeface="Times" pitchFamily="2" charset="0"/>
              </a:rPr>
              <a:t>quartet</a:t>
            </a:r>
            <a:r>
              <a:rPr lang="de-DE" altLang="en-US" sz="1800" dirty="0">
                <a:solidFill>
                  <a:srgbClr val="FF020B"/>
                </a:solidFill>
                <a:effectLst>
                  <a:outerShdw blurRad="38100" dist="38100" dir="2700000" algn="tl">
                    <a:srgbClr val="000000"/>
                  </a:outerShdw>
                </a:effectLst>
                <a:latin typeface="Times" pitchFamily="2" charset="0"/>
              </a:rPr>
              <a:t> </a:t>
            </a:r>
            <a:r>
              <a:rPr lang="de-DE" altLang="en-US" sz="1800" dirty="0" err="1">
                <a:solidFill>
                  <a:srgbClr val="FF020B"/>
                </a:solidFill>
                <a:effectLst>
                  <a:outerShdw blurRad="38100" dist="38100" dir="2700000" algn="tl">
                    <a:srgbClr val="000000"/>
                  </a:outerShdw>
                </a:effectLst>
                <a:latin typeface="Times" pitchFamily="2" charset="0"/>
              </a:rPr>
              <a:t>theory</a:t>
            </a:r>
            <a:r>
              <a:rPr lang="de-DE" altLang="en-US" sz="1800" dirty="0">
                <a:solidFill>
                  <a:srgbClr val="000000"/>
                </a:solidFill>
                <a:effectLst>
                  <a:outerShdw blurRad="38100" dist="38100" dir="2700000" algn="tl">
                    <a:srgbClr val="FFFFFF"/>
                  </a:outerShdw>
                </a:effectLst>
                <a:latin typeface="Times" pitchFamily="2" charset="0"/>
              </a:rPr>
              <a:t> </a:t>
            </a:r>
            <a:r>
              <a:rPr lang="de-DE" altLang="en-US" sz="1800" dirty="0" err="1">
                <a:solidFill>
                  <a:srgbClr val="000000"/>
                </a:solidFill>
                <a:effectLst>
                  <a:outerShdw blurRad="38100" dist="38100" dir="2700000" algn="tl">
                    <a:srgbClr val="FFFFFF"/>
                  </a:outerShdw>
                </a:effectLst>
                <a:latin typeface="Times" pitchFamily="2" charset="0"/>
              </a:rPr>
              <a:t>is</a:t>
            </a:r>
            <a:r>
              <a:rPr lang="de-DE" altLang="en-US" sz="1800" dirty="0">
                <a:solidFill>
                  <a:srgbClr val="000000"/>
                </a:solidFill>
                <a:effectLst>
                  <a:outerShdw blurRad="38100" dist="38100" dir="2700000" algn="tl">
                    <a:srgbClr val="FFFFFF"/>
                  </a:outerShdw>
                </a:effectLst>
                <a:latin typeface="Times" pitchFamily="2" charset="0"/>
              </a:rPr>
              <a:t> Ludwig </a:t>
            </a:r>
            <a:r>
              <a:rPr lang="de-DE" altLang="en-US" sz="1800" dirty="0" err="1">
                <a:solidFill>
                  <a:srgbClr val="000000"/>
                </a:solidFill>
                <a:effectLst>
                  <a:outerShdw blurRad="38100" dist="38100" dir="2700000" algn="tl">
                    <a:srgbClr val="FFFFFF"/>
                  </a:outerShdw>
                </a:effectLst>
                <a:latin typeface="Times" pitchFamily="2" charset="0"/>
              </a:rPr>
              <a:t>Finscher‘s</a:t>
            </a:r>
            <a:r>
              <a:rPr lang="de-DE" altLang="en-US" sz="1800" dirty="0">
                <a:solidFill>
                  <a:srgbClr val="000000"/>
                </a:solidFill>
                <a:effectLst>
                  <a:outerShdw blurRad="38100" dist="38100" dir="2700000" algn="tl">
                    <a:srgbClr val="FFFFFF"/>
                  </a:outerShdw>
                </a:effectLst>
                <a:latin typeface="Times" pitchFamily="2" charset="0"/>
              </a:rPr>
              <a:t> </a:t>
            </a:r>
            <a:r>
              <a:rPr lang="de-DE" altLang="en-US" sz="1800" dirty="0" err="1">
                <a:solidFill>
                  <a:srgbClr val="000000"/>
                </a:solidFill>
                <a:effectLst>
                  <a:outerShdw blurRad="38100" dist="38100" dir="2700000" algn="tl">
                    <a:srgbClr val="FFFFFF"/>
                  </a:outerShdw>
                </a:effectLst>
                <a:latin typeface="Times" pitchFamily="2" charset="0"/>
              </a:rPr>
              <a:t>habilitation</a:t>
            </a:r>
            <a:r>
              <a:rPr lang="de-DE" altLang="en-US" sz="1800" dirty="0">
                <a:solidFill>
                  <a:srgbClr val="000000"/>
                </a:solidFill>
                <a:effectLst>
                  <a:outerShdw blurRad="38100" dist="38100" dir="2700000" algn="tl">
                    <a:srgbClr val="FFFFFF"/>
                  </a:outerShdw>
                </a:effectLst>
                <a:latin typeface="Times" pitchFamily="2" charset="0"/>
              </a:rPr>
              <a:t> </a:t>
            </a:r>
            <a:br>
              <a:rPr lang="de-DE" altLang="en-US" sz="1800" dirty="0">
                <a:solidFill>
                  <a:srgbClr val="000000"/>
                </a:solidFill>
                <a:effectLst>
                  <a:outerShdw blurRad="38100" dist="38100" dir="2700000" algn="tl">
                    <a:srgbClr val="FFFFFF"/>
                  </a:outerShdw>
                </a:effectLst>
                <a:latin typeface="Times" pitchFamily="2" charset="0"/>
              </a:rPr>
            </a:br>
            <a:r>
              <a:rPr lang="de-DE" altLang="en-US" sz="1800" i="1" dirty="0">
                <a:solidFill>
                  <a:srgbClr val="000000"/>
                </a:solidFill>
                <a:effectLst>
                  <a:outerShdw blurRad="38100" dist="38100" dir="2700000" algn="tl">
                    <a:srgbClr val="FFFFFF"/>
                  </a:outerShdw>
                </a:effectLst>
                <a:latin typeface="Times" pitchFamily="2" charset="0"/>
              </a:rPr>
              <a:t>Studien zur Geschichte des Streichquartetts</a:t>
            </a:r>
            <a:r>
              <a:rPr lang="de-DE" altLang="en-US" sz="1800" dirty="0">
                <a:solidFill>
                  <a:srgbClr val="000000"/>
                </a:solidFill>
                <a:effectLst>
                  <a:outerShdw blurRad="38100" dist="38100" dir="2700000" algn="tl">
                    <a:srgbClr val="FFFFFF"/>
                  </a:outerShdw>
                </a:effectLst>
                <a:latin typeface="Times" pitchFamily="2" charset="0"/>
              </a:rPr>
              <a:t>. B</a:t>
            </a:r>
            <a:r>
              <a:rPr lang="en-US" altLang="en-US" sz="1800" dirty="0" err="1">
                <a:solidFill>
                  <a:srgbClr val="000000"/>
                </a:solidFill>
                <a:effectLst>
                  <a:outerShdw blurRad="38100" dist="38100" dir="2700000" algn="tl">
                    <a:srgbClr val="FFFFFF"/>
                  </a:outerShdw>
                </a:effectLst>
                <a:latin typeface="Times" pitchFamily="2" charset="0"/>
              </a:rPr>
              <a:t>ä</a:t>
            </a:r>
            <a:r>
              <a:rPr lang="de-DE" altLang="en-US" sz="1800" dirty="0" err="1">
                <a:solidFill>
                  <a:srgbClr val="000000"/>
                </a:solidFill>
                <a:effectLst>
                  <a:outerShdw blurRad="38100" dist="38100" dir="2700000" algn="tl">
                    <a:srgbClr val="FFFFFF"/>
                  </a:outerShdw>
                </a:effectLst>
                <a:latin typeface="Times" pitchFamily="2" charset="0"/>
              </a:rPr>
              <a:t>renreiter</a:t>
            </a:r>
            <a:r>
              <a:rPr lang="de-DE" altLang="en-US" sz="1800" dirty="0">
                <a:solidFill>
                  <a:srgbClr val="000000"/>
                </a:solidFill>
                <a:effectLst>
                  <a:outerShdw blurRad="38100" dist="38100" dir="2700000" algn="tl">
                    <a:srgbClr val="FFFFFF"/>
                  </a:outerShdw>
                </a:effectLst>
                <a:latin typeface="Times" pitchFamily="2" charset="0"/>
              </a:rPr>
              <a:t>, Kassel 1974.</a:t>
            </a:r>
            <a:br>
              <a:rPr lang="de-DE" altLang="en-US" sz="1800" dirty="0">
                <a:solidFill>
                  <a:srgbClr val="000000"/>
                </a:solidFill>
                <a:effectLst>
                  <a:outerShdw blurRad="38100" dist="38100" dir="2700000" algn="tl">
                    <a:srgbClr val="FFFFFF"/>
                  </a:outerShdw>
                </a:effectLst>
                <a:latin typeface="Times" pitchFamily="2" charset="0"/>
              </a:rPr>
            </a:br>
            <a:r>
              <a:rPr lang="de-DE" altLang="en-US" sz="1800" dirty="0">
                <a:solidFill>
                  <a:srgbClr val="000000"/>
                </a:solidFill>
                <a:effectLst>
                  <a:outerShdw blurRad="38100" dist="38100" dir="2700000" algn="tl">
                    <a:srgbClr val="FFFFFF"/>
                  </a:outerShdw>
                </a:effectLst>
                <a:latin typeface="Times" pitchFamily="2" charset="0"/>
              </a:rPr>
              <a:t> </a:t>
            </a:r>
          </a:p>
          <a:p>
            <a:pPr>
              <a:defRPr/>
            </a:pPr>
            <a:r>
              <a:rPr lang="de-DE" altLang="en-US" sz="1800" i="1" dirty="0">
                <a:solidFill>
                  <a:srgbClr val="000000"/>
                </a:solidFill>
                <a:effectLst>
                  <a:outerShdw blurRad="38100" dist="38100" dir="2700000" algn="tl">
                    <a:srgbClr val="FFFFFF"/>
                  </a:outerShdw>
                </a:effectLst>
                <a:latin typeface="Times" pitchFamily="2" charset="0"/>
              </a:rPr>
              <a:t>The </a:t>
            </a:r>
            <a:r>
              <a:rPr lang="de-DE" altLang="en-US" sz="1800" i="1" dirty="0" err="1">
                <a:solidFill>
                  <a:srgbClr val="FF020B"/>
                </a:solidFill>
                <a:effectLst>
                  <a:outerShdw blurRad="38100" dist="38100" dir="2700000" algn="tl">
                    <a:srgbClr val="000000"/>
                  </a:outerShdw>
                </a:effectLst>
                <a:latin typeface="Times" pitchFamily="2" charset="0"/>
              </a:rPr>
              <a:t>prehistory</a:t>
            </a:r>
            <a:r>
              <a:rPr lang="de-DE" altLang="en-US" sz="1800" i="1" dirty="0">
                <a:solidFill>
                  <a:srgbClr val="FF020B"/>
                </a:solidFill>
                <a:effectLst>
                  <a:outerShdw blurRad="38100" dist="38100" dir="2700000" algn="tl">
                    <a:srgbClr val="000000"/>
                  </a:outerShdw>
                </a:effectLst>
                <a:latin typeface="Times" pitchFamily="2" charset="0"/>
              </a:rPr>
              <a:t> of </a:t>
            </a:r>
            <a:r>
              <a:rPr lang="de-DE" altLang="en-US" sz="1800" i="1" dirty="0" err="1">
                <a:solidFill>
                  <a:srgbClr val="FF020B"/>
                </a:solidFill>
                <a:effectLst>
                  <a:outerShdw blurRad="38100" dist="38100" dir="2700000" algn="tl">
                    <a:srgbClr val="000000"/>
                  </a:outerShdw>
                </a:effectLst>
                <a:latin typeface="Times" pitchFamily="2" charset="0"/>
              </a:rPr>
              <a:t>the</a:t>
            </a:r>
            <a:r>
              <a:rPr lang="de-DE" altLang="en-US" sz="1800" i="1" dirty="0">
                <a:solidFill>
                  <a:srgbClr val="FF020B"/>
                </a:solidFill>
                <a:effectLst>
                  <a:outerShdw blurRad="38100" dist="38100" dir="2700000" algn="tl">
                    <a:srgbClr val="000000"/>
                  </a:outerShdw>
                </a:effectLst>
                <a:latin typeface="Times" pitchFamily="2" charset="0"/>
              </a:rPr>
              <a:t> </a:t>
            </a:r>
            <a:r>
              <a:rPr lang="de-DE" altLang="en-US" sz="1800" i="1" dirty="0" err="1">
                <a:solidFill>
                  <a:srgbClr val="FF020B"/>
                </a:solidFill>
                <a:effectLst>
                  <a:outerShdw blurRad="38100" dist="38100" dir="2700000" algn="tl">
                    <a:srgbClr val="000000"/>
                  </a:outerShdw>
                </a:effectLst>
                <a:latin typeface="Times" pitchFamily="2" charset="0"/>
              </a:rPr>
              <a:t>string</a:t>
            </a:r>
            <a:r>
              <a:rPr lang="de-DE" altLang="en-US" sz="1800" i="1" dirty="0">
                <a:solidFill>
                  <a:srgbClr val="FF020B"/>
                </a:solidFill>
                <a:effectLst>
                  <a:outerShdw blurRad="38100" dist="38100" dir="2700000" algn="tl">
                    <a:srgbClr val="000000"/>
                  </a:outerShdw>
                </a:effectLst>
                <a:latin typeface="Times" pitchFamily="2" charset="0"/>
              </a:rPr>
              <a:t> </a:t>
            </a:r>
            <a:r>
              <a:rPr lang="de-DE" altLang="en-US" sz="1800" i="1" dirty="0" err="1">
                <a:solidFill>
                  <a:srgbClr val="FF020B"/>
                </a:solidFill>
                <a:effectLst>
                  <a:outerShdw blurRad="38100" dist="38100" dir="2700000" algn="tl">
                    <a:srgbClr val="000000"/>
                  </a:outerShdw>
                </a:effectLst>
                <a:latin typeface="Times" pitchFamily="2" charset="0"/>
              </a:rPr>
              <a:t>quartet</a:t>
            </a:r>
            <a:r>
              <a:rPr lang="de-DE" altLang="en-US" sz="1800" i="1" dirty="0">
                <a:solidFill>
                  <a:srgbClr val="000000"/>
                </a:solidFill>
                <a:effectLst>
                  <a:outerShdw blurRad="38100" dist="38100" dir="2700000" algn="tl">
                    <a:srgbClr val="FFFFFF"/>
                  </a:outerShdw>
                </a:effectLst>
                <a:latin typeface="Times" pitchFamily="2" charset="0"/>
              </a:rPr>
              <a:t> </a:t>
            </a:r>
            <a:r>
              <a:rPr lang="de-DE" altLang="en-US" sz="1800" i="1" dirty="0" err="1">
                <a:solidFill>
                  <a:srgbClr val="000000"/>
                </a:solidFill>
                <a:effectLst>
                  <a:outerShdw blurRad="38100" dist="38100" dir="2700000" algn="tl">
                    <a:srgbClr val="FFFFFF"/>
                  </a:outerShdw>
                </a:effectLst>
                <a:latin typeface="Times" pitchFamily="2" charset="0"/>
              </a:rPr>
              <a:t>is</a:t>
            </a:r>
            <a:r>
              <a:rPr lang="de-DE" altLang="en-US" sz="1800" i="1" dirty="0">
                <a:solidFill>
                  <a:srgbClr val="000000"/>
                </a:solidFill>
                <a:effectLst>
                  <a:outerShdw blurRad="38100" dist="38100" dir="2700000" algn="tl">
                    <a:srgbClr val="FFFFFF"/>
                  </a:outerShdw>
                </a:effectLst>
                <a:latin typeface="Times" pitchFamily="2" charset="0"/>
              </a:rPr>
              <a:t> </a:t>
            </a:r>
            <a:r>
              <a:rPr lang="de-DE" altLang="en-US" sz="1800" i="1" dirty="0" err="1">
                <a:solidFill>
                  <a:srgbClr val="000000"/>
                </a:solidFill>
                <a:effectLst>
                  <a:outerShdw blurRad="38100" dist="38100" dir="2700000" algn="tl">
                    <a:srgbClr val="FFFFFF"/>
                  </a:outerShdw>
                </a:effectLst>
                <a:latin typeface="Times" pitchFamily="2" charset="0"/>
              </a:rPr>
              <a:t>more</a:t>
            </a:r>
            <a:r>
              <a:rPr lang="de-DE" altLang="en-US" sz="1800" i="1" dirty="0">
                <a:solidFill>
                  <a:srgbClr val="000000"/>
                </a:solidFill>
                <a:effectLst>
                  <a:outerShdw blurRad="38100" dist="38100" dir="2700000" algn="tl">
                    <a:srgbClr val="FFFFFF"/>
                  </a:outerShdw>
                </a:effectLst>
                <a:latin typeface="Times" pitchFamily="2" charset="0"/>
              </a:rPr>
              <a:t> </a:t>
            </a:r>
            <a:r>
              <a:rPr lang="de-DE" altLang="en-US" sz="1800" i="1" dirty="0" err="1">
                <a:solidFill>
                  <a:srgbClr val="000000"/>
                </a:solidFill>
                <a:effectLst>
                  <a:outerShdw blurRad="38100" dist="38100" dir="2700000" algn="tl">
                    <a:srgbClr val="FFFFFF"/>
                  </a:outerShdw>
                </a:effectLst>
                <a:latin typeface="Times" pitchFamily="2" charset="0"/>
              </a:rPr>
              <a:t>complicated</a:t>
            </a:r>
            <a:r>
              <a:rPr lang="de-DE" altLang="en-US" sz="1800" i="1" dirty="0">
                <a:solidFill>
                  <a:srgbClr val="000000"/>
                </a:solidFill>
                <a:effectLst>
                  <a:outerShdw blurRad="38100" dist="38100" dir="2700000" algn="tl">
                    <a:srgbClr val="FFFFFF"/>
                  </a:outerShdw>
                </a:effectLst>
                <a:latin typeface="Times" pitchFamily="2" charset="0"/>
              </a:rPr>
              <a:t> </a:t>
            </a:r>
            <a:r>
              <a:rPr lang="de-DE" altLang="en-US" sz="1800" i="1" dirty="0" err="1">
                <a:solidFill>
                  <a:srgbClr val="000000"/>
                </a:solidFill>
                <a:effectLst>
                  <a:outerShdw blurRad="38100" dist="38100" dir="2700000" algn="tl">
                    <a:srgbClr val="FFFFFF"/>
                  </a:outerShdw>
                </a:effectLst>
                <a:latin typeface="Times" pitchFamily="2" charset="0"/>
              </a:rPr>
              <a:t>than</a:t>
            </a:r>
            <a:r>
              <a:rPr lang="de-DE" altLang="en-US" sz="1800" i="1" dirty="0">
                <a:solidFill>
                  <a:srgbClr val="000000"/>
                </a:solidFill>
                <a:effectLst>
                  <a:outerShdw blurRad="38100" dist="38100" dir="2700000" algn="tl">
                    <a:srgbClr val="FFFFFF"/>
                  </a:outerShdw>
                </a:effectLst>
                <a:latin typeface="Times" pitchFamily="2" charset="0"/>
              </a:rPr>
              <a:t> </a:t>
            </a:r>
            <a:r>
              <a:rPr lang="de-DE" altLang="en-US" sz="1800" i="1" dirty="0" err="1">
                <a:solidFill>
                  <a:srgbClr val="000000"/>
                </a:solidFill>
                <a:effectLst>
                  <a:outerShdw blurRad="38100" dist="38100" dir="2700000" algn="tl">
                    <a:srgbClr val="FFFFFF"/>
                  </a:outerShdw>
                </a:effectLst>
                <a:latin typeface="Times" pitchFamily="2" charset="0"/>
              </a:rPr>
              <a:t>that</a:t>
            </a:r>
            <a:r>
              <a:rPr lang="de-DE" altLang="en-US" sz="1800" i="1" dirty="0">
                <a:solidFill>
                  <a:srgbClr val="000000"/>
                </a:solidFill>
                <a:effectLst>
                  <a:outerShdw blurRad="38100" dist="38100" dir="2700000" algn="tl">
                    <a:srgbClr val="FFFFFF"/>
                  </a:outerShdw>
                </a:effectLst>
                <a:latin typeface="Times" pitchFamily="2" charset="0"/>
              </a:rPr>
              <a:t> of </a:t>
            </a:r>
            <a:r>
              <a:rPr lang="de-DE" altLang="en-US" sz="1800" i="1" dirty="0" err="1">
                <a:solidFill>
                  <a:srgbClr val="000000"/>
                </a:solidFill>
                <a:effectLst>
                  <a:outerShdw blurRad="38100" dist="38100" dir="2700000" algn="tl">
                    <a:srgbClr val="FFFFFF"/>
                  </a:outerShdw>
                </a:effectLst>
                <a:latin typeface="Times" pitchFamily="2" charset="0"/>
              </a:rPr>
              <a:t>any</a:t>
            </a:r>
            <a:r>
              <a:rPr lang="de-DE" altLang="en-US" sz="1800" i="1" dirty="0">
                <a:solidFill>
                  <a:srgbClr val="000000"/>
                </a:solidFill>
                <a:effectLst>
                  <a:outerShdw blurRad="38100" dist="38100" dir="2700000" algn="tl">
                    <a:srgbClr val="FFFFFF"/>
                  </a:outerShdw>
                </a:effectLst>
                <a:latin typeface="Times" pitchFamily="2" charset="0"/>
              </a:rPr>
              <a:t> </a:t>
            </a:r>
            <a:r>
              <a:rPr lang="de-DE" altLang="en-US" sz="1800" i="1" dirty="0" err="1">
                <a:solidFill>
                  <a:srgbClr val="000000"/>
                </a:solidFill>
                <a:effectLst>
                  <a:outerShdw blurRad="38100" dist="38100" dir="2700000" algn="tl">
                    <a:srgbClr val="FFFFFF"/>
                  </a:outerShdw>
                </a:effectLst>
                <a:latin typeface="Times" pitchFamily="2" charset="0"/>
              </a:rPr>
              <a:t>other</a:t>
            </a:r>
            <a:r>
              <a:rPr lang="de-DE" altLang="en-US" sz="1800" i="1" dirty="0">
                <a:solidFill>
                  <a:srgbClr val="000000"/>
                </a:solidFill>
                <a:effectLst>
                  <a:outerShdw blurRad="38100" dist="38100" dir="2700000" algn="tl">
                    <a:srgbClr val="FFFFFF"/>
                  </a:outerShdw>
                </a:effectLst>
                <a:latin typeface="Times" pitchFamily="2" charset="0"/>
              </a:rPr>
              <a:t> instrumental </a:t>
            </a:r>
            <a:r>
              <a:rPr lang="de-DE" altLang="en-US" sz="1800" i="1" dirty="0" err="1">
                <a:solidFill>
                  <a:srgbClr val="000000"/>
                </a:solidFill>
                <a:effectLst>
                  <a:outerShdw blurRad="38100" dist="38100" dir="2700000" algn="tl">
                    <a:srgbClr val="FFFFFF"/>
                  </a:outerShdw>
                </a:effectLst>
                <a:latin typeface="Times" pitchFamily="2" charset="0"/>
              </a:rPr>
              <a:t>art</a:t>
            </a:r>
            <a:r>
              <a:rPr lang="de-DE" altLang="en-US" sz="1800" i="1" dirty="0">
                <a:solidFill>
                  <a:srgbClr val="000000"/>
                </a:solidFill>
                <a:effectLst>
                  <a:outerShdw blurRad="38100" dist="38100" dir="2700000" algn="tl">
                    <a:srgbClr val="FFFFFF"/>
                  </a:outerShdw>
                </a:effectLst>
                <a:latin typeface="Times" pitchFamily="2" charset="0"/>
              </a:rPr>
              <a:t> form of </a:t>
            </a:r>
            <a:r>
              <a:rPr lang="de-DE" altLang="en-US" sz="1800" i="1" dirty="0" err="1">
                <a:solidFill>
                  <a:srgbClr val="000000"/>
                </a:solidFill>
                <a:effectLst>
                  <a:outerShdw blurRad="38100" dist="38100" dir="2700000" algn="tl">
                    <a:srgbClr val="FFFFFF"/>
                  </a:outerShdw>
                </a:effectLst>
                <a:latin typeface="Times" pitchFamily="2" charset="0"/>
              </a:rPr>
              <a:t>the</a:t>
            </a:r>
            <a:r>
              <a:rPr lang="de-DE" altLang="en-US" sz="1800" i="1" dirty="0">
                <a:solidFill>
                  <a:srgbClr val="000000"/>
                </a:solidFill>
                <a:effectLst>
                  <a:outerShdw blurRad="38100" dist="38100" dir="2700000" algn="tl">
                    <a:srgbClr val="FFFFFF"/>
                  </a:outerShdw>
                </a:effectLst>
                <a:latin typeface="Times" pitchFamily="2" charset="0"/>
              </a:rPr>
              <a:t> </a:t>
            </a:r>
            <a:r>
              <a:rPr lang="de-DE" altLang="en-US" sz="1800" i="1" dirty="0" err="1">
                <a:solidFill>
                  <a:srgbClr val="000000"/>
                </a:solidFill>
                <a:effectLst>
                  <a:outerShdw blurRad="38100" dist="38100" dir="2700000" algn="tl">
                    <a:srgbClr val="FFFFFF"/>
                  </a:outerShdw>
                </a:effectLst>
                <a:latin typeface="Times" pitchFamily="2" charset="0"/>
              </a:rPr>
              <a:t>eighteenth</a:t>
            </a:r>
            <a:r>
              <a:rPr lang="de-DE" altLang="en-US" sz="1800" i="1" dirty="0">
                <a:solidFill>
                  <a:srgbClr val="000000"/>
                </a:solidFill>
                <a:effectLst>
                  <a:outerShdw blurRad="38100" dist="38100" dir="2700000" algn="tl">
                    <a:srgbClr val="FFFFFF"/>
                  </a:outerShdw>
                </a:effectLst>
                <a:latin typeface="Times" pitchFamily="2" charset="0"/>
              </a:rPr>
              <a:t> </a:t>
            </a:r>
            <a:r>
              <a:rPr lang="de-DE" altLang="en-US" sz="1800" i="1" dirty="0" err="1">
                <a:solidFill>
                  <a:srgbClr val="000000"/>
                </a:solidFill>
                <a:effectLst>
                  <a:outerShdw blurRad="38100" dist="38100" dir="2700000" algn="tl">
                    <a:srgbClr val="FFFFFF"/>
                  </a:outerShdw>
                </a:effectLst>
                <a:latin typeface="Times" pitchFamily="2" charset="0"/>
              </a:rPr>
              <a:t>century</a:t>
            </a:r>
            <a:r>
              <a:rPr lang="de-DE" altLang="en-US" sz="1800" i="1" dirty="0">
                <a:solidFill>
                  <a:srgbClr val="000000"/>
                </a:solidFill>
                <a:effectLst>
                  <a:outerShdw blurRad="38100" dist="38100" dir="2700000" algn="tl">
                    <a:srgbClr val="FFFFFF"/>
                  </a:outerShdw>
                </a:effectLst>
                <a:latin typeface="Times" pitchFamily="2" charset="0"/>
              </a:rPr>
              <a:t>. </a:t>
            </a:r>
            <a:r>
              <a:rPr lang="de-DE" altLang="en-US" sz="1800" i="1" dirty="0" err="1">
                <a:solidFill>
                  <a:srgbClr val="000000"/>
                </a:solidFill>
                <a:effectLst>
                  <a:outerShdw blurRad="38100" dist="38100" dir="2700000" algn="tl">
                    <a:srgbClr val="FFFFFF"/>
                  </a:outerShdw>
                </a:effectLst>
                <a:latin typeface="Times" pitchFamily="2" charset="0"/>
              </a:rPr>
              <a:t>It</a:t>
            </a:r>
            <a:r>
              <a:rPr lang="de-DE" altLang="en-US" sz="1800" i="1" dirty="0">
                <a:solidFill>
                  <a:srgbClr val="000000"/>
                </a:solidFill>
                <a:effectLst>
                  <a:outerShdw blurRad="38100" dist="38100" dir="2700000" algn="tl">
                    <a:srgbClr val="FFFFFF"/>
                  </a:outerShdw>
                </a:effectLst>
                <a:latin typeface="Times" pitchFamily="2" charset="0"/>
              </a:rPr>
              <a:t> </a:t>
            </a:r>
            <a:r>
              <a:rPr lang="de-DE" altLang="en-US" sz="1800" i="1" dirty="0" err="1">
                <a:solidFill>
                  <a:srgbClr val="000000"/>
                </a:solidFill>
                <a:effectLst>
                  <a:outerShdw blurRad="38100" dist="38100" dir="2700000" algn="tl">
                    <a:srgbClr val="FFFFFF"/>
                  </a:outerShdw>
                </a:effectLst>
                <a:latin typeface="Times" pitchFamily="2" charset="0"/>
              </a:rPr>
              <a:t>cannot</a:t>
            </a:r>
            <a:r>
              <a:rPr lang="de-DE" altLang="en-US" sz="1800" i="1" dirty="0">
                <a:solidFill>
                  <a:srgbClr val="000000"/>
                </a:solidFill>
                <a:effectLst>
                  <a:outerShdw blurRad="38100" dist="38100" dir="2700000" algn="tl">
                    <a:srgbClr val="FFFFFF"/>
                  </a:outerShdw>
                </a:effectLst>
                <a:latin typeface="Times" pitchFamily="2" charset="0"/>
              </a:rPr>
              <a:t> </a:t>
            </a:r>
            <a:r>
              <a:rPr lang="de-DE" altLang="en-US" sz="1800" i="1" dirty="0" err="1">
                <a:solidFill>
                  <a:srgbClr val="000000"/>
                </a:solidFill>
                <a:effectLst>
                  <a:outerShdw blurRad="38100" dist="38100" dir="2700000" algn="tl">
                    <a:srgbClr val="FFFFFF"/>
                  </a:outerShdw>
                </a:effectLst>
                <a:latin typeface="Times" pitchFamily="2" charset="0"/>
              </a:rPr>
              <a:t>be</a:t>
            </a:r>
            <a:r>
              <a:rPr lang="de-DE" altLang="en-US" sz="1800" i="1" dirty="0">
                <a:solidFill>
                  <a:srgbClr val="000000"/>
                </a:solidFill>
                <a:effectLst>
                  <a:outerShdw blurRad="38100" dist="38100" dir="2700000" algn="tl">
                    <a:srgbClr val="FFFFFF"/>
                  </a:outerShdw>
                </a:effectLst>
                <a:latin typeface="Times" pitchFamily="2" charset="0"/>
              </a:rPr>
              <a:t> </a:t>
            </a:r>
            <a:r>
              <a:rPr lang="de-DE" altLang="en-US" sz="1800" i="1" dirty="0" err="1">
                <a:solidFill>
                  <a:srgbClr val="000000"/>
                </a:solidFill>
                <a:effectLst>
                  <a:outerShdw blurRad="38100" dist="38100" dir="2700000" algn="tl">
                    <a:srgbClr val="FFFFFF"/>
                  </a:outerShdw>
                </a:effectLst>
                <a:latin typeface="Times" pitchFamily="2" charset="0"/>
              </a:rPr>
              <a:t>causally</a:t>
            </a:r>
            <a:r>
              <a:rPr lang="de-DE" altLang="en-US" sz="1800" i="1" dirty="0">
                <a:solidFill>
                  <a:srgbClr val="000000"/>
                </a:solidFill>
                <a:effectLst>
                  <a:outerShdw blurRad="38100" dist="38100" dir="2700000" algn="tl">
                    <a:srgbClr val="FFFFFF"/>
                  </a:outerShdw>
                </a:effectLst>
                <a:latin typeface="Times" pitchFamily="2" charset="0"/>
              </a:rPr>
              <a:t> </a:t>
            </a:r>
            <a:r>
              <a:rPr lang="de-DE" altLang="en-US" sz="1800" i="1" dirty="0" err="1">
                <a:solidFill>
                  <a:srgbClr val="000000"/>
                </a:solidFill>
                <a:effectLst>
                  <a:outerShdw blurRad="38100" dist="38100" dir="2700000" algn="tl">
                    <a:srgbClr val="FFFFFF"/>
                  </a:outerShdw>
                </a:effectLst>
                <a:latin typeface="Times" pitchFamily="2" charset="0"/>
              </a:rPr>
              <a:t>deduced</a:t>
            </a:r>
            <a:r>
              <a:rPr lang="de-DE" altLang="en-US" sz="1800" i="1" dirty="0">
                <a:solidFill>
                  <a:srgbClr val="000000"/>
                </a:solidFill>
                <a:effectLst>
                  <a:outerShdw blurRad="38100" dist="38100" dir="2700000" algn="tl">
                    <a:srgbClr val="FFFFFF"/>
                  </a:outerShdw>
                </a:effectLst>
                <a:latin typeface="Times" pitchFamily="2" charset="0"/>
              </a:rPr>
              <a:t> </a:t>
            </a:r>
            <a:r>
              <a:rPr lang="de-DE" altLang="en-US" sz="1800" i="1" dirty="0" err="1">
                <a:solidFill>
                  <a:srgbClr val="000000"/>
                </a:solidFill>
                <a:effectLst>
                  <a:outerShdw blurRad="38100" dist="38100" dir="2700000" algn="tl">
                    <a:srgbClr val="FFFFFF"/>
                  </a:outerShdw>
                </a:effectLst>
                <a:latin typeface="Times" pitchFamily="2" charset="0"/>
              </a:rPr>
              <a:t>from</a:t>
            </a:r>
            <a:r>
              <a:rPr lang="de-DE" altLang="en-US" sz="1800" i="1" dirty="0">
                <a:solidFill>
                  <a:srgbClr val="000000"/>
                </a:solidFill>
                <a:effectLst>
                  <a:outerShdw blurRad="38100" dist="38100" dir="2700000" algn="tl">
                    <a:srgbClr val="FFFFFF"/>
                  </a:outerShdw>
                </a:effectLst>
                <a:latin typeface="Times" pitchFamily="2" charset="0"/>
              </a:rPr>
              <a:t> </a:t>
            </a:r>
            <a:r>
              <a:rPr lang="de-DE" altLang="en-US" sz="1800" i="1" dirty="0" err="1">
                <a:solidFill>
                  <a:srgbClr val="000000"/>
                </a:solidFill>
                <a:effectLst>
                  <a:outerShdw blurRad="38100" dist="38100" dir="2700000" algn="tl">
                    <a:srgbClr val="FFFFFF"/>
                  </a:outerShdw>
                </a:effectLst>
                <a:latin typeface="Times" pitchFamily="2" charset="0"/>
              </a:rPr>
              <a:t>any</a:t>
            </a:r>
            <a:r>
              <a:rPr lang="de-DE" altLang="en-US" sz="1800" i="1" dirty="0">
                <a:solidFill>
                  <a:srgbClr val="000000"/>
                </a:solidFill>
                <a:effectLst>
                  <a:outerShdw blurRad="38100" dist="38100" dir="2700000" algn="tl">
                    <a:srgbClr val="FFFFFF"/>
                  </a:outerShdw>
                </a:effectLst>
                <a:latin typeface="Times" pitchFamily="2" charset="0"/>
              </a:rPr>
              <a:t> </a:t>
            </a:r>
            <a:r>
              <a:rPr lang="de-DE" altLang="en-US" sz="1800" i="1" dirty="0" err="1">
                <a:solidFill>
                  <a:srgbClr val="000000"/>
                </a:solidFill>
                <a:effectLst>
                  <a:outerShdw blurRad="38100" dist="38100" dir="2700000" algn="tl">
                    <a:srgbClr val="FFFFFF"/>
                  </a:outerShdw>
                </a:effectLst>
                <a:latin typeface="Times" pitchFamily="2" charset="0"/>
              </a:rPr>
              <a:t>single</a:t>
            </a:r>
            <a:r>
              <a:rPr lang="de-DE" altLang="en-US" sz="1800" i="1" dirty="0">
                <a:solidFill>
                  <a:srgbClr val="000000"/>
                </a:solidFill>
                <a:effectLst>
                  <a:outerShdw blurRad="38100" dist="38100" dir="2700000" algn="tl">
                    <a:srgbClr val="FFFFFF"/>
                  </a:outerShdw>
                </a:effectLst>
                <a:latin typeface="Times" pitchFamily="2" charset="0"/>
              </a:rPr>
              <a:t> </a:t>
            </a:r>
            <a:r>
              <a:rPr lang="de-DE" altLang="en-US" sz="1800" i="1" dirty="0" err="1">
                <a:solidFill>
                  <a:srgbClr val="000000"/>
                </a:solidFill>
                <a:effectLst>
                  <a:outerShdw blurRad="38100" dist="38100" dir="2700000" algn="tl">
                    <a:srgbClr val="FFFFFF"/>
                  </a:outerShdw>
                </a:effectLst>
                <a:latin typeface="Times" pitchFamily="2" charset="0"/>
              </a:rPr>
              <a:t>one</a:t>
            </a:r>
            <a:r>
              <a:rPr lang="de-DE" altLang="en-US" sz="1800" i="1" dirty="0">
                <a:solidFill>
                  <a:srgbClr val="000000"/>
                </a:solidFill>
                <a:effectLst>
                  <a:outerShdw blurRad="38100" dist="38100" dir="2700000" algn="tl">
                    <a:srgbClr val="FFFFFF"/>
                  </a:outerShdw>
                </a:effectLst>
                <a:latin typeface="Times" pitchFamily="2" charset="0"/>
              </a:rPr>
              <a:t> of </a:t>
            </a:r>
            <a:r>
              <a:rPr lang="de-DE" altLang="en-US" sz="1800" i="1" dirty="0" err="1">
                <a:solidFill>
                  <a:srgbClr val="000000"/>
                </a:solidFill>
                <a:effectLst>
                  <a:outerShdw blurRad="38100" dist="38100" dir="2700000" algn="tl">
                    <a:srgbClr val="FFFFFF"/>
                  </a:outerShdw>
                </a:effectLst>
                <a:latin typeface="Times" pitchFamily="2" charset="0"/>
              </a:rPr>
              <a:t>the</a:t>
            </a:r>
            <a:r>
              <a:rPr lang="de-DE" altLang="en-US" sz="1800" i="1" dirty="0">
                <a:solidFill>
                  <a:srgbClr val="000000"/>
                </a:solidFill>
                <a:effectLst>
                  <a:outerShdw blurRad="38100" dist="38100" dir="2700000" algn="tl">
                    <a:srgbClr val="FFFFFF"/>
                  </a:outerShdw>
                </a:effectLst>
                <a:latin typeface="Times" pitchFamily="2" charset="0"/>
              </a:rPr>
              <a:t> </a:t>
            </a:r>
            <a:r>
              <a:rPr lang="de-DE" altLang="en-US" sz="1800" i="1" dirty="0" err="1">
                <a:solidFill>
                  <a:srgbClr val="000000"/>
                </a:solidFill>
                <a:effectLst>
                  <a:outerShdw blurRad="38100" dist="38100" dir="2700000" algn="tl">
                    <a:srgbClr val="FFFFFF"/>
                  </a:outerShdw>
                </a:effectLst>
                <a:latin typeface="Times" pitchFamily="2" charset="0"/>
              </a:rPr>
              <a:t>threads</a:t>
            </a:r>
            <a:r>
              <a:rPr lang="de-DE" altLang="en-US" sz="1800" i="1" dirty="0">
                <a:solidFill>
                  <a:srgbClr val="000000"/>
                </a:solidFill>
                <a:effectLst>
                  <a:outerShdw blurRad="38100" dist="38100" dir="2700000" algn="tl">
                    <a:srgbClr val="FFFFFF"/>
                  </a:outerShdw>
                </a:effectLst>
                <a:latin typeface="Times" pitchFamily="2" charset="0"/>
              </a:rPr>
              <a:t> of </a:t>
            </a:r>
            <a:r>
              <a:rPr lang="de-DE" altLang="en-US" sz="1800" i="1" dirty="0" err="1">
                <a:solidFill>
                  <a:srgbClr val="000000"/>
                </a:solidFill>
                <a:effectLst>
                  <a:outerShdw blurRad="38100" dist="38100" dir="2700000" algn="tl">
                    <a:srgbClr val="FFFFFF"/>
                  </a:outerShdw>
                </a:effectLst>
                <a:latin typeface="Times" pitchFamily="2" charset="0"/>
              </a:rPr>
              <a:t>tradition</a:t>
            </a:r>
            <a:r>
              <a:rPr lang="de-DE" altLang="en-US" sz="1800" i="1" dirty="0">
                <a:solidFill>
                  <a:srgbClr val="000000"/>
                </a:solidFill>
                <a:effectLst>
                  <a:outerShdw blurRad="38100" dist="38100" dir="2700000" algn="tl">
                    <a:srgbClr val="FFFFFF"/>
                  </a:outerShdw>
                </a:effectLst>
                <a:latin typeface="Times" pitchFamily="2" charset="0"/>
              </a:rPr>
              <a:t> </a:t>
            </a:r>
            <a:r>
              <a:rPr lang="de-DE" altLang="en-US" sz="1800" i="1" dirty="0" err="1">
                <a:solidFill>
                  <a:srgbClr val="000000"/>
                </a:solidFill>
                <a:effectLst>
                  <a:outerShdw blurRad="38100" dist="38100" dir="2700000" algn="tl">
                    <a:srgbClr val="FFFFFF"/>
                  </a:outerShdw>
                </a:effectLst>
                <a:latin typeface="Times" pitchFamily="2" charset="0"/>
              </a:rPr>
              <a:t>from</a:t>
            </a:r>
            <a:r>
              <a:rPr lang="de-DE" altLang="en-US" sz="1800" i="1" dirty="0">
                <a:solidFill>
                  <a:srgbClr val="000000"/>
                </a:solidFill>
                <a:effectLst>
                  <a:outerShdw blurRad="38100" dist="38100" dir="2700000" algn="tl">
                    <a:srgbClr val="FFFFFF"/>
                  </a:outerShdw>
                </a:effectLst>
                <a:latin typeface="Times" pitchFamily="2" charset="0"/>
              </a:rPr>
              <a:t> </a:t>
            </a:r>
            <a:r>
              <a:rPr lang="de-DE" altLang="en-US" sz="1800" i="1" dirty="0" err="1">
                <a:solidFill>
                  <a:srgbClr val="000000"/>
                </a:solidFill>
                <a:effectLst>
                  <a:outerShdw blurRad="38100" dist="38100" dir="2700000" algn="tl">
                    <a:srgbClr val="FFFFFF"/>
                  </a:outerShdw>
                </a:effectLst>
                <a:latin typeface="Times" pitchFamily="2" charset="0"/>
              </a:rPr>
              <a:t>where</a:t>
            </a:r>
            <a:r>
              <a:rPr lang="de-DE" altLang="en-US" sz="1800" i="1" dirty="0">
                <a:solidFill>
                  <a:srgbClr val="000000"/>
                </a:solidFill>
                <a:effectLst>
                  <a:outerShdw blurRad="38100" dist="38100" dir="2700000" algn="tl">
                    <a:srgbClr val="FFFFFF"/>
                  </a:outerShdw>
                </a:effectLst>
                <a:latin typeface="Times" pitchFamily="2" charset="0"/>
              </a:rPr>
              <a:t> </a:t>
            </a:r>
            <a:r>
              <a:rPr lang="de-DE" altLang="en-US" sz="1800" i="1" dirty="0" err="1">
                <a:solidFill>
                  <a:srgbClr val="000000"/>
                </a:solidFill>
                <a:effectLst>
                  <a:outerShdw blurRad="38100" dist="38100" dir="2700000" algn="tl">
                    <a:srgbClr val="FFFFFF"/>
                  </a:outerShdw>
                </a:effectLst>
                <a:latin typeface="Times" pitchFamily="2" charset="0"/>
              </a:rPr>
              <a:t>it</a:t>
            </a:r>
            <a:r>
              <a:rPr lang="de-DE" altLang="en-US" sz="1800" i="1" dirty="0">
                <a:solidFill>
                  <a:srgbClr val="000000"/>
                </a:solidFill>
                <a:effectLst>
                  <a:outerShdw blurRad="38100" dist="38100" dir="2700000" algn="tl">
                    <a:srgbClr val="FFFFFF"/>
                  </a:outerShdw>
                </a:effectLst>
                <a:latin typeface="Times" pitchFamily="2" charset="0"/>
              </a:rPr>
              <a:t> </a:t>
            </a:r>
            <a:r>
              <a:rPr lang="de-DE" altLang="en-US" sz="1800" i="1" dirty="0" err="1">
                <a:solidFill>
                  <a:srgbClr val="000000"/>
                </a:solidFill>
                <a:effectLst>
                  <a:outerShdw blurRad="38100" dist="38100" dir="2700000" algn="tl">
                    <a:srgbClr val="FFFFFF"/>
                  </a:outerShdw>
                </a:effectLst>
                <a:latin typeface="Times" pitchFamily="2" charset="0"/>
              </a:rPr>
              <a:t>comes</a:t>
            </a:r>
            <a:r>
              <a:rPr lang="de-DE" altLang="en-US" sz="1800" i="1" dirty="0">
                <a:solidFill>
                  <a:srgbClr val="000000"/>
                </a:solidFill>
                <a:effectLst>
                  <a:outerShdw blurRad="38100" dist="38100" dir="2700000" algn="tl">
                    <a:srgbClr val="FFFFFF"/>
                  </a:outerShdw>
                </a:effectLst>
                <a:latin typeface="Times" pitchFamily="2" charset="0"/>
              </a:rPr>
              <a:t>. </a:t>
            </a:r>
          </a:p>
          <a:p>
            <a:pPr>
              <a:defRPr/>
            </a:pPr>
            <a:r>
              <a:rPr lang="de-DE" altLang="en-US" sz="1800" i="1" dirty="0" err="1">
                <a:solidFill>
                  <a:srgbClr val="000000"/>
                </a:solidFill>
                <a:effectLst>
                  <a:outerShdw blurRad="38100" dist="38100" dir="2700000" algn="tl">
                    <a:srgbClr val="FFFFFF"/>
                  </a:outerShdw>
                </a:effectLst>
                <a:latin typeface="Times" pitchFamily="2" charset="0"/>
              </a:rPr>
              <a:t>To</a:t>
            </a:r>
            <a:r>
              <a:rPr lang="de-DE" altLang="en-US" sz="1800" i="1" dirty="0">
                <a:solidFill>
                  <a:srgbClr val="000000"/>
                </a:solidFill>
                <a:effectLst>
                  <a:outerShdw blurRad="38100" dist="38100" dir="2700000" algn="tl">
                    <a:srgbClr val="FFFFFF"/>
                  </a:outerShdw>
                </a:effectLst>
                <a:latin typeface="Times" pitchFamily="2" charset="0"/>
              </a:rPr>
              <a:t> a </a:t>
            </a:r>
            <a:r>
              <a:rPr lang="de-DE" altLang="en-US" sz="1800" i="1" dirty="0" err="1">
                <a:solidFill>
                  <a:srgbClr val="000000"/>
                </a:solidFill>
                <a:effectLst>
                  <a:outerShdw blurRad="38100" dist="38100" dir="2700000" algn="tl">
                    <a:srgbClr val="FFFFFF"/>
                  </a:outerShdw>
                </a:effectLst>
                <a:latin typeface="Times" pitchFamily="2" charset="0"/>
              </a:rPr>
              <a:t>certain</a:t>
            </a:r>
            <a:r>
              <a:rPr lang="de-DE" altLang="en-US" sz="1800" i="1" dirty="0">
                <a:solidFill>
                  <a:srgbClr val="000000"/>
                </a:solidFill>
                <a:effectLst>
                  <a:outerShdw blurRad="38100" dist="38100" dir="2700000" algn="tl">
                    <a:srgbClr val="FFFFFF"/>
                  </a:outerShdw>
                </a:effectLst>
                <a:latin typeface="Times" pitchFamily="2" charset="0"/>
              </a:rPr>
              <a:t> </a:t>
            </a:r>
            <a:r>
              <a:rPr lang="de-DE" altLang="en-US" sz="1800" i="1" dirty="0" err="1">
                <a:solidFill>
                  <a:srgbClr val="000000"/>
                </a:solidFill>
                <a:effectLst>
                  <a:outerShdw blurRad="38100" dist="38100" dir="2700000" algn="tl">
                    <a:srgbClr val="FFFFFF"/>
                  </a:outerShdw>
                </a:effectLst>
                <a:latin typeface="Times" pitchFamily="2" charset="0"/>
              </a:rPr>
              <a:t>degree</a:t>
            </a:r>
            <a:r>
              <a:rPr lang="de-DE" altLang="en-US" sz="1800" i="1" dirty="0">
                <a:solidFill>
                  <a:srgbClr val="000000"/>
                </a:solidFill>
                <a:effectLst>
                  <a:outerShdw blurRad="38100" dist="38100" dir="2700000" algn="tl">
                    <a:srgbClr val="FFFFFF"/>
                  </a:outerShdw>
                </a:effectLst>
                <a:latin typeface="Times" pitchFamily="2" charset="0"/>
              </a:rPr>
              <a:t> </a:t>
            </a:r>
            <a:r>
              <a:rPr lang="de-DE" altLang="en-US" sz="1800" i="1" dirty="0" err="1">
                <a:solidFill>
                  <a:srgbClr val="000000"/>
                </a:solidFill>
                <a:effectLst>
                  <a:outerShdw blurRad="38100" dist="38100" dir="2700000" algn="tl">
                    <a:srgbClr val="FFFFFF"/>
                  </a:outerShdw>
                </a:effectLst>
                <a:latin typeface="Times" pitchFamily="2" charset="0"/>
              </a:rPr>
              <a:t>it</a:t>
            </a:r>
            <a:r>
              <a:rPr lang="de-DE" altLang="en-US" sz="1800" i="1" dirty="0">
                <a:solidFill>
                  <a:srgbClr val="000000"/>
                </a:solidFill>
                <a:effectLst>
                  <a:outerShdw blurRad="38100" dist="38100" dir="2700000" algn="tl">
                    <a:srgbClr val="FFFFFF"/>
                  </a:outerShdw>
                </a:effectLst>
                <a:latin typeface="Times" pitchFamily="2" charset="0"/>
              </a:rPr>
              <a:t> </a:t>
            </a:r>
            <a:r>
              <a:rPr lang="de-DE" altLang="en-US" sz="1800" i="1" dirty="0" err="1">
                <a:solidFill>
                  <a:srgbClr val="000000"/>
                </a:solidFill>
                <a:effectLst>
                  <a:outerShdw blurRad="38100" dist="38100" dir="2700000" algn="tl">
                    <a:srgbClr val="FFFFFF"/>
                  </a:outerShdw>
                </a:effectLst>
                <a:latin typeface="Times" pitchFamily="2" charset="0"/>
              </a:rPr>
              <a:t>is</a:t>
            </a:r>
            <a:r>
              <a:rPr lang="de-DE" altLang="en-US" sz="1800" i="1" dirty="0">
                <a:solidFill>
                  <a:srgbClr val="000000"/>
                </a:solidFill>
                <a:effectLst>
                  <a:outerShdw blurRad="38100" dist="38100" dir="2700000" algn="tl">
                    <a:srgbClr val="FFFFFF"/>
                  </a:outerShdw>
                </a:effectLst>
                <a:latin typeface="Times" pitchFamily="2" charset="0"/>
              </a:rPr>
              <a:t> </a:t>
            </a:r>
            <a:r>
              <a:rPr lang="de-DE" altLang="en-US" sz="1800" i="1" dirty="0" err="1">
                <a:solidFill>
                  <a:srgbClr val="000000"/>
                </a:solidFill>
                <a:effectLst>
                  <a:outerShdw blurRad="38100" dist="38100" dir="2700000" algn="tl">
                    <a:srgbClr val="FFFFFF"/>
                  </a:outerShdw>
                </a:effectLst>
                <a:latin typeface="Times" pitchFamily="2" charset="0"/>
              </a:rPr>
              <a:t>the</a:t>
            </a:r>
            <a:r>
              <a:rPr lang="de-DE" altLang="en-US" sz="1800" i="1" dirty="0">
                <a:solidFill>
                  <a:srgbClr val="000000"/>
                </a:solidFill>
                <a:effectLst>
                  <a:outerShdw blurRad="38100" dist="38100" dir="2700000" algn="tl">
                    <a:srgbClr val="FFFFFF"/>
                  </a:outerShdw>
                </a:effectLst>
                <a:latin typeface="Times" pitchFamily="2" charset="0"/>
              </a:rPr>
              <a:t> </a:t>
            </a:r>
            <a:r>
              <a:rPr lang="de-DE" altLang="en-US" sz="1800" i="1" dirty="0" err="1">
                <a:solidFill>
                  <a:srgbClr val="000000"/>
                </a:solidFill>
                <a:effectLst>
                  <a:outerShdw blurRad="38100" dist="38100" dir="2700000" algn="tl">
                    <a:srgbClr val="FFFFFF"/>
                  </a:outerShdw>
                </a:effectLst>
                <a:latin typeface="Times" pitchFamily="2" charset="0"/>
              </a:rPr>
              <a:t>creative</a:t>
            </a:r>
            <a:r>
              <a:rPr lang="de-DE" altLang="en-US" sz="1800" i="1" dirty="0">
                <a:solidFill>
                  <a:srgbClr val="000000"/>
                </a:solidFill>
                <a:effectLst>
                  <a:outerShdw blurRad="38100" dist="38100" dir="2700000" algn="tl">
                    <a:srgbClr val="FFFFFF"/>
                  </a:outerShdw>
                </a:effectLst>
                <a:latin typeface="Times" pitchFamily="2" charset="0"/>
              </a:rPr>
              <a:t> </a:t>
            </a:r>
            <a:r>
              <a:rPr lang="de-DE" altLang="en-US" sz="1800" i="1" dirty="0" err="1">
                <a:solidFill>
                  <a:srgbClr val="000000"/>
                </a:solidFill>
                <a:effectLst>
                  <a:outerShdw blurRad="38100" dist="38100" dir="2700000" algn="tl">
                    <a:srgbClr val="FFFFFF"/>
                  </a:outerShdw>
                </a:effectLst>
                <a:latin typeface="Times" pitchFamily="2" charset="0"/>
              </a:rPr>
              <a:t>act</a:t>
            </a:r>
            <a:r>
              <a:rPr lang="de-DE" altLang="en-US" sz="1800" i="1" dirty="0">
                <a:solidFill>
                  <a:srgbClr val="000000"/>
                </a:solidFill>
                <a:effectLst>
                  <a:outerShdw blurRad="38100" dist="38100" dir="2700000" algn="tl">
                    <a:srgbClr val="FFFFFF"/>
                  </a:outerShdw>
                </a:effectLst>
                <a:latin typeface="Times" pitchFamily="2" charset="0"/>
              </a:rPr>
              <a:t>, </a:t>
            </a:r>
            <a:r>
              <a:rPr lang="de-DE" altLang="en-US" sz="1800" i="1" dirty="0" err="1">
                <a:solidFill>
                  <a:srgbClr val="000000"/>
                </a:solidFill>
                <a:effectLst>
                  <a:outerShdw blurRad="38100" dist="38100" dir="2700000" algn="tl">
                    <a:srgbClr val="FFFFFF"/>
                  </a:outerShdw>
                </a:effectLst>
                <a:latin typeface="Times" pitchFamily="2" charset="0"/>
              </a:rPr>
              <a:t>the</a:t>
            </a:r>
            <a:r>
              <a:rPr lang="de-DE" altLang="en-US" sz="1800" i="1" dirty="0">
                <a:solidFill>
                  <a:srgbClr val="000000"/>
                </a:solidFill>
                <a:effectLst>
                  <a:outerShdw blurRad="38100" dist="38100" dir="2700000" algn="tl">
                    <a:srgbClr val="FFFFFF"/>
                  </a:outerShdw>
                </a:effectLst>
                <a:latin typeface="Times" pitchFamily="2" charset="0"/>
              </a:rPr>
              <a:t> </a:t>
            </a:r>
            <a:r>
              <a:rPr lang="de-DE" altLang="en-US" sz="1800" i="1" dirty="0" err="1">
                <a:solidFill>
                  <a:srgbClr val="000000"/>
                </a:solidFill>
                <a:effectLst>
                  <a:outerShdw blurRad="38100" dist="38100" dir="2700000" algn="tl">
                    <a:srgbClr val="FFFFFF"/>
                  </a:outerShdw>
                </a:effectLst>
                <a:latin typeface="Times" pitchFamily="2" charset="0"/>
              </a:rPr>
              <a:t>invention</a:t>
            </a:r>
            <a:r>
              <a:rPr lang="de-DE" altLang="en-US" sz="1800" i="1" dirty="0">
                <a:solidFill>
                  <a:srgbClr val="000000"/>
                </a:solidFill>
                <a:effectLst>
                  <a:outerShdw blurRad="38100" dist="38100" dir="2700000" algn="tl">
                    <a:srgbClr val="FFFFFF"/>
                  </a:outerShdw>
                </a:effectLst>
                <a:latin typeface="Times" pitchFamily="2" charset="0"/>
              </a:rPr>
              <a:t> out of a </a:t>
            </a:r>
            <a:r>
              <a:rPr lang="de-DE" altLang="en-US" sz="1800" i="1" dirty="0" err="1">
                <a:solidFill>
                  <a:srgbClr val="000000"/>
                </a:solidFill>
                <a:effectLst>
                  <a:outerShdw blurRad="38100" dist="38100" dir="2700000" algn="tl">
                    <a:srgbClr val="FFFFFF"/>
                  </a:outerShdw>
                </a:effectLst>
                <a:latin typeface="Times" pitchFamily="2" charset="0"/>
              </a:rPr>
              <a:t>moment</a:t>
            </a:r>
            <a:r>
              <a:rPr lang="de-DE" altLang="en-US" sz="1800" i="1" dirty="0">
                <a:solidFill>
                  <a:srgbClr val="000000"/>
                </a:solidFill>
                <a:effectLst>
                  <a:outerShdw blurRad="38100" dist="38100" dir="2700000" algn="tl">
                    <a:srgbClr val="FFFFFF"/>
                  </a:outerShdw>
                </a:effectLst>
                <a:latin typeface="Times" pitchFamily="2" charset="0"/>
              </a:rPr>
              <a:t> of </a:t>
            </a:r>
            <a:r>
              <a:rPr lang="de-DE" altLang="en-US" sz="1800" i="1" dirty="0" err="1">
                <a:solidFill>
                  <a:srgbClr val="000000"/>
                </a:solidFill>
                <a:effectLst>
                  <a:outerShdw blurRad="38100" dist="38100" dir="2700000" algn="tl">
                    <a:srgbClr val="FFFFFF"/>
                  </a:outerShdw>
                </a:effectLst>
                <a:latin typeface="Times" pitchFamily="2" charset="0"/>
              </a:rPr>
              <a:t>the</a:t>
            </a:r>
            <a:r>
              <a:rPr lang="de-DE" altLang="en-US" sz="1800" i="1" dirty="0">
                <a:solidFill>
                  <a:srgbClr val="000000"/>
                </a:solidFill>
                <a:effectLst>
                  <a:outerShdw blurRad="38100" dist="38100" dir="2700000" algn="tl">
                    <a:srgbClr val="FFFFFF"/>
                  </a:outerShdw>
                </a:effectLst>
                <a:latin typeface="Times" pitchFamily="2" charset="0"/>
              </a:rPr>
              <a:t> </a:t>
            </a:r>
            <a:r>
              <a:rPr lang="de-DE" altLang="en-US" sz="1800" i="1" dirty="0" err="1">
                <a:solidFill>
                  <a:srgbClr val="000000"/>
                </a:solidFill>
                <a:effectLst>
                  <a:outerShdw blurRad="38100" dist="38100" dir="2700000" algn="tl">
                    <a:srgbClr val="FFFFFF"/>
                  </a:outerShdw>
                </a:effectLst>
                <a:latin typeface="Times" pitchFamily="2" charset="0"/>
              </a:rPr>
              <a:t>delicate</a:t>
            </a:r>
            <a:r>
              <a:rPr lang="de-DE" altLang="en-US" sz="1800" i="1" dirty="0">
                <a:solidFill>
                  <a:srgbClr val="000000"/>
                </a:solidFill>
                <a:effectLst>
                  <a:outerShdw blurRad="38100" dist="38100" dir="2700000" algn="tl">
                    <a:srgbClr val="FFFFFF"/>
                  </a:outerShdw>
                </a:effectLst>
                <a:latin typeface="Times" pitchFamily="2" charset="0"/>
              </a:rPr>
              <a:t> </a:t>
            </a:r>
            <a:r>
              <a:rPr lang="de-DE" altLang="en-US" sz="1800" i="1" dirty="0" err="1">
                <a:solidFill>
                  <a:srgbClr val="000000"/>
                </a:solidFill>
                <a:effectLst>
                  <a:outerShdw blurRad="38100" dist="38100" dir="2700000" algn="tl">
                    <a:srgbClr val="FFFFFF"/>
                  </a:outerShdw>
                </a:effectLst>
                <a:latin typeface="Times" pitchFamily="2" charset="0"/>
              </a:rPr>
              <a:t>historic</a:t>
            </a:r>
            <a:r>
              <a:rPr lang="de-DE" altLang="en-US" sz="1800" i="1" dirty="0">
                <a:solidFill>
                  <a:srgbClr val="000000"/>
                </a:solidFill>
                <a:effectLst>
                  <a:outerShdw blurRad="38100" dist="38100" dir="2700000" algn="tl">
                    <a:srgbClr val="FFFFFF"/>
                  </a:outerShdw>
                </a:effectLst>
                <a:latin typeface="Times" pitchFamily="2" charset="0"/>
              </a:rPr>
              <a:t> </a:t>
            </a:r>
            <a:r>
              <a:rPr lang="de-DE" altLang="en-US" sz="1800" i="1" dirty="0" err="1">
                <a:solidFill>
                  <a:srgbClr val="000000"/>
                </a:solidFill>
                <a:effectLst>
                  <a:outerShdw blurRad="38100" dist="38100" dir="2700000" algn="tl">
                    <a:srgbClr val="FFFFFF"/>
                  </a:outerShdw>
                </a:effectLst>
                <a:latin typeface="Times" pitchFamily="2" charset="0"/>
              </a:rPr>
              <a:t>equilibrium</a:t>
            </a:r>
            <a:r>
              <a:rPr lang="de-DE" altLang="en-US" sz="1800" i="1" dirty="0">
                <a:solidFill>
                  <a:srgbClr val="000000"/>
                </a:solidFill>
                <a:effectLst>
                  <a:outerShdw blurRad="38100" dist="38100" dir="2700000" algn="tl">
                    <a:srgbClr val="FFFFFF"/>
                  </a:outerShdw>
                </a:effectLst>
                <a:latin typeface="Times" pitchFamily="2" charset="0"/>
              </a:rPr>
              <a:t>, </a:t>
            </a:r>
            <a:r>
              <a:rPr lang="de-DE" altLang="en-US" sz="1800" i="1" dirty="0" err="1">
                <a:solidFill>
                  <a:srgbClr val="000000"/>
                </a:solidFill>
                <a:effectLst>
                  <a:outerShdw blurRad="38100" dist="38100" dir="2700000" algn="tl">
                    <a:srgbClr val="FFFFFF"/>
                  </a:outerShdw>
                </a:effectLst>
                <a:latin typeface="Times" pitchFamily="2" charset="0"/>
              </a:rPr>
              <a:t>the</a:t>
            </a:r>
            <a:r>
              <a:rPr lang="de-DE" altLang="en-US" sz="1800" i="1" dirty="0">
                <a:solidFill>
                  <a:srgbClr val="000000"/>
                </a:solidFill>
                <a:effectLst>
                  <a:outerShdw blurRad="38100" dist="38100" dir="2700000" algn="tl">
                    <a:srgbClr val="FFFFFF"/>
                  </a:outerShdw>
                </a:effectLst>
                <a:latin typeface="Times" pitchFamily="2" charset="0"/>
              </a:rPr>
              <a:t> </a:t>
            </a:r>
            <a:r>
              <a:rPr lang="de-DE" altLang="en-US" sz="1800" i="1" dirty="0" err="1">
                <a:solidFill>
                  <a:srgbClr val="000000"/>
                </a:solidFill>
                <a:effectLst>
                  <a:outerShdw blurRad="38100" dist="38100" dir="2700000" algn="tl">
                    <a:srgbClr val="FFFFFF"/>
                  </a:outerShdw>
                </a:effectLst>
                <a:latin typeface="Times" pitchFamily="2" charset="0"/>
              </a:rPr>
              <a:t>kairos</a:t>
            </a:r>
            <a:r>
              <a:rPr lang="de-DE" altLang="en-US" sz="1800" i="1" dirty="0">
                <a:solidFill>
                  <a:srgbClr val="000000"/>
                </a:solidFill>
                <a:effectLst>
                  <a:outerShdw blurRad="38100" dist="38100" dir="2700000" algn="tl">
                    <a:srgbClr val="FFFFFF"/>
                  </a:outerShdw>
                </a:effectLst>
                <a:latin typeface="Times" pitchFamily="2" charset="0"/>
              </a:rPr>
              <a:t> in </a:t>
            </a:r>
            <a:r>
              <a:rPr lang="de-DE" altLang="en-US" sz="1800" i="1" dirty="0" err="1">
                <a:solidFill>
                  <a:srgbClr val="000000"/>
                </a:solidFill>
                <a:effectLst>
                  <a:outerShdw blurRad="38100" dist="38100" dir="2700000" algn="tl">
                    <a:srgbClr val="FFFFFF"/>
                  </a:outerShdw>
                </a:effectLst>
                <a:latin typeface="Times" pitchFamily="2" charset="0"/>
              </a:rPr>
              <a:t>the</a:t>
            </a:r>
            <a:r>
              <a:rPr lang="de-DE" altLang="en-US" sz="1800" i="1" dirty="0">
                <a:solidFill>
                  <a:srgbClr val="000000"/>
                </a:solidFill>
                <a:effectLst>
                  <a:outerShdw blurRad="38100" dist="38100" dir="2700000" algn="tl">
                    <a:srgbClr val="FFFFFF"/>
                  </a:outerShdw>
                </a:effectLst>
                <a:latin typeface="Times" pitchFamily="2" charset="0"/>
              </a:rPr>
              <a:t> sense of </a:t>
            </a:r>
            <a:r>
              <a:rPr lang="de-DE" altLang="en-US" sz="1800" i="1" dirty="0" err="1">
                <a:solidFill>
                  <a:srgbClr val="000000"/>
                </a:solidFill>
                <a:effectLst>
                  <a:outerShdw blurRad="38100" dist="38100" dir="2700000" algn="tl">
                    <a:srgbClr val="FFFFFF"/>
                  </a:outerShdw>
                </a:effectLst>
                <a:latin typeface="Times" pitchFamily="2" charset="0"/>
              </a:rPr>
              <a:t>ancient</a:t>
            </a:r>
            <a:r>
              <a:rPr lang="de-DE" altLang="en-US" sz="1800" i="1" dirty="0">
                <a:solidFill>
                  <a:srgbClr val="000000"/>
                </a:solidFill>
                <a:effectLst>
                  <a:outerShdw blurRad="38100" dist="38100" dir="2700000" algn="tl">
                    <a:srgbClr val="FFFFFF"/>
                  </a:outerShdw>
                </a:effectLst>
                <a:latin typeface="Times" pitchFamily="2" charset="0"/>
              </a:rPr>
              <a:t> </a:t>
            </a:r>
            <a:r>
              <a:rPr lang="de-DE" altLang="en-US" sz="1800" i="1" dirty="0" err="1">
                <a:solidFill>
                  <a:srgbClr val="000000"/>
                </a:solidFill>
                <a:effectLst>
                  <a:outerShdw blurRad="38100" dist="38100" dir="2700000" algn="tl">
                    <a:srgbClr val="FFFFFF"/>
                  </a:outerShdw>
                </a:effectLst>
                <a:latin typeface="Times" pitchFamily="2" charset="0"/>
              </a:rPr>
              <a:t>Greek</a:t>
            </a:r>
            <a:r>
              <a:rPr lang="de-DE" altLang="en-US" sz="1800" i="1" dirty="0">
                <a:solidFill>
                  <a:srgbClr val="000000"/>
                </a:solidFill>
                <a:effectLst>
                  <a:outerShdw blurRad="38100" dist="38100" dir="2700000" algn="tl">
                    <a:srgbClr val="FFFFFF"/>
                  </a:outerShdw>
                </a:effectLst>
                <a:latin typeface="Times" pitchFamily="2" charset="0"/>
              </a:rPr>
              <a:t> </a:t>
            </a:r>
            <a:r>
              <a:rPr lang="de-DE" altLang="en-US" sz="1800" i="1" dirty="0" err="1">
                <a:solidFill>
                  <a:srgbClr val="000000"/>
                </a:solidFill>
                <a:effectLst>
                  <a:outerShdw blurRad="38100" dist="38100" dir="2700000" algn="tl">
                    <a:srgbClr val="FFFFFF"/>
                  </a:outerShdw>
                </a:effectLst>
                <a:latin typeface="Times" pitchFamily="2" charset="0"/>
              </a:rPr>
              <a:t>thinking</a:t>
            </a:r>
            <a:r>
              <a:rPr lang="de-DE" altLang="en-US" sz="1800" i="1" dirty="0">
                <a:solidFill>
                  <a:srgbClr val="000000"/>
                </a:solidFill>
                <a:effectLst>
                  <a:outerShdw blurRad="38100" dist="38100" dir="2700000" algn="tl">
                    <a:srgbClr val="FFFFFF"/>
                  </a:outerShdw>
                </a:effectLst>
                <a:latin typeface="Times" pitchFamily="2" charset="0"/>
              </a:rPr>
              <a:t>. </a:t>
            </a:r>
          </a:p>
          <a:p>
            <a:pPr>
              <a:defRPr/>
            </a:pPr>
            <a:endParaRPr lang="de-DE" altLang="en-US" sz="1800" i="1" dirty="0">
              <a:solidFill>
                <a:srgbClr val="000000"/>
              </a:solidFill>
              <a:effectLst>
                <a:outerShdw blurRad="38100" dist="38100" dir="2700000" algn="tl">
                  <a:srgbClr val="FFFFFF"/>
                </a:outerShdw>
              </a:effectLst>
              <a:latin typeface="Times" pitchFamily="2" charset="0"/>
            </a:endParaRPr>
          </a:p>
          <a:p>
            <a:pPr>
              <a:defRPr/>
            </a:pPr>
            <a:r>
              <a:rPr lang="de-DE" altLang="en-US" sz="1800" i="1" dirty="0">
                <a:solidFill>
                  <a:srgbClr val="000000"/>
                </a:solidFill>
                <a:effectLst>
                  <a:outerShdw blurRad="38100" dist="38100" dir="2700000" algn="tl">
                    <a:srgbClr val="FFFFFF"/>
                  </a:outerShdw>
                </a:effectLst>
                <a:latin typeface="Times" pitchFamily="2" charset="0"/>
              </a:rPr>
              <a:t>The </a:t>
            </a:r>
            <a:r>
              <a:rPr lang="de-DE" altLang="en-US" sz="1800" i="1" dirty="0" err="1">
                <a:solidFill>
                  <a:srgbClr val="000000"/>
                </a:solidFill>
                <a:effectLst>
                  <a:outerShdw blurRad="38100" dist="38100" dir="2700000" algn="tl">
                    <a:srgbClr val="FFFFFF"/>
                  </a:outerShdw>
                </a:effectLst>
                <a:latin typeface="Times" pitchFamily="2" charset="0"/>
              </a:rPr>
              <a:t>prehistory</a:t>
            </a:r>
            <a:r>
              <a:rPr lang="de-DE" altLang="en-US" sz="1800" i="1" dirty="0">
                <a:solidFill>
                  <a:srgbClr val="000000"/>
                </a:solidFill>
                <a:effectLst>
                  <a:outerShdw blurRad="38100" dist="38100" dir="2700000" algn="tl">
                    <a:srgbClr val="FFFFFF"/>
                  </a:outerShdw>
                </a:effectLst>
                <a:latin typeface="Times" pitchFamily="2" charset="0"/>
              </a:rPr>
              <a:t> </a:t>
            </a:r>
            <a:r>
              <a:rPr lang="de-DE" altLang="en-US" sz="1800" i="1" dirty="0" err="1">
                <a:solidFill>
                  <a:srgbClr val="000000"/>
                </a:solidFill>
                <a:effectLst>
                  <a:outerShdw blurRad="38100" dist="38100" dir="2700000" algn="tl">
                    <a:srgbClr val="FFFFFF"/>
                  </a:outerShdw>
                </a:effectLst>
                <a:latin typeface="Times" pitchFamily="2" charset="0"/>
              </a:rPr>
              <a:t>dates</a:t>
            </a:r>
            <a:r>
              <a:rPr lang="de-DE" altLang="en-US" sz="1800" i="1" dirty="0">
                <a:solidFill>
                  <a:srgbClr val="000000"/>
                </a:solidFill>
                <a:effectLst>
                  <a:outerShdw blurRad="38100" dist="38100" dir="2700000" algn="tl">
                    <a:srgbClr val="FFFFFF"/>
                  </a:outerShdw>
                </a:effectLst>
                <a:latin typeface="Times" pitchFamily="2" charset="0"/>
              </a:rPr>
              <a:t> </a:t>
            </a:r>
            <a:r>
              <a:rPr lang="de-DE" altLang="en-US" sz="1800" i="1" dirty="0" err="1">
                <a:solidFill>
                  <a:srgbClr val="000000"/>
                </a:solidFill>
                <a:effectLst>
                  <a:outerShdw blurRad="38100" dist="38100" dir="2700000" algn="tl">
                    <a:srgbClr val="FFFFFF"/>
                  </a:outerShdw>
                </a:effectLst>
                <a:latin typeface="Times" pitchFamily="2" charset="0"/>
              </a:rPr>
              <a:t>only</a:t>
            </a:r>
            <a:r>
              <a:rPr lang="de-DE" altLang="en-US" sz="1800" i="1" dirty="0">
                <a:solidFill>
                  <a:srgbClr val="000000"/>
                </a:solidFill>
                <a:effectLst>
                  <a:outerShdw blurRad="38100" dist="38100" dir="2700000" algn="tl">
                    <a:srgbClr val="FFFFFF"/>
                  </a:outerShdw>
                </a:effectLst>
                <a:latin typeface="Times" pitchFamily="2" charset="0"/>
              </a:rPr>
              <a:t> </a:t>
            </a:r>
            <a:r>
              <a:rPr lang="de-DE" altLang="en-US" sz="1800" i="1" dirty="0" err="1">
                <a:solidFill>
                  <a:srgbClr val="000000"/>
                </a:solidFill>
                <a:effectLst>
                  <a:outerShdw blurRad="38100" dist="38100" dir="2700000" algn="tl">
                    <a:srgbClr val="FFFFFF"/>
                  </a:outerShdw>
                </a:effectLst>
                <a:latin typeface="Times" pitchFamily="2" charset="0"/>
              </a:rPr>
              <a:t>from</a:t>
            </a:r>
            <a:r>
              <a:rPr lang="de-DE" altLang="en-US" sz="1800" i="1" dirty="0">
                <a:solidFill>
                  <a:srgbClr val="000000"/>
                </a:solidFill>
                <a:effectLst>
                  <a:outerShdw blurRad="38100" dist="38100" dir="2700000" algn="tl">
                    <a:srgbClr val="FFFFFF"/>
                  </a:outerShdw>
                </a:effectLst>
                <a:latin typeface="Times" pitchFamily="2" charset="0"/>
              </a:rPr>
              <a:t> </a:t>
            </a:r>
            <a:r>
              <a:rPr lang="de-DE" altLang="en-US" sz="1800" i="1" dirty="0" err="1">
                <a:solidFill>
                  <a:srgbClr val="000000"/>
                </a:solidFill>
                <a:effectLst>
                  <a:outerShdw blurRad="38100" dist="38100" dir="2700000" algn="tl">
                    <a:srgbClr val="FFFFFF"/>
                  </a:outerShdw>
                </a:effectLst>
                <a:latin typeface="Times" pitchFamily="2" charset="0"/>
              </a:rPr>
              <a:t>about</a:t>
            </a:r>
            <a:r>
              <a:rPr lang="de-DE" altLang="en-US" sz="1800" i="1" dirty="0">
                <a:solidFill>
                  <a:srgbClr val="000000"/>
                </a:solidFill>
                <a:effectLst>
                  <a:outerShdw blurRad="38100" dist="38100" dir="2700000" algn="tl">
                    <a:srgbClr val="FFFFFF"/>
                  </a:outerShdw>
                </a:effectLst>
                <a:latin typeface="Times" pitchFamily="2" charset="0"/>
              </a:rPr>
              <a:t> 1720 </a:t>
            </a:r>
            <a:r>
              <a:rPr lang="de-DE" altLang="en-US" sz="1800" i="1" dirty="0" err="1">
                <a:solidFill>
                  <a:srgbClr val="000000"/>
                </a:solidFill>
                <a:effectLst>
                  <a:outerShdw blurRad="38100" dist="38100" dir="2700000" algn="tl">
                    <a:srgbClr val="FFFFFF"/>
                  </a:outerShdw>
                </a:effectLst>
                <a:latin typeface="Times" pitchFamily="2" charset="0"/>
              </a:rPr>
              <a:t>to</a:t>
            </a:r>
            <a:r>
              <a:rPr lang="de-DE" altLang="en-US" sz="1800" i="1" dirty="0">
                <a:solidFill>
                  <a:srgbClr val="000000"/>
                </a:solidFill>
                <a:effectLst>
                  <a:outerShdw blurRad="38100" dist="38100" dir="2700000" algn="tl">
                    <a:srgbClr val="FFFFFF"/>
                  </a:outerShdw>
                </a:effectLst>
                <a:latin typeface="Times" pitchFamily="2" charset="0"/>
              </a:rPr>
              <a:t> 1760 </a:t>
            </a:r>
            <a:r>
              <a:rPr lang="de-DE" altLang="en-US" sz="1800" i="1" dirty="0" err="1">
                <a:solidFill>
                  <a:srgbClr val="000000"/>
                </a:solidFill>
                <a:effectLst>
                  <a:outerShdw blurRad="38100" dist="38100" dir="2700000" algn="tl">
                    <a:srgbClr val="FFFFFF"/>
                  </a:outerShdw>
                </a:effectLst>
                <a:latin typeface="Times" pitchFamily="2" charset="0"/>
              </a:rPr>
              <a:t>when</a:t>
            </a:r>
            <a:r>
              <a:rPr lang="de-DE" altLang="en-US" sz="1800" i="1" dirty="0">
                <a:solidFill>
                  <a:srgbClr val="000000"/>
                </a:solidFill>
                <a:effectLst>
                  <a:outerShdw blurRad="38100" dist="38100" dir="2700000" algn="tl">
                    <a:srgbClr val="FFFFFF"/>
                  </a:outerShdw>
                </a:effectLst>
                <a:latin typeface="Times" pitchFamily="2" charset="0"/>
              </a:rPr>
              <a:t> </a:t>
            </a:r>
            <a:r>
              <a:rPr lang="de-DE" altLang="en-US" sz="1800" i="1" dirty="0">
                <a:solidFill>
                  <a:srgbClr val="FF020B"/>
                </a:solidFill>
                <a:effectLst>
                  <a:outerShdw blurRad="38100" dist="38100" dir="2700000" algn="tl">
                    <a:srgbClr val="000000"/>
                  </a:outerShdw>
                </a:effectLst>
                <a:latin typeface="Times" pitchFamily="2" charset="0"/>
              </a:rPr>
              <a:t>Luigi Boccherini</a:t>
            </a:r>
            <a:r>
              <a:rPr lang="de-DE" altLang="en-US" sz="1800" i="1" dirty="0">
                <a:solidFill>
                  <a:srgbClr val="000000"/>
                </a:solidFill>
                <a:effectLst>
                  <a:outerShdw blurRad="38100" dist="38100" dir="2700000" algn="tl">
                    <a:srgbClr val="FFFFFF"/>
                  </a:outerShdw>
                </a:effectLst>
                <a:latin typeface="Times" pitchFamily="2" charset="0"/>
              </a:rPr>
              <a:t> </a:t>
            </a:r>
            <a:r>
              <a:rPr lang="de-DE" altLang="en-US" sz="1800" i="1" dirty="0" err="1">
                <a:solidFill>
                  <a:srgbClr val="000000"/>
                </a:solidFill>
                <a:effectLst>
                  <a:outerShdw blurRad="38100" dist="38100" dir="2700000" algn="tl">
                    <a:srgbClr val="FFFFFF"/>
                  </a:outerShdw>
                </a:effectLst>
                <a:latin typeface="Times" pitchFamily="2" charset="0"/>
              </a:rPr>
              <a:t>and</a:t>
            </a:r>
            <a:r>
              <a:rPr lang="de-DE" altLang="en-US" sz="1800" i="1" dirty="0">
                <a:solidFill>
                  <a:srgbClr val="000000"/>
                </a:solidFill>
                <a:effectLst>
                  <a:outerShdw blurRad="38100" dist="38100" dir="2700000" algn="tl">
                    <a:srgbClr val="FFFFFF"/>
                  </a:outerShdw>
                </a:effectLst>
                <a:latin typeface="Times" pitchFamily="2" charset="0"/>
              </a:rPr>
              <a:t> </a:t>
            </a:r>
            <a:r>
              <a:rPr lang="de-DE" altLang="en-US" sz="1800" i="1" dirty="0">
                <a:solidFill>
                  <a:srgbClr val="FF020B"/>
                </a:solidFill>
                <a:effectLst>
                  <a:outerShdw blurRad="38100" dist="38100" dir="2700000" algn="tl">
                    <a:srgbClr val="000000"/>
                  </a:outerShdw>
                </a:effectLst>
                <a:latin typeface="Times" pitchFamily="2" charset="0"/>
              </a:rPr>
              <a:t>Joseph Haydn</a:t>
            </a:r>
            <a:r>
              <a:rPr lang="de-DE" altLang="en-US" sz="1800" i="1" dirty="0">
                <a:solidFill>
                  <a:srgbClr val="000000"/>
                </a:solidFill>
                <a:effectLst>
                  <a:outerShdw blurRad="38100" dist="38100" dir="2700000" algn="tl">
                    <a:srgbClr val="FFFFFF"/>
                  </a:outerShdw>
                </a:effectLst>
                <a:latin typeface="Times" pitchFamily="2" charset="0"/>
              </a:rPr>
              <a:t> </a:t>
            </a:r>
            <a:r>
              <a:rPr lang="de-DE" altLang="en-US" sz="1800" i="1" dirty="0" err="1">
                <a:solidFill>
                  <a:srgbClr val="000000"/>
                </a:solidFill>
                <a:effectLst>
                  <a:outerShdw blurRad="38100" dist="38100" dir="2700000" algn="tl">
                    <a:srgbClr val="FFFFFF"/>
                  </a:outerShdw>
                </a:effectLst>
                <a:latin typeface="Times" pitchFamily="2" charset="0"/>
              </a:rPr>
              <a:t>independently</a:t>
            </a:r>
            <a:r>
              <a:rPr lang="de-DE" altLang="en-US" sz="1800" i="1" dirty="0">
                <a:solidFill>
                  <a:srgbClr val="000000"/>
                </a:solidFill>
                <a:effectLst>
                  <a:outerShdw blurRad="38100" dist="38100" dir="2700000" algn="tl">
                    <a:srgbClr val="FFFFFF"/>
                  </a:outerShdw>
                </a:effectLst>
                <a:latin typeface="Times" pitchFamily="2" charset="0"/>
              </a:rPr>
              <a:t> </a:t>
            </a:r>
            <a:r>
              <a:rPr lang="de-DE" altLang="en-US" sz="1800" i="1" dirty="0" err="1">
                <a:solidFill>
                  <a:srgbClr val="000000"/>
                </a:solidFill>
                <a:effectLst>
                  <a:outerShdw blurRad="38100" dist="38100" dir="2700000" algn="tl">
                    <a:srgbClr val="FFFFFF"/>
                  </a:outerShdw>
                </a:effectLst>
                <a:latin typeface="Times" pitchFamily="2" charset="0"/>
              </a:rPr>
              <a:t>invented</a:t>
            </a:r>
            <a:r>
              <a:rPr lang="de-DE" altLang="en-US" sz="1800" i="1" dirty="0">
                <a:solidFill>
                  <a:srgbClr val="000000"/>
                </a:solidFill>
                <a:effectLst>
                  <a:outerShdw blurRad="38100" dist="38100" dir="2700000" algn="tl">
                    <a:srgbClr val="FFFFFF"/>
                  </a:outerShdw>
                </a:effectLst>
                <a:latin typeface="Times" pitchFamily="2" charset="0"/>
              </a:rPr>
              <a:t> </a:t>
            </a:r>
            <a:r>
              <a:rPr lang="de-DE" altLang="en-US" sz="1800" i="1" dirty="0" err="1">
                <a:solidFill>
                  <a:srgbClr val="000000"/>
                </a:solidFill>
                <a:effectLst>
                  <a:outerShdw blurRad="38100" dist="38100" dir="2700000" algn="tl">
                    <a:srgbClr val="FFFFFF"/>
                  </a:outerShdw>
                </a:effectLst>
                <a:latin typeface="Times" pitchFamily="2" charset="0"/>
              </a:rPr>
              <a:t>the</a:t>
            </a:r>
            <a:r>
              <a:rPr lang="de-DE" altLang="en-US" sz="1800" i="1" dirty="0">
                <a:solidFill>
                  <a:srgbClr val="000000"/>
                </a:solidFill>
                <a:effectLst>
                  <a:outerShdw blurRad="38100" dist="38100" dir="2700000" algn="tl">
                    <a:srgbClr val="FFFFFF"/>
                  </a:outerShdw>
                </a:effectLst>
                <a:latin typeface="Times" pitchFamily="2" charset="0"/>
              </a:rPr>
              <a:t> </a:t>
            </a:r>
            <a:r>
              <a:rPr lang="de-DE" altLang="en-US" sz="1800" i="1" dirty="0" err="1">
                <a:solidFill>
                  <a:srgbClr val="000000"/>
                </a:solidFill>
                <a:effectLst>
                  <a:outerShdw blurRad="38100" dist="38100" dir="2700000" algn="tl">
                    <a:srgbClr val="FFFFFF"/>
                  </a:outerShdw>
                </a:effectLst>
                <a:latin typeface="Times" pitchFamily="2" charset="0"/>
              </a:rPr>
              <a:t>string</a:t>
            </a:r>
            <a:r>
              <a:rPr lang="de-DE" altLang="en-US" sz="1800" i="1" dirty="0">
                <a:solidFill>
                  <a:srgbClr val="000000"/>
                </a:solidFill>
                <a:effectLst>
                  <a:outerShdw blurRad="38100" dist="38100" dir="2700000" algn="tl">
                    <a:srgbClr val="FFFFFF"/>
                  </a:outerShdw>
                </a:effectLst>
                <a:latin typeface="Times" pitchFamily="2" charset="0"/>
              </a:rPr>
              <a:t> </a:t>
            </a:r>
            <a:r>
              <a:rPr lang="de-DE" altLang="en-US" sz="1800" i="1" dirty="0" err="1">
                <a:solidFill>
                  <a:srgbClr val="000000"/>
                </a:solidFill>
                <a:effectLst>
                  <a:outerShdw blurRad="38100" dist="38100" dir="2700000" algn="tl">
                    <a:srgbClr val="FFFFFF"/>
                  </a:outerShdw>
                </a:effectLst>
                <a:latin typeface="Times" pitchFamily="2" charset="0"/>
              </a:rPr>
              <a:t>quartet</a:t>
            </a:r>
            <a:r>
              <a:rPr lang="de-DE" altLang="en-US" sz="1800" i="1" dirty="0">
                <a:solidFill>
                  <a:srgbClr val="000000"/>
                </a:solidFill>
                <a:effectLst>
                  <a:outerShdw blurRad="38100" dist="38100" dir="2700000" algn="tl">
                    <a:srgbClr val="FFFFFF"/>
                  </a:outerShdw>
                </a:effectLst>
                <a:latin typeface="Times" pitchFamily="2" charset="0"/>
              </a:rPr>
              <a:t>. In 1761, Boccherini </a:t>
            </a:r>
            <a:r>
              <a:rPr lang="de-DE" altLang="en-US" sz="1800" i="1" dirty="0" err="1">
                <a:solidFill>
                  <a:srgbClr val="000000"/>
                </a:solidFill>
                <a:effectLst>
                  <a:outerShdw blurRad="38100" dist="38100" dir="2700000" algn="tl">
                    <a:srgbClr val="FFFFFF"/>
                  </a:outerShdw>
                </a:effectLst>
                <a:latin typeface="Times" pitchFamily="2" charset="0"/>
              </a:rPr>
              <a:t>wrote</a:t>
            </a:r>
            <a:r>
              <a:rPr lang="de-DE" altLang="en-US" sz="1800" i="1" dirty="0">
                <a:solidFill>
                  <a:srgbClr val="000000"/>
                </a:solidFill>
                <a:effectLst>
                  <a:outerShdw blurRad="38100" dist="38100" dir="2700000" algn="tl">
                    <a:srgbClr val="FFFFFF"/>
                  </a:outerShdw>
                </a:effectLst>
                <a:latin typeface="Times" pitchFamily="2" charset="0"/>
              </a:rPr>
              <a:t> </a:t>
            </a:r>
            <a:r>
              <a:rPr lang="de-DE" altLang="en-US" sz="1800" i="1" dirty="0" err="1">
                <a:solidFill>
                  <a:srgbClr val="000000"/>
                </a:solidFill>
                <a:effectLst>
                  <a:outerShdw blurRad="38100" dist="38100" dir="2700000" algn="tl">
                    <a:srgbClr val="FFFFFF"/>
                  </a:outerShdw>
                </a:effectLst>
                <a:latin typeface="Times" pitchFamily="2" charset="0"/>
              </a:rPr>
              <a:t>his</a:t>
            </a:r>
            <a:r>
              <a:rPr lang="de-DE" altLang="en-US" sz="1800" i="1" dirty="0">
                <a:solidFill>
                  <a:srgbClr val="000000"/>
                </a:solidFill>
                <a:effectLst>
                  <a:outerShdw blurRad="38100" dist="38100" dir="2700000" algn="tl">
                    <a:srgbClr val="FFFFFF"/>
                  </a:outerShdw>
                </a:effectLst>
                <a:latin typeface="Times" pitchFamily="2" charset="0"/>
              </a:rPr>
              <a:t> </a:t>
            </a:r>
            <a:r>
              <a:rPr lang="de-DE" altLang="en-US" sz="1800" i="1" dirty="0" err="1">
                <a:solidFill>
                  <a:srgbClr val="000000"/>
                </a:solidFill>
                <a:effectLst>
                  <a:outerShdw blurRad="38100" dist="38100" dir="2700000" algn="tl">
                    <a:srgbClr val="FFFFFF"/>
                  </a:outerShdw>
                </a:effectLst>
                <a:latin typeface="Times" pitchFamily="2" charset="0"/>
              </a:rPr>
              <a:t>first</a:t>
            </a:r>
            <a:r>
              <a:rPr lang="de-DE" altLang="en-US" sz="1800" i="1" dirty="0">
                <a:solidFill>
                  <a:srgbClr val="000000"/>
                </a:solidFill>
                <a:effectLst>
                  <a:outerShdw blurRad="38100" dist="38100" dir="2700000" algn="tl">
                    <a:srgbClr val="FFFFFF"/>
                  </a:outerShdw>
                </a:effectLst>
                <a:latin typeface="Times" pitchFamily="2" charset="0"/>
              </a:rPr>
              <a:t> </a:t>
            </a:r>
            <a:r>
              <a:rPr lang="de-DE" altLang="en-US" sz="1800" i="1" dirty="0" err="1">
                <a:solidFill>
                  <a:srgbClr val="000000"/>
                </a:solidFill>
                <a:effectLst>
                  <a:outerShdw blurRad="38100" dist="38100" dir="2700000" algn="tl">
                    <a:srgbClr val="FFFFFF"/>
                  </a:outerShdw>
                </a:effectLst>
                <a:latin typeface="Times" pitchFamily="2" charset="0"/>
              </a:rPr>
              <a:t>quartets</a:t>
            </a:r>
            <a:r>
              <a:rPr lang="de-DE" altLang="en-US" sz="1800" i="1" dirty="0">
                <a:solidFill>
                  <a:srgbClr val="000000"/>
                </a:solidFill>
                <a:effectLst>
                  <a:outerShdw blurRad="38100" dist="38100" dir="2700000" algn="tl">
                    <a:srgbClr val="FFFFFF"/>
                  </a:outerShdw>
                </a:effectLst>
                <a:latin typeface="Times" pitchFamily="2" charset="0"/>
              </a:rPr>
              <a:t> in northern </a:t>
            </a:r>
            <a:r>
              <a:rPr lang="de-DE" altLang="en-US" sz="1800" i="1" dirty="0" err="1">
                <a:solidFill>
                  <a:srgbClr val="000000"/>
                </a:solidFill>
                <a:effectLst>
                  <a:outerShdw blurRad="38100" dist="38100" dir="2700000" algn="tl">
                    <a:srgbClr val="FFFFFF"/>
                  </a:outerShdw>
                </a:effectLst>
                <a:latin typeface="Times" pitchFamily="2" charset="0"/>
              </a:rPr>
              <a:t>Italy</a:t>
            </a:r>
            <a:r>
              <a:rPr lang="de-DE" altLang="en-US" sz="1800" i="1" dirty="0">
                <a:solidFill>
                  <a:srgbClr val="000000"/>
                </a:solidFill>
                <a:effectLst>
                  <a:outerShdw blurRad="38100" dist="38100" dir="2700000" algn="tl">
                    <a:srgbClr val="FFFFFF"/>
                  </a:outerShdw>
                </a:effectLst>
                <a:latin typeface="Times" pitchFamily="2" charset="0"/>
              </a:rPr>
              <a:t>, </a:t>
            </a:r>
            <a:r>
              <a:rPr lang="de-DE" altLang="en-US" sz="1800" i="1" dirty="0" err="1">
                <a:solidFill>
                  <a:srgbClr val="000000"/>
                </a:solidFill>
                <a:effectLst>
                  <a:outerShdw blurRad="38100" dist="38100" dir="2700000" algn="tl">
                    <a:srgbClr val="FFFFFF"/>
                  </a:outerShdw>
                </a:effectLst>
                <a:latin typeface="Times" pitchFamily="2" charset="0"/>
              </a:rPr>
              <a:t>they</a:t>
            </a:r>
            <a:r>
              <a:rPr lang="de-DE" altLang="en-US" sz="1800" i="1" dirty="0">
                <a:solidFill>
                  <a:srgbClr val="000000"/>
                </a:solidFill>
                <a:effectLst>
                  <a:outerShdw blurRad="38100" dist="38100" dir="2700000" algn="tl">
                    <a:srgbClr val="FFFFFF"/>
                  </a:outerShdw>
                </a:effectLst>
                <a:latin typeface="Times" pitchFamily="2" charset="0"/>
              </a:rPr>
              <a:t> </a:t>
            </a:r>
            <a:r>
              <a:rPr lang="de-DE" altLang="en-US" sz="1800" i="1" dirty="0" err="1">
                <a:solidFill>
                  <a:srgbClr val="000000"/>
                </a:solidFill>
                <a:effectLst>
                  <a:outerShdw blurRad="38100" dist="38100" dir="2700000" algn="tl">
                    <a:srgbClr val="FFFFFF"/>
                  </a:outerShdw>
                </a:effectLst>
                <a:latin typeface="Times" pitchFamily="2" charset="0"/>
              </a:rPr>
              <a:t>were</a:t>
            </a:r>
            <a:r>
              <a:rPr lang="de-DE" altLang="en-US" sz="1800" i="1" dirty="0">
                <a:solidFill>
                  <a:srgbClr val="000000"/>
                </a:solidFill>
                <a:effectLst>
                  <a:outerShdw blurRad="38100" dist="38100" dir="2700000" algn="tl">
                    <a:srgbClr val="FFFFFF"/>
                  </a:outerShdw>
                </a:effectLst>
                <a:latin typeface="Times" pitchFamily="2" charset="0"/>
              </a:rPr>
              <a:t> </a:t>
            </a:r>
            <a:r>
              <a:rPr lang="de-DE" altLang="en-US" sz="1800" i="1" dirty="0" err="1">
                <a:solidFill>
                  <a:srgbClr val="000000"/>
                </a:solidFill>
                <a:effectLst>
                  <a:outerShdw blurRad="38100" dist="38100" dir="2700000" algn="tl">
                    <a:srgbClr val="FFFFFF"/>
                  </a:outerShdw>
                </a:effectLst>
                <a:latin typeface="Times" pitchFamily="2" charset="0"/>
              </a:rPr>
              <a:t>published</a:t>
            </a:r>
            <a:r>
              <a:rPr lang="de-DE" altLang="en-US" sz="1800" i="1" dirty="0">
                <a:solidFill>
                  <a:srgbClr val="000000"/>
                </a:solidFill>
                <a:effectLst>
                  <a:outerShdw blurRad="38100" dist="38100" dir="2700000" algn="tl">
                    <a:srgbClr val="FFFFFF"/>
                  </a:outerShdw>
                </a:effectLst>
                <a:latin typeface="Times" pitchFamily="2" charset="0"/>
              </a:rPr>
              <a:t> 1767-68 in Paris </a:t>
            </a:r>
            <a:r>
              <a:rPr lang="de-DE" altLang="en-US" sz="1800" i="1" dirty="0" err="1">
                <a:solidFill>
                  <a:srgbClr val="000000"/>
                </a:solidFill>
                <a:effectLst>
                  <a:outerShdw blurRad="38100" dist="38100" dir="2700000" algn="tl">
                    <a:srgbClr val="FFFFFF"/>
                  </a:outerShdw>
                </a:effectLst>
                <a:latin typeface="Times" pitchFamily="2" charset="0"/>
              </a:rPr>
              <a:t>under</a:t>
            </a:r>
            <a:r>
              <a:rPr lang="de-DE" altLang="en-US" sz="1800" i="1" dirty="0">
                <a:solidFill>
                  <a:srgbClr val="000000"/>
                </a:solidFill>
                <a:effectLst>
                  <a:outerShdw blurRad="38100" dist="38100" dir="2700000" algn="tl">
                    <a:srgbClr val="FFFFFF"/>
                  </a:outerShdw>
                </a:effectLst>
                <a:latin typeface="Times" pitchFamily="2" charset="0"/>
              </a:rPr>
              <a:t> </a:t>
            </a:r>
            <a:r>
              <a:rPr lang="de-DE" altLang="en-US" sz="1800" i="1" dirty="0" err="1">
                <a:solidFill>
                  <a:srgbClr val="000000"/>
                </a:solidFill>
                <a:effectLst>
                  <a:outerShdw blurRad="38100" dist="38100" dir="2700000" algn="tl">
                    <a:srgbClr val="FFFFFF"/>
                  </a:outerShdw>
                </a:effectLst>
                <a:latin typeface="Times" pitchFamily="2" charset="0"/>
              </a:rPr>
              <a:t>the</a:t>
            </a:r>
            <a:r>
              <a:rPr lang="de-DE" altLang="en-US" sz="1800" i="1" dirty="0">
                <a:solidFill>
                  <a:srgbClr val="000000"/>
                </a:solidFill>
                <a:effectLst>
                  <a:outerShdw blurRad="38100" dist="38100" dir="2700000" algn="tl">
                    <a:srgbClr val="FFFFFF"/>
                  </a:outerShdw>
                </a:effectLst>
                <a:latin typeface="Times" pitchFamily="2" charset="0"/>
              </a:rPr>
              <a:t> </a:t>
            </a:r>
            <a:r>
              <a:rPr lang="de-DE" altLang="en-US" sz="1800" i="1" dirty="0" err="1">
                <a:solidFill>
                  <a:srgbClr val="000000"/>
                </a:solidFill>
                <a:effectLst>
                  <a:outerShdw blurRad="38100" dist="38100" dir="2700000" algn="tl">
                    <a:srgbClr val="FFFFFF"/>
                  </a:outerShdw>
                </a:effectLst>
                <a:latin typeface="Times" pitchFamily="2" charset="0"/>
              </a:rPr>
              <a:t>name</a:t>
            </a:r>
            <a:r>
              <a:rPr lang="de-DE" altLang="en-US" sz="1800" i="1" dirty="0">
                <a:solidFill>
                  <a:srgbClr val="000000"/>
                </a:solidFill>
                <a:effectLst>
                  <a:outerShdw blurRad="38100" dist="38100" dir="2700000" algn="tl">
                    <a:srgbClr val="FFFFFF"/>
                  </a:outerShdw>
                </a:effectLst>
                <a:latin typeface="Times" pitchFamily="2" charset="0"/>
              </a:rPr>
              <a:t> of „</a:t>
            </a:r>
            <a:r>
              <a:rPr lang="de-DE" altLang="en-US" sz="1800" i="1" dirty="0" err="1">
                <a:solidFill>
                  <a:srgbClr val="000000"/>
                </a:solidFill>
                <a:effectLst>
                  <a:outerShdw blurRad="38100" dist="38100" dir="2700000" algn="tl">
                    <a:srgbClr val="FFFFFF"/>
                  </a:outerShdw>
                </a:effectLst>
                <a:latin typeface="Times" pitchFamily="2" charset="0"/>
              </a:rPr>
              <a:t>quatuor</a:t>
            </a:r>
            <a:r>
              <a:rPr lang="de-DE" altLang="en-US" sz="1800" i="1" dirty="0">
                <a:solidFill>
                  <a:srgbClr val="000000"/>
                </a:solidFill>
                <a:effectLst>
                  <a:outerShdw blurRad="38100" dist="38100" dir="2700000" algn="tl">
                    <a:srgbClr val="FFFFFF"/>
                  </a:outerShdw>
                </a:effectLst>
                <a:latin typeface="Times" pitchFamily="2" charset="0"/>
              </a:rPr>
              <a:t> </a:t>
            </a:r>
            <a:r>
              <a:rPr lang="de-DE" altLang="en-US" sz="1800" i="1" dirty="0" err="1">
                <a:solidFill>
                  <a:srgbClr val="000000"/>
                </a:solidFill>
                <a:effectLst>
                  <a:outerShdw blurRad="38100" dist="38100" dir="2700000" algn="tl">
                    <a:srgbClr val="FFFFFF"/>
                  </a:outerShdw>
                </a:effectLst>
                <a:latin typeface="Times" pitchFamily="2" charset="0"/>
              </a:rPr>
              <a:t>concertant</a:t>
            </a:r>
            <a:r>
              <a:rPr lang="de-DE" altLang="en-US" sz="1800" i="1" dirty="0">
                <a:solidFill>
                  <a:srgbClr val="000000"/>
                </a:solidFill>
                <a:effectLst>
                  <a:outerShdw blurRad="38100" dist="38100" dir="2700000" algn="tl">
                    <a:srgbClr val="FFFFFF"/>
                  </a:outerShdw>
                </a:effectLst>
                <a:latin typeface="Times" pitchFamily="2" charset="0"/>
              </a:rPr>
              <a:t>“. </a:t>
            </a:r>
            <a:r>
              <a:rPr lang="de-DE" altLang="en-US" sz="1800" i="1" dirty="0" err="1">
                <a:solidFill>
                  <a:srgbClr val="000000"/>
                </a:solidFill>
                <a:effectLst>
                  <a:outerShdw blurRad="38100" dist="38100" dir="2700000" algn="tl">
                    <a:srgbClr val="FFFFFF"/>
                  </a:outerShdw>
                </a:effectLst>
                <a:latin typeface="Times" pitchFamily="2" charset="0"/>
              </a:rPr>
              <a:t>Probably</a:t>
            </a:r>
            <a:r>
              <a:rPr lang="de-DE" altLang="en-US" sz="1800" i="1" dirty="0">
                <a:solidFill>
                  <a:srgbClr val="000000"/>
                </a:solidFill>
                <a:effectLst>
                  <a:outerShdw blurRad="38100" dist="38100" dir="2700000" algn="tl">
                    <a:srgbClr val="FFFFFF"/>
                  </a:outerShdw>
                </a:effectLst>
                <a:latin typeface="Times" pitchFamily="2" charset="0"/>
              </a:rPr>
              <a:t> Haydn </a:t>
            </a:r>
            <a:r>
              <a:rPr lang="de-DE" altLang="en-US" sz="1800" i="1" dirty="0" err="1">
                <a:solidFill>
                  <a:srgbClr val="000000"/>
                </a:solidFill>
                <a:effectLst>
                  <a:outerShdw blurRad="38100" dist="38100" dir="2700000" algn="tl">
                    <a:srgbClr val="FFFFFF"/>
                  </a:outerShdw>
                </a:effectLst>
                <a:latin typeface="Times" pitchFamily="2" charset="0"/>
              </a:rPr>
              <a:t>had</a:t>
            </a:r>
            <a:r>
              <a:rPr lang="de-DE" altLang="en-US" sz="1800" i="1" dirty="0">
                <a:solidFill>
                  <a:srgbClr val="000000"/>
                </a:solidFill>
                <a:effectLst>
                  <a:outerShdw blurRad="38100" dist="38100" dir="2700000" algn="tl">
                    <a:srgbClr val="FFFFFF"/>
                  </a:outerShdw>
                </a:effectLst>
                <a:latin typeface="Times" pitchFamily="2" charset="0"/>
              </a:rPr>
              <a:t> </a:t>
            </a:r>
            <a:r>
              <a:rPr lang="de-DE" altLang="en-US" sz="1800" i="1" dirty="0" err="1">
                <a:solidFill>
                  <a:srgbClr val="000000"/>
                </a:solidFill>
                <a:effectLst>
                  <a:outerShdw blurRad="38100" dist="38100" dir="2700000" algn="tl">
                    <a:srgbClr val="FFFFFF"/>
                  </a:outerShdw>
                </a:effectLst>
                <a:latin typeface="Times" pitchFamily="2" charset="0"/>
              </a:rPr>
              <a:t>written</a:t>
            </a:r>
            <a:r>
              <a:rPr lang="de-DE" altLang="en-US" sz="1800" i="1" dirty="0">
                <a:solidFill>
                  <a:srgbClr val="000000"/>
                </a:solidFill>
                <a:effectLst>
                  <a:outerShdw blurRad="38100" dist="38100" dir="2700000" algn="tl">
                    <a:srgbClr val="FFFFFF"/>
                  </a:outerShdw>
                </a:effectLst>
                <a:latin typeface="Times" pitchFamily="2" charset="0"/>
              </a:rPr>
              <a:t> </a:t>
            </a:r>
            <a:r>
              <a:rPr lang="de-DE" altLang="en-US" sz="1800" i="1" dirty="0" err="1">
                <a:solidFill>
                  <a:srgbClr val="000000"/>
                </a:solidFill>
                <a:effectLst>
                  <a:outerShdw blurRad="38100" dist="38100" dir="2700000" algn="tl">
                    <a:srgbClr val="FFFFFF"/>
                  </a:outerShdw>
                </a:effectLst>
                <a:latin typeface="Times" pitchFamily="2" charset="0"/>
              </a:rPr>
              <a:t>quartet</a:t>
            </a:r>
            <a:r>
              <a:rPr lang="de-DE" altLang="en-US" sz="1800" i="1" dirty="0">
                <a:solidFill>
                  <a:srgbClr val="000000"/>
                </a:solidFill>
                <a:effectLst>
                  <a:outerShdw blurRad="38100" dist="38100" dir="2700000" algn="tl">
                    <a:srgbClr val="FFFFFF"/>
                  </a:outerShdw>
                </a:effectLst>
                <a:latin typeface="Times" pitchFamily="2" charset="0"/>
              </a:rPr>
              <a:t> „</a:t>
            </a:r>
            <a:r>
              <a:rPr lang="de-DE" altLang="en-US" sz="1800" i="1" dirty="0" err="1">
                <a:solidFill>
                  <a:srgbClr val="000000"/>
                </a:solidFill>
                <a:effectLst>
                  <a:outerShdw blurRad="38100" dist="38100" dir="2700000" algn="tl">
                    <a:srgbClr val="FFFFFF"/>
                  </a:outerShdw>
                </a:effectLst>
                <a:latin typeface="Times" pitchFamily="2" charset="0"/>
              </a:rPr>
              <a:t>divertimenti</a:t>
            </a:r>
            <a:r>
              <a:rPr lang="de-DE" altLang="en-US" sz="1800" i="1" dirty="0">
                <a:solidFill>
                  <a:srgbClr val="000000"/>
                </a:solidFill>
                <a:effectLst>
                  <a:outerShdw blurRad="38100" dist="38100" dir="2700000" algn="tl">
                    <a:srgbClr val="FFFFFF"/>
                  </a:outerShdw>
                </a:effectLst>
                <a:latin typeface="Times" pitchFamily="2" charset="0"/>
              </a:rPr>
              <a:t>“ </a:t>
            </a:r>
            <a:r>
              <a:rPr lang="de-DE" altLang="en-US" sz="1800" i="1" dirty="0" err="1">
                <a:solidFill>
                  <a:srgbClr val="000000"/>
                </a:solidFill>
                <a:effectLst>
                  <a:outerShdw blurRad="38100" dist="38100" dir="2700000" algn="tl">
                    <a:srgbClr val="FFFFFF"/>
                  </a:outerShdw>
                </a:effectLst>
                <a:latin typeface="Times" pitchFamily="2" charset="0"/>
              </a:rPr>
              <a:t>already</a:t>
            </a:r>
            <a:r>
              <a:rPr lang="de-DE" altLang="en-US" sz="1800" i="1" dirty="0">
                <a:solidFill>
                  <a:srgbClr val="000000"/>
                </a:solidFill>
                <a:effectLst>
                  <a:outerShdw blurRad="38100" dist="38100" dir="2700000" algn="tl">
                    <a:srgbClr val="FFFFFF"/>
                  </a:outerShdw>
                </a:effectLst>
                <a:latin typeface="Times" pitchFamily="2" charset="0"/>
              </a:rPr>
              <a:t> in </a:t>
            </a:r>
            <a:r>
              <a:rPr lang="de-DE" altLang="en-US" sz="1800" i="1" dirty="0" err="1">
                <a:solidFill>
                  <a:srgbClr val="000000"/>
                </a:solidFill>
                <a:effectLst>
                  <a:outerShdw blurRad="38100" dist="38100" dir="2700000" algn="tl">
                    <a:srgbClr val="FFFFFF"/>
                  </a:outerShdw>
                </a:effectLst>
                <a:latin typeface="Times" pitchFamily="2" charset="0"/>
              </a:rPr>
              <a:t>the</a:t>
            </a:r>
            <a:r>
              <a:rPr lang="de-DE" altLang="en-US" sz="1800" i="1" dirty="0">
                <a:solidFill>
                  <a:srgbClr val="000000"/>
                </a:solidFill>
                <a:effectLst>
                  <a:outerShdw blurRad="38100" dist="38100" dir="2700000" algn="tl">
                    <a:srgbClr val="FFFFFF"/>
                  </a:outerShdw>
                </a:effectLst>
                <a:latin typeface="Times" pitchFamily="2" charset="0"/>
              </a:rPr>
              <a:t> 1750s in Vienna, </a:t>
            </a:r>
            <a:r>
              <a:rPr lang="de-DE" altLang="en-US" sz="1800" i="1" dirty="0" err="1">
                <a:solidFill>
                  <a:srgbClr val="000000"/>
                </a:solidFill>
                <a:effectLst>
                  <a:outerShdw blurRad="38100" dist="38100" dir="2700000" algn="tl">
                    <a:srgbClr val="FFFFFF"/>
                  </a:outerShdw>
                </a:effectLst>
                <a:latin typeface="Times" pitchFamily="2" charset="0"/>
              </a:rPr>
              <a:t>they</a:t>
            </a:r>
            <a:r>
              <a:rPr lang="de-DE" altLang="en-US" sz="1800" i="1" dirty="0">
                <a:solidFill>
                  <a:srgbClr val="000000"/>
                </a:solidFill>
                <a:effectLst>
                  <a:outerShdw blurRad="38100" dist="38100" dir="2700000" algn="tl">
                    <a:srgbClr val="FFFFFF"/>
                  </a:outerShdw>
                </a:effectLst>
                <a:latin typeface="Times" pitchFamily="2" charset="0"/>
              </a:rPr>
              <a:t> </a:t>
            </a:r>
            <a:r>
              <a:rPr lang="de-DE" altLang="en-US" sz="1800" i="1" dirty="0" err="1">
                <a:solidFill>
                  <a:srgbClr val="000000"/>
                </a:solidFill>
                <a:effectLst>
                  <a:outerShdw blurRad="38100" dist="38100" dir="2700000" algn="tl">
                    <a:srgbClr val="FFFFFF"/>
                  </a:outerShdw>
                </a:effectLst>
                <a:latin typeface="Times" pitchFamily="2" charset="0"/>
              </a:rPr>
              <a:t>were</a:t>
            </a:r>
            <a:r>
              <a:rPr lang="de-DE" altLang="en-US" sz="1800" i="1" dirty="0">
                <a:solidFill>
                  <a:srgbClr val="000000"/>
                </a:solidFill>
                <a:effectLst>
                  <a:outerShdw blurRad="38100" dist="38100" dir="2700000" algn="tl">
                    <a:srgbClr val="FFFFFF"/>
                  </a:outerShdw>
                </a:effectLst>
                <a:latin typeface="Times" pitchFamily="2" charset="0"/>
              </a:rPr>
              <a:t> </a:t>
            </a:r>
            <a:r>
              <a:rPr lang="de-DE" altLang="en-US" sz="1800" i="1" dirty="0" err="1">
                <a:solidFill>
                  <a:srgbClr val="000000"/>
                </a:solidFill>
                <a:effectLst>
                  <a:outerShdw blurRad="38100" dist="38100" dir="2700000" algn="tl">
                    <a:srgbClr val="FFFFFF"/>
                  </a:outerShdw>
                </a:effectLst>
                <a:latin typeface="Times" pitchFamily="2" charset="0"/>
              </a:rPr>
              <a:t>however</a:t>
            </a:r>
            <a:r>
              <a:rPr lang="de-DE" altLang="en-US" sz="1800" i="1" dirty="0">
                <a:solidFill>
                  <a:srgbClr val="000000"/>
                </a:solidFill>
                <a:effectLst>
                  <a:outerShdw blurRad="38100" dist="38100" dir="2700000" algn="tl">
                    <a:srgbClr val="FFFFFF"/>
                  </a:outerShdw>
                </a:effectLst>
                <a:latin typeface="Times" pitchFamily="2" charset="0"/>
              </a:rPr>
              <a:t> </a:t>
            </a:r>
            <a:r>
              <a:rPr lang="de-DE" altLang="en-US" sz="1800" i="1" dirty="0" err="1">
                <a:solidFill>
                  <a:srgbClr val="000000"/>
                </a:solidFill>
                <a:effectLst>
                  <a:outerShdw blurRad="38100" dist="38100" dir="2700000" algn="tl">
                    <a:srgbClr val="FFFFFF"/>
                  </a:outerShdw>
                </a:effectLst>
                <a:latin typeface="Times" pitchFamily="2" charset="0"/>
              </a:rPr>
              <a:t>only</a:t>
            </a:r>
            <a:r>
              <a:rPr lang="de-DE" altLang="en-US" sz="1800" i="1" dirty="0">
                <a:solidFill>
                  <a:srgbClr val="000000"/>
                </a:solidFill>
                <a:effectLst>
                  <a:outerShdw blurRad="38100" dist="38100" dir="2700000" algn="tl">
                    <a:srgbClr val="FFFFFF"/>
                  </a:outerShdw>
                </a:effectLst>
                <a:latin typeface="Times" pitchFamily="2" charset="0"/>
              </a:rPr>
              <a:t> </a:t>
            </a:r>
            <a:r>
              <a:rPr lang="de-DE" altLang="en-US" sz="1800" i="1" dirty="0" err="1">
                <a:solidFill>
                  <a:srgbClr val="000000"/>
                </a:solidFill>
                <a:effectLst>
                  <a:outerShdw blurRad="38100" dist="38100" dir="2700000" algn="tl">
                    <a:srgbClr val="FFFFFF"/>
                  </a:outerShdw>
                </a:effectLst>
                <a:latin typeface="Times" pitchFamily="2" charset="0"/>
              </a:rPr>
              <a:t>well</a:t>
            </a:r>
            <a:r>
              <a:rPr lang="de-DE" altLang="en-US" sz="1800" i="1" dirty="0">
                <a:solidFill>
                  <a:srgbClr val="000000"/>
                </a:solidFill>
                <a:effectLst>
                  <a:outerShdw blurRad="38100" dist="38100" dir="2700000" algn="tl">
                    <a:srgbClr val="FFFFFF"/>
                  </a:outerShdw>
                </a:effectLst>
                <a:latin typeface="Times" pitchFamily="2" charset="0"/>
              </a:rPr>
              <a:t> </a:t>
            </a:r>
            <a:r>
              <a:rPr lang="de-DE" altLang="en-US" sz="1800" i="1" dirty="0" err="1">
                <a:solidFill>
                  <a:srgbClr val="000000"/>
                </a:solidFill>
                <a:effectLst>
                  <a:outerShdw blurRad="38100" dist="38100" dir="2700000" algn="tl">
                    <a:srgbClr val="FFFFFF"/>
                  </a:outerShdw>
                </a:effectLst>
                <a:latin typeface="Times" pitchFamily="2" charset="0"/>
              </a:rPr>
              <a:t>known</a:t>
            </a:r>
            <a:r>
              <a:rPr lang="de-DE" altLang="en-US" sz="1800" i="1" dirty="0">
                <a:solidFill>
                  <a:srgbClr val="000000"/>
                </a:solidFill>
                <a:effectLst>
                  <a:outerShdw blurRad="38100" dist="38100" dir="2700000" algn="tl">
                    <a:srgbClr val="FFFFFF"/>
                  </a:outerShdw>
                </a:effectLst>
                <a:latin typeface="Times" pitchFamily="2" charset="0"/>
              </a:rPr>
              <a:t> in 1760. </a:t>
            </a:r>
          </a:p>
          <a:p>
            <a:pPr>
              <a:defRPr/>
            </a:pPr>
            <a:br>
              <a:rPr lang="de-DE" altLang="en-US" sz="1800" i="1" dirty="0">
                <a:solidFill>
                  <a:srgbClr val="000000"/>
                </a:solidFill>
                <a:effectLst>
                  <a:outerShdw blurRad="38100" dist="38100" dir="2700000" algn="tl">
                    <a:srgbClr val="FFFFFF"/>
                  </a:outerShdw>
                </a:effectLst>
                <a:latin typeface="Times" pitchFamily="2" charset="0"/>
              </a:rPr>
            </a:br>
            <a:r>
              <a:rPr lang="de-DE" altLang="en-US" sz="1800" i="1" dirty="0">
                <a:solidFill>
                  <a:srgbClr val="000000"/>
                </a:solidFill>
                <a:effectLst>
                  <a:outerShdw blurRad="38100" dist="38100" dir="2700000" algn="tl">
                    <a:srgbClr val="FFFFFF"/>
                  </a:outerShdw>
                </a:effectLst>
                <a:latin typeface="Times" pitchFamily="2" charset="0"/>
              </a:rPr>
              <a:t>The </a:t>
            </a:r>
            <a:r>
              <a:rPr lang="de-DE" altLang="en-US" sz="1800" i="1" dirty="0" err="1">
                <a:solidFill>
                  <a:srgbClr val="000000"/>
                </a:solidFill>
                <a:effectLst>
                  <a:outerShdw blurRad="38100" dist="38100" dir="2700000" algn="tl">
                    <a:srgbClr val="FFFFFF"/>
                  </a:outerShdw>
                </a:effectLst>
                <a:latin typeface="Times" pitchFamily="2" charset="0"/>
              </a:rPr>
              <a:t>sparse</a:t>
            </a:r>
            <a:r>
              <a:rPr lang="de-DE" altLang="en-US" sz="1800" i="1" dirty="0">
                <a:solidFill>
                  <a:srgbClr val="000000"/>
                </a:solidFill>
                <a:effectLst>
                  <a:outerShdw blurRad="38100" dist="38100" dir="2700000" algn="tl">
                    <a:srgbClr val="FFFFFF"/>
                  </a:outerShdw>
                </a:effectLst>
                <a:latin typeface="Times" pitchFamily="2" charset="0"/>
              </a:rPr>
              <a:t> regional, instrumental, </a:t>
            </a:r>
            <a:r>
              <a:rPr lang="de-DE" altLang="en-US" sz="1800" i="1" dirty="0" err="1">
                <a:solidFill>
                  <a:srgbClr val="000000"/>
                </a:solidFill>
                <a:effectLst>
                  <a:outerShdw blurRad="38100" dist="38100" dir="2700000" algn="tl">
                    <a:srgbClr val="FFFFFF"/>
                  </a:outerShdw>
                </a:effectLst>
                <a:latin typeface="Times" pitchFamily="2" charset="0"/>
              </a:rPr>
              <a:t>and</a:t>
            </a:r>
            <a:r>
              <a:rPr lang="de-DE" altLang="en-US" sz="1800" i="1" dirty="0">
                <a:solidFill>
                  <a:srgbClr val="000000"/>
                </a:solidFill>
                <a:effectLst>
                  <a:outerShdw blurRad="38100" dist="38100" dir="2700000" algn="tl">
                    <a:srgbClr val="FFFFFF"/>
                  </a:outerShdw>
                </a:effectLst>
                <a:latin typeface="Times" pitchFamily="2" charset="0"/>
              </a:rPr>
              <a:t> </a:t>
            </a:r>
            <a:r>
              <a:rPr lang="de-DE" altLang="en-US" sz="1800" i="1" dirty="0" err="1">
                <a:solidFill>
                  <a:srgbClr val="000000"/>
                </a:solidFill>
                <a:effectLst>
                  <a:outerShdw blurRad="38100" dist="38100" dir="2700000" algn="tl">
                    <a:srgbClr val="FFFFFF"/>
                  </a:outerShdw>
                </a:effectLst>
                <a:latin typeface="Times" pitchFamily="2" charset="0"/>
              </a:rPr>
              <a:t>stylistic</a:t>
            </a:r>
            <a:r>
              <a:rPr lang="de-DE" altLang="en-US" sz="1800" i="1" dirty="0">
                <a:solidFill>
                  <a:srgbClr val="000000"/>
                </a:solidFill>
                <a:effectLst>
                  <a:outerShdw blurRad="38100" dist="38100" dir="2700000" algn="tl">
                    <a:srgbClr val="FFFFFF"/>
                  </a:outerShdw>
                </a:effectLst>
                <a:latin typeface="Times" pitchFamily="2" charset="0"/>
              </a:rPr>
              <a:t> </a:t>
            </a:r>
            <a:r>
              <a:rPr lang="de-DE" altLang="en-US" sz="1800" i="1" dirty="0" err="1">
                <a:solidFill>
                  <a:srgbClr val="000000"/>
                </a:solidFill>
                <a:effectLst>
                  <a:outerShdw blurRad="38100" dist="38100" dir="2700000" algn="tl">
                    <a:srgbClr val="FFFFFF"/>
                  </a:outerShdw>
                </a:effectLst>
                <a:latin typeface="Times" pitchFamily="2" charset="0"/>
              </a:rPr>
              <a:t>rootedness</a:t>
            </a:r>
            <a:r>
              <a:rPr lang="de-DE" altLang="en-US" sz="1800" i="1" dirty="0">
                <a:solidFill>
                  <a:srgbClr val="000000"/>
                </a:solidFill>
                <a:effectLst>
                  <a:outerShdw blurRad="38100" dist="38100" dir="2700000" algn="tl">
                    <a:srgbClr val="FFFFFF"/>
                  </a:outerShdw>
                </a:effectLst>
                <a:latin typeface="Times" pitchFamily="2" charset="0"/>
              </a:rPr>
              <a:t> in </a:t>
            </a:r>
            <a:r>
              <a:rPr lang="de-DE" altLang="en-US" sz="1800" i="1" dirty="0" err="1">
                <a:solidFill>
                  <a:srgbClr val="000000"/>
                </a:solidFill>
                <a:effectLst>
                  <a:outerShdw blurRad="38100" dist="38100" dir="2700000" algn="tl">
                    <a:srgbClr val="FFFFFF"/>
                  </a:outerShdw>
                </a:effectLst>
                <a:latin typeface="Times" pitchFamily="2" charset="0"/>
              </a:rPr>
              <a:t>the</a:t>
            </a:r>
            <a:r>
              <a:rPr lang="de-DE" altLang="en-US" sz="1800" i="1" dirty="0">
                <a:solidFill>
                  <a:srgbClr val="000000"/>
                </a:solidFill>
                <a:effectLst>
                  <a:outerShdw blurRad="38100" dist="38100" dir="2700000" algn="tl">
                    <a:srgbClr val="FFFFFF"/>
                  </a:outerShdw>
                </a:effectLst>
                <a:latin typeface="Times" pitchFamily="2" charset="0"/>
              </a:rPr>
              <a:t> </a:t>
            </a:r>
            <a:r>
              <a:rPr lang="de-DE" altLang="en-US" sz="1800" i="1" dirty="0" err="1">
                <a:solidFill>
                  <a:srgbClr val="000000"/>
                </a:solidFill>
                <a:effectLst>
                  <a:outerShdw blurRad="38100" dist="38100" dir="2700000" algn="tl">
                    <a:srgbClr val="FFFFFF"/>
                  </a:outerShdw>
                </a:effectLst>
                <a:latin typeface="Times" pitchFamily="2" charset="0"/>
              </a:rPr>
              <a:t>string</a:t>
            </a:r>
            <a:r>
              <a:rPr lang="de-DE" altLang="en-US" sz="1800" i="1" dirty="0">
                <a:solidFill>
                  <a:srgbClr val="000000"/>
                </a:solidFill>
                <a:effectLst>
                  <a:outerShdw blurRad="38100" dist="38100" dir="2700000" algn="tl">
                    <a:srgbClr val="FFFFFF"/>
                  </a:outerShdw>
                </a:effectLst>
                <a:latin typeface="Times" pitchFamily="2" charset="0"/>
              </a:rPr>
              <a:t> </a:t>
            </a:r>
            <a:r>
              <a:rPr lang="de-DE" altLang="en-US" sz="1800" i="1" dirty="0" err="1">
                <a:solidFill>
                  <a:srgbClr val="000000"/>
                </a:solidFill>
                <a:effectLst>
                  <a:outerShdw blurRad="38100" dist="38100" dir="2700000" algn="tl">
                    <a:srgbClr val="FFFFFF"/>
                  </a:outerShdw>
                </a:effectLst>
                <a:latin typeface="Times" pitchFamily="2" charset="0"/>
              </a:rPr>
              <a:t>quartet‘s</a:t>
            </a:r>
            <a:r>
              <a:rPr lang="de-DE" altLang="en-US" sz="1800" i="1" dirty="0">
                <a:solidFill>
                  <a:srgbClr val="000000"/>
                </a:solidFill>
                <a:effectLst>
                  <a:outerShdw blurRad="38100" dist="38100" dir="2700000" algn="tl">
                    <a:srgbClr val="FFFFFF"/>
                  </a:outerShdw>
                </a:effectLst>
                <a:latin typeface="Times" pitchFamily="2" charset="0"/>
              </a:rPr>
              <a:t> </a:t>
            </a:r>
            <a:r>
              <a:rPr lang="de-DE" altLang="en-US" sz="1800" i="1" dirty="0" err="1">
                <a:solidFill>
                  <a:srgbClr val="000000"/>
                </a:solidFill>
                <a:effectLst>
                  <a:outerShdw blurRad="38100" dist="38100" dir="2700000" algn="tl">
                    <a:srgbClr val="FFFFFF"/>
                  </a:outerShdw>
                </a:effectLst>
                <a:latin typeface="Times" pitchFamily="2" charset="0"/>
              </a:rPr>
              <a:t>prehistory</a:t>
            </a:r>
            <a:r>
              <a:rPr lang="de-DE" altLang="en-US" sz="1800" i="1" dirty="0">
                <a:solidFill>
                  <a:srgbClr val="000000"/>
                </a:solidFill>
                <a:effectLst>
                  <a:outerShdw blurRad="38100" dist="38100" dir="2700000" algn="tl">
                    <a:srgbClr val="FFFFFF"/>
                  </a:outerShdw>
                </a:effectLst>
                <a:latin typeface="Times" pitchFamily="2" charset="0"/>
              </a:rPr>
              <a:t>, </a:t>
            </a:r>
            <a:r>
              <a:rPr lang="de-DE" altLang="en-US" sz="1800" i="1" dirty="0" err="1">
                <a:solidFill>
                  <a:srgbClr val="000000"/>
                </a:solidFill>
                <a:effectLst>
                  <a:outerShdw blurRad="38100" dist="38100" dir="2700000" algn="tl">
                    <a:srgbClr val="FFFFFF"/>
                  </a:outerShdw>
                </a:effectLst>
                <a:latin typeface="Times" pitchFamily="2" charset="0"/>
              </a:rPr>
              <a:t>from</a:t>
            </a:r>
            <a:r>
              <a:rPr lang="de-DE" altLang="en-US" sz="1800" i="1" dirty="0">
                <a:solidFill>
                  <a:srgbClr val="000000"/>
                </a:solidFill>
                <a:effectLst>
                  <a:outerShdw blurRad="38100" dist="38100" dir="2700000" algn="tl">
                    <a:srgbClr val="FFFFFF"/>
                  </a:outerShdw>
                </a:effectLst>
                <a:latin typeface="Times" pitchFamily="2" charset="0"/>
              </a:rPr>
              <a:t> </a:t>
            </a:r>
            <a:r>
              <a:rPr lang="de-DE" altLang="en-US" sz="1800" i="1" dirty="0" err="1">
                <a:solidFill>
                  <a:srgbClr val="000000"/>
                </a:solidFill>
                <a:effectLst>
                  <a:outerShdw blurRad="38100" dist="38100" dir="2700000" algn="tl">
                    <a:srgbClr val="FFFFFF"/>
                  </a:outerShdw>
                </a:effectLst>
                <a:latin typeface="Times" pitchFamily="2" charset="0"/>
              </a:rPr>
              <a:t>which</a:t>
            </a:r>
            <a:r>
              <a:rPr lang="de-DE" altLang="en-US" sz="1800" i="1" dirty="0">
                <a:solidFill>
                  <a:srgbClr val="000000"/>
                </a:solidFill>
                <a:effectLst>
                  <a:outerShdw blurRad="38100" dist="38100" dir="2700000" algn="tl">
                    <a:srgbClr val="FFFFFF"/>
                  </a:outerShdw>
                </a:effectLst>
                <a:latin typeface="Times" pitchFamily="2" charset="0"/>
              </a:rPr>
              <a:t> </a:t>
            </a:r>
            <a:r>
              <a:rPr lang="de-DE" altLang="en-US" sz="1800" i="1" dirty="0" err="1">
                <a:solidFill>
                  <a:srgbClr val="000000"/>
                </a:solidFill>
                <a:effectLst>
                  <a:outerShdw blurRad="38100" dist="38100" dir="2700000" algn="tl">
                    <a:srgbClr val="FFFFFF"/>
                  </a:outerShdw>
                </a:effectLst>
                <a:latin typeface="Times" pitchFamily="2" charset="0"/>
              </a:rPr>
              <a:t>this</a:t>
            </a:r>
            <a:r>
              <a:rPr lang="de-DE" altLang="en-US" sz="1800" i="1" dirty="0">
                <a:solidFill>
                  <a:srgbClr val="000000"/>
                </a:solidFill>
                <a:effectLst>
                  <a:outerShdw blurRad="38100" dist="38100" dir="2700000" algn="tl">
                    <a:srgbClr val="FFFFFF"/>
                  </a:outerShdw>
                </a:effectLst>
                <a:latin typeface="Times" pitchFamily="2" charset="0"/>
              </a:rPr>
              <a:t> </a:t>
            </a:r>
            <a:r>
              <a:rPr lang="de-DE" altLang="en-US" sz="1800" i="1" dirty="0" err="1">
                <a:solidFill>
                  <a:srgbClr val="000000"/>
                </a:solidFill>
                <a:effectLst>
                  <a:outerShdw blurRad="38100" dist="38100" dir="2700000" algn="tl">
                    <a:srgbClr val="FFFFFF"/>
                  </a:outerShdw>
                </a:effectLst>
                <a:latin typeface="Times" pitchFamily="2" charset="0"/>
              </a:rPr>
              <a:t>new</a:t>
            </a:r>
            <a:r>
              <a:rPr lang="de-DE" altLang="en-US" sz="1800" i="1" dirty="0">
                <a:solidFill>
                  <a:srgbClr val="000000"/>
                </a:solidFill>
                <a:effectLst>
                  <a:outerShdw blurRad="38100" dist="38100" dir="2700000" algn="tl">
                    <a:srgbClr val="FFFFFF"/>
                  </a:outerShdw>
                </a:effectLst>
                <a:latin typeface="Times" pitchFamily="2" charset="0"/>
              </a:rPr>
              <a:t> </a:t>
            </a:r>
            <a:r>
              <a:rPr lang="de-DE" altLang="en-US" sz="1800" i="1" dirty="0" err="1">
                <a:solidFill>
                  <a:srgbClr val="000000"/>
                </a:solidFill>
                <a:effectLst>
                  <a:outerShdw blurRad="38100" dist="38100" dir="2700000" algn="tl">
                    <a:srgbClr val="FFFFFF"/>
                  </a:outerShdw>
                </a:effectLst>
                <a:latin typeface="Times" pitchFamily="2" charset="0"/>
              </a:rPr>
              <a:t>art</a:t>
            </a:r>
            <a:r>
              <a:rPr lang="de-DE" altLang="en-US" sz="1800" i="1" dirty="0">
                <a:solidFill>
                  <a:srgbClr val="000000"/>
                </a:solidFill>
                <a:effectLst>
                  <a:outerShdw blurRad="38100" dist="38100" dir="2700000" algn="tl">
                    <a:srgbClr val="FFFFFF"/>
                  </a:outerShdw>
                </a:effectLst>
                <a:latin typeface="Times" pitchFamily="2" charset="0"/>
              </a:rPr>
              <a:t> form </a:t>
            </a:r>
            <a:r>
              <a:rPr lang="de-DE" altLang="en-US" sz="1800" i="1" dirty="0" err="1">
                <a:solidFill>
                  <a:srgbClr val="000000"/>
                </a:solidFill>
                <a:effectLst>
                  <a:outerShdw blurRad="38100" dist="38100" dir="2700000" algn="tl">
                    <a:srgbClr val="FFFFFF"/>
                  </a:outerShdw>
                </a:effectLst>
                <a:latin typeface="Times" pitchFamily="2" charset="0"/>
              </a:rPr>
              <a:t>has</a:t>
            </a:r>
            <a:r>
              <a:rPr lang="de-DE" altLang="en-US" sz="1800" i="1" dirty="0">
                <a:solidFill>
                  <a:srgbClr val="000000"/>
                </a:solidFill>
                <a:effectLst>
                  <a:outerShdw blurRad="38100" dist="38100" dir="2700000" algn="tl">
                    <a:srgbClr val="FFFFFF"/>
                  </a:outerShdw>
                </a:effectLst>
                <a:latin typeface="Times" pitchFamily="2" charset="0"/>
              </a:rPr>
              <a:t> </a:t>
            </a:r>
            <a:r>
              <a:rPr lang="de-DE" altLang="en-US" sz="1800" i="1" dirty="0" err="1">
                <a:solidFill>
                  <a:srgbClr val="000000"/>
                </a:solidFill>
                <a:effectLst>
                  <a:outerShdw blurRad="38100" dist="38100" dir="2700000" algn="tl">
                    <a:srgbClr val="FFFFFF"/>
                  </a:outerShdw>
                </a:effectLst>
                <a:latin typeface="Times" pitchFamily="2" charset="0"/>
              </a:rPr>
              <a:t>quite</a:t>
            </a:r>
            <a:r>
              <a:rPr lang="de-DE" altLang="en-US" sz="1800" i="1" dirty="0">
                <a:solidFill>
                  <a:srgbClr val="000000"/>
                </a:solidFill>
                <a:effectLst>
                  <a:outerShdw blurRad="38100" dist="38100" dir="2700000" algn="tl">
                    <a:srgbClr val="FFFFFF"/>
                  </a:outerShdw>
                </a:effectLst>
                <a:latin typeface="Times" pitchFamily="2" charset="0"/>
              </a:rPr>
              <a:t> </a:t>
            </a:r>
            <a:r>
              <a:rPr lang="de-DE" altLang="en-US" sz="1800" i="1" dirty="0" err="1">
                <a:solidFill>
                  <a:srgbClr val="000000"/>
                </a:solidFill>
                <a:effectLst>
                  <a:outerShdw blurRad="38100" dist="38100" dir="2700000" algn="tl">
                    <a:srgbClr val="FFFFFF"/>
                  </a:outerShdw>
                </a:effectLst>
                <a:latin typeface="Times" pitchFamily="2" charset="0"/>
              </a:rPr>
              <a:t>spontaneously</a:t>
            </a:r>
            <a:r>
              <a:rPr lang="de-DE" altLang="en-US" sz="1800" i="1" dirty="0">
                <a:solidFill>
                  <a:srgbClr val="000000"/>
                </a:solidFill>
                <a:effectLst>
                  <a:outerShdw blurRad="38100" dist="38100" dir="2700000" algn="tl">
                    <a:srgbClr val="FFFFFF"/>
                  </a:outerShdw>
                </a:effectLst>
                <a:latin typeface="Times" pitchFamily="2" charset="0"/>
              </a:rPr>
              <a:t> </a:t>
            </a:r>
            <a:r>
              <a:rPr lang="de-DE" altLang="en-US" sz="1800" i="1" dirty="0" err="1">
                <a:solidFill>
                  <a:srgbClr val="000000"/>
                </a:solidFill>
                <a:effectLst>
                  <a:outerShdw blurRad="38100" dist="38100" dir="2700000" algn="tl">
                    <a:srgbClr val="FFFFFF"/>
                  </a:outerShdw>
                </a:effectLst>
                <a:latin typeface="Times" pitchFamily="2" charset="0"/>
              </a:rPr>
              <a:t>emerged</a:t>
            </a:r>
            <a:r>
              <a:rPr lang="de-DE" altLang="en-US" sz="1800" i="1" dirty="0">
                <a:solidFill>
                  <a:srgbClr val="000000"/>
                </a:solidFill>
                <a:effectLst>
                  <a:outerShdw blurRad="38100" dist="38100" dir="2700000" algn="tl">
                    <a:srgbClr val="FFFFFF"/>
                  </a:outerShdw>
                </a:effectLst>
                <a:latin typeface="Times" pitchFamily="2" charset="0"/>
              </a:rPr>
              <a:t>, </a:t>
            </a:r>
            <a:r>
              <a:rPr lang="de-DE" altLang="en-US" sz="1800" i="1" dirty="0" err="1">
                <a:solidFill>
                  <a:srgbClr val="000000"/>
                </a:solidFill>
                <a:effectLst>
                  <a:outerShdw blurRad="38100" dist="38100" dir="2700000" algn="tl">
                    <a:srgbClr val="FFFFFF"/>
                  </a:outerShdw>
                </a:effectLst>
                <a:latin typeface="Times" pitchFamily="2" charset="0"/>
              </a:rPr>
              <a:t>provokes</a:t>
            </a:r>
            <a:r>
              <a:rPr lang="de-DE" altLang="en-US" sz="1800" i="1" dirty="0">
                <a:solidFill>
                  <a:srgbClr val="000000"/>
                </a:solidFill>
                <a:effectLst>
                  <a:outerShdw blurRad="38100" dist="38100" dir="2700000" algn="tl">
                    <a:srgbClr val="FFFFFF"/>
                  </a:outerShdw>
                </a:effectLst>
                <a:latin typeface="Times" pitchFamily="2" charset="0"/>
              </a:rPr>
              <a:t> </a:t>
            </a:r>
            <a:r>
              <a:rPr lang="de-DE" altLang="en-US" sz="1800" i="1" dirty="0" err="1">
                <a:solidFill>
                  <a:srgbClr val="000000"/>
                </a:solidFill>
                <a:effectLst>
                  <a:outerShdw blurRad="38100" dist="38100" dir="2700000" algn="tl">
                    <a:srgbClr val="FFFFFF"/>
                  </a:outerShdw>
                </a:effectLst>
                <a:latin typeface="Times" pitchFamily="2" charset="0"/>
              </a:rPr>
              <a:t>the</a:t>
            </a:r>
            <a:r>
              <a:rPr lang="de-DE" altLang="en-US" sz="1800" i="1" dirty="0">
                <a:solidFill>
                  <a:srgbClr val="000000"/>
                </a:solidFill>
                <a:effectLst>
                  <a:outerShdw blurRad="38100" dist="38100" dir="2700000" algn="tl">
                    <a:srgbClr val="FFFFFF"/>
                  </a:outerShdw>
                </a:effectLst>
                <a:latin typeface="Times" pitchFamily="2" charset="0"/>
              </a:rPr>
              <a:t> </a:t>
            </a:r>
            <a:r>
              <a:rPr lang="de-DE" altLang="en-US" sz="1800" i="1" dirty="0" err="1">
                <a:solidFill>
                  <a:srgbClr val="000000"/>
                </a:solidFill>
                <a:effectLst>
                  <a:outerShdw blurRad="38100" dist="38100" dir="2700000" algn="tl">
                    <a:srgbClr val="FFFFFF"/>
                  </a:outerShdw>
                </a:effectLst>
                <a:latin typeface="Times" pitchFamily="2" charset="0"/>
              </a:rPr>
              <a:t>question</a:t>
            </a:r>
            <a:r>
              <a:rPr lang="de-DE" altLang="en-US" sz="1800" i="1" dirty="0">
                <a:solidFill>
                  <a:srgbClr val="000000"/>
                </a:solidFill>
                <a:effectLst>
                  <a:outerShdw blurRad="38100" dist="38100" dir="2700000" algn="tl">
                    <a:srgbClr val="FFFFFF"/>
                  </a:outerShdw>
                </a:effectLst>
                <a:latin typeface="Times" pitchFamily="2" charset="0"/>
              </a:rPr>
              <a:t> </a:t>
            </a:r>
            <a:r>
              <a:rPr lang="de-DE" altLang="en-US" sz="1800" i="1" dirty="0" err="1">
                <a:solidFill>
                  <a:srgbClr val="FF020B"/>
                </a:solidFill>
                <a:effectLst>
                  <a:outerShdw blurRad="38100" dist="38100" dir="2700000" algn="tl">
                    <a:srgbClr val="000000"/>
                  </a:outerShdw>
                </a:effectLst>
                <a:latin typeface="Times" pitchFamily="2" charset="0"/>
              </a:rPr>
              <a:t>whether</a:t>
            </a:r>
            <a:r>
              <a:rPr lang="de-DE" altLang="en-US" sz="1800" i="1" dirty="0">
                <a:solidFill>
                  <a:srgbClr val="FF020B"/>
                </a:solidFill>
                <a:effectLst>
                  <a:outerShdw blurRad="38100" dist="38100" dir="2700000" algn="tl">
                    <a:srgbClr val="000000"/>
                  </a:outerShdw>
                </a:effectLst>
                <a:latin typeface="Times" pitchFamily="2" charset="0"/>
              </a:rPr>
              <a:t> </a:t>
            </a:r>
            <a:r>
              <a:rPr lang="de-DE" altLang="en-US" sz="1800" i="1" dirty="0" err="1">
                <a:solidFill>
                  <a:srgbClr val="FF020B"/>
                </a:solidFill>
                <a:effectLst>
                  <a:outerShdw blurRad="38100" dist="38100" dir="2700000" algn="tl">
                    <a:srgbClr val="000000"/>
                  </a:outerShdw>
                </a:effectLst>
                <a:latin typeface="Times" pitchFamily="2" charset="0"/>
              </a:rPr>
              <a:t>beyond</a:t>
            </a:r>
            <a:r>
              <a:rPr lang="de-DE" altLang="en-US" sz="1800" i="1" dirty="0">
                <a:solidFill>
                  <a:srgbClr val="FF020B"/>
                </a:solidFill>
                <a:effectLst>
                  <a:outerShdw blurRad="38100" dist="38100" dir="2700000" algn="tl">
                    <a:srgbClr val="000000"/>
                  </a:outerShdw>
                </a:effectLst>
                <a:latin typeface="Times" pitchFamily="2" charset="0"/>
              </a:rPr>
              <a:t> </a:t>
            </a:r>
            <a:r>
              <a:rPr lang="de-DE" altLang="en-US" sz="1800" i="1" dirty="0" err="1">
                <a:solidFill>
                  <a:srgbClr val="FF020B"/>
                </a:solidFill>
                <a:effectLst>
                  <a:outerShdw blurRad="38100" dist="38100" dir="2700000" algn="tl">
                    <a:srgbClr val="000000"/>
                  </a:outerShdw>
                </a:effectLst>
                <a:latin typeface="Times" pitchFamily="2" charset="0"/>
              </a:rPr>
              <a:t>historical</a:t>
            </a:r>
            <a:r>
              <a:rPr lang="de-DE" altLang="en-US" sz="1800" i="1" dirty="0">
                <a:solidFill>
                  <a:srgbClr val="FF020B"/>
                </a:solidFill>
                <a:effectLst>
                  <a:outerShdw blurRad="38100" dist="38100" dir="2700000" algn="tl">
                    <a:srgbClr val="000000"/>
                  </a:outerShdw>
                </a:effectLst>
                <a:latin typeface="Times" pitchFamily="2" charset="0"/>
              </a:rPr>
              <a:t> rationales a </a:t>
            </a:r>
            <a:r>
              <a:rPr lang="de-DE" altLang="en-US" sz="1800" i="1" dirty="0" err="1">
                <a:solidFill>
                  <a:srgbClr val="FF020B"/>
                </a:solidFill>
                <a:effectLst>
                  <a:outerShdw blurRad="38100" dist="38100" dir="2700000" algn="tl">
                    <a:srgbClr val="000000"/>
                  </a:outerShdw>
                </a:effectLst>
                <a:latin typeface="Times" pitchFamily="2" charset="0"/>
              </a:rPr>
              <a:t>more</a:t>
            </a:r>
            <a:r>
              <a:rPr lang="de-DE" altLang="en-US" sz="1800" i="1" dirty="0">
                <a:solidFill>
                  <a:srgbClr val="FF020B"/>
                </a:solidFill>
                <a:effectLst>
                  <a:outerShdw blurRad="38100" dist="38100" dir="2700000" algn="tl">
                    <a:srgbClr val="000000"/>
                  </a:outerShdw>
                </a:effectLst>
                <a:latin typeface="Times" pitchFamily="2" charset="0"/>
              </a:rPr>
              <a:t> </a:t>
            </a:r>
            <a:r>
              <a:rPr lang="de-DE" altLang="en-US" sz="1800" i="1" dirty="0" err="1">
                <a:solidFill>
                  <a:srgbClr val="FF020B"/>
                </a:solidFill>
                <a:effectLst>
                  <a:outerShdw blurRad="38100" dist="38100" dir="2700000" algn="tl">
                    <a:srgbClr val="000000"/>
                  </a:outerShdw>
                </a:effectLst>
                <a:latin typeface="Times" pitchFamily="2" charset="0"/>
              </a:rPr>
              <a:t>systematic</a:t>
            </a:r>
            <a:r>
              <a:rPr lang="de-DE" altLang="en-US" sz="1800" i="1" dirty="0">
                <a:solidFill>
                  <a:srgbClr val="FF020B"/>
                </a:solidFill>
                <a:effectLst>
                  <a:outerShdw blurRad="38100" dist="38100" dir="2700000" algn="tl">
                    <a:srgbClr val="000000"/>
                  </a:outerShdw>
                </a:effectLst>
                <a:latin typeface="Times" pitchFamily="2" charset="0"/>
              </a:rPr>
              <a:t> </a:t>
            </a:r>
            <a:r>
              <a:rPr lang="de-DE" altLang="en-US" sz="1800" i="1" dirty="0" err="1">
                <a:solidFill>
                  <a:srgbClr val="FF020B"/>
                </a:solidFill>
                <a:effectLst>
                  <a:outerShdw blurRad="38100" dist="38100" dir="2700000" algn="tl">
                    <a:srgbClr val="000000"/>
                  </a:outerShdw>
                </a:effectLst>
                <a:latin typeface="Times" pitchFamily="2" charset="0"/>
              </a:rPr>
              <a:t>understanding</a:t>
            </a:r>
            <a:r>
              <a:rPr lang="de-DE" altLang="en-US" sz="1800" i="1" dirty="0">
                <a:solidFill>
                  <a:srgbClr val="FF020B"/>
                </a:solidFill>
                <a:effectLst>
                  <a:outerShdw blurRad="38100" dist="38100" dir="2700000" algn="tl">
                    <a:srgbClr val="000000"/>
                  </a:outerShdw>
                </a:effectLst>
                <a:latin typeface="Times" pitchFamily="2" charset="0"/>
              </a:rPr>
              <a:t> </a:t>
            </a:r>
            <a:r>
              <a:rPr lang="de-DE" altLang="en-US" sz="1800" i="1" dirty="0" err="1">
                <a:solidFill>
                  <a:srgbClr val="FF020B"/>
                </a:solidFill>
                <a:effectLst>
                  <a:outerShdw blurRad="38100" dist="38100" dir="2700000" algn="tl">
                    <a:srgbClr val="000000"/>
                  </a:outerShdw>
                </a:effectLst>
                <a:latin typeface="Times" pitchFamily="2" charset="0"/>
              </a:rPr>
              <a:t>could</a:t>
            </a:r>
            <a:r>
              <a:rPr lang="de-DE" altLang="en-US" sz="1800" i="1" dirty="0">
                <a:solidFill>
                  <a:srgbClr val="FF020B"/>
                </a:solidFill>
                <a:effectLst>
                  <a:outerShdw blurRad="38100" dist="38100" dir="2700000" algn="tl">
                    <a:srgbClr val="000000"/>
                  </a:outerShdw>
                </a:effectLst>
                <a:latin typeface="Times" pitchFamily="2" charset="0"/>
              </a:rPr>
              <a:t> </a:t>
            </a:r>
            <a:r>
              <a:rPr lang="de-DE" altLang="en-US" sz="1800" i="1" dirty="0" err="1">
                <a:solidFill>
                  <a:srgbClr val="FF020B"/>
                </a:solidFill>
                <a:effectLst>
                  <a:outerShdw blurRad="38100" dist="38100" dir="2700000" algn="tl">
                    <a:srgbClr val="000000"/>
                  </a:outerShdw>
                </a:effectLst>
                <a:latin typeface="Times" pitchFamily="2" charset="0"/>
              </a:rPr>
              <a:t>better</a:t>
            </a:r>
            <a:r>
              <a:rPr lang="de-DE" altLang="en-US" sz="1800" i="1" dirty="0">
                <a:solidFill>
                  <a:srgbClr val="FF020B"/>
                </a:solidFill>
                <a:effectLst>
                  <a:outerShdw blurRad="38100" dist="38100" dir="2700000" algn="tl">
                    <a:srgbClr val="000000"/>
                  </a:outerShdw>
                </a:effectLst>
                <a:latin typeface="Times" pitchFamily="2" charset="0"/>
              </a:rPr>
              <a:t> </a:t>
            </a:r>
            <a:r>
              <a:rPr lang="de-DE" altLang="en-US" sz="1800" i="1" dirty="0" err="1">
                <a:solidFill>
                  <a:srgbClr val="FF020B"/>
                </a:solidFill>
                <a:effectLst>
                  <a:outerShdw blurRad="38100" dist="38100" dir="2700000" algn="tl">
                    <a:srgbClr val="000000"/>
                  </a:outerShdw>
                </a:effectLst>
                <a:latin typeface="Times" pitchFamily="2" charset="0"/>
              </a:rPr>
              <a:t>enlighten</a:t>
            </a:r>
            <a:r>
              <a:rPr lang="de-DE" altLang="en-US" sz="1800" i="1" dirty="0">
                <a:solidFill>
                  <a:srgbClr val="FF020B"/>
                </a:solidFill>
                <a:effectLst>
                  <a:outerShdw blurRad="38100" dist="38100" dir="2700000" algn="tl">
                    <a:srgbClr val="000000"/>
                  </a:outerShdw>
                </a:effectLst>
                <a:latin typeface="Times" pitchFamily="2" charset="0"/>
              </a:rPr>
              <a:t> </a:t>
            </a:r>
            <a:r>
              <a:rPr lang="de-DE" altLang="en-US" sz="1800" i="1" dirty="0" err="1">
                <a:solidFill>
                  <a:srgbClr val="FF020B"/>
                </a:solidFill>
                <a:effectLst>
                  <a:outerShdw blurRad="38100" dist="38100" dir="2700000" algn="tl">
                    <a:srgbClr val="000000"/>
                  </a:outerShdw>
                </a:effectLst>
                <a:latin typeface="Times" pitchFamily="2" charset="0"/>
              </a:rPr>
              <a:t>the</a:t>
            </a:r>
            <a:r>
              <a:rPr lang="de-DE" altLang="en-US" sz="1800" i="1" dirty="0">
                <a:solidFill>
                  <a:srgbClr val="FF020B"/>
                </a:solidFill>
                <a:effectLst>
                  <a:outerShdw blurRad="38100" dist="38100" dir="2700000" algn="tl">
                    <a:srgbClr val="000000"/>
                  </a:outerShdw>
                </a:effectLst>
                <a:latin typeface="Times" pitchFamily="2" charset="0"/>
              </a:rPr>
              <a:t> ‚</a:t>
            </a:r>
            <a:r>
              <a:rPr lang="de-DE" altLang="en-US" sz="1800" i="1" dirty="0" err="1">
                <a:solidFill>
                  <a:srgbClr val="FF020B"/>
                </a:solidFill>
                <a:effectLst>
                  <a:outerShdw blurRad="38100" dist="38100" dir="2700000" algn="tl">
                    <a:srgbClr val="000000"/>
                  </a:outerShdw>
                </a:effectLst>
                <a:latin typeface="Times" pitchFamily="2" charset="0"/>
              </a:rPr>
              <a:t>string</a:t>
            </a:r>
            <a:r>
              <a:rPr lang="de-DE" altLang="en-US" sz="1800" i="1" dirty="0">
                <a:solidFill>
                  <a:srgbClr val="FF020B"/>
                </a:solidFill>
                <a:effectLst>
                  <a:outerShdw blurRad="38100" dist="38100" dir="2700000" algn="tl">
                    <a:srgbClr val="000000"/>
                  </a:outerShdw>
                </a:effectLst>
                <a:latin typeface="Times" pitchFamily="2" charset="0"/>
              </a:rPr>
              <a:t> </a:t>
            </a:r>
            <a:r>
              <a:rPr lang="de-DE" altLang="en-US" sz="1800" i="1" dirty="0" err="1">
                <a:solidFill>
                  <a:srgbClr val="FF020B"/>
                </a:solidFill>
                <a:effectLst>
                  <a:outerShdw blurRad="38100" dist="38100" dir="2700000" algn="tl">
                    <a:srgbClr val="000000"/>
                  </a:outerShdw>
                </a:effectLst>
                <a:latin typeface="Times" pitchFamily="2" charset="0"/>
              </a:rPr>
              <a:t>quartet</a:t>
            </a:r>
            <a:r>
              <a:rPr lang="de-DE" altLang="en-US" sz="1800" i="1" dirty="0">
                <a:solidFill>
                  <a:srgbClr val="FF020B"/>
                </a:solidFill>
                <a:effectLst>
                  <a:outerShdw blurRad="38100" dist="38100" dir="2700000" algn="tl">
                    <a:srgbClr val="000000"/>
                  </a:outerShdw>
                </a:effectLst>
                <a:latin typeface="Times" pitchFamily="2" charset="0"/>
              </a:rPr>
              <a:t> </a:t>
            </a:r>
            <a:r>
              <a:rPr lang="de-DE" altLang="en-US" sz="1800" i="1" dirty="0" err="1">
                <a:solidFill>
                  <a:srgbClr val="FF020B"/>
                </a:solidFill>
                <a:effectLst>
                  <a:outerShdw blurRad="38100" dist="38100" dir="2700000" algn="tl">
                    <a:srgbClr val="000000"/>
                  </a:outerShdw>
                </a:effectLst>
                <a:latin typeface="Times" pitchFamily="2" charset="0"/>
              </a:rPr>
              <a:t>phenomenon</a:t>
            </a:r>
            <a:r>
              <a:rPr lang="de-DE" altLang="en-US" sz="1800" i="1" dirty="0">
                <a:solidFill>
                  <a:srgbClr val="FF020B"/>
                </a:solidFill>
                <a:effectLst>
                  <a:outerShdw blurRad="38100" dist="38100" dir="2700000" algn="tl">
                    <a:srgbClr val="000000"/>
                  </a:outerShdw>
                </a:effectLst>
                <a:latin typeface="Times" pitchFamily="2" charset="0"/>
              </a:rPr>
              <a:t>‘.</a:t>
            </a:r>
            <a:r>
              <a:rPr lang="de-DE" altLang="en-US" sz="1800" i="1" dirty="0">
                <a:solidFill>
                  <a:srgbClr val="000000"/>
                </a:solidFill>
                <a:effectLst>
                  <a:outerShdw blurRad="38100" dist="38100" dir="2700000" algn="tl">
                    <a:srgbClr val="FFFFFF"/>
                  </a:outerShdw>
                </a:effectLst>
                <a:latin typeface="Times" pitchFamily="2" charset="0"/>
              </a:rPr>
              <a:t> </a:t>
            </a:r>
          </a:p>
          <a:p>
            <a:pPr>
              <a:defRPr/>
            </a:pPr>
            <a:br>
              <a:rPr lang="de-DE" altLang="en-US" sz="1800" i="1" dirty="0">
                <a:solidFill>
                  <a:srgbClr val="000000"/>
                </a:solidFill>
                <a:effectLst>
                  <a:outerShdw blurRad="38100" dist="38100" dir="2700000" algn="tl">
                    <a:srgbClr val="FFFFFF"/>
                  </a:outerShdw>
                </a:effectLst>
                <a:latin typeface="Times" pitchFamily="2" charset="0"/>
              </a:rPr>
            </a:br>
            <a:r>
              <a:rPr lang="de-DE" altLang="en-US" sz="1800" i="1" dirty="0">
                <a:solidFill>
                  <a:srgbClr val="000000"/>
                </a:solidFill>
                <a:effectLst>
                  <a:outerShdw blurRad="38100" dist="38100" dir="2700000" algn="tl">
                    <a:srgbClr val="FFFFFF"/>
                  </a:outerShdw>
                </a:effectLst>
                <a:latin typeface="Times" pitchFamily="2" charset="0"/>
              </a:rPr>
              <a:t>The </a:t>
            </a:r>
            <a:r>
              <a:rPr lang="de-DE" altLang="en-US" sz="1800" i="1" dirty="0" err="1">
                <a:solidFill>
                  <a:srgbClr val="000000"/>
                </a:solidFill>
                <a:effectLst>
                  <a:outerShdw blurRad="38100" dist="38100" dir="2700000" algn="tl">
                    <a:srgbClr val="FFFFFF"/>
                  </a:outerShdw>
                </a:effectLst>
                <a:latin typeface="Times" pitchFamily="2" charset="0"/>
              </a:rPr>
              <a:t>problem</a:t>
            </a:r>
            <a:r>
              <a:rPr lang="de-DE" altLang="en-US" sz="1800" i="1" dirty="0">
                <a:solidFill>
                  <a:srgbClr val="000000"/>
                </a:solidFill>
                <a:effectLst>
                  <a:outerShdw blurRad="38100" dist="38100" dir="2700000" algn="tl">
                    <a:srgbClr val="FFFFFF"/>
                  </a:outerShdw>
                </a:effectLst>
                <a:latin typeface="Times" pitchFamily="2" charset="0"/>
              </a:rPr>
              <a:t> </a:t>
            </a:r>
            <a:r>
              <a:rPr lang="de-DE" altLang="en-US" sz="1800" i="1" dirty="0" err="1">
                <a:solidFill>
                  <a:srgbClr val="000000"/>
                </a:solidFill>
                <a:effectLst>
                  <a:outerShdw blurRad="38100" dist="38100" dir="2700000" algn="tl">
                    <a:srgbClr val="FFFFFF"/>
                  </a:outerShdw>
                </a:effectLst>
                <a:latin typeface="Times" pitchFamily="2" charset="0"/>
              </a:rPr>
              <a:t>is</a:t>
            </a:r>
            <a:r>
              <a:rPr lang="de-DE" altLang="en-US" sz="1800" i="1" dirty="0">
                <a:solidFill>
                  <a:srgbClr val="000000"/>
                </a:solidFill>
                <a:effectLst>
                  <a:outerShdw blurRad="38100" dist="38100" dir="2700000" algn="tl">
                    <a:srgbClr val="FFFFFF"/>
                  </a:outerShdw>
                </a:effectLst>
                <a:latin typeface="Times" pitchFamily="2" charset="0"/>
              </a:rPr>
              <a:t> </a:t>
            </a:r>
            <a:r>
              <a:rPr lang="de-DE" altLang="en-US" sz="1800" i="1" dirty="0" err="1">
                <a:solidFill>
                  <a:srgbClr val="000000"/>
                </a:solidFill>
                <a:effectLst>
                  <a:outerShdw blurRad="38100" dist="38100" dir="2700000" algn="tl">
                    <a:srgbClr val="FFFFFF"/>
                  </a:outerShdw>
                </a:effectLst>
                <a:latin typeface="Times" pitchFamily="2" charset="0"/>
              </a:rPr>
              <a:t>to</a:t>
            </a:r>
            <a:r>
              <a:rPr lang="de-DE" altLang="en-US" sz="1800" i="1" dirty="0">
                <a:solidFill>
                  <a:srgbClr val="000000"/>
                </a:solidFill>
                <a:effectLst>
                  <a:outerShdw blurRad="38100" dist="38100" dir="2700000" algn="tl">
                    <a:srgbClr val="FFFFFF"/>
                  </a:outerShdw>
                </a:effectLst>
                <a:latin typeface="Times" pitchFamily="2" charset="0"/>
              </a:rPr>
              <a:t> </a:t>
            </a:r>
            <a:r>
              <a:rPr lang="de-DE" altLang="en-US" sz="1800" i="1" dirty="0" err="1">
                <a:solidFill>
                  <a:srgbClr val="000000"/>
                </a:solidFill>
                <a:effectLst>
                  <a:outerShdw blurRad="38100" dist="38100" dir="2700000" algn="tl">
                    <a:srgbClr val="FFFFFF"/>
                  </a:outerShdw>
                </a:effectLst>
                <a:latin typeface="Times" pitchFamily="2" charset="0"/>
              </a:rPr>
              <a:t>question</a:t>
            </a:r>
            <a:r>
              <a:rPr lang="de-DE" altLang="en-US" sz="1800" i="1" dirty="0">
                <a:solidFill>
                  <a:srgbClr val="000000"/>
                </a:solidFill>
                <a:effectLst>
                  <a:outerShdw blurRad="38100" dist="38100" dir="2700000" algn="tl">
                    <a:srgbClr val="FFFFFF"/>
                  </a:outerShdw>
                </a:effectLst>
                <a:latin typeface="Times" pitchFamily="2" charset="0"/>
              </a:rPr>
              <a:t> </a:t>
            </a:r>
            <a:r>
              <a:rPr lang="de-DE" altLang="en-US" sz="1800" i="1" dirty="0" err="1">
                <a:solidFill>
                  <a:srgbClr val="000000"/>
                </a:solidFill>
                <a:effectLst>
                  <a:outerShdw blurRad="38100" dist="38100" dir="2700000" algn="tl">
                    <a:srgbClr val="FFFFFF"/>
                  </a:outerShdw>
                </a:effectLst>
                <a:latin typeface="Times" pitchFamily="2" charset="0"/>
              </a:rPr>
              <a:t>this</a:t>
            </a:r>
            <a:r>
              <a:rPr lang="de-DE" altLang="en-US" sz="1800" i="1" dirty="0">
                <a:solidFill>
                  <a:srgbClr val="000000"/>
                </a:solidFill>
                <a:effectLst>
                  <a:outerShdw blurRad="38100" dist="38100" dir="2700000" algn="tl">
                    <a:srgbClr val="FFFFFF"/>
                  </a:outerShdw>
                </a:effectLst>
                <a:latin typeface="Times" pitchFamily="2" charset="0"/>
              </a:rPr>
              <a:t> </a:t>
            </a:r>
            <a:r>
              <a:rPr lang="de-DE" altLang="en-US" sz="1800" i="1" dirty="0" err="1">
                <a:solidFill>
                  <a:srgbClr val="000000"/>
                </a:solidFill>
                <a:effectLst>
                  <a:outerShdw blurRad="38100" dist="38100" dir="2700000" algn="tl">
                    <a:srgbClr val="FFFFFF"/>
                  </a:outerShdw>
                </a:effectLst>
                <a:latin typeface="Times" pitchFamily="2" charset="0"/>
              </a:rPr>
              <a:t>precise</a:t>
            </a:r>
            <a:r>
              <a:rPr lang="de-DE" altLang="en-US" sz="1800" i="1" dirty="0">
                <a:solidFill>
                  <a:srgbClr val="000000"/>
                </a:solidFill>
                <a:effectLst>
                  <a:outerShdw blurRad="38100" dist="38100" dir="2700000" algn="tl">
                    <a:srgbClr val="FFFFFF"/>
                  </a:outerShdw>
                </a:effectLst>
                <a:latin typeface="Times" pitchFamily="2" charset="0"/>
              </a:rPr>
              <a:t> </a:t>
            </a:r>
            <a:r>
              <a:rPr lang="de-DE" altLang="en-US" sz="1800" i="1" dirty="0" err="1">
                <a:solidFill>
                  <a:srgbClr val="000000"/>
                </a:solidFill>
                <a:effectLst>
                  <a:outerShdw blurRad="38100" dist="38100" dir="2700000" algn="tl">
                    <a:srgbClr val="FFFFFF"/>
                  </a:outerShdw>
                </a:effectLst>
                <a:latin typeface="Times" pitchFamily="2" charset="0"/>
              </a:rPr>
              <a:t>date</a:t>
            </a:r>
            <a:r>
              <a:rPr lang="de-DE" altLang="en-US" sz="1800" i="1" dirty="0">
                <a:solidFill>
                  <a:srgbClr val="000000"/>
                </a:solidFill>
                <a:effectLst>
                  <a:outerShdw blurRad="38100" dist="38100" dir="2700000" algn="tl">
                    <a:srgbClr val="FFFFFF"/>
                  </a:outerShdw>
                </a:effectLst>
                <a:latin typeface="Times" pitchFamily="2" charset="0"/>
              </a:rPr>
              <a:t> (1760) of </a:t>
            </a:r>
            <a:r>
              <a:rPr lang="de-DE" altLang="en-US" sz="1800" i="1" dirty="0" err="1">
                <a:solidFill>
                  <a:srgbClr val="000000"/>
                </a:solidFill>
                <a:effectLst>
                  <a:outerShdw blurRad="38100" dist="38100" dir="2700000" algn="tl">
                    <a:srgbClr val="FFFFFF"/>
                  </a:outerShdw>
                </a:effectLst>
                <a:latin typeface="Times" pitchFamily="2" charset="0"/>
              </a:rPr>
              <a:t>the</a:t>
            </a:r>
            <a:r>
              <a:rPr lang="de-DE" altLang="en-US" sz="1800" i="1" dirty="0">
                <a:solidFill>
                  <a:srgbClr val="000000"/>
                </a:solidFill>
                <a:effectLst>
                  <a:outerShdw blurRad="38100" dist="38100" dir="2700000" algn="tl">
                    <a:srgbClr val="FFFFFF"/>
                  </a:outerShdw>
                </a:effectLst>
                <a:latin typeface="Times" pitchFamily="2" charset="0"/>
              </a:rPr>
              <a:t> </a:t>
            </a:r>
            <a:r>
              <a:rPr lang="de-DE" altLang="en-US" sz="1800" i="1" dirty="0" err="1">
                <a:solidFill>
                  <a:srgbClr val="000000"/>
                </a:solidFill>
                <a:effectLst>
                  <a:outerShdw blurRad="38100" dist="38100" dir="2700000" algn="tl">
                    <a:srgbClr val="FFFFFF"/>
                  </a:outerShdw>
                </a:effectLst>
                <a:latin typeface="Times" pitchFamily="2" charset="0"/>
              </a:rPr>
              <a:t>rise</a:t>
            </a:r>
            <a:r>
              <a:rPr lang="de-DE" altLang="en-US" sz="1800" i="1" dirty="0">
                <a:solidFill>
                  <a:srgbClr val="000000"/>
                </a:solidFill>
                <a:effectLst>
                  <a:outerShdw blurRad="38100" dist="38100" dir="2700000" algn="tl">
                    <a:srgbClr val="FFFFFF"/>
                  </a:outerShdw>
                </a:effectLst>
                <a:latin typeface="Times" pitchFamily="2" charset="0"/>
              </a:rPr>
              <a:t> of </a:t>
            </a:r>
            <a:r>
              <a:rPr lang="de-DE" altLang="en-US" sz="1800" i="1" dirty="0" err="1">
                <a:solidFill>
                  <a:srgbClr val="000000"/>
                </a:solidFill>
                <a:effectLst>
                  <a:outerShdw blurRad="38100" dist="38100" dir="2700000" algn="tl">
                    <a:srgbClr val="FFFFFF"/>
                  </a:outerShdw>
                </a:effectLst>
                <a:latin typeface="Times" pitchFamily="2" charset="0"/>
              </a:rPr>
              <a:t>this</a:t>
            </a:r>
            <a:r>
              <a:rPr lang="de-DE" altLang="en-US" sz="1800" i="1" dirty="0">
                <a:solidFill>
                  <a:srgbClr val="000000"/>
                </a:solidFill>
                <a:effectLst>
                  <a:outerShdw blurRad="38100" dist="38100" dir="2700000" algn="tl">
                    <a:srgbClr val="FFFFFF"/>
                  </a:outerShdw>
                </a:effectLst>
                <a:latin typeface="Times" pitchFamily="2" charset="0"/>
              </a:rPr>
              <a:t> </a:t>
            </a:r>
            <a:r>
              <a:rPr lang="de-DE" altLang="en-US" sz="1800" i="1" dirty="0" err="1">
                <a:solidFill>
                  <a:srgbClr val="000000"/>
                </a:solidFill>
                <a:effectLst>
                  <a:outerShdw blurRad="38100" dist="38100" dir="2700000" algn="tl">
                    <a:srgbClr val="FFFFFF"/>
                  </a:outerShdw>
                </a:effectLst>
                <a:latin typeface="Times" pitchFamily="2" charset="0"/>
              </a:rPr>
              <a:t>precise</a:t>
            </a:r>
            <a:r>
              <a:rPr lang="de-DE" altLang="en-US" sz="1800" i="1" dirty="0">
                <a:solidFill>
                  <a:srgbClr val="000000"/>
                </a:solidFill>
                <a:effectLst>
                  <a:outerShdw blurRad="38100" dist="38100" dir="2700000" algn="tl">
                    <a:srgbClr val="FFFFFF"/>
                  </a:outerShdw>
                </a:effectLst>
                <a:latin typeface="Times" pitchFamily="2" charset="0"/>
              </a:rPr>
              <a:t> instrumental </a:t>
            </a:r>
            <a:r>
              <a:rPr lang="de-DE" altLang="en-US" sz="1800" i="1" dirty="0" err="1">
                <a:solidFill>
                  <a:srgbClr val="000000"/>
                </a:solidFill>
                <a:effectLst>
                  <a:outerShdw blurRad="38100" dist="38100" dir="2700000" algn="tl">
                    <a:srgbClr val="FFFFFF"/>
                  </a:outerShdw>
                </a:effectLst>
                <a:latin typeface="Times" pitchFamily="2" charset="0"/>
              </a:rPr>
              <a:t>art</a:t>
            </a:r>
            <a:r>
              <a:rPr lang="de-DE" altLang="en-US" sz="1800" i="1" dirty="0">
                <a:solidFill>
                  <a:srgbClr val="000000"/>
                </a:solidFill>
                <a:effectLst>
                  <a:outerShdw blurRad="38100" dist="38100" dir="2700000" algn="tl">
                    <a:srgbClr val="FFFFFF"/>
                  </a:outerShdw>
                </a:effectLst>
                <a:latin typeface="Times" pitchFamily="2" charset="0"/>
              </a:rPr>
              <a:t> form (</a:t>
            </a:r>
            <a:r>
              <a:rPr lang="de-DE" altLang="en-US" sz="1800" i="1" dirty="0" err="1">
                <a:solidFill>
                  <a:srgbClr val="000000"/>
                </a:solidFill>
                <a:effectLst>
                  <a:outerShdw blurRad="38100" dist="38100" dir="2700000" algn="tl">
                    <a:srgbClr val="FFFFFF"/>
                  </a:outerShdw>
                </a:effectLst>
                <a:latin typeface="Times" pitchFamily="2" charset="0"/>
              </a:rPr>
              <a:t>the</a:t>
            </a:r>
            <a:r>
              <a:rPr lang="de-DE" altLang="en-US" sz="1800" i="1" dirty="0">
                <a:solidFill>
                  <a:srgbClr val="000000"/>
                </a:solidFill>
                <a:effectLst>
                  <a:outerShdw blurRad="38100" dist="38100" dir="2700000" algn="tl">
                    <a:srgbClr val="FFFFFF"/>
                  </a:outerShdw>
                </a:effectLst>
                <a:latin typeface="Times" pitchFamily="2" charset="0"/>
              </a:rPr>
              <a:t> </a:t>
            </a:r>
            <a:r>
              <a:rPr lang="de-DE" altLang="en-US" sz="1800" i="1" dirty="0" err="1">
                <a:solidFill>
                  <a:srgbClr val="000000"/>
                </a:solidFill>
                <a:effectLst>
                  <a:outerShdw blurRad="38100" dist="38100" dir="2700000" algn="tl">
                    <a:srgbClr val="FFFFFF"/>
                  </a:outerShdw>
                </a:effectLst>
                <a:latin typeface="Times" pitchFamily="2" charset="0"/>
              </a:rPr>
              <a:t>string</a:t>
            </a:r>
            <a:r>
              <a:rPr lang="de-DE" altLang="en-US" sz="1800" i="1" dirty="0">
                <a:solidFill>
                  <a:srgbClr val="000000"/>
                </a:solidFill>
                <a:effectLst>
                  <a:outerShdw blurRad="38100" dist="38100" dir="2700000" algn="tl">
                    <a:srgbClr val="FFFFFF"/>
                  </a:outerShdw>
                </a:effectLst>
                <a:latin typeface="Times" pitchFamily="2" charset="0"/>
              </a:rPr>
              <a:t> </a:t>
            </a:r>
            <a:r>
              <a:rPr lang="de-DE" altLang="en-US" sz="1800" i="1" dirty="0" err="1">
                <a:solidFill>
                  <a:srgbClr val="000000"/>
                </a:solidFill>
                <a:effectLst>
                  <a:outerShdw blurRad="38100" dist="38100" dir="2700000" algn="tl">
                    <a:srgbClr val="FFFFFF"/>
                  </a:outerShdw>
                </a:effectLst>
                <a:latin typeface="Times" pitchFamily="2" charset="0"/>
              </a:rPr>
              <a:t>quartet</a:t>
            </a:r>
            <a:r>
              <a:rPr lang="de-DE" altLang="en-US" sz="1800" i="1" dirty="0">
                <a:solidFill>
                  <a:srgbClr val="000000"/>
                </a:solidFill>
                <a:effectLst>
                  <a:outerShdw blurRad="38100" dist="38100" dir="2700000" algn="tl">
                    <a:srgbClr val="FFFFFF"/>
                  </a:outerShdw>
                </a:effectLst>
                <a:latin typeface="Times" pitchFamily="2" charset="0"/>
              </a:rPr>
              <a:t>) in </a:t>
            </a:r>
            <a:r>
              <a:rPr lang="de-DE" altLang="en-US" sz="1800" i="1" dirty="0" err="1">
                <a:solidFill>
                  <a:srgbClr val="000000"/>
                </a:solidFill>
                <a:effectLst>
                  <a:outerShdw blurRad="38100" dist="38100" dir="2700000" algn="tl">
                    <a:srgbClr val="FFFFFF"/>
                  </a:outerShdw>
                </a:effectLst>
                <a:latin typeface="Times" pitchFamily="2" charset="0"/>
              </a:rPr>
              <a:t>the</a:t>
            </a:r>
            <a:r>
              <a:rPr lang="de-DE" altLang="en-US" sz="1800" i="1" dirty="0">
                <a:solidFill>
                  <a:srgbClr val="000000"/>
                </a:solidFill>
                <a:effectLst>
                  <a:outerShdw blurRad="38100" dist="38100" dir="2700000" algn="tl">
                    <a:srgbClr val="FFFFFF"/>
                  </a:outerShdw>
                </a:effectLst>
                <a:latin typeface="Times" pitchFamily="2" charset="0"/>
              </a:rPr>
              <a:t> </a:t>
            </a:r>
            <a:r>
              <a:rPr lang="de-DE" altLang="en-US" sz="1800" i="1" dirty="0" err="1">
                <a:solidFill>
                  <a:srgbClr val="000000"/>
                </a:solidFill>
                <a:effectLst>
                  <a:outerShdw blurRad="38100" dist="38100" dir="2700000" algn="tl">
                    <a:srgbClr val="FFFFFF"/>
                  </a:outerShdw>
                </a:effectLst>
                <a:latin typeface="Times" pitchFamily="2" charset="0"/>
              </a:rPr>
              <a:t>context</a:t>
            </a:r>
            <a:r>
              <a:rPr lang="de-DE" altLang="en-US" sz="1800" i="1" dirty="0">
                <a:solidFill>
                  <a:srgbClr val="000000"/>
                </a:solidFill>
                <a:effectLst>
                  <a:outerShdw blurRad="38100" dist="38100" dir="2700000" algn="tl">
                    <a:srgbClr val="FFFFFF"/>
                  </a:outerShdw>
                </a:effectLst>
                <a:latin typeface="Times" pitchFamily="2" charset="0"/>
              </a:rPr>
              <a:t> of </a:t>
            </a:r>
            <a:r>
              <a:rPr lang="de-DE" altLang="en-US" sz="1800" i="1" dirty="0" err="1">
                <a:solidFill>
                  <a:srgbClr val="000000"/>
                </a:solidFill>
                <a:effectLst>
                  <a:outerShdw blurRad="38100" dist="38100" dir="2700000" algn="tl">
                    <a:srgbClr val="FFFFFF"/>
                  </a:outerShdw>
                </a:effectLst>
                <a:latin typeface="Times" pitchFamily="2" charset="0"/>
              </a:rPr>
              <a:t>the</a:t>
            </a:r>
            <a:r>
              <a:rPr lang="de-DE" altLang="en-US" sz="1800" i="1" dirty="0">
                <a:solidFill>
                  <a:srgbClr val="000000"/>
                </a:solidFill>
                <a:effectLst>
                  <a:outerShdw blurRad="38100" dist="38100" dir="2700000" algn="tl">
                    <a:srgbClr val="FFFFFF"/>
                  </a:outerShdw>
                </a:effectLst>
                <a:latin typeface="Times" pitchFamily="2" charset="0"/>
              </a:rPr>
              <a:t> European </a:t>
            </a:r>
            <a:r>
              <a:rPr lang="de-DE" altLang="en-US" sz="1800" i="1" dirty="0" err="1">
                <a:solidFill>
                  <a:srgbClr val="000000"/>
                </a:solidFill>
                <a:effectLst>
                  <a:outerShdw blurRad="38100" dist="38100" dir="2700000" algn="tl">
                    <a:srgbClr val="FFFFFF"/>
                  </a:outerShdw>
                </a:effectLst>
                <a:latin typeface="Times" pitchFamily="2" charset="0"/>
              </a:rPr>
              <a:t>music</a:t>
            </a:r>
            <a:r>
              <a:rPr lang="de-DE" altLang="en-US" sz="1800" i="1" dirty="0">
                <a:solidFill>
                  <a:srgbClr val="000000"/>
                </a:solidFill>
                <a:effectLst>
                  <a:outerShdw blurRad="38100" dist="38100" dir="2700000" algn="tl">
                    <a:srgbClr val="FFFFFF"/>
                  </a:outerShdw>
                </a:effectLst>
                <a:latin typeface="Times" pitchFamily="2" charset="0"/>
              </a:rPr>
              <a:t> </a:t>
            </a:r>
            <a:r>
              <a:rPr lang="de-DE" altLang="en-US" sz="1800" i="1" dirty="0" err="1">
                <a:solidFill>
                  <a:srgbClr val="000000"/>
                </a:solidFill>
                <a:effectLst>
                  <a:outerShdw blurRad="38100" dist="38100" dir="2700000" algn="tl">
                    <a:srgbClr val="FFFFFF"/>
                  </a:outerShdw>
                </a:effectLst>
                <a:latin typeface="Times" pitchFamily="2" charset="0"/>
              </a:rPr>
              <a:t>from</a:t>
            </a:r>
            <a:r>
              <a:rPr lang="de-DE" altLang="en-US" sz="1800" i="1" dirty="0">
                <a:solidFill>
                  <a:srgbClr val="000000"/>
                </a:solidFill>
                <a:effectLst>
                  <a:outerShdw blurRad="38100" dist="38100" dir="2700000" algn="tl">
                    <a:srgbClr val="FFFFFF"/>
                  </a:outerShdw>
                </a:effectLst>
                <a:latin typeface="Times" pitchFamily="2" charset="0"/>
              </a:rPr>
              <a:t> </a:t>
            </a:r>
            <a:r>
              <a:rPr lang="de-DE" altLang="en-US" sz="1800" i="1" dirty="0" err="1">
                <a:solidFill>
                  <a:srgbClr val="000000"/>
                </a:solidFill>
                <a:effectLst>
                  <a:outerShdw blurRad="38100" dist="38100" dir="2700000" algn="tl">
                    <a:srgbClr val="FFFFFF"/>
                  </a:outerShdw>
                </a:effectLst>
                <a:latin typeface="Times" pitchFamily="2" charset="0"/>
              </a:rPr>
              <a:t>the</a:t>
            </a:r>
            <a:r>
              <a:rPr lang="de-DE" altLang="en-US" sz="1800" i="1" dirty="0">
                <a:solidFill>
                  <a:srgbClr val="000000"/>
                </a:solidFill>
                <a:effectLst>
                  <a:outerShdw blurRad="38100" dist="38100" dir="2700000" algn="tl">
                    <a:srgbClr val="FFFFFF"/>
                  </a:outerShdw>
                </a:effectLst>
                <a:latin typeface="Times" pitchFamily="2" charset="0"/>
              </a:rPr>
              <a:t> </a:t>
            </a:r>
            <a:r>
              <a:rPr lang="de-DE" altLang="en-US" sz="1800" i="1" dirty="0" err="1">
                <a:solidFill>
                  <a:srgbClr val="000000"/>
                </a:solidFill>
                <a:effectLst>
                  <a:outerShdw blurRad="38100" dist="38100" dir="2700000" algn="tl">
                    <a:srgbClr val="FFFFFF"/>
                  </a:outerShdw>
                </a:effectLst>
                <a:latin typeface="Times" pitchFamily="2" charset="0"/>
              </a:rPr>
              <a:t>systematic</a:t>
            </a:r>
            <a:r>
              <a:rPr lang="de-DE" altLang="en-US" sz="1800" i="1" dirty="0">
                <a:solidFill>
                  <a:srgbClr val="000000"/>
                </a:solidFill>
                <a:effectLst>
                  <a:outerShdw blurRad="38100" dist="38100" dir="2700000" algn="tl">
                    <a:srgbClr val="FFFFFF"/>
                  </a:outerShdw>
                </a:effectLst>
                <a:latin typeface="Times" pitchFamily="2" charset="0"/>
              </a:rPr>
              <a:t> </a:t>
            </a:r>
            <a:r>
              <a:rPr lang="de-DE" altLang="en-US" sz="1800" i="1" dirty="0" err="1">
                <a:solidFill>
                  <a:srgbClr val="000000"/>
                </a:solidFill>
                <a:effectLst>
                  <a:outerShdw blurRad="38100" dist="38100" dir="2700000" algn="tl">
                    <a:srgbClr val="FFFFFF"/>
                  </a:outerShdw>
                </a:effectLst>
                <a:latin typeface="Times" pitchFamily="2" charset="0"/>
              </a:rPr>
              <a:t>point</a:t>
            </a:r>
            <a:r>
              <a:rPr lang="de-DE" altLang="en-US" sz="1800" i="1" dirty="0">
                <a:solidFill>
                  <a:srgbClr val="000000"/>
                </a:solidFill>
                <a:effectLst>
                  <a:outerShdw blurRad="38100" dist="38100" dir="2700000" algn="tl">
                    <a:srgbClr val="FFFFFF"/>
                  </a:outerShdw>
                </a:effectLst>
                <a:latin typeface="Times" pitchFamily="2" charset="0"/>
              </a:rPr>
              <a:t> of </a:t>
            </a:r>
            <a:r>
              <a:rPr lang="de-DE" altLang="en-US" sz="1800" i="1" dirty="0" err="1">
                <a:solidFill>
                  <a:srgbClr val="000000"/>
                </a:solidFill>
                <a:effectLst>
                  <a:outerShdw blurRad="38100" dist="38100" dir="2700000" algn="tl">
                    <a:srgbClr val="FFFFFF"/>
                  </a:outerShdw>
                </a:effectLst>
                <a:latin typeface="Times" pitchFamily="2" charset="0"/>
              </a:rPr>
              <a:t>view</a:t>
            </a:r>
            <a:r>
              <a:rPr lang="de-DE" altLang="en-US" sz="1800" i="1" dirty="0">
                <a:solidFill>
                  <a:srgbClr val="000000"/>
                </a:solidFill>
                <a:effectLst>
                  <a:outerShdw blurRad="38100" dist="38100" dir="2700000" algn="tl">
                    <a:srgbClr val="FFFFFF"/>
                  </a:outerShdw>
                </a:effectLst>
                <a:latin typeface="Times" pitchFamily="2" charset="0"/>
              </a:rPr>
              <a:t>.</a:t>
            </a:r>
            <a:r>
              <a:rPr lang="de-DE" altLang="en-US" sz="1800" dirty="0">
                <a:solidFill>
                  <a:srgbClr val="000000"/>
                </a:solidFill>
                <a:effectLst>
                  <a:outerShdw blurRad="38100" dist="38100" dir="2700000" algn="tl">
                    <a:srgbClr val="FFFFFF"/>
                  </a:outerShdw>
                </a:effectLst>
                <a:latin typeface="Times" pitchFamily="2" charset="0"/>
              </a:rPr>
              <a:t> (G.M.: </a:t>
            </a:r>
            <a:r>
              <a:rPr lang="de-DE" altLang="en-US" sz="1800" i="1" dirty="0">
                <a:solidFill>
                  <a:srgbClr val="000000"/>
                </a:solidFill>
                <a:effectLst>
                  <a:outerShdw blurRad="38100" dist="38100" dir="2700000" algn="tl">
                    <a:srgbClr val="FFFFFF"/>
                  </a:outerShdw>
                </a:effectLst>
                <a:latin typeface="Times" pitchFamily="2" charset="0"/>
              </a:rPr>
              <a:t>The Topos of Music</a:t>
            </a:r>
            <a:r>
              <a:rPr lang="de-DE" altLang="en-US" sz="1800" dirty="0">
                <a:solidFill>
                  <a:srgbClr val="000000"/>
                </a:solidFill>
                <a:effectLst>
                  <a:outerShdw blurRad="38100" dist="38100" dir="2700000" algn="tl">
                    <a:srgbClr val="FFFFFF"/>
                  </a:outerShdw>
                </a:effectLst>
                <a:latin typeface="Times" pitchFamily="2" charset="0"/>
              </a:rPr>
              <a:t>, p. 994)</a:t>
            </a:r>
          </a:p>
          <a:p>
            <a:pPr>
              <a:defRPr/>
            </a:pPr>
            <a:r>
              <a:rPr lang="de-DE" altLang="en-US" sz="1800" dirty="0">
                <a:solidFill>
                  <a:schemeClr val="accent2"/>
                </a:solidFill>
                <a:effectLst>
                  <a:outerShdw blurRad="38100" dist="38100" dir="2700000" algn="tl">
                    <a:srgbClr val="000000"/>
                  </a:outerShdw>
                </a:effectLst>
                <a:latin typeface="Times" pitchFamily="2" charset="0"/>
              </a:rPr>
              <a:t>—&gt; Carl </a:t>
            </a:r>
            <a:r>
              <a:rPr lang="de-DE" altLang="en-US" sz="1800" dirty="0" err="1">
                <a:solidFill>
                  <a:schemeClr val="accent2"/>
                </a:solidFill>
                <a:effectLst>
                  <a:outerShdw blurRad="38100" dist="38100" dir="2700000" algn="tl">
                    <a:srgbClr val="000000"/>
                  </a:outerShdw>
                </a:effectLst>
                <a:latin typeface="Times" pitchFamily="2" charset="0"/>
              </a:rPr>
              <a:t>Dahlhaus</a:t>
            </a:r>
            <a:r>
              <a:rPr lang="de-DE" altLang="en-US" sz="1800" dirty="0">
                <a:solidFill>
                  <a:schemeClr val="accent2"/>
                </a:solidFill>
                <a:effectLst>
                  <a:outerShdw blurRad="38100" dist="38100" dir="2700000" algn="tl">
                    <a:srgbClr val="000000"/>
                  </a:outerShdw>
                </a:effectLst>
                <a:latin typeface="Times" pitchFamily="2" charset="0"/>
              </a:rPr>
              <a:t> </a:t>
            </a:r>
            <a:r>
              <a:rPr lang="de-DE" altLang="en-US" sz="1800" dirty="0" err="1">
                <a:solidFill>
                  <a:schemeClr val="accent2"/>
                </a:solidFill>
                <a:effectLst>
                  <a:outerShdw blurRad="38100" dist="38100" dir="2700000" algn="tl">
                    <a:srgbClr val="000000"/>
                  </a:outerShdw>
                </a:effectLst>
                <a:latin typeface="Times" pitchFamily="2" charset="0"/>
              </a:rPr>
              <a:t>about</a:t>
            </a:r>
            <a:r>
              <a:rPr lang="de-DE" altLang="en-US" sz="1800" dirty="0">
                <a:solidFill>
                  <a:schemeClr val="accent2"/>
                </a:solidFill>
                <a:effectLst>
                  <a:outerShdw blurRad="38100" dist="38100" dir="2700000" algn="tl">
                    <a:srgbClr val="000000"/>
                  </a:outerShdw>
                </a:effectLst>
                <a:latin typeface="Times" pitchFamily="2" charset="0"/>
              </a:rPr>
              <a:t> </a:t>
            </a:r>
            <a:r>
              <a:rPr lang="de-DE" altLang="en-US" sz="1800" dirty="0" err="1">
                <a:solidFill>
                  <a:schemeClr val="accent2"/>
                </a:solidFill>
                <a:effectLst>
                  <a:outerShdw blurRad="38100" dist="38100" dir="2700000" algn="tl">
                    <a:srgbClr val="000000"/>
                  </a:outerShdw>
                </a:effectLst>
                <a:latin typeface="Times" pitchFamily="2" charset="0"/>
              </a:rPr>
              <a:t>history</a:t>
            </a:r>
            <a:r>
              <a:rPr lang="de-DE" altLang="en-US" sz="1800" dirty="0">
                <a:solidFill>
                  <a:schemeClr val="accent2"/>
                </a:solidFill>
                <a:effectLst>
                  <a:outerShdw blurRad="38100" dist="38100" dir="2700000" algn="tl">
                    <a:srgbClr val="000000"/>
                  </a:outerShdw>
                </a:effectLst>
                <a:latin typeface="Times" pitchFamily="2" charset="0"/>
              </a:rPr>
              <a:t> </a:t>
            </a:r>
            <a:r>
              <a:rPr lang="de-DE" altLang="en-US" sz="1800" dirty="0" err="1">
                <a:solidFill>
                  <a:schemeClr val="accent2"/>
                </a:solidFill>
                <a:effectLst>
                  <a:outerShdw blurRad="38100" dist="38100" dir="2700000" algn="tl">
                    <a:srgbClr val="000000"/>
                  </a:outerShdw>
                </a:effectLst>
                <a:latin typeface="Times" pitchFamily="2" charset="0"/>
              </a:rPr>
              <a:t>and</a:t>
            </a:r>
            <a:r>
              <a:rPr lang="de-DE" altLang="en-US" sz="1800" dirty="0">
                <a:solidFill>
                  <a:schemeClr val="accent2"/>
                </a:solidFill>
                <a:effectLst>
                  <a:outerShdw blurRad="38100" dist="38100" dir="2700000" algn="tl">
                    <a:srgbClr val="000000"/>
                  </a:outerShdw>
                </a:effectLst>
                <a:latin typeface="Times" pitchFamily="2" charset="0"/>
              </a:rPr>
              <a:t> </a:t>
            </a:r>
            <a:r>
              <a:rPr lang="de-DE" altLang="en-US" sz="1800" dirty="0" err="1">
                <a:solidFill>
                  <a:schemeClr val="accent2"/>
                </a:solidFill>
                <a:effectLst>
                  <a:outerShdw blurRad="38100" dist="38100" dir="2700000" algn="tl">
                    <a:srgbClr val="000000"/>
                  </a:outerShdw>
                </a:effectLst>
                <a:latin typeface="Times" pitchFamily="2" charset="0"/>
              </a:rPr>
              <a:t>system</a:t>
            </a:r>
            <a:r>
              <a:rPr lang="de-DE" altLang="en-US" sz="1800" dirty="0">
                <a:solidFill>
                  <a:srgbClr val="000000"/>
                </a:solidFill>
                <a:effectLst>
                  <a:outerShdw blurRad="38100" dist="38100" dir="2700000" algn="tl">
                    <a:srgbClr val="FFFFFF"/>
                  </a:outerShdw>
                </a:effectLst>
                <a:latin typeface="Times" pitchFamily="2"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entr" presetSubtype="0" fill="hold" nodeType="clickEffect">
                                  <p:stCondLst>
                                    <p:cond delay="0"/>
                                  </p:stCondLst>
                                  <p:childTnLst>
                                    <p:set>
                                      <p:cBhvr>
                                        <p:cTn id="6" dur="1" fill="hold">
                                          <p:stCondLst>
                                            <p:cond delay="499"/>
                                          </p:stCondLst>
                                        </p:cTn>
                                        <p:tgtEl>
                                          <p:spTgt spid="110694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entr" presetSubtype="0" fill="hold" nodeType="clickEffect">
                                  <p:stCondLst>
                                    <p:cond delay="0"/>
                                  </p:stCondLst>
                                  <p:childTnLst>
                                    <p:set>
                                      <p:cBhvr>
                                        <p:cTn id="10" dur="1" fill="hold">
                                          <p:stCondLst>
                                            <p:cond delay="499"/>
                                          </p:stCondLst>
                                        </p:cTn>
                                        <p:tgtEl>
                                          <p:spTgt spid="110694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0" presetClass="entr" presetSubtype="0" fill="hold" nodeType="clickEffect">
                                  <p:stCondLst>
                                    <p:cond delay="0"/>
                                  </p:stCondLst>
                                  <p:childTnLst>
                                    <p:set>
                                      <p:cBhvr>
                                        <p:cTn id="14" dur="1" fill="hold">
                                          <p:stCondLst>
                                            <p:cond delay="499"/>
                                          </p:stCondLst>
                                        </p:cTn>
                                        <p:tgtEl>
                                          <p:spTgt spid="110694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0" presetClass="entr" presetSubtype="0" fill="hold" nodeType="clickEffect">
                                  <p:stCondLst>
                                    <p:cond delay="0"/>
                                  </p:stCondLst>
                                  <p:childTnLst>
                                    <p:set>
                                      <p:cBhvr>
                                        <p:cTn id="18" dur="1" fill="hold">
                                          <p:stCondLst>
                                            <p:cond delay="499"/>
                                          </p:stCondLst>
                                        </p:cTn>
                                        <p:tgtEl>
                                          <p:spTgt spid="1106946">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0" presetClass="entr" presetSubtype="0" fill="hold" nodeType="clickEffect">
                                  <p:stCondLst>
                                    <p:cond delay="0"/>
                                  </p:stCondLst>
                                  <p:childTnLst>
                                    <p:set>
                                      <p:cBhvr>
                                        <p:cTn id="22" dur="1" fill="hold">
                                          <p:stCondLst>
                                            <p:cond delay="499"/>
                                          </p:stCondLst>
                                        </p:cTn>
                                        <p:tgtEl>
                                          <p:spTgt spid="1106946">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0" presetClass="entr" presetSubtype="0" fill="hold" nodeType="clickEffect">
                                  <p:stCondLst>
                                    <p:cond delay="0"/>
                                  </p:stCondLst>
                                  <p:childTnLst>
                                    <p:set>
                                      <p:cBhvr>
                                        <p:cTn id="26" dur="1" fill="hold">
                                          <p:stCondLst>
                                            <p:cond delay="499"/>
                                          </p:stCondLst>
                                        </p:cTn>
                                        <p:tgtEl>
                                          <p:spTgt spid="1106946">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0" presetClass="entr" presetSubtype="0" fill="hold" nodeType="clickEffect">
                                  <p:stCondLst>
                                    <p:cond delay="0"/>
                                  </p:stCondLst>
                                  <p:childTnLst>
                                    <p:set>
                                      <p:cBhvr>
                                        <p:cTn id="30" dur="1" fill="hold">
                                          <p:stCondLst>
                                            <p:cond delay="499"/>
                                          </p:stCondLst>
                                        </p:cTn>
                                        <p:tgtEl>
                                          <p:spTgt spid="110694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946"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7970" name="Text Box 2">
            <a:extLst>
              <a:ext uri="{FF2B5EF4-FFF2-40B4-BE49-F238E27FC236}">
                <a16:creationId xmlns:a16="http://schemas.microsoft.com/office/drawing/2014/main" id="{48B6E514-B799-5EF7-6F47-7E5C4AA431A6}"/>
              </a:ext>
            </a:extLst>
          </p:cNvPr>
          <p:cNvSpPr txBox="1">
            <a:spLocks noChangeArrowheads="1"/>
          </p:cNvSpPr>
          <p:nvPr/>
        </p:nvSpPr>
        <p:spPr bwMode="auto">
          <a:xfrm>
            <a:off x="1527175" y="309563"/>
            <a:ext cx="8099425" cy="4246562"/>
          </a:xfrm>
          <a:prstGeom prst="rect">
            <a:avLst/>
          </a:prstGeom>
          <a:noFill/>
          <a:ln w="9525">
            <a:noFill/>
            <a:miter lim="800000"/>
            <a:headEnd/>
            <a:tailEnd/>
          </a:ln>
          <a:effectLst/>
        </p:spPr>
        <p:txBody>
          <a:bodyPr>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defRPr/>
            </a:pPr>
            <a:r>
              <a:rPr lang="de-DE" altLang="en-US" sz="1800">
                <a:effectLst>
                  <a:outerShdw blurRad="38100" dist="38100" dir="2700000" algn="tl">
                    <a:srgbClr val="FFFFFF"/>
                  </a:outerShdw>
                </a:effectLst>
                <a:latin typeface="Times" pitchFamily="2" charset="0"/>
              </a:rPr>
              <a:t>Musicological string quartet theory</a:t>
            </a:r>
            <a:r>
              <a:rPr lang="de-DE" altLang="en-US" sz="1800">
                <a:solidFill>
                  <a:srgbClr val="000000"/>
                </a:solidFill>
                <a:effectLst>
                  <a:outerShdw blurRad="38100" dist="38100" dir="2700000" algn="tl">
                    <a:srgbClr val="FFFFFF"/>
                  </a:outerShdw>
                </a:effectLst>
                <a:latin typeface="Times" pitchFamily="2" charset="0"/>
              </a:rPr>
              <a:t> according to Ludwig Finscher:</a:t>
            </a:r>
            <a:br>
              <a:rPr lang="de-DE" altLang="en-US" sz="1800">
                <a:solidFill>
                  <a:srgbClr val="000000"/>
                </a:solidFill>
                <a:effectLst>
                  <a:outerShdw blurRad="38100" dist="38100" dir="2700000" algn="tl">
                    <a:srgbClr val="FFFFFF"/>
                  </a:outerShdw>
                </a:effectLst>
                <a:latin typeface="Times" pitchFamily="2" charset="0"/>
              </a:rPr>
            </a:br>
            <a:r>
              <a:rPr lang="de-DE" altLang="en-US" sz="1800">
                <a:solidFill>
                  <a:srgbClr val="000000"/>
                </a:solidFill>
                <a:effectLst>
                  <a:outerShdw blurRad="38100" dist="38100" dir="2700000" algn="tl">
                    <a:srgbClr val="FFFFFF"/>
                  </a:outerShdw>
                </a:effectLst>
                <a:latin typeface="Times" pitchFamily="2" charset="0"/>
              </a:rPr>
              <a:t> </a:t>
            </a:r>
          </a:p>
          <a:p>
            <a:pPr>
              <a:defRPr/>
            </a:pPr>
            <a:r>
              <a:rPr lang="de-DE" altLang="en-US" sz="1800" i="1">
                <a:solidFill>
                  <a:srgbClr val="000000"/>
                </a:solidFill>
                <a:effectLst>
                  <a:outerShdw blurRad="38100" dist="38100" dir="2700000" algn="tl">
                    <a:srgbClr val="FFFFFF"/>
                  </a:outerShdw>
                </a:effectLst>
                <a:latin typeface="Times" pitchFamily="2" charset="0"/>
              </a:rPr>
              <a:t>Das Streichquartett ist die einzige Gattung der neueren Instrumentalmusik, die eine solche an einem einzigen künstlerischen Modell entwickelte, vergleichsweise genau und detailliert ausformulierte und als allgemeinverbindlich akzeptierte Theorie ausgebildet hat. </a:t>
            </a:r>
            <a:r>
              <a:rPr lang="de-DE" altLang="en-US" sz="1800">
                <a:solidFill>
                  <a:srgbClr val="000000"/>
                </a:solidFill>
                <a:effectLst>
                  <a:outerShdw blurRad="38100" dist="38100" dir="2700000" algn="tl">
                    <a:srgbClr val="FFFFFF"/>
                  </a:outerShdw>
                </a:effectLst>
                <a:latin typeface="Times" pitchFamily="2" charset="0"/>
              </a:rPr>
              <a:t>(L.F. p.279)</a:t>
            </a:r>
          </a:p>
          <a:p>
            <a:pPr>
              <a:defRPr/>
            </a:pPr>
            <a:br>
              <a:rPr lang="de-DE" altLang="en-US" sz="1800" i="1">
                <a:solidFill>
                  <a:schemeClr val="accent2"/>
                </a:solidFill>
                <a:effectLst>
                  <a:outerShdw blurRad="38100" dist="38100" dir="2700000" algn="tl">
                    <a:srgbClr val="000000"/>
                  </a:outerShdw>
                </a:effectLst>
                <a:latin typeface="Times" pitchFamily="2" charset="0"/>
              </a:rPr>
            </a:br>
            <a:r>
              <a:rPr lang="de-DE" altLang="en-US" sz="1800" i="1">
                <a:solidFill>
                  <a:schemeClr val="accent2"/>
                </a:solidFill>
                <a:effectLst>
                  <a:outerShdw blurRad="38100" dist="38100" dir="2700000" algn="tl">
                    <a:srgbClr val="000000"/>
                  </a:outerShdw>
                </a:effectLst>
                <a:latin typeface="Times" pitchFamily="2" charset="0"/>
              </a:rPr>
              <a:t>The string quartet is the only genre of more recent instrumental music that has developed a comparably detailed and generally accepted theory built upon a single artistic model.</a:t>
            </a:r>
          </a:p>
          <a:p>
            <a:pPr>
              <a:defRPr/>
            </a:pPr>
            <a:br>
              <a:rPr lang="de-DE" altLang="en-US" sz="1800">
                <a:solidFill>
                  <a:srgbClr val="000000"/>
                </a:solidFill>
                <a:effectLst>
                  <a:outerShdw blurRad="38100" dist="38100" dir="2700000" algn="tl">
                    <a:srgbClr val="FFFFFF"/>
                  </a:outerShdw>
                </a:effectLst>
                <a:latin typeface="Times" pitchFamily="2" charset="0"/>
              </a:rPr>
            </a:br>
            <a:r>
              <a:rPr lang="de-DE" altLang="en-US" sz="1800">
                <a:solidFill>
                  <a:srgbClr val="000000"/>
                </a:solidFill>
                <a:effectLst>
                  <a:outerShdw blurRad="38100" dist="38100" dir="2700000" algn="tl">
                    <a:srgbClr val="FFFFFF"/>
                  </a:outerShdw>
                </a:effectLst>
                <a:latin typeface="Times" pitchFamily="2" charset="0"/>
              </a:rPr>
              <a:t>This model is based on</a:t>
            </a:r>
          </a:p>
          <a:p>
            <a:pPr>
              <a:buFontTx/>
              <a:buChar char="•"/>
              <a:defRPr/>
            </a:pPr>
            <a:r>
              <a:rPr lang="de-DE" altLang="en-US" sz="1800">
                <a:solidFill>
                  <a:srgbClr val="000000"/>
                </a:solidFill>
                <a:effectLst>
                  <a:outerShdw blurRad="38100" dist="38100" dir="2700000" algn="tl">
                    <a:srgbClr val="FFFFFF"/>
                  </a:outerShdw>
                </a:effectLst>
                <a:latin typeface="Times" pitchFamily="2" charset="0"/>
              </a:rPr>
              <a:t> the four part texture</a:t>
            </a:r>
          </a:p>
          <a:p>
            <a:pPr>
              <a:buFontTx/>
              <a:buChar char="•"/>
              <a:defRPr/>
            </a:pPr>
            <a:r>
              <a:rPr lang="de-DE" altLang="en-US" sz="1800">
                <a:solidFill>
                  <a:srgbClr val="000000"/>
                </a:solidFill>
                <a:effectLst>
                  <a:outerShdw blurRad="38100" dist="38100" dir="2700000" algn="tl">
                    <a:srgbClr val="FFFFFF"/>
                  </a:outerShdw>
                </a:effectLst>
                <a:latin typeface="Times" pitchFamily="2" charset="0"/>
              </a:rPr>
              <a:t> the topos of a conversation of four humanistically educated persons</a:t>
            </a:r>
          </a:p>
          <a:p>
            <a:pPr>
              <a:buFontTx/>
              <a:buChar char="•"/>
              <a:defRPr/>
            </a:pPr>
            <a:r>
              <a:rPr lang="de-DE" altLang="en-US" sz="1800">
                <a:solidFill>
                  <a:srgbClr val="000000"/>
                </a:solidFill>
                <a:effectLst>
                  <a:outerShdw blurRad="38100" dist="38100" dir="2700000" algn="tl">
                    <a:srgbClr val="FFFFFF"/>
                  </a:outerShdw>
                </a:effectLst>
                <a:latin typeface="Times" pitchFamily="2" charset="0"/>
              </a:rPr>
              <a:t> the distinguished character of the family of violins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entr" presetSubtype="0" fill="hold" nodeType="clickEffect">
                                  <p:stCondLst>
                                    <p:cond delay="0"/>
                                  </p:stCondLst>
                                  <p:childTnLst>
                                    <p:set>
                                      <p:cBhvr>
                                        <p:cTn id="6" dur="1" fill="hold">
                                          <p:stCondLst>
                                            <p:cond delay="499"/>
                                          </p:stCondLst>
                                        </p:cTn>
                                        <p:tgtEl>
                                          <p:spTgt spid="110797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entr" presetSubtype="0" fill="hold" nodeType="clickEffect">
                                  <p:stCondLst>
                                    <p:cond delay="0"/>
                                  </p:stCondLst>
                                  <p:childTnLst>
                                    <p:set>
                                      <p:cBhvr>
                                        <p:cTn id="10" dur="1" fill="hold">
                                          <p:stCondLst>
                                            <p:cond delay="499"/>
                                          </p:stCondLst>
                                        </p:cTn>
                                        <p:tgtEl>
                                          <p:spTgt spid="110797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0" presetClass="entr" presetSubtype="0" fill="hold" nodeType="clickEffect">
                                  <p:stCondLst>
                                    <p:cond delay="0"/>
                                  </p:stCondLst>
                                  <p:childTnLst>
                                    <p:set>
                                      <p:cBhvr>
                                        <p:cTn id="14" dur="1" fill="hold">
                                          <p:stCondLst>
                                            <p:cond delay="499"/>
                                          </p:stCondLst>
                                        </p:cTn>
                                        <p:tgtEl>
                                          <p:spTgt spid="110797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0" presetClass="entr" presetSubtype="0" fill="hold" nodeType="clickEffect">
                                  <p:stCondLst>
                                    <p:cond delay="0"/>
                                  </p:stCondLst>
                                  <p:childTnLst>
                                    <p:set>
                                      <p:cBhvr>
                                        <p:cTn id="18" dur="1" fill="hold">
                                          <p:stCondLst>
                                            <p:cond delay="499"/>
                                          </p:stCondLst>
                                        </p:cTn>
                                        <p:tgtEl>
                                          <p:spTgt spid="1107970">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0" presetClass="entr" presetSubtype="0" fill="hold" nodeType="clickEffect">
                                  <p:stCondLst>
                                    <p:cond delay="0"/>
                                  </p:stCondLst>
                                  <p:childTnLst>
                                    <p:set>
                                      <p:cBhvr>
                                        <p:cTn id="22" dur="1" fill="hold">
                                          <p:stCondLst>
                                            <p:cond delay="499"/>
                                          </p:stCondLst>
                                        </p:cTn>
                                        <p:tgtEl>
                                          <p:spTgt spid="1107970">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0" presetClass="entr" presetSubtype="0" fill="hold" nodeType="clickEffect">
                                  <p:stCondLst>
                                    <p:cond delay="0"/>
                                  </p:stCondLst>
                                  <p:childTnLst>
                                    <p:set>
                                      <p:cBhvr>
                                        <p:cTn id="26" dur="1" fill="hold">
                                          <p:stCondLst>
                                            <p:cond delay="499"/>
                                          </p:stCondLst>
                                        </p:cTn>
                                        <p:tgtEl>
                                          <p:spTgt spid="1107970">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0" presetClass="entr" presetSubtype="0" fill="hold" nodeType="clickEffect">
                                  <p:stCondLst>
                                    <p:cond delay="0"/>
                                  </p:stCondLst>
                                  <p:childTnLst>
                                    <p:set>
                                      <p:cBhvr>
                                        <p:cTn id="30" dur="1" fill="hold">
                                          <p:stCondLst>
                                            <p:cond delay="499"/>
                                          </p:stCondLst>
                                        </p:cTn>
                                        <p:tgtEl>
                                          <p:spTgt spid="110797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7970"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8994" name="Text Box 2">
            <a:extLst>
              <a:ext uri="{FF2B5EF4-FFF2-40B4-BE49-F238E27FC236}">
                <a16:creationId xmlns:a16="http://schemas.microsoft.com/office/drawing/2014/main" id="{C84E6A09-322D-2EC1-066F-B42C71C6B9A0}"/>
              </a:ext>
            </a:extLst>
          </p:cNvPr>
          <p:cNvSpPr txBox="1">
            <a:spLocks noChangeArrowheads="1"/>
          </p:cNvSpPr>
          <p:nvPr/>
        </p:nvSpPr>
        <p:spPr bwMode="auto">
          <a:xfrm>
            <a:off x="1262063" y="309563"/>
            <a:ext cx="8512175" cy="6302375"/>
          </a:xfrm>
          <a:prstGeom prst="rect">
            <a:avLst/>
          </a:prstGeom>
          <a:noFill/>
          <a:ln w="9525">
            <a:noFill/>
            <a:miter lim="800000"/>
            <a:headEnd/>
            <a:tailEnd/>
          </a:ln>
          <a:effectLst/>
        </p:spPr>
        <p:txBody>
          <a:bodyPr>
            <a:spAutoFit/>
          </a:bodyPr>
          <a:lstStyle>
            <a:lvl1pPr defTabSz="384175">
              <a:defRPr sz="2800">
                <a:solidFill>
                  <a:schemeClr val="tx1"/>
                </a:solidFill>
                <a:latin typeface="Math1" pitchFamily="2" charset="0"/>
                <a:ea typeface="ＭＳ Ｐゴシック" panose="020B0600070205080204" pitchFamily="34" charset="-128"/>
              </a:defRPr>
            </a:lvl1pPr>
            <a:lvl2pPr marL="37931725" indent="-37474525" defTabSz="38417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defRPr/>
            </a:pPr>
            <a:r>
              <a:rPr lang="de-DE" altLang="en-US" sz="1700" b="1">
                <a:solidFill>
                  <a:srgbClr val="000000"/>
                </a:solidFill>
                <a:effectLst>
                  <a:outerShdw blurRad="38100" dist="38100" dir="2700000" algn="tl">
                    <a:srgbClr val="FFFFFF"/>
                  </a:outerShdw>
                </a:effectLst>
                <a:latin typeface="Times" pitchFamily="2" charset="0"/>
              </a:rPr>
              <a:t>the four part texture </a:t>
            </a:r>
            <a:r>
              <a:rPr lang="de-DE" altLang="en-US" sz="1700">
                <a:solidFill>
                  <a:srgbClr val="000000"/>
                </a:solidFill>
                <a:effectLst>
                  <a:outerShdw blurRad="38100" dist="38100" dir="2700000" algn="tl">
                    <a:srgbClr val="FFFFFF"/>
                  </a:outerShdw>
                </a:effectLst>
                <a:latin typeface="Times" pitchFamily="2" charset="0"/>
              </a:rPr>
              <a:t>(G.M.: p. 995)</a:t>
            </a:r>
          </a:p>
          <a:p>
            <a:pPr>
              <a:defRPr/>
            </a:pPr>
            <a:r>
              <a:rPr lang="de-DE" altLang="en-US" sz="1700" i="1">
                <a:solidFill>
                  <a:srgbClr val="000000"/>
                </a:solidFill>
                <a:effectLst>
                  <a:outerShdw blurRad="38100" dist="38100" dir="2700000" algn="tl">
                    <a:srgbClr val="FFFFFF"/>
                  </a:outerShdw>
                </a:effectLst>
                <a:latin typeface="Times" pitchFamily="2" charset="0"/>
              </a:rPr>
              <a:t>The four part texture was the ideal type of structured polyphony which was oriented on the counterpoint with its long tradition. This is the formal, or better: formalized element of string quartet theory. We have to take it in the full conceptual ambiguity, i.e., on the one hand the texture „note against note“ in its linear temporal progression in the sense of classical counterpoint. On the other, it is a texture of vertical units as an expression of harmonic relations. </a:t>
            </a:r>
          </a:p>
          <a:p>
            <a:pPr>
              <a:defRPr/>
            </a:pPr>
            <a:endParaRPr lang="de-DE" altLang="en-US" sz="1700" i="1">
              <a:solidFill>
                <a:srgbClr val="000000"/>
              </a:solidFill>
              <a:effectLst>
                <a:outerShdw blurRad="38100" dist="38100" dir="2700000" algn="tl">
                  <a:srgbClr val="FFFFFF"/>
                </a:outerShdw>
              </a:effectLst>
              <a:latin typeface="Times" pitchFamily="2" charset="0"/>
            </a:endParaRPr>
          </a:p>
          <a:p>
            <a:pPr>
              <a:defRPr/>
            </a:pPr>
            <a:r>
              <a:rPr lang="de-DE" altLang="en-US" sz="1700" i="1">
                <a:solidFill>
                  <a:srgbClr val="000000"/>
                </a:solidFill>
                <a:effectLst>
                  <a:outerShdw blurRad="38100" dist="38100" dir="2700000" algn="tl">
                    <a:srgbClr val="FFFFFF"/>
                  </a:outerShdw>
                </a:effectLst>
                <a:latin typeface="Times" pitchFamily="2" charset="0"/>
              </a:rPr>
              <a:t>With Haydn one could imagine that he could have added a fifth voice to „enrich the texture“. But it is reported that he ‚failed‘ on several occasions with this ‚experiment‘. Ries reports 1838 (</a:t>
            </a:r>
            <a:r>
              <a:rPr lang="de-DE" altLang="en-US" sz="1700" i="1">
                <a:effectLst>
                  <a:outerShdw blurRad="38100" dist="38100" dir="2700000" algn="tl">
                    <a:srgbClr val="FFFFFF"/>
                  </a:outerShdw>
                </a:effectLst>
                <a:latin typeface="Times" pitchFamily="2" charset="0"/>
              </a:rPr>
              <a:t>L.F.</a:t>
            </a:r>
            <a:r>
              <a:rPr lang="de-DE" altLang="en-US" sz="1700" i="1">
                <a:solidFill>
                  <a:srgbClr val="10FF00"/>
                </a:solidFill>
                <a:effectLst>
                  <a:outerShdw blurRad="38100" dist="38100" dir="2700000" algn="tl">
                    <a:srgbClr val="000000"/>
                  </a:outerShdw>
                </a:effectLst>
                <a:latin typeface="Times" pitchFamily="2" charset="0"/>
              </a:rPr>
              <a:t> </a:t>
            </a:r>
            <a:r>
              <a:rPr lang="de-DE" altLang="en-US" sz="1700" i="1">
                <a:solidFill>
                  <a:srgbClr val="000000"/>
                </a:solidFill>
                <a:effectLst>
                  <a:outerShdw blurRad="38100" dist="38100" dir="2700000" algn="tl">
                    <a:srgbClr val="FFFFFF"/>
                  </a:outerShdw>
                </a:effectLst>
                <a:latin typeface="Times" pitchFamily="2" charset="0"/>
              </a:rPr>
              <a:t> p. 287): </a:t>
            </a:r>
            <a:br>
              <a:rPr lang="de-DE" altLang="en-US" sz="1700" i="1">
                <a:solidFill>
                  <a:srgbClr val="000000"/>
                </a:solidFill>
                <a:effectLst>
                  <a:outerShdw blurRad="38100" dist="38100" dir="2700000" algn="tl">
                    <a:srgbClr val="FFFFFF"/>
                  </a:outerShdw>
                </a:effectLst>
                <a:latin typeface="Times" pitchFamily="2" charset="0"/>
              </a:rPr>
            </a:br>
            <a:r>
              <a:rPr lang="de-DE" altLang="en-US" sz="1700" i="1">
                <a:solidFill>
                  <a:srgbClr val="000000"/>
                </a:solidFill>
                <a:effectLst>
                  <a:outerShdw blurRad="38100" dist="38100" dir="2700000" algn="tl">
                    <a:srgbClr val="FFFFFF"/>
                  </a:outerShdw>
                </a:effectLst>
                <a:latin typeface="Times" pitchFamily="2" charset="0"/>
              </a:rPr>
              <a:t>	Bei der nämlichen Gelegenheit fragte ich Haydn, warum er nie ein Violinquintett </a:t>
            </a:r>
            <a:br>
              <a:rPr lang="de-DE" altLang="en-US" sz="1700" i="1">
                <a:solidFill>
                  <a:srgbClr val="000000"/>
                </a:solidFill>
                <a:effectLst>
                  <a:outerShdw blurRad="38100" dist="38100" dir="2700000" algn="tl">
                    <a:srgbClr val="FFFFFF"/>
                  </a:outerShdw>
                </a:effectLst>
                <a:latin typeface="Times" pitchFamily="2" charset="0"/>
              </a:rPr>
            </a:br>
            <a:r>
              <a:rPr lang="de-DE" altLang="en-US" sz="1700" i="1">
                <a:solidFill>
                  <a:srgbClr val="000000"/>
                </a:solidFill>
                <a:effectLst>
                  <a:outerShdw blurRad="38100" dist="38100" dir="2700000" algn="tl">
                    <a:srgbClr val="FFFFFF"/>
                  </a:outerShdw>
                </a:effectLst>
                <a:latin typeface="Times" pitchFamily="2" charset="0"/>
              </a:rPr>
              <a:t>	geschrieben habe, und erhielt die lakonische Antwort, er habe immer mit vier Stimmen </a:t>
            </a:r>
            <a:br>
              <a:rPr lang="de-DE" altLang="en-US" sz="1700" i="1">
                <a:solidFill>
                  <a:srgbClr val="000000"/>
                </a:solidFill>
                <a:effectLst>
                  <a:outerShdw blurRad="38100" dist="38100" dir="2700000" algn="tl">
                    <a:srgbClr val="FFFFFF"/>
                  </a:outerShdw>
                </a:effectLst>
                <a:latin typeface="Times" pitchFamily="2" charset="0"/>
              </a:rPr>
            </a:br>
            <a:r>
              <a:rPr lang="de-DE" altLang="en-US" sz="1700" i="1">
                <a:solidFill>
                  <a:srgbClr val="000000"/>
                </a:solidFill>
                <a:effectLst>
                  <a:outerShdw blurRad="38100" dist="38100" dir="2700000" algn="tl">
                    <a:srgbClr val="FFFFFF"/>
                  </a:outerShdw>
                </a:effectLst>
                <a:latin typeface="Times" pitchFamily="2" charset="0"/>
              </a:rPr>
              <a:t>	genug gehabt. Man hatte mir nämlich gesagt, es seien drei Quintette von Haydn begehrt </a:t>
            </a:r>
            <a:br>
              <a:rPr lang="de-DE" altLang="en-US" sz="1700" i="1">
                <a:solidFill>
                  <a:srgbClr val="000000"/>
                </a:solidFill>
                <a:effectLst>
                  <a:outerShdw blurRad="38100" dist="38100" dir="2700000" algn="tl">
                    <a:srgbClr val="FFFFFF"/>
                  </a:outerShdw>
                </a:effectLst>
                <a:latin typeface="Times" pitchFamily="2" charset="0"/>
              </a:rPr>
            </a:br>
            <a:r>
              <a:rPr lang="de-DE" altLang="en-US" sz="1700" i="1">
                <a:solidFill>
                  <a:srgbClr val="000000"/>
                </a:solidFill>
                <a:effectLst>
                  <a:outerShdw blurRad="38100" dist="38100" dir="2700000" algn="tl">
                    <a:srgbClr val="FFFFFF"/>
                  </a:outerShdw>
                </a:effectLst>
                <a:latin typeface="Times" pitchFamily="2" charset="0"/>
              </a:rPr>
              <a:t>	worden, die er aber nie hätte komponieren können, weil er sich in den Quartettstil so </a:t>
            </a:r>
            <a:br>
              <a:rPr lang="de-DE" altLang="en-US" sz="1700" i="1">
                <a:solidFill>
                  <a:srgbClr val="000000"/>
                </a:solidFill>
                <a:effectLst>
                  <a:outerShdw blurRad="38100" dist="38100" dir="2700000" algn="tl">
                    <a:srgbClr val="FFFFFF"/>
                  </a:outerShdw>
                </a:effectLst>
                <a:latin typeface="Times" pitchFamily="2" charset="0"/>
              </a:rPr>
            </a:br>
            <a:r>
              <a:rPr lang="de-DE" altLang="en-US" sz="1700" i="1">
                <a:solidFill>
                  <a:srgbClr val="000000"/>
                </a:solidFill>
                <a:effectLst>
                  <a:outerShdw blurRad="38100" dist="38100" dir="2700000" algn="tl">
                    <a:srgbClr val="FFFFFF"/>
                  </a:outerShdw>
                </a:effectLst>
                <a:latin typeface="Times" pitchFamily="2" charset="0"/>
              </a:rPr>
              <a:t>	hineingeschrieben habe, dass er die fünfte Stimme nicht finden könne; er habe angefangen, </a:t>
            </a:r>
            <a:br>
              <a:rPr lang="de-DE" altLang="en-US" sz="1700" i="1">
                <a:solidFill>
                  <a:srgbClr val="000000"/>
                </a:solidFill>
                <a:effectLst>
                  <a:outerShdw blurRad="38100" dist="38100" dir="2700000" algn="tl">
                    <a:srgbClr val="FFFFFF"/>
                  </a:outerShdw>
                </a:effectLst>
                <a:latin typeface="Times" pitchFamily="2" charset="0"/>
              </a:rPr>
            </a:br>
            <a:r>
              <a:rPr lang="de-DE" altLang="en-US" sz="1700" i="1">
                <a:solidFill>
                  <a:srgbClr val="000000"/>
                </a:solidFill>
                <a:effectLst>
                  <a:outerShdw blurRad="38100" dist="38100" dir="2700000" algn="tl">
                    <a:srgbClr val="FFFFFF"/>
                  </a:outerShdw>
                </a:effectLst>
                <a:latin typeface="Times" pitchFamily="2" charset="0"/>
              </a:rPr>
              <a:t>	es sei aber aus einem Versuche am Ende ein Quartett, aus dem anderen eine Sonate </a:t>
            </a:r>
            <a:br>
              <a:rPr lang="de-DE" altLang="en-US" sz="1700" i="1">
                <a:solidFill>
                  <a:srgbClr val="000000"/>
                </a:solidFill>
                <a:effectLst>
                  <a:outerShdw blurRad="38100" dist="38100" dir="2700000" algn="tl">
                    <a:srgbClr val="FFFFFF"/>
                  </a:outerShdw>
                </a:effectLst>
                <a:latin typeface="Times" pitchFamily="2" charset="0"/>
              </a:rPr>
            </a:br>
            <a:r>
              <a:rPr lang="de-DE" altLang="en-US" sz="1700" i="1">
                <a:solidFill>
                  <a:srgbClr val="000000"/>
                </a:solidFill>
                <a:effectLst>
                  <a:outerShdw blurRad="38100" dist="38100" dir="2700000" algn="tl">
                    <a:srgbClr val="FFFFFF"/>
                  </a:outerShdw>
                </a:effectLst>
                <a:latin typeface="Times" pitchFamily="2" charset="0"/>
              </a:rPr>
              <a:t>	geworden.</a:t>
            </a:r>
          </a:p>
          <a:p>
            <a:pPr>
              <a:defRPr/>
            </a:pPr>
            <a:r>
              <a:rPr lang="de-DE" altLang="en-US" sz="1700" i="1">
                <a:solidFill>
                  <a:schemeClr val="accent2"/>
                </a:solidFill>
                <a:effectLst>
                  <a:outerShdw blurRad="38100" dist="38100" dir="2700000" algn="tl">
                    <a:srgbClr val="000000"/>
                  </a:outerShdw>
                </a:effectLst>
                <a:latin typeface="Times" pitchFamily="2" charset="0"/>
              </a:rPr>
              <a:t>	On the said occasion I asked Haydn why he had never written a violin quintet, and I </a:t>
            </a:r>
            <a:br>
              <a:rPr lang="de-DE" altLang="en-US" sz="1700" i="1">
                <a:solidFill>
                  <a:schemeClr val="accent2"/>
                </a:solidFill>
                <a:effectLst>
                  <a:outerShdw blurRad="38100" dist="38100" dir="2700000" algn="tl">
                    <a:srgbClr val="000000"/>
                  </a:outerShdw>
                </a:effectLst>
                <a:latin typeface="Times" pitchFamily="2" charset="0"/>
              </a:rPr>
            </a:br>
            <a:r>
              <a:rPr lang="de-DE" altLang="en-US" sz="1700" i="1">
                <a:solidFill>
                  <a:schemeClr val="accent2"/>
                </a:solidFill>
                <a:effectLst>
                  <a:outerShdw blurRad="38100" dist="38100" dir="2700000" algn="tl">
                    <a:srgbClr val="000000"/>
                  </a:outerShdw>
                </a:effectLst>
                <a:latin typeface="Times" pitchFamily="2" charset="0"/>
              </a:rPr>
              <a:t>	obtained the laconic answer that he had always had enough with four voices. They had told </a:t>
            </a:r>
            <a:br>
              <a:rPr lang="de-DE" altLang="en-US" sz="1700" i="1">
                <a:solidFill>
                  <a:schemeClr val="accent2"/>
                </a:solidFill>
                <a:effectLst>
                  <a:outerShdw blurRad="38100" dist="38100" dir="2700000" algn="tl">
                    <a:srgbClr val="000000"/>
                  </a:outerShdw>
                </a:effectLst>
                <a:latin typeface="Times" pitchFamily="2" charset="0"/>
              </a:rPr>
            </a:br>
            <a:r>
              <a:rPr lang="de-DE" altLang="en-US" sz="1700" i="1">
                <a:solidFill>
                  <a:schemeClr val="accent2"/>
                </a:solidFill>
                <a:effectLst>
                  <a:outerShdw blurRad="38100" dist="38100" dir="2700000" algn="tl">
                    <a:srgbClr val="000000"/>
                  </a:outerShdw>
                </a:effectLst>
                <a:latin typeface="Times" pitchFamily="2" charset="0"/>
              </a:rPr>
              <a:t>	me that three quintets had been commissioned to Haydn, which he however was never able </a:t>
            </a:r>
            <a:br>
              <a:rPr lang="de-DE" altLang="en-US" sz="1700" i="1">
                <a:solidFill>
                  <a:schemeClr val="accent2"/>
                </a:solidFill>
                <a:effectLst>
                  <a:outerShdw blurRad="38100" dist="38100" dir="2700000" algn="tl">
                    <a:srgbClr val="000000"/>
                  </a:outerShdw>
                </a:effectLst>
                <a:latin typeface="Times" pitchFamily="2" charset="0"/>
              </a:rPr>
            </a:br>
            <a:r>
              <a:rPr lang="de-DE" altLang="en-US" sz="1700" i="1">
                <a:solidFill>
                  <a:schemeClr val="accent2"/>
                </a:solidFill>
                <a:effectLst>
                  <a:outerShdw blurRad="38100" dist="38100" dir="2700000" algn="tl">
                    <a:srgbClr val="000000"/>
                  </a:outerShdw>
                </a:effectLst>
                <a:latin typeface="Times" pitchFamily="2" charset="0"/>
              </a:rPr>
              <a:t>	to compose since he had become so accustomed to the quartet style that he could not find a </a:t>
            </a:r>
            <a:br>
              <a:rPr lang="de-DE" altLang="en-US" sz="1700" i="1">
                <a:solidFill>
                  <a:schemeClr val="accent2"/>
                </a:solidFill>
                <a:effectLst>
                  <a:outerShdw blurRad="38100" dist="38100" dir="2700000" algn="tl">
                    <a:srgbClr val="000000"/>
                  </a:outerShdw>
                </a:effectLst>
                <a:latin typeface="Times" pitchFamily="2" charset="0"/>
              </a:rPr>
            </a:br>
            <a:r>
              <a:rPr lang="de-DE" altLang="en-US" sz="1700" i="1">
                <a:solidFill>
                  <a:schemeClr val="accent2"/>
                </a:solidFill>
                <a:effectLst>
                  <a:outerShdw blurRad="38100" dist="38100" dir="2700000" algn="tl">
                    <a:srgbClr val="000000"/>
                  </a:outerShdw>
                </a:effectLst>
                <a:latin typeface="Times" pitchFamily="2" charset="0"/>
              </a:rPr>
              <a:t>	fifth voice; he had commenced but from one attempt a quartet emerged, and from another a </a:t>
            </a:r>
            <a:br>
              <a:rPr lang="de-DE" altLang="en-US" sz="1700" i="1">
                <a:solidFill>
                  <a:schemeClr val="accent2"/>
                </a:solidFill>
                <a:effectLst>
                  <a:outerShdw blurRad="38100" dist="38100" dir="2700000" algn="tl">
                    <a:srgbClr val="000000"/>
                  </a:outerShdw>
                </a:effectLst>
                <a:latin typeface="Times" pitchFamily="2" charset="0"/>
              </a:rPr>
            </a:br>
            <a:r>
              <a:rPr lang="de-DE" altLang="en-US" sz="1700" i="1">
                <a:solidFill>
                  <a:schemeClr val="accent2"/>
                </a:solidFill>
                <a:effectLst>
                  <a:outerShdw blurRad="38100" dist="38100" dir="2700000" algn="tl">
                    <a:srgbClr val="000000"/>
                  </a:outerShdw>
                </a:effectLst>
                <a:latin typeface="Times" pitchFamily="2" charset="0"/>
              </a:rPr>
              <a:t>	sonata.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entr" presetSubtype="0" fill="hold" nodeType="clickEffect">
                                  <p:stCondLst>
                                    <p:cond delay="0"/>
                                  </p:stCondLst>
                                  <p:childTnLst>
                                    <p:set>
                                      <p:cBhvr>
                                        <p:cTn id="6" dur="1" fill="hold">
                                          <p:stCondLst>
                                            <p:cond delay="499"/>
                                          </p:stCondLst>
                                        </p:cTn>
                                        <p:tgtEl>
                                          <p:spTgt spid="110899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entr" presetSubtype="0" fill="hold" nodeType="clickEffect">
                                  <p:stCondLst>
                                    <p:cond delay="0"/>
                                  </p:stCondLst>
                                  <p:childTnLst>
                                    <p:set>
                                      <p:cBhvr>
                                        <p:cTn id="10" dur="1" fill="hold">
                                          <p:stCondLst>
                                            <p:cond delay="499"/>
                                          </p:stCondLst>
                                        </p:cTn>
                                        <p:tgtEl>
                                          <p:spTgt spid="110899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0" presetClass="entr" presetSubtype="0" fill="hold" nodeType="clickEffect">
                                  <p:stCondLst>
                                    <p:cond delay="0"/>
                                  </p:stCondLst>
                                  <p:childTnLst>
                                    <p:set>
                                      <p:cBhvr>
                                        <p:cTn id="14" dur="1" fill="hold">
                                          <p:stCondLst>
                                            <p:cond delay="499"/>
                                          </p:stCondLst>
                                        </p:cTn>
                                        <p:tgtEl>
                                          <p:spTgt spid="1108994">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0" presetClass="entr" presetSubtype="0" fill="hold" nodeType="clickEffect">
                                  <p:stCondLst>
                                    <p:cond delay="0"/>
                                  </p:stCondLst>
                                  <p:childTnLst>
                                    <p:set>
                                      <p:cBhvr>
                                        <p:cTn id="18" dur="1" fill="hold">
                                          <p:stCondLst>
                                            <p:cond delay="499"/>
                                          </p:stCondLst>
                                        </p:cTn>
                                        <p:tgtEl>
                                          <p:spTgt spid="110899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8994"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0018" name="Text Box 2">
            <a:extLst>
              <a:ext uri="{FF2B5EF4-FFF2-40B4-BE49-F238E27FC236}">
                <a16:creationId xmlns:a16="http://schemas.microsoft.com/office/drawing/2014/main" id="{48260045-75A2-E575-3CA6-FE5A24E7E3A0}"/>
              </a:ext>
            </a:extLst>
          </p:cNvPr>
          <p:cNvSpPr txBox="1">
            <a:spLocks noChangeArrowheads="1"/>
          </p:cNvSpPr>
          <p:nvPr/>
        </p:nvSpPr>
        <p:spPr bwMode="auto">
          <a:xfrm>
            <a:off x="1262063" y="309563"/>
            <a:ext cx="8512175" cy="6203950"/>
          </a:xfrm>
          <a:prstGeom prst="rect">
            <a:avLst/>
          </a:prstGeom>
          <a:noFill/>
          <a:ln w="9525">
            <a:noFill/>
            <a:miter lim="800000"/>
            <a:headEnd/>
            <a:tailEnd/>
          </a:ln>
          <a:effectLst/>
        </p:spPr>
        <p:txBody>
          <a:bodyPr>
            <a:spAutoFit/>
          </a:bodyPr>
          <a:lstStyle>
            <a:lvl1pPr defTabSz="384175">
              <a:defRPr sz="2800">
                <a:solidFill>
                  <a:schemeClr val="tx1"/>
                </a:solidFill>
                <a:latin typeface="Math1" pitchFamily="2" charset="0"/>
                <a:ea typeface="ＭＳ Ｐゴシック" panose="020B0600070205080204" pitchFamily="34" charset="-128"/>
              </a:defRPr>
            </a:lvl1pPr>
            <a:lvl2pPr marL="37931725" indent="-37474525" defTabSz="38417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defRPr/>
            </a:pPr>
            <a:r>
              <a:rPr lang="de-DE" altLang="en-US" sz="1600" b="1">
                <a:solidFill>
                  <a:srgbClr val="000000"/>
                </a:solidFill>
                <a:effectLst>
                  <a:outerShdw blurRad="38100" dist="38100" dir="2700000" algn="tl">
                    <a:srgbClr val="FFFFFF"/>
                  </a:outerShdw>
                </a:effectLst>
                <a:latin typeface="Times" pitchFamily="2" charset="0"/>
              </a:rPr>
              <a:t>the topos of a conversation of four humanistically educated persons </a:t>
            </a:r>
            <a:r>
              <a:rPr lang="de-DE" altLang="en-US" sz="1600">
                <a:solidFill>
                  <a:srgbClr val="000000"/>
                </a:solidFill>
                <a:effectLst>
                  <a:outerShdw blurRad="38100" dist="38100" dir="2700000" algn="tl">
                    <a:srgbClr val="FFFFFF"/>
                  </a:outerShdw>
                </a:effectLst>
                <a:latin typeface="Times" pitchFamily="2" charset="0"/>
              </a:rPr>
              <a:t>(G.M. p. 996)</a:t>
            </a:r>
          </a:p>
          <a:p>
            <a:pPr>
              <a:defRPr/>
            </a:pPr>
            <a:r>
              <a:rPr lang="de-DE" altLang="en-US" sz="1600" i="1">
                <a:solidFill>
                  <a:srgbClr val="000000"/>
                </a:solidFill>
                <a:effectLst>
                  <a:outerShdw blurRad="38100" dist="38100" dir="2700000" algn="tl">
                    <a:srgbClr val="FFFFFF"/>
                  </a:outerShdw>
                </a:effectLst>
                <a:latin typeface="Times" pitchFamily="2" charset="0"/>
              </a:rPr>
              <a:t>This topos must be cautiously distinguished from the well-known topos of a „sound speech“, i.e., from the similarity of musical expression or semantics to the common language. In the case of the string quartet, </a:t>
            </a:r>
            <a:r>
              <a:rPr lang="de-DE" altLang="en-US" sz="1600" i="1">
                <a:solidFill>
                  <a:srgbClr val="FF020B"/>
                </a:solidFill>
                <a:effectLst>
                  <a:outerShdw blurRad="38100" dist="38100" dir="2700000" algn="tl">
                    <a:srgbClr val="000000"/>
                  </a:outerShdw>
                </a:effectLst>
                <a:latin typeface="Times" pitchFamily="2" charset="0"/>
              </a:rPr>
              <a:t>the more important thing than speaking is the dialog</a:t>
            </a:r>
            <a:r>
              <a:rPr lang="de-DE" altLang="en-US" sz="1600" i="1">
                <a:solidFill>
                  <a:srgbClr val="000000"/>
                </a:solidFill>
                <a:effectLst>
                  <a:outerShdw blurRad="38100" dist="38100" dir="2700000" algn="tl">
                    <a:srgbClr val="FFFFFF"/>
                  </a:outerShdw>
                </a:effectLst>
                <a:latin typeface="Times" pitchFamily="2" charset="0"/>
              </a:rPr>
              <a:t>, a fact that becomes more evident in the French expression „quatuor dialogué</a:t>
            </a:r>
            <a:r>
              <a:rPr lang="en-US" altLang="en-US" sz="1600" i="1">
                <a:solidFill>
                  <a:srgbClr val="000000"/>
                </a:solidFill>
                <a:effectLst>
                  <a:outerShdw blurRad="38100" dist="38100" dir="2700000" algn="tl">
                    <a:srgbClr val="FFFFFF"/>
                  </a:outerShdw>
                </a:effectLst>
                <a:latin typeface="Times" pitchFamily="2" charset="0"/>
              </a:rPr>
              <a:t>“</a:t>
            </a:r>
            <a:r>
              <a:rPr lang="de-DE" altLang="en-US" sz="1600" i="1">
                <a:solidFill>
                  <a:srgbClr val="000000"/>
                </a:solidFill>
                <a:effectLst>
                  <a:outerShdw blurRad="38100" dist="38100" dir="2700000" algn="tl">
                    <a:srgbClr val="FFFFFF"/>
                  </a:outerShdw>
                </a:effectLst>
                <a:latin typeface="Times" pitchFamily="2" charset="0"/>
              </a:rPr>
              <a:t> for „string quartet“ (in fact the invention of a publisher). The association of a discourse to the string quartet was initiated by the musician Johann Friedrich Reichhardt in 1777 </a:t>
            </a:r>
            <a:r>
              <a:rPr lang="de-DE" altLang="en-US" sz="1600" i="1">
                <a:effectLst>
                  <a:outerShdw blurRad="38100" dist="38100" dir="2700000" algn="tl">
                    <a:srgbClr val="FFFFFF"/>
                  </a:outerShdw>
                </a:effectLst>
                <a:latin typeface="Times" pitchFamily="2" charset="0"/>
              </a:rPr>
              <a:t>(L.F.</a:t>
            </a:r>
            <a:r>
              <a:rPr lang="de-DE" altLang="en-US" sz="1600" i="1">
                <a:solidFill>
                  <a:srgbClr val="10FF00"/>
                </a:solidFill>
                <a:effectLst>
                  <a:outerShdw blurRad="38100" dist="38100" dir="2700000" algn="tl">
                    <a:srgbClr val="000000"/>
                  </a:outerShdw>
                </a:effectLst>
                <a:latin typeface="Times" pitchFamily="2" charset="0"/>
              </a:rPr>
              <a:t> </a:t>
            </a:r>
            <a:r>
              <a:rPr lang="de-DE" altLang="en-US" sz="1600" i="1">
                <a:solidFill>
                  <a:srgbClr val="000000"/>
                </a:solidFill>
                <a:effectLst>
                  <a:outerShdw blurRad="38100" dist="38100" dir="2700000" algn="tl">
                    <a:srgbClr val="FFFFFF"/>
                  </a:outerShdw>
                </a:effectLst>
                <a:latin typeface="Times" pitchFamily="2" charset="0"/>
              </a:rPr>
              <a:t> p.287):</a:t>
            </a:r>
          </a:p>
          <a:p>
            <a:pPr>
              <a:defRPr/>
            </a:pPr>
            <a:r>
              <a:rPr lang="de-DE" altLang="en-US" sz="1600" i="1">
                <a:solidFill>
                  <a:srgbClr val="000000"/>
                </a:solidFill>
                <a:effectLst>
                  <a:outerShdw blurRad="38100" dist="38100" dir="2700000" algn="tl">
                    <a:srgbClr val="FFFFFF"/>
                  </a:outerShdw>
                </a:effectLst>
                <a:latin typeface="Times" pitchFamily="2" charset="0"/>
              </a:rPr>
              <a:t>	Bei dem Quartett habe ich die Idee eines Gesprächs unter vier Personen gehabt.</a:t>
            </a:r>
          </a:p>
          <a:p>
            <a:pPr>
              <a:defRPr/>
            </a:pPr>
            <a:r>
              <a:rPr lang="de-DE" altLang="en-US" sz="1600" i="1">
                <a:solidFill>
                  <a:schemeClr val="accent2"/>
                </a:solidFill>
                <a:effectLst>
                  <a:outerShdw blurRad="38100" dist="38100" dir="2700000" algn="tl">
                    <a:srgbClr val="000000"/>
                  </a:outerShdw>
                </a:effectLst>
                <a:latin typeface="Times" pitchFamily="2" charset="0"/>
              </a:rPr>
              <a:t>	For the quartet I had the idea of a conversation among four persons.</a:t>
            </a:r>
            <a:r>
              <a:rPr lang="de-DE" altLang="en-US" sz="1600" i="1">
                <a:solidFill>
                  <a:srgbClr val="000000"/>
                </a:solidFill>
                <a:effectLst>
                  <a:outerShdw blurRad="38100" dist="38100" dir="2700000" algn="tl">
                    <a:srgbClr val="FFFFFF"/>
                  </a:outerShdw>
                </a:effectLst>
                <a:latin typeface="Times" pitchFamily="2" charset="0"/>
              </a:rPr>
              <a:t> </a:t>
            </a:r>
          </a:p>
          <a:p>
            <a:pPr>
              <a:defRPr/>
            </a:pPr>
            <a:r>
              <a:rPr lang="de-DE" altLang="en-US" sz="1600" i="1">
                <a:solidFill>
                  <a:srgbClr val="000000"/>
                </a:solidFill>
                <a:effectLst>
                  <a:outerShdw blurRad="38100" dist="38100" dir="2700000" algn="tl">
                    <a:srgbClr val="FFFFFF"/>
                  </a:outerShdw>
                </a:effectLst>
                <a:latin typeface="Times" pitchFamily="2" charset="0"/>
              </a:rPr>
              <a:t>Like Haydn, Reichhardt also views the number of four as being the upper limit for a good dialog. He (also) tries to add a fifth person to the quartet. But he fails: </a:t>
            </a:r>
          </a:p>
          <a:p>
            <a:pPr>
              <a:defRPr/>
            </a:pPr>
            <a:r>
              <a:rPr lang="de-DE" altLang="en-US" sz="1600" i="1">
                <a:solidFill>
                  <a:srgbClr val="000000"/>
                </a:solidFill>
                <a:effectLst>
                  <a:outerShdw blurRad="38100" dist="38100" dir="2700000" algn="tl">
                    <a:srgbClr val="FFFFFF"/>
                  </a:outerShdw>
                </a:effectLst>
                <a:latin typeface="Times" pitchFamily="2" charset="0"/>
              </a:rPr>
              <a:t>	Die fünfte Person ist hier ebensowenig zur Mannigfaltigkeit des Gesprächs nothwendig, als zur 	Vollstimmigkeit der Harmonie; und in jenem verwirrt sie nur und bringt Undeutlickeiten in‘s </a:t>
            </a:r>
            <a:br>
              <a:rPr lang="de-DE" altLang="en-US" sz="1600" i="1">
                <a:solidFill>
                  <a:srgbClr val="000000"/>
                </a:solidFill>
                <a:effectLst>
                  <a:outerShdw blurRad="38100" dist="38100" dir="2700000" algn="tl">
                    <a:srgbClr val="FFFFFF"/>
                  </a:outerShdw>
                </a:effectLst>
                <a:latin typeface="Times" pitchFamily="2" charset="0"/>
              </a:rPr>
            </a:br>
            <a:r>
              <a:rPr lang="de-DE" altLang="en-US" sz="1600" i="1">
                <a:solidFill>
                  <a:srgbClr val="000000"/>
                </a:solidFill>
                <a:effectLst>
                  <a:outerShdw blurRad="38100" dist="38100" dir="2700000" algn="tl">
                    <a:srgbClr val="FFFFFF"/>
                  </a:outerShdw>
                </a:effectLst>
                <a:latin typeface="Times" pitchFamily="2" charset="0"/>
              </a:rPr>
              <a:t>	Stück.</a:t>
            </a:r>
          </a:p>
          <a:p>
            <a:pPr>
              <a:defRPr/>
            </a:pPr>
            <a:r>
              <a:rPr lang="de-DE" altLang="en-US" sz="1600" i="1">
                <a:solidFill>
                  <a:schemeClr val="accent2"/>
                </a:solidFill>
                <a:effectLst>
                  <a:outerShdw blurRad="38100" dist="38100" dir="2700000" algn="tl">
                    <a:srgbClr val="000000"/>
                  </a:outerShdw>
                </a:effectLst>
                <a:latin typeface="Times" pitchFamily="2" charset="0"/>
              </a:rPr>
              <a:t>	Here the fifth person is as superfluous for the manifold of the conversation as it is for the full 	</a:t>
            </a:r>
            <a:br>
              <a:rPr lang="de-DE" altLang="en-US" sz="1600" i="1">
                <a:solidFill>
                  <a:schemeClr val="accent2"/>
                </a:solidFill>
                <a:effectLst>
                  <a:outerShdw blurRad="38100" dist="38100" dir="2700000" algn="tl">
                    <a:srgbClr val="000000"/>
                  </a:outerShdw>
                </a:effectLst>
                <a:latin typeface="Times" pitchFamily="2" charset="0"/>
              </a:rPr>
            </a:br>
            <a:r>
              <a:rPr lang="de-DE" altLang="en-US" sz="1600" i="1">
                <a:solidFill>
                  <a:schemeClr val="accent2"/>
                </a:solidFill>
                <a:effectLst>
                  <a:outerShdw blurRad="38100" dist="38100" dir="2700000" algn="tl">
                    <a:srgbClr val="000000"/>
                  </a:outerShdw>
                </a:effectLst>
                <a:latin typeface="Times" pitchFamily="2" charset="0"/>
              </a:rPr>
              <a:t>	voicedness of harmony; and in the former it only creates confusion and makes the piece cloudy.</a:t>
            </a:r>
            <a:endParaRPr lang="de-DE" altLang="en-US" sz="1600" i="1">
              <a:solidFill>
                <a:srgbClr val="000000"/>
              </a:solidFill>
              <a:effectLst>
                <a:outerShdw blurRad="38100" dist="38100" dir="2700000" algn="tl">
                  <a:srgbClr val="FFFFFF"/>
                </a:outerShdw>
              </a:effectLst>
              <a:latin typeface="Times" pitchFamily="2" charset="0"/>
            </a:endParaRPr>
          </a:p>
          <a:p>
            <a:pPr>
              <a:defRPr/>
            </a:pPr>
            <a:r>
              <a:rPr lang="de-DE" altLang="en-US" sz="1600" i="1">
                <a:solidFill>
                  <a:srgbClr val="000000"/>
                </a:solidFill>
                <a:effectLst>
                  <a:outerShdw blurRad="38100" dist="38100" dir="2700000" algn="tl">
                    <a:srgbClr val="FFFFFF"/>
                  </a:outerShdw>
                </a:effectLst>
                <a:latin typeface="Times" pitchFamily="2" charset="0"/>
              </a:rPr>
              <a:t>The same happens to Schumann (</a:t>
            </a:r>
            <a:r>
              <a:rPr lang="de-DE" altLang="en-US" sz="1600" i="1">
                <a:effectLst>
                  <a:outerShdw blurRad="38100" dist="38100" dir="2700000" algn="tl">
                    <a:srgbClr val="FFFFFF"/>
                  </a:outerShdw>
                </a:effectLst>
                <a:latin typeface="Times" pitchFamily="2" charset="0"/>
              </a:rPr>
              <a:t>L.F.</a:t>
            </a:r>
            <a:r>
              <a:rPr lang="de-DE" altLang="en-US" sz="1600" i="1">
                <a:solidFill>
                  <a:srgbClr val="10FF00"/>
                </a:solidFill>
                <a:effectLst>
                  <a:outerShdw blurRad="38100" dist="38100" dir="2700000" algn="tl">
                    <a:srgbClr val="000000"/>
                  </a:outerShdw>
                </a:effectLst>
                <a:latin typeface="Times" pitchFamily="2" charset="0"/>
              </a:rPr>
              <a:t> </a:t>
            </a:r>
            <a:r>
              <a:rPr lang="de-DE" altLang="en-US" sz="1600" i="1">
                <a:solidFill>
                  <a:srgbClr val="000000"/>
                </a:solidFill>
                <a:effectLst>
                  <a:outerShdw blurRad="38100" dist="38100" dir="2700000" algn="tl">
                    <a:srgbClr val="FFFFFF"/>
                  </a:outerShdw>
                </a:effectLst>
                <a:latin typeface="Times" pitchFamily="2" charset="0"/>
              </a:rPr>
              <a:t>p.289) in a discussion about a viola that was added in a quintet:</a:t>
            </a:r>
          </a:p>
          <a:p>
            <a:pPr>
              <a:defRPr/>
            </a:pPr>
            <a:r>
              <a:rPr lang="de-DE" altLang="en-US" sz="1600" i="1">
                <a:solidFill>
                  <a:srgbClr val="000000"/>
                </a:solidFill>
                <a:effectLst>
                  <a:outerShdw blurRad="38100" dist="38100" dir="2700000" algn="tl">
                    <a:srgbClr val="FFFFFF"/>
                  </a:outerShdw>
                </a:effectLst>
                <a:latin typeface="Times" pitchFamily="2" charset="0"/>
              </a:rPr>
              <a:t>	Man sollte kaum glauben, wie die einzige hinzugekommene Bratsche die Wirkung der Saitenin-</a:t>
            </a:r>
            <a:br>
              <a:rPr lang="de-DE" altLang="en-US" sz="1600" i="1">
                <a:solidFill>
                  <a:srgbClr val="000000"/>
                </a:solidFill>
                <a:effectLst>
                  <a:outerShdw blurRad="38100" dist="38100" dir="2700000" algn="tl">
                    <a:srgbClr val="FFFFFF"/>
                  </a:outerShdw>
                </a:effectLst>
                <a:latin typeface="Times" pitchFamily="2" charset="0"/>
              </a:rPr>
            </a:br>
            <a:r>
              <a:rPr lang="de-DE" altLang="en-US" sz="1600" i="1">
                <a:solidFill>
                  <a:srgbClr val="000000"/>
                </a:solidFill>
                <a:effectLst>
                  <a:outerShdw blurRad="38100" dist="38100" dir="2700000" algn="tl">
                    <a:srgbClr val="FFFFFF"/>
                  </a:outerShdw>
                </a:effectLst>
                <a:latin typeface="Times" pitchFamily="2" charset="0"/>
              </a:rPr>
              <a:t>	strumente auf einmal ver</a:t>
            </a:r>
            <a:r>
              <a:rPr lang="en-US" altLang="en-US" sz="1600" i="1">
                <a:solidFill>
                  <a:srgbClr val="000000"/>
                </a:solidFill>
                <a:effectLst>
                  <a:outerShdw blurRad="38100" dist="38100" dir="2700000" algn="tl">
                    <a:srgbClr val="FFFFFF"/>
                  </a:outerShdw>
                </a:effectLst>
                <a:latin typeface="Times" pitchFamily="2" charset="0"/>
              </a:rPr>
              <a:t>ä</a:t>
            </a:r>
            <a:r>
              <a:rPr lang="de-DE" altLang="en-US" sz="1600" i="1">
                <a:solidFill>
                  <a:srgbClr val="000000"/>
                </a:solidFill>
                <a:effectLst>
                  <a:outerShdw blurRad="38100" dist="38100" dir="2700000" algn="tl">
                    <a:srgbClr val="FFFFFF"/>
                  </a:outerShdw>
                </a:effectLst>
                <a:latin typeface="Times" pitchFamily="2" charset="0"/>
              </a:rPr>
              <a:t>ndert, wie der Charakter des Quintetts ein ganz anderer ist, als der des </a:t>
            </a:r>
            <a:br>
              <a:rPr lang="de-DE" altLang="en-US" sz="1600" i="1">
                <a:solidFill>
                  <a:srgbClr val="000000"/>
                </a:solidFill>
                <a:effectLst>
                  <a:outerShdw blurRad="38100" dist="38100" dir="2700000" algn="tl">
                    <a:srgbClr val="FFFFFF"/>
                  </a:outerShdw>
                </a:effectLst>
                <a:latin typeface="Times" pitchFamily="2" charset="0"/>
              </a:rPr>
            </a:br>
            <a:r>
              <a:rPr lang="de-DE" altLang="en-US" sz="1600" i="1">
                <a:solidFill>
                  <a:srgbClr val="000000"/>
                </a:solidFill>
                <a:effectLst>
                  <a:outerShdw blurRad="38100" dist="38100" dir="2700000" algn="tl">
                    <a:srgbClr val="FFFFFF"/>
                  </a:outerShdw>
                </a:effectLst>
                <a:latin typeface="Times" pitchFamily="2" charset="0"/>
              </a:rPr>
              <a:t>	Quartetts. Hat man im Quartett vier einzelne Menschen gehört, so glaubt man jetzt eine </a:t>
            </a:r>
            <a:br>
              <a:rPr lang="de-DE" altLang="en-US" sz="1600" i="1">
                <a:solidFill>
                  <a:srgbClr val="000000"/>
                </a:solidFill>
                <a:effectLst>
                  <a:outerShdw blurRad="38100" dist="38100" dir="2700000" algn="tl">
                    <a:srgbClr val="FFFFFF"/>
                  </a:outerShdw>
                </a:effectLst>
                <a:latin typeface="Times" pitchFamily="2" charset="0"/>
              </a:rPr>
            </a:br>
            <a:r>
              <a:rPr lang="de-DE" altLang="en-US" sz="1600" i="1">
                <a:solidFill>
                  <a:srgbClr val="000000"/>
                </a:solidFill>
                <a:effectLst>
                  <a:outerShdw blurRad="38100" dist="38100" dir="2700000" algn="tl">
                    <a:srgbClr val="FFFFFF"/>
                  </a:outerShdw>
                </a:effectLst>
                <a:latin typeface="Times" pitchFamily="2" charset="0"/>
              </a:rPr>
              <a:t>	Versammlung vor sich zu haben. </a:t>
            </a:r>
            <a:endParaRPr lang="de-DE" altLang="en-US" sz="1600">
              <a:solidFill>
                <a:srgbClr val="000000"/>
              </a:solidFill>
              <a:effectLst>
                <a:outerShdw blurRad="38100" dist="38100" dir="2700000" algn="tl">
                  <a:srgbClr val="FFFFFF"/>
                </a:outerShdw>
              </a:effectLst>
              <a:latin typeface="Times" pitchFamily="2" charset="0"/>
            </a:endParaRPr>
          </a:p>
          <a:p>
            <a:pPr>
              <a:defRPr/>
            </a:pPr>
            <a:r>
              <a:rPr lang="de-DE" altLang="en-US" sz="1600" i="1">
                <a:solidFill>
                  <a:schemeClr val="accent2"/>
                </a:solidFill>
                <a:effectLst>
                  <a:outerShdw blurRad="38100" dist="38100" dir="2700000" algn="tl">
                    <a:srgbClr val="000000"/>
                  </a:outerShdw>
                </a:effectLst>
                <a:latin typeface="Times" pitchFamily="2" charset="0"/>
              </a:rPr>
              <a:t>	It is incredible how a single added viola alters the effect of the string instruments, changing </a:t>
            </a:r>
            <a:br>
              <a:rPr lang="de-DE" altLang="en-US" sz="1600" i="1">
                <a:solidFill>
                  <a:schemeClr val="accent2"/>
                </a:solidFill>
                <a:effectLst>
                  <a:outerShdw blurRad="38100" dist="38100" dir="2700000" algn="tl">
                    <a:srgbClr val="000000"/>
                  </a:outerShdw>
                </a:effectLst>
                <a:latin typeface="Times" pitchFamily="2" charset="0"/>
              </a:rPr>
            </a:br>
            <a:r>
              <a:rPr lang="de-DE" altLang="en-US" sz="1600" i="1">
                <a:solidFill>
                  <a:schemeClr val="accent2"/>
                </a:solidFill>
                <a:effectLst>
                  <a:outerShdw blurRad="38100" dist="38100" dir="2700000" algn="tl">
                    <a:srgbClr val="000000"/>
                  </a:outerShdw>
                </a:effectLst>
                <a:latin typeface="Times" pitchFamily="2" charset="0"/>
              </a:rPr>
              <a:t>	the character of the quintet radically as opposed to the quartet. If you heard four single persons	in the quartet, you believe that now, you are facing an assembly.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entr" presetSubtype="0" fill="hold" nodeType="clickEffect">
                                  <p:stCondLst>
                                    <p:cond delay="0"/>
                                  </p:stCondLst>
                                  <p:childTnLst>
                                    <p:set>
                                      <p:cBhvr>
                                        <p:cTn id="6" dur="1" fill="hold">
                                          <p:stCondLst>
                                            <p:cond delay="499"/>
                                          </p:stCondLst>
                                        </p:cTn>
                                        <p:tgtEl>
                                          <p:spTgt spid="111001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entr" presetSubtype="0" fill="hold" nodeType="clickEffect">
                                  <p:stCondLst>
                                    <p:cond delay="0"/>
                                  </p:stCondLst>
                                  <p:childTnLst>
                                    <p:set>
                                      <p:cBhvr>
                                        <p:cTn id="10" dur="1" fill="hold">
                                          <p:stCondLst>
                                            <p:cond delay="499"/>
                                          </p:stCondLst>
                                        </p:cTn>
                                        <p:tgtEl>
                                          <p:spTgt spid="111001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0" presetClass="entr" presetSubtype="0" fill="hold" nodeType="clickEffect">
                                  <p:stCondLst>
                                    <p:cond delay="0"/>
                                  </p:stCondLst>
                                  <p:childTnLst>
                                    <p:set>
                                      <p:cBhvr>
                                        <p:cTn id="14" dur="1" fill="hold">
                                          <p:stCondLst>
                                            <p:cond delay="499"/>
                                          </p:stCondLst>
                                        </p:cTn>
                                        <p:tgtEl>
                                          <p:spTgt spid="111001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0" presetClass="entr" presetSubtype="0" fill="hold" nodeType="clickEffect">
                                  <p:stCondLst>
                                    <p:cond delay="0"/>
                                  </p:stCondLst>
                                  <p:childTnLst>
                                    <p:set>
                                      <p:cBhvr>
                                        <p:cTn id="18" dur="1" fill="hold">
                                          <p:stCondLst>
                                            <p:cond delay="499"/>
                                          </p:stCondLst>
                                        </p:cTn>
                                        <p:tgtEl>
                                          <p:spTgt spid="111001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0" presetClass="entr" presetSubtype="0" fill="hold" nodeType="clickEffect">
                                  <p:stCondLst>
                                    <p:cond delay="0"/>
                                  </p:stCondLst>
                                  <p:childTnLst>
                                    <p:set>
                                      <p:cBhvr>
                                        <p:cTn id="22" dur="1" fill="hold">
                                          <p:stCondLst>
                                            <p:cond delay="499"/>
                                          </p:stCondLst>
                                        </p:cTn>
                                        <p:tgtEl>
                                          <p:spTgt spid="1110018">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0" presetClass="entr" presetSubtype="0" fill="hold" nodeType="clickEffect">
                                  <p:stCondLst>
                                    <p:cond delay="0"/>
                                  </p:stCondLst>
                                  <p:childTnLst>
                                    <p:set>
                                      <p:cBhvr>
                                        <p:cTn id="26" dur="1" fill="hold">
                                          <p:stCondLst>
                                            <p:cond delay="499"/>
                                          </p:stCondLst>
                                        </p:cTn>
                                        <p:tgtEl>
                                          <p:spTgt spid="1110018">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0" presetClass="entr" presetSubtype="0" fill="hold" nodeType="clickEffect">
                                  <p:stCondLst>
                                    <p:cond delay="0"/>
                                  </p:stCondLst>
                                  <p:childTnLst>
                                    <p:set>
                                      <p:cBhvr>
                                        <p:cTn id="30" dur="1" fill="hold">
                                          <p:stCondLst>
                                            <p:cond delay="499"/>
                                          </p:stCondLst>
                                        </p:cTn>
                                        <p:tgtEl>
                                          <p:spTgt spid="1110018">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0" presetClass="entr" presetSubtype="0" fill="hold" nodeType="clickEffect">
                                  <p:stCondLst>
                                    <p:cond delay="0"/>
                                  </p:stCondLst>
                                  <p:childTnLst>
                                    <p:set>
                                      <p:cBhvr>
                                        <p:cTn id="34" dur="1" fill="hold">
                                          <p:stCondLst>
                                            <p:cond delay="499"/>
                                          </p:stCondLst>
                                        </p:cTn>
                                        <p:tgtEl>
                                          <p:spTgt spid="1110018">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0" presetClass="entr" presetSubtype="0" fill="hold" nodeType="clickEffect">
                                  <p:stCondLst>
                                    <p:cond delay="0"/>
                                  </p:stCondLst>
                                  <p:childTnLst>
                                    <p:set>
                                      <p:cBhvr>
                                        <p:cTn id="38" dur="1" fill="hold">
                                          <p:stCondLst>
                                            <p:cond delay="499"/>
                                          </p:stCondLst>
                                        </p:cTn>
                                        <p:tgtEl>
                                          <p:spTgt spid="1110018">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0" presetClass="entr" presetSubtype="0" fill="hold" nodeType="clickEffect">
                                  <p:stCondLst>
                                    <p:cond delay="0"/>
                                  </p:stCondLst>
                                  <p:childTnLst>
                                    <p:set>
                                      <p:cBhvr>
                                        <p:cTn id="42" dur="1" fill="hold">
                                          <p:stCondLst>
                                            <p:cond delay="499"/>
                                          </p:stCondLst>
                                        </p:cTn>
                                        <p:tgtEl>
                                          <p:spTgt spid="111001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0018"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1042" name="Text Box 2">
            <a:extLst>
              <a:ext uri="{FF2B5EF4-FFF2-40B4-BE49-F238E27FC236}">
                <a16:creationId xmlns:a16="http://schemas.microsoft.com/office/drawing/2014/main" id="{F6905503-80A4-EBFF-93B0-DFBA27AEBBBA}"/>
              </a:ext>
            </a:extLst>
          </p:cNvPr>
          <p:cNvSpPr txBox="1">
            <a:spLocks noChangeArrowheads="1"/>
          </p:cNvSpPr>
          <p:nvPr/>
        </p:nvSpPr>
        <p:spPr bwMode="auto">
          <a:xfrm>
            <a:off x="1262063" y="309563"/>
            <a:ext cx="8512175" cy="5016500"/>
          </a:xfrm>
          <a:prstGeom prst="rect">
            <a:avLst/>
          </a:prstGeom>
          <a:noFill/>
          <a:ln w="9525">
            <a:noFill/>
            <a:miter lim="800000"/>
            <a:headEnd/>
            <a:tailEnd/>
          </a:ln>
          <a:effectLst/>
        </p:spPr>
        <p:txBody>
          <a:bodyPr>
            <a:spAutoFit/>
          </a:bodyPr>
          <a:lstStyle>
            <a:lvl1pPr defTabSz="384175">
              <a:defRPr sz="2800">
                <a:solidFill>
                  <a:schemeClr val="tx1"/>
                </a:solidFill>
                <a:latin typeface="Math1" pitchFamily="2" charset="0"/>
                <a:ea typeface="ＭＳ Ｐゴシック" panose="020B0600070205080204" pitchFamily="34" charset="-128"/>
              </a:defRPr>
            </a:lvl1pPr>
            <a:lvl2pPr marL="37931725" indent="-37474525" defTabSz="38417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defRPr/>
            </a:pPr>
            <a:r>
              <a:rPr lang="de-DE" altLang="en-US" sz="1600" b="1">
                <a:solidFill>
                  <a:srgbClr val="000000"/>
                </a:solidFill>
                <a:effectLst>
                  <a:outerShdw blurRad="38100" dist="38100" dir="2700000" algn="tl">
                    <a:srgbClr val="FFFFFF"/>
                  </a:outerShdw>
                </a:effectLst>
                <a:latin typeface="Times" pitchFamily="2" charset="0"/>
              </a:rPr>
              <a:t>the distinguished character of the family of violins</a:t>
            </a:r>
            <a:r>
              <a:rPr lang="de-DE" altLang="en-US" sz="1600" i="1">
                <a:solidFill>
                  <a:srgbClr val="000000"/>
                </a:solidFill>
                <a:effectLst>
                  <a:outerShdw blurRad="38100" dist="38100" dir="2700000" algn="tl">
                    <a:srgbClr val="FFFFFF"/>
                  </a:outerShdw>
                </a:effectLst>
                <a:latin typeface="Times" pitchFamily="2" charset="0"/>
              </a:rPr>
              <a:t> </a:t>
            </a:r>
            <a:r>
              <a:rPr lang="de-DE" altLang="en-US" sz="1600">
                <a:solidFill>
                  <a:srgbClr val="000000"/>
                </a:solidFill>
                <a:effectLst>
                  <a:outerShdw blurRad="38100" dist="38100" dir="2700000" algn="tl">
                    <a:srgbClr val="FFFFFF"/>
                  </a:outerShdw>
                </a:effectLst>
                <a:latin typeface="Times" pitchFamily="2" charset="0"/>
              </a:rPr>
              <a:t>(G.M. p. 997)</a:t>
            </a:r>
            <a:endParaRPr lang="de-DE" altLang="en-US" sz="1600" i="1">
              <a:solidFill>
                <a:srgbClr val="000000"/>
              </a:solidFill>
              <a:effectLst>
                <a:outerShdw blurRad="38100" dist="38100" dir="2700000" algn="tl">
                  <a:srgbClr val="FFFFFF"/>
                </a:outerShdw>
              </a:effectLst>
              <a:latin typeface="Times" pitchFamily="2" charset="0"/>
            </a:endParaRPr>
          </a:p>
          <a:p>
            <a:pPr>
              <a:defRPr/>
            </a:pPr>
            <a:r>
              <a:rPr lang="de-DE" altLang="en-US" sz="1600" i="1">
                <a:solidFill>
                  <a:srgbClr val="000000"/>
                </a:solidFill>
                <a:effectLst>
                  <a:outerShdw blurRad="38100" dist="38100" dir="2700000" algn="tl">
                    <a:srgbClr val="FFFFFF"/>
                  </a:outerShdw>
                </a:effectLst>
                <a:latin typeface="Times" pitchFamily="2" charset="0"/>
              </a:rPr>
              <a:t>The formation of the string quartet would not have been thinkable without the collaboration of the homogeneous sound of the instruments of the violin family. </a:t>
            </a:r>
          </a:p>
          <a:p>
            <a:pPr>
              <a:defRPr/>
            </a:pPr>
            <a:r>
              <a:rPr lang="de-DE" altLang="en-US" sz="1600" i="1">
                <a:solidFill>
                  <a:srgbClr val="000000"/>
                </a:solidFill>
                <a:effectLst>
                  <a:outerShdw blurRad="38100" dist="38100" dir="2700000" algn="tl">
                    <a:srgbClr val="FFFFFF"/>
                  </a:outerShdw>
                </a:effectLst>
                <a:latin typeface="Times" pitchFamily="2" charset="0"/>
              </a:rPr>
              <a:t>Finscher describes (L.F. p.124/125) the characteristic of violins as compared to the gambas, which were the preferred solo instruments in the seventeenth century, as follows:</a:t>
            </a:r>
          </a:p>
          <a:p>
            <a:pPr>
              <a:defRPr/>
            </a:pPr>
            <a:r>
              <a:rPr lang="de-DE" altLang="en-US" sz="1600" i="1">
                <a:solidFill>
                  <a:srgbClr val="000000"/>
                </a:solidFill>
                <a:effectLst>
                  <a:outerShdw blurRad="38100" dist="38100" dir="2700000" algn="tl">
                    <a:srgbClr val="FFFFFF"/>
                  </a:outerShdw>
                </a:effectLst>
                <a:latin typeface="Times" pitchFamily="2" charset="0"/>
              </a:rPr>
              <a:t>	Die Violinen hatten gegenüber den Gamben jedoch noch eine weitere zukunftsträchtige Eigenart: </a:t>
            </a:r>
            <a:br>
              <a:rPr lang="de-DE" altLang="en-US" sz="1600" i="1">
                <a:solidFill>
                  <a:srgbClr val="000000"/>
                </a:solidFill>
                <a:effectLst>
                  <a:outerShdw blurRad="38100" dist="38100" dir="2700000" algn="tl">
                    <a:srgbClr val="FFFFFF"/>
                  </a:outerShdw>
                </a:effectLst>
                <a:latin typeface="Times" pitchFamily="2" charset="0"/>
              </a:rPr>
            </a:br>
            <a:r>
              <a:rPr lang="de-DE" altLang="en-US" sz="1600" i="1">
                <a:solidFill>
                  <a:srgbClr val="000000"/>
                </a:solidFill>
                <a:effectLst>
                  <a:outerShdw blurRad="38100" dist="38100" dir="2700000" algn="tl">
                    <a:srgbClr val="FFFFFF"/>
                  </a:outerShdw>
                </a:effectLst>
                <a:latin typeface="Times" pitchFamily="2" charset="0"/>
              </a:rPr>
              <a:t>	Sie gliederten den Tonraum, der ehemals in Analogie zu den menschlichen Stimmengattungen </a:t>
            </a:r>
            <a:br>
              <a:rPr lang="de-DE" altLang="en-US" sz="1600" i="1">
                <a:solidFill>
                  <a:srgbClr val="000000"/>
                </a:solidFill>
                <a:effectLst>
                  <a:outerShdw blurRad="38100" dist="38100" dir="2700000" algn="tl">
                    <a:srgbClr val="FFFFFF"/>
                  </a:outerShdw>
                </a:effectLst>
                <a:latin typeface="Times" pitchFamily="2" charset="0"/>
              </a:rPr>
            </a:br>
            <a:r>
              <a:rPr lang="de-DE" altLang="en-US" sz="1600" i="1">
                <a:solidFill>
                  <a:srgbClr val="000000"/>
                </a:solidFill>
                <a:effectLst>
                  <a:outerShdw blurRad="38100" dist="38100" dir="2700000" algn="tl">
                    <a:srgbClr val="FFFFFF"/>
                  </a:outerShdw>
                </a:effectLst>
                <a:latin typeface="Times" pitchFamily="2" charset="0"/>
              </a:rPr>
              <a:t>	gebildet, nun aber in der Tiefe wie in der Höhe längst kräftig erweitert worden war, klarer und </a:t>
            </a:r>
            <a:br>
              <a:rPr lang="de-DE" altLang="en-US" sz="1600" i="1">
                <a:solidFill>
                  <a:srgbClr val="000000"/>
                </a:solidFill>
                <a:effectLst>
                  <a:outerShdw blurRad="38100" dist="38100" dir="2700000" algn="tl">
                    <a:srgbClr val="FFFFFF"/>
                  </a:outerShdw>
                </a:effectLst>
                <a:latin typeface="Times" pitchFamily="2" charset="0"/>
              </a:rPr>
            </a:br>
            <a:r>
              <a:rPr lang="de-DE" altLang="en-US" sz="1600" i="1">
                <a:solidFill>
                  <a:srgbClr val="000000"/>
                </a:solidFill>
                <a:effectLst>
                  <a:outerShdw blurRad="38100" dist="38100" dir="2700000" algn="tl">
                    <a:srgbClr val="FFFFFF"/>
                  </a:outerShdw>
                </a:effectLst>
                <a:latin typeface="Times" pitchFamily="2" charset="0"/>
              </a:rPr>
              <a:t>	sinnfälliger, mit deutlicherer Individualisierung ihrer jeweiligen Tonbereiche. (...) Für das </a:t>
            </a:r>
            <a:br>
              <a:rPr lang="de-DE" altLang="en-US" sz="1600" i="1">
                <a:solidFill>
                  <a:srgbClr val="000000"/>
                </a:solidFill>
                <a:effectLst>
                  <a:outerShdw blurRad="38100" dist="38100" dir="2700000" algn="tl">
                    <a:srgbClr val="FFFFFF"/>
                  </a:outerShdw>
                </a:effectLst>
                <a:latin typeface="Times" pitchFamily="2" charset="0"/>
              </a:rPr>
            </a:br>
            <a:r>
              <a:rPr lang="de-DE" altLang="en-US" sz="1600" i="1">
                <a:solidFill>
                  <a:srgbClr val="000000"/>
                </a:solidFill>
                <a:effectLst>
                  <a:outerShdw blurRad="38100" dist="38100" dir="2700000" algn="tl">
                    <a:srgbClr val="FFFFFF"/>
                  </a:outerShdw>
                </a:effectLst>
                <a:latin typeface="Times" pitchFamily="2" charset="0"/>
              </a:rPr>
              <a:t>	klassische Streichquartett, das die Beweglichkeit, den Lagenwechsel, den Kontrast- und </a:t>
            </a:r>
            <a:br>
              <a:rPr lang="de-DE" altLang="en-US" sz="1600" i="1">
                <a:solidFill>
                  <a:srgbClr val="000000"/>
                </a:solidFill>
                <a:effectLst>
                  <a:outerShdw blurRad="38100" dist="38100" dir="2700000" algn="tl">
                    <a:srgbClr val="FFFFFF"/>
                  </a:outerShdw>
                </a:effectLst>
                <a:latin typeface="Times" pitchFamily="2" charset="0"/>
              </a:rPr>
            </a:br>
            <a:r>
              <a:rPr lang="de-DE" altLang="en-US" sz="1600" i="1">
                <a:solidFill>
                  <a:srgbClr val="000000"/>
                </a:solidFill>
                <a:effectLst>
                  <a:outerShdw blurRad="38100" dist="38100" dir="2700000" algn="tl">
                    <a:srgbClr val="FFFFFF"/>
                  </a:outerShdw>
                </a:effectLst>
                <a:latin typeface="Times" pitchFamily="2" charset="0"/>
              </a:rPr>
              <a:t>	Farbreichtum des symphonischen Streichersatzes mit der grösstmöglichen Annäherung an eine </a:t>
            </a:r>
            <a:br>
              <a:rPr lang="de-DE" altLang="en-US" sz="1600" i="1">
                <a:solidFill>
                  <a:srgbClr val="000000"/>
                </a:solidFill>
                <a:effectLst>
                  <a:outerShdw blurRad="38100" dist="38100" dir="2700000" algn="tl">
                    <a:srgbClr val="FFFFFF"/>
                  </a:outerShdw>
                </a:effectLst>
                <a:latin typeface="Times" pitchFamily="2" charset="0"/>
              </a:rPr>
            </a:br>
            <a:r>
              <a:rPr lang="de-DE" altLang="en-US" sz="1600" i="1">
                <a:solidFill>
                  <a:srgbClr val="000000"/>
                </a:solidFill>
                <a:effectLst>
                  <a:outerShdw blurRad="38100" dist="38100" dir="2700000" algn="tl">
                    <a:srgbClr val="FFFFFF"/>
                  </a:outerShdw>
                </a:effectLst>
                <a:latin typeface="Times" pitchFamily="2" charset="0"/>
              </a:rPr>
              <a:t>	streng auskomponierte Vierstimmigkeit zu verbinden suchte, bot sich das vierstimmige Ensemble </a:t>
            </a:r>
            <a:br>
              <a:rPr lang="de-DE" altLang="en-US" sz="1600" i="1">
                <a:solidFill>
                  <a:srgbClr val="000000"/>
                </a:solidFill>
                <a:effectLst>
                  <a:outerShdw blurRad="38100" dist="38100" dir="2700000" algn="tl">
                    <a:srgbClr val="FFFFFF"/>
                  </a:outerShdw>
                </a:effectLst>
                <a:latin typeface="Times" pitchFamily="2" charset="0"/>
              </a:rPr>
            </a:br>
            <a:r>
              <a:rPr lang="de-DE" altLang="en-US" sz="1600" i="1">
                <a:solidFill>
                  <a:srgbClr val="000000"/>
                </a:solidFill>
                <a:effectLst>
                  <a:outerShdw blurRad="38100" dist="38100" dir="2700000" algn="tl">
                    <a:srgbClr val="FFFFFF"/>
                  </a:outerShdw>
                </a:effectLst>
                <a:latin typeface="Times" pitchFamily="2" charset="0"/>
              </a:rPr>
              <a:t>	aus Gliedern der Violinfamilie als das ideale Instrument an.</a:t>
            </a:r>
          </a:p>
          <a:p>
            <a:pPr>
              <a:defRPr/>
            </a:pPr>
            <a:r>
              <a:rPr lang="de-DE" altLang="en-US" sz="1600" i="1">
                <a:solidFill>
                  <a:srgbClr val="000000"/>
                </a:solidFill>
                <a:effectLst>
                  <a:outerShdw blurRad="38100" dist="38100" dir="2700000" algn="tl">
                    <a:srgbClr val="FFFFFF"/>
                  </a:outerShdw>
                </a:effectLst>
                <a:latin typeface="Times" pitchFamily="2" charset="0"/>
              </a:rPr>
              <a:t>	</a:t>
            </a:r>
            <a:r>
              <a:rPr lang="de-DE" altLang="en-US" sz="1600" i="1">
                <a:solidFill>
                  <a:schemeClr val="accent2"/>
                </a:solidFill>
                <a:effectLst>
                  <a:outerShdw blurRad="38100" dist="38100" dir="2700000" algn="tl">
                    <a:srgbClr val="000000"/>
                  </a:outerShdw>
                </a:effectLst>
                <a:latin typeface="Times" pitchFamily="2" charset="0"/>
              </a:rPr>
              <a:t>Compared to the gambas the violins had a further seminal peculiarity: They articulated the </a:t>
            </a:r>
            <a:br>
              <a:rPr lang="de-DE" altLang="en-US" sz="1600" i="1">
                <a:solidFill>
                  <a:schemeClr val="accent2"/>
                </a:solidFill>
                <a:effectLst>
                  <a:outerShdw blurRad="38100" dist="38100" dir="2700000" algn="tl">
                    <a:srgbClr val="000000"/>
                  </a:outerShdw>
                </a:effectLst>
                <a:latin typeface="Times" pitchFamily="2" charset="0"/>
              </a:rPr>
            </a:br>
            <a:r>
              <a:rPr lang="de-DE" altLang="en-US" sz="1600" i="1">
                <a:solidFill>
                  <a:schemeClr val="accent2"/>
                </a:solidFill>
                <a:effectLst>
                  <a:outerShdw blurRad="38100" dist="38100" dir="2700000" algn="tl">
                    <a:srgbClr val="000000"/>
                  </a:outerShdw>
                </a:effectLst>
                <a:latin typeface="Times" pitchFamily="2" charset="0"/>
              </a:rPr>
              <a:t>	sound space, which originally was built in analogy to the human voices, now being however </a:t>
            </a:r>
            <a:br>
              <a:rPr lang="de-DE" altLang="en-US" sz="1600" i="1">
                <a:solidFill>
                  <a:schemeClr val="accent2"/>
                </a:solidFill>
                <a:effectLst>
                  <a:outerShdw blurRad="38100" dist="38100" dir="2700000" algn="tl">
                    <a:srgbClr val="000000"/>
                  </a:outerShdw>
                </a:effectLst>
                <a:latin typeface="Times" pitchFamily="2" charset="0"/>
              </a:rPr>
            </a:br>
            <a:r>
              <a:rPr lang="de-DE" altLang="en-US" sz="1600" i="1">
                <a:solidFill>
                  <a:schemeClr val="accent2"/>
                </a:solidFill>
                <a:effectLst>
                  <a:outerShdw blurRad="38100" dist="38100" dir="2700000" algn="tl">
                    <a:srgbClr val="000000"/>
                  </a:outerShdw>
                </a:effectLst>
                <a:latin typeface="Times" pitchFamily="2" charset="0"/>
              </a:rPr>
              <a:t>	strongly extended in low and high pitches, with more clarity and  evidence, with pronounced</a:t>
            </a:r>
            <a:br>
              <a:rPr lang="de-DE" altLang="en-US" sz="1600" i="1">
                <a:solidFill>
                  <a:schemeClr val="accent2"/>
                </a:solidFill>
                <a:effectLst>
                  <a:outerShdw blurRad="38100" dist="38100" dir="2700000" algn="tl">
                    <a:srgbClr val="000000"/>
                  </a:outerShdw>
                </a:effectLst>
                <a:latin typeface="Times" pitchFamily="2" charset="0"/>
              </a:rPr>
            </a:br>
            <a:r>
              <a:rPr lang="de-DE" altLang="en-US" sz="1600" i="1">
                <a:solidFill>
                  <a:schemeClr val="accent2"/>
                </a:solidFill>
                <a:effectLst>
                  <a:outerShdw blurRad="38100" dist="38100" dir="2700000" algn="tl">
                    <a:srgbClr val="000000"/>
                  </a:outerShdw>
                </a:effectLst>
                <a:latin typeface="Times" pitchFamily="2" charset="0"/>
              </a:rPr>
              <a:t>	individualization of the respective regions of sound. (...) For the classical string quartet, which</a:t>
            </a:r>
            <a:br>
              <a:rPr lang="de-DE" altLang="en-US" sz="1600" i="1">
                <a:solidFill>
                  <a:schemeClr val="accent2"/>
                </a:solidFill>
                <a:effectLst>
                  <a:outerShdw blurRad="38100" dist="38100" dir="2700000" algn="tl">
                    <a:srgbClr val="000000"/>
                  </a:outerShdw>
                </a:effectLst>
                <a:latin typeface="Times" pitchFamily="2" charset="0"/>
              </a:rPr>
            </a:br>
            <a:r>
              <a:rPr lang="de-DE" altLang="en-US" sz="1600" i="1">
                <a:solidFill>
                  <a:schemeClr val="accent2"/>
                </a:solidFill>
                <a:effectLst>
                  <a:outerShdw blurRad="38100" dist="38100" dir="2700000" algn="tl">
                    <a:srgbClr val="000000"/>
                  </a:outerShdw>
                </a:effectLst>
                <a:latin typeface="Times" pitchFamily="2" charset="0"/>
              </a:rPr>
              <a:t>	attempted to ideally connect flexibility, change of position, richness of contrast and colors of a 	symphonic string setting to the optimal approximation of a complete four voice setting, the 		ensemble built from the four instruments of the violin family offered the ideal instrument.</a:t>
            </a:r>
            <a:endParaRPr lang="de-DE" altLang="en-US" sz="1600" i="1">
              <a:solidFill>
                <a:srgbClr val="000000"/>
              </a:solidFill>
              <a:effectLst>
                <a:outerShdw blurRad="38100" dist="38100" dir="2700000" algn="tl">
                  <a:srgbClr val="FFFFFF"/>
                </a:outerShdw>
              </a:effectLst>
              <a:latin typeface="Times"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entr" presetSubtype="0" fill="hold" nodeType="clickEffect">
                                  <p:stCondLst>
                                    <p:cond delay="0"/>
                                  </p:stCondLst>
                                  <p:childTnLst>
                                    <p:set>
                                      <p:cBhvr>
                                        <p:cTn id="6" dur="1" fill="hold">
                                          <p:stCondLst>
                                            <p:cond delay="499"/>
                                          </p:stCondLst>
                                        </p:cTn>
                                        <p:tgtEl>
                                          <p:spTgt spid="111104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entr" presetSubtype="0" fill="hold" nodeType="clickEffect">
                                  <p:stCondLst>
                                    <p:cond delay="0"/>
                                  </p:stCondLst>
                                  <p:childTnLst>
                                    <p:set>
                                      <p:cBhvr>
                                        <p:cTn id="10" dur="1" fill="hold">
                                          <p:stCondLst>
                                            <p:cond delay="499"/>
                                          </p:stCondLst>
                                        </p:cTn>
                                        <p:tgtEl>
                                          <p:spTgt spid="111104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0" presetClass="entr" presetSubtype="0" fill="hold" nodeType="clickEffect">
                                  <p:stCondLst>
                                    <p:cond delay="0"/>
                                  </p:stCondLst>
                                  <p:childTnLst>
                                    <p:set>
                                      <p:cBhvr>
                                        <p:cTn id="14" dur="1" fill="hold">
                                          <p:stCondLst>
                                            <p:cond delay="499"/>
                                          </p:stCondLst>
                                        </p:cTn>
                                        <p:tgtEl>
                                          <p:spTgt spid="111104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0" presetClass="entr" presetSubtype="0" fill="hold" nodeType="clickEffect">
                                  <p:stCondLst>
                                    <p:cond delay="0"/>
                                  </p:stCondLst>
                                  <p:childTnLst>
                                    <p:set>
                                      <p:cBhvr>
                                        <p:cTn id="18" dur="1" fill="hold">
                                          <p:stCondLst>
                                            <p:cond delay="499"/>
                                          </p:stCondLst>
                                        </p:cTn>
                                        <p:tgtEl>
                                          <p:spTgt spid="111104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0" presetClass="entr" presetSubtype="0" fill="hold" nodeType="clickEffect">
                                  <p:stCondLst>
                                    <p:cond delay="0"/>
                                  </p:stCondLst>
                                  <p:childTnLst>
                                    <p:set>
                                      <p:cBhvr>
                                        <p:cTn id="22" dur="1" fill="hold">
                                          <p:stCondLst>
                                            <p:cond delay="499"/>
                                          </p:stCondLst>
                                        </p:cTn>
                                        <p:tgtEl>
                                          <p:spTgt spid="111104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1042"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2850" name="Text Box 2">
            <a:extLst>
              <a:ext uri="{FF2B5EF4-FFF2-40B4-BE49-F238E27FC236}">
                <a16:creationId xmlns:a16="http://schemas.microsoft.com/office/drawing/2014/main" id="{4780F5D8-F5F7-EE01-B67A-11B5F4021645}"/>
              </a:ext>
            </a:extLst>
          </p:cNvPr>
          <p:cNvSpPr txBox="1">
            <a:spLocks noChangeArrowheads="1"/>
          </p:cNvSpPr>
          <p:nvPr/>
        </p:nvSpPr>
        <p:spPr bwMode="auto">
          <a:xfrm>
            <a:off x="2152650" y="1049338"/>
            <a:ext cx="6726238" cy="3195637"/>
          </a:xfrm>
          <a:prstGeom prst="rect">
            <a:avLst/>
          </a:prstGeom>
          <a:noFill/>
          <a:ln w="9525">
            <a:noFill/>
            <a:miter lim="800000"/>
            <a:headEnd/>
            <a:tailEnd/>
          </a:ln>
          <a:effectLst/>
        </p:spPr>
        <p:txBody>
          <a:bodyPr>
            <a:spAutoFit/>
          </a:bodyPr>
          <a:lstStyle/>
          <a:p>
            <a:pPr marL="609600" indent="-609600">
              <a:spcBef>
                <a:spcPct val="50000"/>
              </a:spcBef>
              <a:buFont typeface="Times" pitchFamily="-105" charset="0"/>
              <a:buNone/>
              <a:defRPr/>
            </a:pPr>
            <a:r>
              <a:rPr lang="de-DE" sz="2400">
                <a:effectLst>
                  <a:outerShdw blurRad="38100" dist="38100" dir="2700000" algn="tl">
                    <a:srgbClr val="FFFFFF"/>
                  </a:outerShdw>
                </a:effectLst>
                <a:latin typeface="Times" pitchFamily="-105" charset="0"/>
                <a:ea typeface="+mn-ea"/>
              </a:rPr>
              <a:t>String Quartet Theory:</a:t>
            </a:r>
          </a:p>
          <a:p>
            <a:pPr marL="609600" indent="-609600">
              <a:spcBef>
                <a:spcPct val="50000"/>
              </a:spcBef>
              <a:buFont typeface="Times" pitchFamily="-105" charset="0"/>
              <a:buChar char="•"/>
              <a:defRPr/>
            </a:pPr>
            <a:r>
              <a:rPr lang="de-DE" sz="2400">
                <a:solidFill>
                  <a:schemeClr val="folHlink"/>
                </a:solidFill>
                <a:effectLst>
                  <a:outerShdw blurRad="38100" dist="38100" dir="2700000" algn="tl">
                    <a:srgbClr val="000000"/>
                  </a:outerShdw>
                </a:effectLst>
                <a:latin typeface="Times" pitchFamily="-105" charset="0"/>
                <a:ea typeface="+mn-ea"/>
              </a:rPr>
              <a:t>Historical and Theoretical Prerequisites</a:t>
            </a:r>
            <a:r>
              <a:rPr lang="de-DE" sz="2400">
                <a:effectLst>
                  <a:outerShdw blurRad="38100" dist="38100" dir="2700000" algn="tl">
                    <a:srgbClr val="FFFFFF"/>
                  </a:outerShdw>
                </a:effectLst>
                <a:latin typeface="Times" pitchFamily="-105" charset="0"/>
                <a:ea typeface="+mn-ea"/>
              </a:rPr>
              <a:t> </a:t>
            </a:r>
          </a:p>
          <a:p>
            <a:pPr marL="609600" indent="-609600">
              <a:spcBef>
                <a:spcPct val="50000"/>
              </a:spcBef>
              <a:buFont typeface="Times" pitchFamily="-105" charset="0"/>
              <a:buChar char="•"/>
              <a:defRPr/>
            </a:pPr>
            <a:r>
              <a:rPr lang="de-DE" sz="2400">
                <a:effectLst>
                  <a:outerShdw blurRad="38100" dist="38100" dir="2700000" algn="tl">
                    <a:srgbClr val="FFFFFF"/>
                  </a:outerShdw>
                </a:effectLst>
                <a:latin typeface="Times" pitchFamily="-105" charset="0"/>
                <a:ea typeface="+mn-ea"/>
              </a:rPr>
              <a:t>The General Plan</a:t>
            </a:r>
          </a:p>
          <a:p>
            <a:pPr marL="609600" indent="-609600">
              <a:spcBef>
                <a:spcPct val="50000"/>
              </a:spcBef>
              <a:buFont typeface="Times" pitchFamily="-105" charset="0"/>
              <a:buChar char="•"/>
              <a:defRPr/>
            </a:pPr>
            <a:r>
              <a:rPr lang="de-DE" sz="2400">
                <a:solidFill>
                  <a:schemeClr val="folHlink"/>
                </a:solidFill>
                <a:effectLst>
                  <a:outerShdw blurRad="38100" dist="38100" dir="2700000" algn="tl">
                    <a:srgbClr val="000000"/>
                  </a:outerShdw>
                </a:effectLst>
                <a:latin typeface="Times" pitchFamily="-105" charset="0"/>
                <a:ea typeface="+mn-ea"/>
              </a:rPr>
              <a:t>The Sound Space of the Violin Family</a:t>
            </a:r>
          </a:p>
          <a:p>
            <a:pPr marL="609600" indent="-609600">
              <a:spcBef>
                <a:spcPct val="50000"/>
              </a:spcBef>
              <a:buFont typeface="Times" pitchFamily="-105" charset="0"/>
              <a:buChar char="•"/>
              <a:defRPr/>
            </a:pPr>
            <a:r>
              <a:rPr lang="de-DE" sz="2400">
                <a:solidFill>
                  <a:schemeClr val="folHlink"/>
                </a:solidFill>
                <a:effectLst>
                  <a:outerShdw blurRad="38100" dist="38100" dir="2700000" algn="tl">
                    <a:srgbClr val="000000"/>
                  </a:outerShdw>
                </a:effectLst>
                <a:latin typeface="Times" pitchFamily="-105" charset="0"/>
                <a:ea typeface="+mn-ea"/>
              </a:rPr>
              <a:t>Notes in General Position</a:t>
            </a:r>
          </a:p>
          <a:p>
            <a:pPr marL="609600" indent="-609600">
              <a:spcBef>
                <a:spcPct val="50000"/>
              </a:spcBef>
              <a:buFont typeface="Times" pitchFamily="-105" charset="0"/>
              <a:buChar char="•"/>
              <a:defRPr/>
            </a:pPr>
            <a:r>
              <a:rPr lang="de-DE" sz="2400">
                <a:solidFill>
                  <a:schemeClr val="folHlink"/>
                </a:solidFill>
                <a:effectLst>
                  <a:outerShdw blurRad="38100" dist="38100" dir="2700000" algn="tl">
                    <a:srgbClr val="000000"/>
                  </a:outerShdw>
                </a:effectLst>
                <a:latin typeface="Times" pitchFamily="-105" charset="0"/>
                <a:ea typeface="+mn-ea"/>
              </a:rPr>
              <a:t>Performance of the String Quartet</a:t>
            </a:r>
            <a:r>
              <a:rPr lang="de-DE" sz="2400">
                <a:effectLst>
                  <a:outerShdw blurRad="38100" dist="38100" dir="2700000" algn="tl">
                    <a:srgbClr val="FFFFFF"/>
                  </a:outerShdw>
                </a:effectLst>
                <a:latin typeface="Times" pitchFamily="-105" charset="0"/>
                <a:ea typeface="+mn-ea"/>
              </a:rPr>
              <a:t> </a:t>
            </a:r>
          </a:p>
        </p:txBody>
      </p:sp>
    </p:spTree>
  </p:cSld>
  <p:clrMapOvr>
    <a:masterClrMapping/>
  </p:clrMapOvr>
</p:sld>
</file>

<file path=ppt/theme/theme1.xml><?xml version="1.0" encoding="utf-8"?>
<a:theme xmlns:a="http://schemas.openxmlformats.org/drawingml/2006/main" name="Blank Presentation">
  <a:themeElements>
    <a:clrScheme name="">
      <a:dk1>
        <a:srgbClr val="000000"/>
      </a:dk1>
      <a:lt1>
        <a:srgbClr val="BBC0FF"/>
      </a:lt1>
      <a:dk2>
        <a:srgbClr val="000000"/>
      </a:dk2>
      <a:lt2>
        <a:srgbClr val="808080"/>
      </a:lt2>
      <a:accent1>
        <a:srgbClr val="00CC99"/>
      </a:accent1>
      <a:accent2>
        <a:srgbClr val="3333CC"/>
      </a:accent2>
      <a:accent3>
        <a:srgbClr val="DADC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chemeClr val="tx1"/>
            </a:solidFill>
            <a:effectLst/>
            <a:latin typeface="Math1" pitchFamily="-10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chemeClr val="tx1"/>
            </a:solidFill>
            <a:effectLst/>
            <a:latin typeface="Math1" pitchFamily="-105"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Nastassja:Programme:Publish:Microsoft Office 98:Templates:Blank Presentation</Template>
  <TotalTime>10172</TotalTime>
  <Words>2518</Words>
  <Application>Microsoft Macintosh PowerPoint</Application>
  <PresentationFormat>Custom</PresentationFormat>
  <Paragraphs>185</Paragraphs>
  <Slides>23</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Math1</vt:lpstr>
      <vt:lpstr>ＭＳ Ｐゴシック</vt:lpstr>
      <vt:lpstr>Arial</vt:lpstr>
      <vt:lpstr>Times</vt:lpstr>
      <vt:lpstr>Times-Roman</vt:lpstr>
      <vt:lpstr>Symbol</vt:lpstr>
      <vt:lpstr>Reprise</vt:lpstr>
      <vt:lpstr>Sonata</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ifi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Stefan Göller</dc:creator>
  <cp:lastModifiedBy>Microsoft Office User</cp:lastModifiedBy>
  <cp:revision>2579</cp:revision>
  <cp:lastPrinted>2005-04-14T09:33:31Z</cp:lastPrinted>
  <dcterms:created xsi:type="dcterms:W3CDTF">2016-03-20T11:32:33Z</dcterms:created>
  <dcterms:modified xsi:type="dcterms:W3CDTF">2023-03-17T16:52:16Z</dcterms:modified>
</cp:coreProperties>
</file>