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70" r:id="rId2"/>
    <p:sldId id="398" r:id="rId3"/>
    <p:sldId id="393" r:id="rId4"/>
    <p:sldId id="391" r:id="rId5"/>
    <p:sldId id="373" r:id="rId6"/>
    <p:sldId id="372" r:id="rId7"/>
    <p:sldId id="392" r:id="rId8"/>
    <p:sldId id="375" r:id="rId9"/>
    <p:sldId id="397" r:id="rId10"/>
    <p:sldId id="394" r:id="rId11"/>
    <p:sldId id="395" r:id="rId12"/>
    <p:sldId id="376" r:id="rId13"/>
    <p:sldId id="374" r:id="rId14"/>
    <p:sldId id="396" r:id="rId15"/>
    <p:sldId id="381" r:id="rId16"/>
    <p:sldId id="377" r:id="rId17"/>
    <p:sldId id="378" r:id="rId18"/>
    <p:sldId id="401" r:id="rId19"/>
    <p:sldId id="399" r:id="rId20"/>
    <p:sldId id="386" r:id="rId21"/>
    <p:sldId id="387" r:id="rId22"/>
    <p:sldId id="417" r:id="rId23"/>
    <p:sldId id="388" r:id="rId24"/>
    <p:sldId id="384" r:id="rId25"/>
    <p:sldId id="380" r:id="rId26"/>
    <p:sldId id="400" r:id="rId27"/>
    <p:sldId id="416" r:id="rId28"/>
    <p:sldId id="418" r:id="rId29"/>
    <p:sldId id="419" r:id="rId30"/>
    <p:sldId id="420" r:id="rId31"/>
    <p:sldId id="421" r:id="rId32"/>
    <p:sldId id="422" r:id="rId33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4">
          <p15:clr>
            <a:srgbClr val="A4A3A4"/>
          </p15:clr>
        </p15:guide>
        <p15:guide id="2" pos="11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94694"/>
  </p:normalViewPr>
  <p:slideViewPr>
    <p:cSldViewPr snapToGrid="0">
      <p:cViewPr varScale="1">
        <p:scale>
          <a:sx n="121" d="100"/>
          <a:sy n="121" d="100"/>
        </p:scale>
        <p:origin x="1560" y="176"/>
      </p:cViewPr>
      <p:guideLst>
        <p:guide orient="horz" pos="744"/>
        <p:guide pos="11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E3B3548C-C7A7-389D-B949-0554047049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8E7F8328-C805-13B2-AE28-A70FC51659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7C82C44C-123E-E49E-5386-74A4E9E7EA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FBDBEA22-9D78-8AA6-86E8-C972E97F150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57543A2E-3D60-EA49-AB9D-8EB8F1AF1577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B19DE4E-0981-B4E8-2998-D8FE5BA1D0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77168D1-57CB-AB8E-9F87-DBDB4E953F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3F06F6D-B4A8-21F9-125C-3BAD3F1EB2F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61F58373-3703-52D9-6F4E-374C9EA477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767307BB-8F7F-946D-A75D-78ECEC7ED7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5D185F62-E622-F1AD-67ED-75D54C0C30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BE6D5AF3-A8A0-D648-9D45-45DB5B7B3484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04F002CD-1505-7930-7ED5-A36F902DB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CDCDC90A-B786-654D-8AFE-A0A6EC22F7CE}" type="slidenum">
              <a:rPr lang="de-CH" altLang="en-US" sz="1200" smtClean="0">
                <a:latin typeface="Times" pitchFamily="2" charset="0"/>
              </a:rPr>
              <a:pPr/>
              <a:t>2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AFCB32A-DE28-F94D-6586-AE32BAA222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C4E7AD7-9932-E17C-8698-4DCFA17C19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CE11A4CC-0A8F-0BC7-0885-1624B5DAF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AC9B1278-3959-BD43-BAED-DF9C56F8A473}" type="slidenum">
              <a:rPr lang="de-CH" altLang="en-US" sz="1200" smtClean="0">
                <a:latin typeface="Times" pitchFamily="2" charset="0"/>
              </a:rPr>
              <a:pPr/>
              <a:t>12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0D13474-4AB2-9FAE-5DE2-F3659460F1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5C44EEB-842C-20D1-E11D-8B4724090D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088EBEA-2AD9-9528-D9CE-30A425E2A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12AED3B-F803-7D41-8BFB-C9FC77CB0D7F}" type="slidenum">
              <a:rPr lang="de-CH" altLang="en-US" sz="1200" smtClean="0">
                <a:latin typeface="Times" pitchFamily="2" charset="0"/>
              </a:rPr>
              <a:pPr/>
              <a:t>13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980BC6B-CE88-5432-C272-8FFFB26F1D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4698F88-2425-8B32-4638-B838135DE4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7973FC8-5889-43D6-5E2F-A221CB3F8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6B8CB1D8-F66A-CA49-B5B6-4EBA5A1F471C}" type="slidenum">
              <a:rPr lang="de-CH" altLang="en-US" sz="1200" smtClean="0">
                <a:latin typeface="Times" pitchFamily="2" charset="0"/>
              </a:rPr>
              <a:pPr/>
              <a:t>14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8D9673E-8470-C28F-7DBB-456923B326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37C888F-F794-863B-4EF8-7CE3225508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2FAA60FE-6248-B0B5-674E-605AD512A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C2E04955-6D33-0942-A94A-39F93EB001E8}" type="slidenum">
              <a:rPr lang="de-CH" altLang="en-US" sz="1200" smtClean="0">
                <a:latin typeface="Times" pitchFamily="2" charset="0"/>
              </a:rPr>
              <a:pPr/>
              <a:t>15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CB9F891-28C2-CC32-86DA-D93FEDDE1E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026E81-B719-DB98-E8F5-2B4A327B56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DD8F32DA-4364-1949-4157-B62C12FDD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C59EE898-E705-B849-8518-4400E4966F4C}" type="slidenum">
              <a:rPr lang="de-CH" altLang="en-US" sz="1200" smtClean="0">
                <a:latin typeface="Times" pitchFamily="2" charset="0"/>
              </a:rPr>
              <a:pPr/>
              <a:t>16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59E6CCF-06EC-E145-9847-09A232E3CA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F8A89BA-ADAB-4039-B808-1AABB7BDEA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5912CCD-E55C-9183-235D-BCD866BA98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ADF2E62-428E-4445-986D-32BF49D3AB3B}" type="slidenum">
              <a:rPr lang="de-CH" altLang="en-US" sz="1200" smtClean="0">
                <a:latin typeface="Times" pitchFamily="2" charset="0"/>
              </a:rPr>
              <a:pPr/>
              <a:t>17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14656F5-7D07-8481-B4E9-9F43A7C74F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86435A4-0BDD-62A1-64EA-6E400922B7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1DDDD70F-BEF7-C145-9013-87CEDFC3B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21C17A9-EB1D-D642-AAA3-6137A34F5BF7}" type="slidenum">
              <a:rPr lang="de-CH" altLang="en-US" sz="1200" smtClean="0">
                <a:latin typeface="Times" pitchFamily="2" charset="0"/>
              </a:rPr>
              <a:pPr/>
              <a:t>19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35916A5-3177-324C-C89C-3FD2AC88DF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AB091E9-73DB-5247-AF7D-42F996F3D0A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4D7B41E-9A05-134E-1B0D-49EBBB7A6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BD2A3122-2132-214E-B621-AA3DB54AD1C6}" type="slidenum">
              <a:rPr lang="de-CH" altLang="en-US" sz="1200" smtClean="0">
                <a:latin typeface="Times" pitchFamily="2" charset="0"/>
              </a:rPr>
              <a:pPr/>
              <a:t>20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98E0361-0D50-ECC6-61BF-985CD78A7C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8AA96C9-8850-1543-F316-952B71D5C6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7892885-07D9-F424-87D8-C4A86AB18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4B86CF9-4BC7-7346-A141-C95D5BA5A242}" type="slidenum">
              <a:rPr lang="de-CH" altLang="en-US" sz="1200" smtClean="0">
                <a:latin typeface="Times" pitchFamily="2" charset="0"/>
              </a:rPr>
              <a:pPr/>
              <a:t>21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7EAF9AA-8A2E-27B4-2675-D06A2EE47D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CD5D82A-FF86-AED9-C609-EC86FDCA01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25EFDCE4-0D93-41CD-AA6F-B29E7BEB3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E8BB4FA9-1C6D-834D-9BE8-24D52BB7F5AE}" type="slidenum">
              <a:rPr lang="de-CH" altLang="en-US" sz="1200" smtClean="0">
                <a:latin typeface="Times" pitchFamily="2" charset="0"/>
              </a:rPr>
              <a:pPr/>
              <a:t>22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2068598-FDAC-5AFD-C115-5C1B4DA105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7B91823-0490-5AC6-82C9-41DA9753D77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D5AF3-A8A0-D648-9D45-45DB5B7B3484}" type="slidenum">
              <a:rPr lang="de-CH" altLang="en-US" smtClean="0"/>
              <a:pPr>
                <a:defRPr/>
              </a:pPr>
              <a:t>4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495190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8F00FC3-CBCD-A0F0-963A-8FFCF51194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45F3F0AF-57FE-B14D-989F-D44D1368C0BA}" type="slidenum">
              <a:rPr lang="de-CH" altLang="en-US" sz="1200" smtClean="0">
                <a:latin typeface="Times" pitchFamily="2" charset="0"/>
              </a:rPr>
              <a:pPr/>
              <a:t>23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0F49A10-BA4F-DF69-4A88-EE4887CB66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4D1F751-7840-B1D0-6822-FF212F4E3D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758FBE9A-7E3A-FB80-9BA6-5E59E3EEF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CAEC0619-4E39-DF4F-AE3F-9D2102279BFD}" type="slidenum">
              <a:rPr lang="de-CH" altLang="en-US" sz="1200" smtClean="0">
                <a:latin typeface="Times" pitchFamily="2" charset="0"/>
              </a:rPr>
              <a:pPr/>
              <a:t>24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F8EE8D2F-3250-B778-2D1F-DCC5C113FC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DEEB62D-6110-3A38-465C-5C26E6BB90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625209C6-AC2B-95F2-FF1B-BDF1675CE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E5D2F368-C2A6-EC46-9FB0-BA1D3D4C173C}" type="slidenum">
              <a:rPr lang="de-CH" altLang="en-US" sz="1200" smtClean="0">
                <a:latin typeface="Times" pitchFamily="2" charset="0"/>
              </a:rPr>
              <a:pPr/>
              <a:t>25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453AD41-1522-F757-3C8C-5501C60BC3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413E6FF-9E14-6AE1-4FE6-E1B4E13BD2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325F26A4-FF99-488B-E367-DFEB903E4D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6D34C950-1D80-9646-BC1B-CDCA41743E81}" type="slidenum">
              <a:rPr lang="de-CH" altLang="en-US" sz="1200" smtClean="0">
                <a:latin typeface="Times" pitchFamily="2" charset="0"/>
              </a:rPr>
              <a:pPr/>
              <a:t>26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7B050D6-C64A-F597-F81B-EF2F1C0C83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8782FBC-847F-70C0-243F-F77434C6B5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BB6C4B1F-456F-2458-3E37-C3092826E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8A293CB9-C8A9-7443-BDD3-B335973217BB}" type="slidenum">
              <a:rPr lang="de-CH" altLang="en-US" sz="1200" smtClean="0">
                <a:latin typeface="Times" pitchFamily="2" charset="0"/>
              </a:rPr>
              <a:pPr/>
              <a:t>27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380E21A1-A2DA-410F-6C6F-3C5F688B36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4FC4E0E-A41A-F428-7AC2-C37C55596C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C14EA9C5-AE7E-8EE8-E4BB-8CD9D4170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45315C20-8B1A-5847-9401-121B7BA9AED6}" type="slidenum">
              <a:rPr lang="de-CH" altLang="en-US" sz="1200" smtClean="0">
                <a:latin typeface="Times" pitchFamily="2" charset="0"/>
              </a:rPr>
              <a:pPr/>
              <a:t>5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D874A07-8AB9-FAA8-774A-2F8DF6B271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5E421B3-74A6-F9F6-8F05-97859D5E24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271DCF8C-B4E7-A70B-6336-CFD5E99D4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62D02D05-66A7-9746-BC63-7803E58D0454}" type="slidenum">
              <a:rPr lang="de-CH" altLang="en-US" sz="1200" smtClean="0">
                <a:latin typeface="Times" pitchFamily="2" charset="0"/>
              </a:rPr>
              <a:pPr/>
              <a:t>6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3F1844B-823B-75B8-B192-172A6D5A87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925BA9E-A9A2-FF01-E2ED-D41079EC08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01E29B76-66FD-6035-7792-F7D04A704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B520FA27-A0AD-4848-B1D7-B002F8BA1F82}" type="slidenum">
              <a:rPr lang="de-CH" altLang="en-US" sz="1200" smtClean="0">
                <a:latin typeface="Times" pitchFamily="2" charset="0"/>
              </a:rPr>
              <a:pPr/>
              <a:t>7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7567D04-16E6-5CAA-0097-E26681950D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6D6F0C0-0159-39DC-A2D5-C41F9D3213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CB0C05E7-758C-20B0-9EF9-09747079B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29593916-BE83-9D41-AB9E-AE168A84924F}" type="slidenum">
              <a:rPr lang="de-CH" altLang="en-US" sz="1200" smtClean="0">
                <a:latin typeface="Times" pitchFamily="2" charset="0"/>
              </a:rPr>
              <a:pPr/>
              <a:t>8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BB60250-698E-69BC-8A2A-AB6943071C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DB86504-9BBA-B7F7-A87F-A8136D2554F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880AA997-69EC-2DF0-FCB1-A93FA9AA4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A892761F-E0AA-6242-A904-80035C4BF88F}" type="slidenum">
              <a:rPr lang="de-CH" altLang="en-US" sz="1200" smtClean="0">
                <a:latin typeface="Times" pitchFamily="2" charset="0"/>
              </a:rPr>
              <a:pPr/>
              <a:t>9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93BB8F9-9732-D2D3-1CE7-ADA377F746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A13D815-4AF6-3B3A-2A01-139F8A583FC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3E51D20-8F11-92FB-5E72-CB0426A7D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DC1F2DA-AF83-AF4C-A127-EAF1ECB3E4B1}" type="slidenum">
              <a:rPr lang="de-CH" altLang="en-US" sz="1200" smtClean="0">
                <a:latin typeface="Times" pitchFamily="2" charset="0"/>
              </a:rPr>
              <a:pPr/>
              <a:t>10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5244C3B-734B-A42B-588D-A89FB877CE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2ED78A6-A329-1FDA-6794-E357E754350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4A3FE7D-8C50-05A8-5B58-D6CE175BD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F67E17FE-F495-0B4D-B898-EA289451555D}" type="slidenum">
              <a:rPr lang="de-CH" altLang="en-US" sz="1200" smtClean="0">
                <a:latin typeface="Times" pitchFamily="2" charset="0"/>
              </a:rPr>
              <a:pPr/>
              <a:t>11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064A953-A208-7405-56A2-6D5A9B1BD5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AC638C6-36A2-8E64-0499-3B9A6C8673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685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911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74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42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76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54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30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5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87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53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0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2C890E94-CA92-B5B6-F512-8E1ACF54A7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3970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8E6D02BD-EABA-BF32-731B-A354421053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A82D9557-A14A-5186-1385-2FEC50183E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DB1ED308-24BB-7864-4245-78BF3EBAD0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2191544" y="3345657"/>
            <a:ext cx="516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Guerino Mazzola (Fall 2022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Introduction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Music Technology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mazzola/MaMuTh/SchoolOfMusic/courses/spring13mathdesign/materials/iphone.mov" TargetMode="External"/><Relationship Id="rId1" Type="http://schemas.microsoft.com/office/2007/relationships/media" Target="file:////Users/mazzola/MaMuTh/SchoolOfMusic/courses/spring13mathdesign/materials/iphone.mov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yUzaZDq3H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16584D9C-0590-130D-F63C-DD4ABF900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	 INTRODUCTION</a:t>
            </a:r>
          </a:p>
          <a:p>
            <a:pPr>
              <a:spcBef>
                <a:spcPct val="50000"/>
              </a:spcBef>
              <a:buFont typeface="Times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I.3 	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(F Sept 09) 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Oniontology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Examples</a:t>
            </a:r>
            <a:endParaRPr lang="de-DE" altLang="en-US" sz="24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242" name="Picture 2" descr="ctaylor.jpg                                                    00087F53Macintosh HD                   B746CC0A:">
            <a:extLst>
              <a:ext uri="{FF2B5EF4-FFF2-40B4-BE49-F238E27FC236}">
                <a16:creationId xmlns:a16="http://schemas.microsoft.com/office/drawing/2014/main" id="{FA58F689-D2F6-C500-31E9-DB16AFA0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1001713"/>
            <a:ext cx="7604125" cy="48863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906243" name="Text Box 3">
            <a:extLst>
              <a:ext uri="{FF2B5EF4-FFF2-40B4-BE49-F238E27FC236}">
                <a16:creationId xmlns:a16="http://schemas.microsoft.com/office/drawing/2014/main" id="{3246D336-60D1-C4D7-EDBD-2F5E333A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14338"/>
            <a:ext cx="400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Cecil Taylor/Peter Broetzmann</a:t>
            </a:r>
          </a:p>
        </p:txBody>
      </p:sp>
      <p:pic>
        <p:nvPicPr>
          <p:cNvPr id="906244" name="Picture 4" descr="&#10;bild18.jpg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B52DFD17-CB89-DAD6-1194-2E03CC45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0763"/>
          <a:stretch>
            <a:fillRect/>
          </a:stretch>
        </p:blipFill>
        <p:spPr bwMode="auto">
          <a:xfrm>
            <a:off x="5086350" y="2146300"/>
            <a:ext cx="4611688" cy="4346575"/>
          </a:xfrm>
          <a:prstGeom prst="rect">
            <a:avLst/>
          </a:prstGeom>
          <a:noFill/>
          <a:ln>
            <a:noFill/>
          </a:ln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02FA5F04-CC77-D21D-AECC-8240EA6FBDD2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00138" y="7938"/>
            <a:ext cx="32607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Poiseis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292" name="Picture 4" descr="&#10;bild20.jpg                                                     0000565DExtra                          BF316153:">
            <a:extLst>
              <a:ext uri="{FF2B5EF4-FFF2-40B4-BE49-F238E27FC236}">
                <a16:creationId xmlns:a16="http://schemas.microsoft.com/office/drawing/2014/main" id="{028F480C-56DE-73D0-5BAD-28BFCD85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1028700"/>
            <a:ext cx="7581900" cy="42878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908293" name="Text Box 5">
            <a:extLst>
              <a:ext uri="{FF2B5EF4-FFF2-40B4-BE49-F238E27FC236}">
                <a16:creationId xmlns:a16="http://schemas.microsoft.com/office/drawing/2014/main" id="{58F5A321-3D4A-D7FF-F65F-64885A26F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446713"/>
            <a:ext cx="508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0"/>
              </a:rPr>
              <a:t>Karlheinz Stockhausen Klavierstück IX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8FED355-9442-DBEA-2754-4517AB3DD249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00138" y="7938"/>
            <a:ext cx="32607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Poiseis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Text Box 2">
            <a:extLst>
              <a:ext uri="{FF2B5EF4-FFF2-40B4-BE49-F238E27FC236}">
                <a16:creationId xmlns:a16="http://schemas.microsoft.com/office/drawing/2014/main" id="{6AB637F2-0FCE-9D72-6647-3F10DA40D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976938"/>
            <a:ext cx="236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with Stockhausen</a:t>
            </a:r>
          </a:p>
        </p:txBody>
      </p:sp>
      <p:pic>
        <p:nvPicPr>
          <p:cNvPr id="870403" name="Picture 3" descr="&#10;bild21.GIF                                                     00000816MaMuTh                         B652C206:">
            <a:extLst>
              <a:ext uri="{FF2B5EF4-FFF2-40B4-BE49-F238E27FC236}">
                <a16:creationId xmlns:a16="http://schemas.microsoft.com/office/drawing/2014/main" id="{C7C2584F-C9B0-44D5-B0C1-DF4EE9C6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1790700" y="584200"/>
            <a:ext cx="7578725" cy="517048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870404" name="Freeform 4">
            <a:extLst>
              <a:ext uri="{FF2B5EF4-FFF2-40B4-BE49-F238E27FC236}">
                <a16:creationId xmlns:a16="http://schemas.microsoft.com/office/drawing/2014/main" id="{B3C004D5-28DA-0613-EF0F-4F33E5B51806}"/>
              </a:ext>
            </a:extLst>
          </p:cNvPr>
          <p:cNvSpPr>
            <a:spLocks/>
          </p:cNvSpPr>
          <p:nvPr/>
        </p:nvSpPr>
        <p:spPr bwMode="auto">
          <a:xfrm>
            <a:off x="4041775" y="2076450"/>
            <a:ext cx="2433638" cy="1966913"/>
          </a:xfrm>
          <a:custGeom>
            <a:avLst/>
            <a:gdLst>
              <a:gd name="T0" fmla="*/ 2147483646 w 1293"/>
              <a:gd name="T1" fmla="*/ 2147483646 h 1056"/>
              <a:gd name="T2" fmla="*/ 2147483646 w 1293"/>
              <a:gd name="T3" fmla="*/ 2147483646 h 1056"/>
              <a:gd name="T4" fmla="*/ 2147483646 w 1293"/>
              <a:gd name="T5" fmla="*/ 2147483646 h 1056"/>
              <a:gd name="T6" fmla="*/ 0 w 1293"/>
              <a:gd name="T7" fmla="*/ 2147483646 h 1056"/>
              <a:gd name="T8" fmla="*/ 2147483646 w 1293"/>
              <a:gd name="T9" fmla="*/ 2147483646 h 1056"/>
              <a:gd name="T10" fmla="*/ 2147483646 w 1293"/>
              <a:gd name="T11" fmla="*/ 2147483646 h 1056"/>
              <a:gd name="T12" fmla="*/ 2147483646 w 1293"/>
              <a:gd name="T13" fmla="*/ 2147483646 h 1056"/>
              <a:gd name="T14" fmla="*/ 2147483646 w 1293"/>
              <a:gd name="T15" fmla="*/ 2147483646 h 1056"/>
              <a:gd name="T16" fmla="*/ 2147483646 w 1293"/>
              <a:gd name="T17" fmla="*/ 2147483646 h 1056"/>
              <a:gd name="T18" fmla="*/ 2147483646 w 1293"/>
              <a:gd name="T19" fmla="*/ 2147483646 h 1056"/>
              <a:gd name="T20" fmla="*/ 2147483646 w 1293"/>
              <a:gd name="T21" fmla="*/ 2147483646 h 1056"/>
              <a:gd name="T22" fmla="*/ 2147483646 w 1293"/>
              <a:gd name="T23" fmla="*/ 2147483646 h 1056"/>
              <a:gd name="T24" fmla="*/ 2147483646 w 1293"/>
              <a:gd name="T25" fmla="*/ 2147483646 h 10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3"/>
              <a:gd name="T40" fmla="*/ 0 h 1056"/>
              <a:gd name="T41" fmla="*/ 1293 w 1293"/>
              <a:gd name="T42" fmla="*/ 1056 h 10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3" h="1056">
                <a:moveTo>
                  <a:pt x="723" y="89"/>
                </a:moveTo>
                <a:cubicBezTo>
                  <a:pt x="546" y="0"/>
                  <a:pt x="502" y="47"/>
                  <a:pt x="250" y="69"/>
                </a:cubicBezTo>
                <a:cubicBezTo>
                  <a:pt x="171" y="110"/>
                  <a:pt x="129" y="172"/>
                  <a:pt x="67" y="233"/>
                </a:cubicBezTo>
                <a:cubicBezTo>
                  <a:pt x="9" y="347"/>
                  <a:pt x="30" y="295"/>
                  <a:pt x="0" y="387"/>
                </a:cubicBezTo>
                <a:cubicBezTo>
                  <a:pt x="9" y="483"/>
                  <a:pt x="11" y="580"/>
                  <a:pt x="29" y="676"/>
                </a:cubicBezTo>
                <a:cubicBezTo>
                  <a:pt x="33" y="699"/>
                  <a:pt x="101" y="795"/>
                  <a:pt x="115" y="811"/>
                </a:cubicBezTo>
                <a:cubicBezTo>
                  <a:pt x="239" y="956"/>
                  <a:pt x="460" y="1019"/>
                  <a:pt x="645" y="1043"/>
                </a:cubicBezTo>
                <a:cubicBezTo>
                  <a:pt x="886" y="1034"/>
                  <a:pt x="1061" y="1056"/>
                  <a:pt x="1233" y="879"/>
                </a:cubicBezTo>
                <a:cubicBezTo>
                  <a:pt x="1271" y="728"/>
                  <a:pt x="1293" y="808"/>
                  <a:pt x="1253" y="532"/>
                </a:cubicBezTo>
                <a:cubicBezTo>
                  <a:pt x="1247" y="492"/>
                  <a:pt x="1178" y="435"/>
                  <a:pt x="1156" y="407"/>
                </a:cubicBezTo>
                <a:cubicBezTo>
                  <a:pt x="1111" y="351"/>
                  <a:pt x="1033" y="267"/>
                  <a:pt x="964" y="243"/>
                </a:cubicBezTo>
                <a:cubicBezTo>
                  <a:pt x="954" y="239"/>
                  <a:pt x="870" y="211"/>
                  <a:pt x="858" y="204"/>
                </a:cubicBezTo>
                <a:cubicBezTo>
                  <a:pt x="693" y="103"/>
                  <a:pt x="826" y="168"/>
                  <a:pt x="761" y="137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7FC7846D-F298-CC18-5AF6-782E20538ED0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954088" y="7938"/>
            <a:ext cx="35512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Aesthesis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13" name="Text Box 9">
            <a:extLst>
              <a:ext uri="{FF2B5EF4-FFF2-40B4-BE49-F238E27FC236}">
                <a16:creationId xmlns:a16="http://schemas.microsoft.com/office/drawing/2014/main" id="{5C25CDE2-0917-DDF9-0045-D2DD38EE7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5676900"/>
            <a:ext cx="3517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Performance/Interpretation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  <p:pic>
        <p:nvPicPr>
          <p:cNvPr id="866314" name="Picture 10" descr="&#9;gould.JPG                                                      00005ACAusr                            B5C1E224:">
            <a:extLst>
              <a:ext uri="{FF2B5EF4-FFF2-40B4-BE49-F238E27FC236}">
                <a16:creationId xmlns:a16="http://schemas.microsoft.com/office/drawing/2014/main" id="{52815BD9-1CE5-04ED-8A42-74C4C6AC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1019175"/>
            <a:ext cx="5129213" cy="44751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AFCC157E-CEC0-3624-22F3-9A7665133A4E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954088" y="7938"/>
            <a:ext cx="35512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Aesthesis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5F59B25-3199-239D-E0D0-364CD89ECC8C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88925"/>
            <a:ext cx="2147888" cy="6310313"/>
            <a:chOff x="2117" y="182"/>
            <a:chExt cx="1353" cy="3975"/>
          </a:xfrm>
        </p:grpSpPr>
        <p:sp>
          <p:nvSpPr>
            <p:cNvPr id="27669" name="AutoShape 4">
              <a:extLst>
                <a:ext uri="{FF2B5EF4-FFF2-40B4-BE49-F238E27FC236}">
                  <a16:creationId xmlns:a16="http://schemas.microsoft.com/office/drawing/2014/main" id="{2B6EF257-CF80-2F5C-BB5E-A37204D77D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870" y="2152"/>
              <a:ext cx="3900" cy="110"/>
            </a:xfrm>
            <a:prstGeom prst="rightArrow">
              <a:avLst>
                <a:gd name="adj1" fmla="val 49093"/>
                <a:gd name="adj2" fmla="val 51885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0341" name="Text Box 5">
              <a:extLst>
                <a:ext uri="{FF2B5EF4-FFF2-40B4-BE49-F238E27FC236}">
                  <a16:creationId xmlns:a16="http://schemas.microsoft.com/office/drawing/2014/main" id="{9C8C3285-2066-BB44-BA76-6331E3AC8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" y="182"/>
              <a:ext cx="1353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Communication</a:t>
              </a:r>
              <a:endParaRPr lang="de-CH" altLang="en-US" sz="2400">
                <a:solidFill>
                  <a:schemeClr val="accent2"/>
                </a:solidFill>
                <a:latin typeface="Symbol" charset="2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7935BB59-DEFD-C389-5CAF-5231287675A4}"/>
              </a:ext>
            </a:extLst>
          </p:cNvPr>
          <p:cNvGrpSpPr>
            <a:grpSpLocks/>
          </p:cNvGrpSpPr>
          <p:nvPr/>
        </p:nvGrpSpPr>
        <p:grpSpPr bwMode="auto">
          <a:xfrm>
            <a:off x="2841625" y="4713288"/>
            <a:ext cx="5611813" cy="1606550"/>
            <a:chOff x="1653" y="2969"/>
            <a:chExt cx="3264" cy="1012"/>
          </a:xfrm>
        </p:grpSpPr>
        <p:grpSp>
          <p:nvGrpSpPr>
            <p:cNvPr id="27664" name="Group 7">
              <a:extLst>
                <a:ext uri="{FF2B5EF4-FFF2-40B4-BE49-F238E27FC236}">
                  <a16:creationId xmlns:a16="http://schemas.microsoft.com/office/drawing/2014/main" id="{33C1DD87-CA6E-43C1-37B7-019140CCDC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3" y="3308"/>
              <a:ext cx="1006" cy="288"/>
              <a:chOff x="1653" y="1967"/>
              <a:chExt cx="1006" cy="288"/>
            </a:xfrm>
          </p:grpSpPr>
          <p:sp>
            <p:nvSpPr>
              <p:cNvPr id="27667" name="AutoShape 8">
                <a:extLst>
                  <a:ext uri="{FF2B5EF4-FFF2-40B4-BE49-F238E27FC236}">
                    <a16:creationId xmlns:a16="http://schemas.microsoft.com/office/drawing/2014/main" id="{31A1EC1F-17D7-7F1C-9446-0C6A43197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" y="2061"/>
                <a:ext cx="109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0345" name="Text Box 9">
                <a:extLst>
                  <a:ext uri="{FF2B5EF4-FFF2-40B4-BE49-F238E27FC236}">
                    <a16:creationId xmlns:a16="http://schemas.microsoft.com/office/drawing/2014/main" id="{B88463FB-409A-6301-627C-5D538E427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3" y="1967"/>
                <a:ext cx="7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Aesthesis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pic>
          <p:nvPicPr>
            <p:cNvPr id="27665" name="Picture 10" descr="&#9;gould.JPG  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BE98E372-EA3D-FF0E-E7C5-B93F36213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" y="2973"/>
              <a:ext cx="106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6" name="AutoShape 11">
              <a:extLst>
                <a:ext uri="{FF2B5EF4-FFF2-40B4-BE49-F238E27FC236}">
                  <a16:creationId xmlns:a16="http://schemas.microsoft.com/office/drawing/2014/main" id="{4E576D69-16E1-343E-DF11-957B20AE0C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88" y="2929"/>
              <a:ext cx="1011" cy="10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8B2E13A7-ED41-24E6-2CB9-94769F42C4D9}"/>
              </a:ext>
            </a:extLst>
          </p:cNvPr>
          <p:cNvGrpSpPr>
            <a:grpSpLocks/>
          </p:cNvGrpSpPr>
          <p:nvPr/>
        </p:nvGrpSpPr>
        <p:grpSpPr bwMode="auto">
          <a:xfrm>
            <a:off x="1846263" y="2925763"/>
            <a:ext cx="6880225" cy="1355725"/>
            <a:chOff x="1163" y="1843"/>
            <a:chExt cx="4336" cy="854"/>
          </a:xfrm>
        </p:grpSpPr>
        <p:grpSp>
          <p:nvGrpSpPr>
            <p:cNvPr id="27659" name="Group 13">
              <a:extLst>
                <a:ext uri="{FF2B5EF4-FFF2-40B4-BE49-F238E27FC236}">
                  <a16:creationId xmlns:a16="http://schemas.microsoft.com/office/drawing/2014/main" id="{1A8DBB1A-A264-C6EC-1E5C-BEEB31571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3" y="2091"/>
              <a:ext cx="1718" cy="288"/>
              <a:chOff x="1163" y="2091"/>
              <a:chExt cx="1718" cy="288"/>
            </a:xfrm>
          </p:grpSpPr>
          <p:sp>
            <p:nvSpPr>
              <p:cNvPr id="27662" name="AutoShape 14">
                <a:extLst>
                  <a:ext uri="{FF2B5EF4-FFF2-40B4-BE49-F238E27FC236}">
                    <a16:creationId xmlns:a16="http://schemas.microsoft.com/office/drawing/2014/main" id="{49C9BB58-5335-3F0E-73C0-E3B043F58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2181"/>
                <a:ext cx="118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0351" name="Text Box 15">
                <a:extLst>
                  <a:ext uri="{FF2B5EF4-FFF2-40B4-BE49-F238E27FC236}">
                    <a16:creationId xmlns:a16="http://schemas.microsoft.com/office/drawing/2014/main" id="{115F43D9-4AA2-1CB5-BC64-D647A6332D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3" y="2091"/>
                <a:ext cx="14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    Neutral Niveau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pic>
          <p:nvPicPr>
            <p:cNvPr id="27660" name="Picture 16" descr="beehans.JPG      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911E0872-1F4C-1937-F2B4-3C4C18040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" y="1843"/>
              <a:ext cx="1327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AutoShape 17">
              <a:extLst>
                <a:ext uri="{FF2B5EF4-FFF2-40B4-BE49-F238E27FC236}">
                  <a16:creationId xmlns:a16="http://schemas.microsoft.com/office/drawing/2014/main" id="{D524A5CF-D189-E51E-1F3C-ED6B38777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30" y="1682"/>
              <a:ext cx="846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673A424B-8BB2-A506-B7A6-826749324244}"/>
              </a:ext>
            </a:extLst>
          </p:cNvPr>
          <p:cNvGrpSpPr>
            <a:grpSpLocks/>
          </p:cNvGrpSpPr>
          <p:nvPr/>
        </p:nvGrpSpPr>
        <p:grpSpPr bwMode="auto">
          <a:xfrm>
            <a:off x="3116263" y="892175"/>
            <a:ext cx="5126037" cy="1736725"/>
            <a:chOff x="1813" y="562"/>
            <a:chExt cx="2981" cy="1094"/>
          </a:xfrm>
        </p:grpSpPr>
        <p:grpSp>
          <p:nvGrpSpPr>
            <p:cNvPr id="27654" name="Group 19">
              <a:extLst>
                <a:ext uri="{FF2B5EF4-FFF2-40B4-BE49-F238E27FC236}">
                  <a16:creationId xmlns:a16="http://schemas.microsoft.com/office/drawing/2014/main" id="{F3DD7F13-EBC8-92AC-F441-47748A1A8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3" y="976"/>
              <a:ext cx="846" cy="288"/>
              <a:chOff x="1813" y="976"/>
              <a:chExt cx="846" cy="288"/>
            </a:xfrm>
          </p:grpSpPr>
          <p:sp>
            <p:nvSpPr>
              <p:cNvPr id="27657" name="AutoShape 20">
                <a:extLst>
                  <a:ext uri="{FF2B5EF4-FFF2-40B4-BE49-F238E27FC236}">
                    <a16:creationId xmlns:a16="http://schemas.microsoft.com/office/drawing/2014/main" id="{23585802-AF0F-5DA9-2058-D39EEABCD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" y="1062"/>
                <a:ext cx="109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0357" name="Text Box 21">
                <a:extLst>
                  <a:ext uri="{FF2B5EF4-FFF2-40B4-BE49-F238E27FC236}">
                    <a16:creationId xmlns:a16="http://schemas.microsoft.com/office/drawing/2014/main" id="{BBEDD665-3AB6-6DC2-19CC-39F9876280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3" y="976"/>
                <a:ext cx="6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Poiesis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pic>
          <p:nvPicPr>
            <p:cNvPr id="27655" name="Picture 22" descr="beethoven_x10.jpg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1E099797-ABB8-7835-3C17-95CF0F56D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" y="562"/>
              <a:ext cx="943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AutoShape 23">
              <a:extLst>
                <a:ext uri="{FF2B5EF4-FFF2-40B4-BE49-F238E27FC236}">
                  <a16:creationId xmlns:a16="http://schemas.microsoft.com/office/drawing/2014/main" id="{496B33A5-30B0-A40C-1F43-370236FB92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64" y="560"/>
              <a:ext cx="1065" cy="10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10360" name="Text Box 24">
            <a:extLst>
              <a:ext uri="{FF2B5EF4-FFF2-40B4-BE49-F238E27FC236}">
                <a16:creationId xmlns:a16="http://schemas.microsoft.com/office/drawing/2014/main" id="{05A21D5D-1C84-87FD-873A-03B75033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521450"/>
            <a:ext cx="536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Jean Molino, Paul Valéry, Nicolas Ruwet, Jean-Jacques Nattiez</a:t>
            </a:r>
            <a:endParaRPr lang="de-DE" altLang="en-US" sz="16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6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345D0C-55E1-AA3E-B6DD-778512417CA5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2452688"/>
            <a:ext cx="2173288" cy="3368675"/>
            <a:chOff x="1212" y="1545"/>
            <a:chExt cx="1370" cy="2368"/>
          </a:xfrm>
        </p:grpSpPr>
        <p:sp>
          <p:nvSpPr>
            <p:cNvPr id="29714" name="Rectangle 3">
              <a:extLst>
                <a:ext uri="{FF2B5EF4-FFF2-40B4-BE49-F238E27FC236}">
                  <a16:creationId xmlns:a16="http://schemas.microsoft.com/office/drawing/2014/main" id="{2928B27F-0CC8-7CAD-8BDC-89C88612F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1545"/>
              <a:ext cx="1370" cy="236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34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668" name="Text Box 4">
              <a:extLst>
                <a:ext uri="{FF2B5EF4-FFF2-40B4-BE49-F238E27FC236}">
                  <a16:creationId xmlns:a16="http://schemas.microsoft.com/office/drawing/2014/main" id="{63A50127-F5B7-A300-9BF2-5AD90E0C5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" y="2707"/>
              <a:ext cx="11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„Firework“</a:t>
              </a:r>
              <a:endParaRPr lang="de-CH" altLang="en-US">
                <a:latin typeface="Symbol" charset="2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1F8ECC33-A1F9-A420-703D-0C4593BF3E87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2454275"/>
            <a:ext cx="2011363" cy="3381375"/>
            <a:chOff x="2647" y="1546"/>
            <a:chExt cx="1275" cy="2130"/>
          </a:xfrm>
        </p:grpSpPr>
        <p:sp>
          <p:nvSpPr>
            <p:cNvPr id="29712" name="Rectangle 6">
              <a:extLst>
                <a:ext uri="{FF2B5EF4-FFF2-40B4-BE49-F238E27FC236}">
                  <a16:creationId xmlns:a16="http://schemas.microsoft.com/office/drawing/2014/main" id="{99E4EEFD-B176-93AD-0EDA-4EE26C4C5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1546"/>
              <a:ext cx="1275" cy="2130"/>
            </a:xfrm>
            <a:prstGeom prst="rect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3400" prstMaterial="legacyMatte">
              <a:bevelT w="13500" h="13500" prst="angle"/>
              <a:bevelB w="13500" h="13500" prst="angle"/>
              <a:extrusionClr>
                <a:srgbClr val="66FF66"/>
              </a:extrusionClr>
              <a:contourClr>
                <a:srgbClr val="66FF66"/>
              </a:contourClr>
            </a:sp3d>
          </p:spPr>
          <p:txBody>
            <a:bodyPr wrap="none" anchor="ctr">
              <a:flatTx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29713" name="Object 2">
              <a:extLst>
                <a:ext uri="{FF2B5EF4-FFF2-40B4-BE49-F238E27FC236}">
                  <a16:creationId xmlns:a16="http://schemas.microsoft.com/office/drawing/2014/main" id="{D775A648-F6ED-03FC-3B24-8D7905F934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68" y="2373"/>
            <a:ext cx="1160" cy="1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847850" imgH="1924050" progId="MS_ClipArt_Gallery.2">
                    <p:embed/>
                  </p:oleObj>
                </mc:Choice>
                <mc:Fallback>
                  <p:oleObj name="Clip" r:id="rId4" imgW="1847850" imgH="192405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8" y="2373"/>
                          <a:ext cx="1160" cy="1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1672" name="Rectangle 8">
            <a:extLst>
              <a:ext uri="{FF2B5EF4-FFF2-40B4-BE49-F238E27FC236}">
                <a16:creationId xmlns:a16="http://schemas.microsoft.com/office/drawing/2014/main" id="{62686949-4A4C-40A0-E864-8C80F9A33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2455863"/>
            <a:ext cx="2827338" cy="3357562"/>
          </a:xfrm>
          <a:prstGeom prst="rect">
            <a:avLst/>
          </a:prstGeom>
          <a:gradFill rotWithShape="0">
            <a:gsLst>
              <a:gs pos="0">
                <a:srgbClr val="8A90AE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2" dir="t"/>
          </a:scene3d>
          <a:sp3d extrusionH="633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rgbClr val="8A90AE"/>
            </a:contourClr>
          </a:sp3d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1674" name="AutoShape 10">
            <a:extLst>
              <a:ext uri="{FF2B5EF4-FFF2-40B4-BE49-F238E27FC236}">
                <a16:creationId xmlns:a16="http://schemas.microsoft.com/office/drawing/2014/main" id="{372BF215-2FE2-387A-D603-8571A75BE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1543050"/>
            <a:ext cx="2395538" cy="8953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FFFF00"/>
              </a:gs>
              <a:gs pos="50000">
                <a:schemeClr val="hlink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Expression</a:t>
            </a:r>
            <a:endParaRPr lang="en-US" altLang="en-US" sz="20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Osaka" charset="0"/>
            </a:endParaRPr>
          </a:p>
        </p:txBody>
      </p:sp>
      <p:sp>
        <p:nvSpPr>
          <p:cNvPr id="881675" name="AutoShape 11">
            <a:extLst>
              <a:ext uri="{FF2B5EF4-FFF2-40B4-BE49-F238E27FC236}">
                <a16:creationId xmlns:a16="http://schemas.microsoft.com/office/drawing/2014/main" id="{A8D758C0-A7E9-54E0-E44E-C95B0E03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1543050"/>
            <a:ext cx="2233613" cy="8953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66FF33"/>
              </a:gs>
              <a:gs pos="50000">
                <a:schemeClr val="hlink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Signification</a:t>
            </a:r>
            <a:endParaRPr lang="en-US" altLang="en-US" sz="20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Osaka" charset="0"/>
            </a:endParaRPr>
          </a:p>
        </p:txBody>
      </p:sp>
      <p:sp>
        <p:nvSpPr>
          <p:cNvPr id="881676" name="AutoShape 12">
            <a:extLst>
              <a:ext uri="{FF2B5EF4-FFF2-40B4-BE49-F238E27FC236}">
                <a16:creationId xmlns:a16="http://schemas.microsoft.com/office/drawing/2014/main" id="{884A85C8-F5FF-EA7F-B02E-E7B60C50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1543050"/>
            <a:ext cx="3062287" cy="8953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80809A"/>
              </a:gs>
              <a:gs pos="50000">
                <a:schemeClr val="hlink"/>
              </a:gs>
              <a:gs pos="100000">
                <a:srgbClr val="80809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Content</a:t>
            </a:r>
            <a:endParaRPr lang="en-US" altLang="en-US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Osaka" charset="0"/>
            </a:endParaRPr>
          </a:p>
        </p:txBody>
      </p:sp>
      <p:sp>
        <p:nvSpPr>
          <p:cNvPr id="881677" name="AutoShape 13">
            <a:extLst>
              <a:ext uri="{FF2B5EF4-FFF2-40B4-BE49-F238E27FC236}">
                <a16:creationId xmlns:a16="http://schemas.microsoft.com/office/drawing/2014/main" id="{96B38E10-AFC3-3E34-EA0F-32B3FF030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043238"/>
            <a:ext cx="815975" cy="754062"/>
          </a:xfrm>
          <a:prstGeom prst="cloudCallout">
            <a:avLst>
              <a:gd name="adj1" fmla="val -12648"/>
              <a:gd name="adj2" fmla="val 88106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CH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</a:rPr>
              <a:t>!</a:t>
            </a:r>
            <a:endParaRPr lang="de-CH" altLang="en-US" sz="2400">
              <a:latin typeface="Symbol" charset="2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5393719F-C873-3E92-3135-A0598F0CB250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158750"/>
            <a:ext cx="7177088" cy="1339850"/>
            <a:chOff x="1370" y="100"/>
            <a:chExt cx="4523" cy="844"/>
          </a:xfrm>
        </p:grpSpPr>
        <p:sp>
          <p:nvSpPr>
            <p:cNvPr id="29710" name="AutoShape 15">
              <a:extLst>
                <a:ext uri="{FF2B5EF4-FFF2-40B4-BE49-F238E27FC236}">
                  <a16:creationId xmlns:a16="http://schemas.microsoft.com/office/drawing/2014/main" id="{5A4333E0-B5FF-96E8-74A5-F44DF3DB2B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70" y="350"/>
              <a:ext cx="4523" cy="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46 w 21600"/>
                <a:gd name="T13" fmla="*/ 6036 h 21600"/>
                <a:gd name="T14" fmla="*/ 15554 w 21600"/>
                <a:gd name="T15" fmla="*/ 155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491" y="21600"/>
                  </a:lnTo>
                  <a:lnTo>
                    <a:pt x="1310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680" name="Text Box 16">
              <a:extLst>
                <a:ext uri="{FF2B5EF4-FFF2-40B4-BE49-F238E27FC236}">
                  <a16:creationId xmlns:a16="http://schemas.microsoft.com/office/drawing/2014/main" id="{D1E7F39A-B25A-1125-4260-11C43DB43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" y="100"/>
              <a:ext cx="84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4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Sign</a:t>
              </a:r>
              <a:endParaRPr lang="de-CH" altLang="en-US" sz="2400">
                <a:latin typeface="Symbol" charset="2"/>
              </a:endParaRPr>
            </a:p>
          </p:txBody>
        </p:sp>
      </p:grpSp>
      <p:sp>
        <p:nvSpPr>
          <p:cNvPr id="881681" name="Text Box 17">
            <a:extLst>
              <a:ext uri="{FF2B5EF4-FFF2-40B4-BE49-F238E27FC236}">
                <a16:creationId xmlns:a16="http://schemas.microsoft.com/office/drawing/2014/main" id="{08C7CE9E-2C87-4F88-8D70-F3FD9D7C5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6078538"/>
            <a:ext cx="1312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US" sz="3200">
                <a:latin typeface="Times" pitchFamily="2" charset="0"/>
              </a:rPr>
              <a:t>aliquid</a:t>
            </a:r>
            <a:endParaRPr lang="de-CH" altLang="en-US" sz="2400">
              <a:latin typeface="Times" pitchFamily="2" charset="0"/>
            </a:endParaRPr>
          </a:p>
        </p:txBody>
      </p:sp>
      <p:sp>
        <p:nvSpPr>
          <p:cNvPr id="881682" name="Text Box 18">
            <a:extLst>
              <a:ext uri="{FF2B5EF4-FFF2-40B4-BE49-F238E27FC236}">
                <a16:creationId xmlns:a16="http://schemas.microsoft.com/office/drawing/2014/main" id="{1E37A8C3-8F7A-39C8-344E-0399B0B0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078538"/>
            <a:ext cx="725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US" sz="3200">
                <a:latin typeface="Times" pitchFamily="2" charset="0"/>
              </a:rPr>
              <a:t>pro</a:t>
            </a:r>
            <a:endParaRPr lang="de-CH" altLang="en-US" sz="2400">
              <a:latin typeface="Times" pitchFamily="2" charset="0"/>
            </a:endParaRPr>
          </a:p>
        </p:txBody>
      </p:sp>
      <p:sp>
        <p:nvSpPr>
          <p:cNvPr id="881683" name="Text Box 19">
            <a:extLst>
              <a:ext uri="{FF2B5EF4-FFF2-40B4-BE49-F238E27FC236}">
                <a16:creationId xmlns:a16="http://schemas.microsoft.com/office/drawing/2014/main" id="{12C38951-7ED7-73EB-EDDE-70CBBAA5C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6078538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US" sz="3200">
                <a:latin typeface="Times" pitchFamily="2" charset="0"/>
              </a:rPr>
              <a:t>aliquo</a:t>
            </a:r>
            <a:endParaRPr lang="de-CH" altLang="en-US" sz="2400">
              <a:latin typeface="Times" pitchFamily="2" charset="0"/>
            </a:endParaRPr>
          </a:p>
        </p:txBody>
      </p:sp>
      <p:pic>
        <p:nvPicPr>
          <p:cNvPr id="40974" name="Picture 14">
            <a:hlinkClick r:id="" action="ppaction://media"/>
            <a:extLst>
              <a:ext uri="{FF2B5EF4-FFF2-40B4-BE49-F238E27FC236}">
                <a16:creationId xmlns:a16="http://schemas.microsoft.com/office/drawing/2014/main" id="{682C0B1A-9C74-E62A-6DB5-1C311116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606800"/>
            <a:ext cx="28146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>
            <a:extLst>
              <a:ext uri="{FF2B5EF4-FFF2-40B4-BE49-F238E27FC236}">
                <a16:creationId xmlns:a16="http://schemas.microsoft.com/office/drawing/2014/main" id="{1FDCFC57-EEA4-152E-0163-F96E31A3CDC9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065213" y="7938"/>
            <a:ext cx="14573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Semiotics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72" grpId="0" animBg="1"/>
      <p:bldP spid="881674" grpId="0" animBg="1" autoUpdateAnimBg="0"/>
      <p:bldP spid="881675" grpId="0" animBg="1" autoUpdateAnimBg="0"/>
      <p:bldP spid="881676" grpId="0" animBg="1" autoUpdateAnimBg="0"/>
      <p:bldP spid="881677" grpId="0" animBg="1" autoUpdateAnimBg="0"/>
      <p:bldP spid="881681" grpId="0" autoUpdateAnimBg="0"/>
      <p:bldP spid="881682" grpId="0" autoUpdateAnimBg="0"/>
      <p:bldP spid="88168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CDE8EE6-3410-F424-CE4C-296C54C21796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079750"/>
            <a:ext cx="5087938" cy="2114550"/>
            <a:chOff x="2305" y="1774"/>
            <a:chExt cx="2958" cy="1332"/>
          </a:xfrm>
        </p:grpSpPr>
        <p:pic>
          <p:nvPicPr>
            <p:cNvPr id="31769" name="Picture 3" descr="&#10;LvB124.JPG 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472F46EB-931C-08D8-A4B7-7D632A9F6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" y="1774"/>
              <a:ext cx="2320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2452" name="Text Box 4">
              <a:extLst>
                <a:ext uri="{FF2B5EF4-FFF2-40B4-BE49-F238E27FC236}">
                  <a16:creationId xmlns:a16="http://schemas.microsoft.com/office/drawing/2014/main" id="{C40830A1-3593-42AB-3A96-DE61E6414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1" y="2818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harmonic analysis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E1C50594-DF28-C495-E682-1FA94AED118D}"/>
              </a:ext>
            </a:extLst>
          </p:cNvPr>
          <p:cNvGrpSpPr>
            <a:grpSpLocks/>
          </p:cNvGrpSpPr>
          <p:nvPr/>
        </p:nvGrpSpPr>
        <p:grpSpPr bwMode="auto">
          <a:xfrm>
            <a:off x="2806700" y="374650"/>
            <a:ext cx="1047750" cy="6435725"/>
            <a:chOff x="1633" y="236"/>
            <a:chExt cx="606" cy="3673"/>
          </a:xfrm>
        </p:grpSpPr>
        <p:sp>
          <p:nvSpPr>
            <p:cNvPr id="31767" name="AutoShape 6">
              <a:extLst>
                <a:ext uri="{FF2B5EF4-FFF2-40B4-BE49-F238E27FC236}">
                  <a16:creationId xmlns:a16="http://schemas.microsoft.com/office/drawing/2014/main" id="{F669B156-3A1F-9BFE-5002-88BACD62D9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25" y="1998"/>
              <a:ext cx="3625" cy="102"/>
            </a:xfrm>
            <a:prstGeom prst="rightArrow">
              <a:avLst>
                <a:gd name="adj1" fmla="val 49093"/>
                <a:gd name="adj2" fmla="val 520090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2455" name="Text Box 7">
              <a:extLst>
                <a:ext uri="{FF2B5EF4-FFF2-40B4-BE49-F238E27FC236}">
                  <a16:creationId xmlns:a16="http://schemas.microsoft.com/office/drawing/2014/main" id="{67F0538F-7099-72D5-4E7A-F75F4EDEC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3648"/>
              <a:ext cx="606" cy="26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    Sign</a:t>
              </a:r>
              <a:endParaRPr lang="de-CH" altLang="en-US" sz="2400">
                <a:solidFill>
                  <a:schemeClr val="accent2"/>
                </a:solidFill>
                <a:latin typeface="Symbol" charset="2"/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E0133B71-8FF0-6C77-7817-011698623688}"/>
              </a:ext>
            </a:extLst>
          </p:cNvPr>
          <p:cNvGrpSpPr>
            <a:grpSpLocks/>
          </p:cNvGrpSpPr>
          <p:nvPr/>
        </p:nvGrpSpPr>
        <p:grpSpPr bwMode="auto">
          <a:xfrm>
            <a:off x="1985963" y="5915025"/>
            <a:ext cx="1608137" cy="457200"/>
            <a:chOff x="1251" y="3726"/>
            <a:chExt cx="1014" cy="288"/>
          </a:xfrm>
        </p:grpSpPr>
        <p:sp>
          <p:nvSpPr>
            <p:cNvPr id="31765" name="AutoShape 10">
              <a:extLst>
                <a:ext uri="{FF2B5EF4-FFF2-40B4-BE49-F238E27FC236}">
                  <a16:creationId xmlns:a16="http://schemas.microsoft.com/office/drawing/2014/main" id="{E81FA0CC-D03E-8A67-BB7E-C3550686A1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51" y="3803"/>
              <a:ext cx="109" cy="118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2459" name="Text Box 11">
              <a:extLst>
                <a:ext uri="{FF2B5EF4-FFF2-40B4-BE49-F238E27FC236}">
                  <a16:creationId xmlns:a16="http://schemas.microsoft.com/office/drawing/2014/main" id="{0AA938F1-1536-68C5-AB5B-2458B12DB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3726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Content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6BA32DE1-1EAA-762B-B73D-CBAD10C643F9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3189288"/>
            <a:ext cx="2200275" cy="457200"/>
            <a:chOff x="878" y="2009"/>
            <a:chExt cx="1387" cy="288"/>
          </a:xfrm>
        </p:grpSpPr>
        <p:sp>
          <p:nvSpPr>
            <p:cNvPr id="31763" name="AutoShape 13">
              <a:extLst>
                <a:ext uri="{FF2B5EF4-FFF2-40B4-BE49-F238E27FC236}">
                  <a16:creationId xmlns:a16="http://schemas.microsoft.com/office/drawing/2014/main" id="{28BEB3EF-500F-6AA2-F73F-B508C4A6C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51" y="2102"/>
              <a:ext cx="109" cy="118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2462" name="Text Box 14">
              <a:extLst>
                <a:ext uri="{FF2B5EF4-FFF2-40B4-BE49-F238E27FC236}">
                  <a16:creationId xmlns:a16="http://schemas.microsoft.com/office/drawing/2014/main" id="{419A871E-68B5-88F0-9D5A-B46CCC812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" y="2009"/>
              <a:ext cx="11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Signification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6A74B878-4225-1BDA-AF77-3A887C722128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465138"/>
            <a:ext cx="2051050" cy="457200"/>
            <a:chOff x="972" y="293"/>
            <a:chExt cx="1293" cy="288"/>
          </a:xfrm>
        </p:grpSpPr>
        <p:sp>
          <p:nvSpPr>
            <p:cNvPr id="31761" name="AutoShape 16">
              <a:extLst>
                <a:ext uri="{FF2B5EF4-FFF2-40B4-BE49-F238E27FC236}">
                  <a16:creationId xmlns:a16="http://schemas.microsoft.com/office/drawing/2014/main" id="{EFE5E788-C14C-5B9A-A626-3A68F7FDC8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51" y="384"/>
              <a:ext cx="109" cy="118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2465" name="Text Box 17">
              <a:extLst>
                <a:ext uri="{FF2B5EF4-FFF2-40B4-BE49-F238E27FC236}">
                  <a16:creationId xmlns:a16="http://schemas.microsoft.com/office/drawing/2014/main" id="{1E6DC359-B867-DAC7-23F5-5E3BCC4A4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" y="293"/>
              <a:ext cx="9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Expression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sp>
        <p:nvSpPr>
          <p:cNvPr id="872466" name="Rectangle 18">
            <a:extLst>
              <a:ext uri="{FF2B5EF4-FFF2-40B4-BE49-F238E27FC236}">
                <a16:creationId xmlns:a16="http://schemas.microsoft.com/office/drawing/2014/main" id="{6F2B384D-C872-1E81-570B-016B73CC5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903913"/>
            <a:ext cx="438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0"/>
              </a:rPr>
              <a:t>tonal modulation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 G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 </a:t>
            </a:r>
            <a:r>
              <a:rPr lang="de-CH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maj 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  <a:ea typeface="Osaka" charset="0"/>
              </a:rPr>
              <a:t>®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E-flat</a:t>
            </a:r>
            <a:r>
              <a:rPr lang="de-CH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 maj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47B06A5-B5DD-DC8A-8279-6F7BBD43971B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3165475"/>
            <a:ext cx="2160588" cy="1436688"/>
            <a:chOff x="2347" y="1828"/>
            <a:chExt cx="1257" cy="905"/>
          </a:xfrm>
        </p:grpSpPr>
        <p:sp>
          <p:nvSpPr>
            <p:cNvPr id="31759" name="AutoShape 20">
              <a:extLst>
                <a:ext uri="{FF2B5EF4-FFF2-40B4-BE49-F238E27FC236}">
                  <a16:creationId xmlns:a16="http://schemas.microsoft.com/office/drawing/2014/main" id="{A97133FA-05FB-2EFD-9635-3A2E59BA0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1828"/>
              <a:ext cx="180" cy="40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0" name="AutoShape 21">
              <a:extLst>
                <a:ext uri="{FF2B5EF4-FFF2-40B4-BE49-F238E27FC236}">
                  <a16:creationId xmlns:a16="http://schemas.microsoft.com/office/drawing/2014/main" id="{278958B2-B19F-89C3-5D29-2FEEF12AB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2325"/>
              <a:ext cx="149" cy="40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72470" name="AutoShape 22">
            <a:extLst>
              <a:ext uri="{FF2B5EF4-FFF2-40B4-BE49-F238E27FC236}">
                <a16:creationId xmlns:a16="http://schemas.microsoft.com/office/drawing/2014/main" id="{36160F0F-CEBF-FC56-FCCE-FC7DCA7F4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3863975"/>
            <a:ext cx="1754187" cy="796925"/>
          </a:xfrm>
          <a:prstGeom prst="roundRect">
            <a:avLst>
              <a:gd name="adj" fmla="val 16667"/>
            </a:avLst>
          </a:prstGeom>
          <a:solidFill>
            <a:srgbClr val="FF6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2471" name="AutoShape 23">
            <a:extLst>
              <a:ext uri="{FF2B5EF4-FFF2-40B4-BE49-F238E27FC236}">
                <a16:creationId xmlns:a16="http://schemas.microsoft.com/office/drawing/2014/main" id="{8D8D2822-F380-CC74-0DA1-109859AD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3032125"/>
            <a:ext cx="3613150" cy="796925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2472" name="AutoShape 24">
            <a:extLst>
              <a:ext uri="{FF2B5EF4-FFF2-40B4-BE49-F238E27FC236}">
                <a16:creationId xmlns:a16="http://schemas.microsoft.com/office/drawing/2014/main" id="{AA0CC238-08F2-B216-C02B-2C3EA6707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3878263"/>
            <a:ext cx="1052512" cy="796925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5B4E36D5-A486-C21D-8580-0326CB03EED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34950"/>
            <a:ext cx="4975225" cy="2398713"/>
            <a:chOff x="2497" y="148"/>
            <a:chExt cx="3135" cy="1511"/>
          </a:xfrm>
        </p:grpSpPr>
        <p:pic>
          <p:nvPicPr>
            <p:cNvPr id="31757" name="Picture 26" descr="&#10;LvB124.JPG 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8F33A0BE-74A3-9A33-DEB6-24C888E34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" y="148"/>
              <a:ext cx="3135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2475" name="Text Box 27">
              <a:extLst>
                <a:ext uri="{FF2B5EF4-FFF2-40B4-BE49-F238E27FC236}">
                  <a16:creationId xmlns:a16="http://schemas.microsoft.com/office/drawing/2014/main" id="{6239941A-7907-4ECA-25E2-E96B0CBD3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6" y="1371"/>
              <a:ext cx="1293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„score surface“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sp>
        <p:nvSpPr>
          <p:cNvPr id="29" name="Text Box 12">
            <a:extLst>
              <a:ext uri="{FF2B5EF4-FFF2-40B4-BE49-F238E27FC236}">
                <a16:creationId xmlns:a16="http://schemas.microsoft.com/office/drawing/2014/main" id="{C4F0D6B3-CA6A-7F87-0726-735FE83DADC9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065213" y="7938"/>
            <a:ext cx="14573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Semiotics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7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66" grpId="0" autoUpdateAnimBg="0"/>
      <p:bldP spid="872470" grpId="0" animBg="1"/>
      <p:bldP spid="872471" grpId="0" animBg="1"/>
      <p:bldP spid="8724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37C624C-BDAE-9BA4-71C6-8BF7B895A75E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88925"/>
            <a:ext cx="2147888" cy="3532188"/>
            <a:chOff x="1954" y="182"/>
            <a:chExt cx="1250" cy="2249"/>
          </a:xfrm>
        </p:grpSpPr>
        <p:sp>
          <p:nvSpPr>
            <p:cNvPr id="33873" name="AutoShape 4">
              <a:extLst>
                <a:ext uri="{FF2B5EF4-FFF2-40B4-BE49-F238E27FC236}">
                  <a16:creationId xmlns:a16="http://schemas.microsoft.com/office/drawing/2014/main" id="{C61FE810-EBAF-CA0B-0539-534C17A762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16" y="1294"/>
              <a:ext cx="2173" cy="102"/>
            </a:xfrm>
            <a:prstGeom prst="rightArrow">
              <a:avLst>
                <a:gd name="adj1" fmla="val 49093"/>
                <a:gd name="adj2" fmla="val 311767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4501" name="Text Box 5">
              <a:extLst>
                <a:ext uri="{FF2B5EF4-FFF2-40B4-BE49-F238E27FC236}">
                  <a16:creationId xmlns:a16="http://schemas.microsoft.com/office/drawing/2014/main" id="{0093CF99-272F-AD5E-BEFB-BDA0714DE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182"/>
              <a:ext cx="1250" cy="29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Communication</a:t>
              </a:r>
              <a:endParaRPr lang="de-CH" altLang="en-US" sz="2400">
                <a:solidFill>
                  <a:schemeClr val="accent2"/>
                </a:solidFill>
                <a:latin typeface="Symbol" charset="2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0DFB7FA7-0354-206E-2EEC-5D739D7C84C4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2335213"/>
            <a:ext cx="2663825" cy="457200"/>
            <a:chOff x="1202" y="1471"/>
            <a:chExt cx="1679" cy="288"/>
          </a:xfrm>
        </p:grpSpPr>
        <p:sp>
          <p:nvSpPr>
            <p:cNvPr id="33871" name="AutoShape 7">
              <a:extLst>
                <a:ext uri="{FF2B5EF4-FFF2-40B4-BE49-F238E27FC236}">
                  <a16:creationId xmlns:a16="http://schemas.microsoft.com/office/drawing/2014/main" id="{0616D092-760C-0C6F-A7D2-9A7CEFD25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1561"/>
              <a:ext cx="118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72" name="Text Box 8">
              <a:extLst>
                <a:ext uri="{FF2B5EF4-FFF2-40B4-BE49-F238E27FC236}">
                  <a16:creationId xmlns:a16="http://schemas.microsoft.com/office/drawing/2014/main" id="{EA000D54-6BAA-7905-B659-2CE4AC867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1471"/>
              <a:ext cx="14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pitchFamily="2" charset="0"/>
                </a:rPr>
                <a:t>   Neutral Niveau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EB0F9C3B-A301-CA99-60C0-EE57AC68B9A9}"/>
              </a:ext>
            </a:extLst>
          </p:cNvPr>
          <p:cNvGrpSpPr>
            <a:grpSpLocks/>
          </p:cNvGrpSpPr>
          <p:nvPr/>
        </p:nvGrpSpPr>
        <p:grpSpPr bwMode="auto">
          <a:xfrm>
            <a:off x="3116263" y="1549400"/>
            <a:ext cx="1455737" cy="457200"/>
            <a:chOff x="1813" y="976"/>
            <a:chExt cx="846" cy="288"/>
          </a:xfrm>
        </p:grpSpPr>
        <p:sp>
          <p:nvSpPr>
            <p:cNvPr id="33869" name="AutoShape 10">
              <a:extLst>
                <a:ext uri="{FF2B5EF4-FFF2-40B4-BE49-F238E27FC236}">
                  <a16:creationId xmlns:a16="http://schemas.microsoft.com/office/drawing/2014/main" id="{99D9A0C4-597B-D660-AB7F-7CBCEA1DF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1062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70" name="Text Box 11">
              <a:extLst>
                <a:ext uri="{FF2B5EF4-FFF2-40B4-BE49-F238E27FC236}">
                  <a16:creationId xmlns:a16="http://schemas.microsoft.com/office/drawing/2014/main" id="{BF55F923-6D25-AF4F-376C-4442623D4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976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pitchFamily="2" charset="0"/>
                </a:rPr>
                <a:t>Poiesis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2EA10173-4956-FBD9-19CA-6BE5C19CA07A}"/>
              </a:ext>
            </a:extLst>
          </p:cNvPr>
          <p:cNvGrpSpPr>
            <a:grpSpLocks/>
          </p:cNvGrpSpPr>
          <p:nvPr/>
        </p:nvGrpSpPr>
        <p:grpSpPr bwMode="auto">
          <a:xfrm>
            <a:off x="2841625" y="3122613"/>
            <a:ext cx="1730375" cy="457200"/>
            <a:chOff x="1653" y="1967"/>
            <a:chExt cx="1006" cy="288"/>
          </a:xfrm>
        </p:grpSpPr>
        <p:sp>
          <p:nvSpPr>
            <p:cNvPr id="33867" name="AutoShape 13">
              <a:extLst>
                <a:ext uri="{FF2B5EF4-FFF2-40B4-BE49-F238E27FC236}">
                  <a16:creationId xmlns:a16="http://schemas.microsoft.com/office/drawing/2014/main" id="{8545B95C-110D-D3D5-F9D2-9BAA17D7D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061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68" name="Text Box 14">
              <a:extLst>
                <a:ext uri="{FF2B5EF4-FFF2-40B4-BE49-F238E27FC236}">
                  <a16:creationId xmlns:a16="http://schemas.microsoft.com/office/drawing/2014/main" id="{68DD0281-D9E3-68F2-6AFF-6573CBB4F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" y="1967"/>
              <a:ext cx="7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pitchFamily="2" charset="0"/>
                </a:rPr>
                <a:t>Aesthesis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087D6599-D01E-94B6-AB1C-743224D6D9EE}"/>
              </a:ext>
            </a:extLst>
          </p:cNvPr>
          <p:cNvGrpSpPr>
            <a:grpSpLocks/>
          </p:cNvGrpSpPr>
          <p:nvPr/>
        </p:nvGrpSpPr>
        <p:grpSpPr bwMode="auto">
          <a:xfrm>
            <a:off x="4451350" y="3732213"/>
            <a:ext cx="5086350" cy="739775"/>
            <a:chOff x="2589" y="2351"/>
            <a:chExt cx="2961" cy="466"/>
          </a:xfrm>
        </p:grpSpPr>
        <p:sp>
          <p:nvSpPr>
            <p:cNvPr id="33865" name="AutoShape 16">
              <a:extLst>
                <a:ext uri="{FF2B5EF4-FFF2-40B4-BE49-F238E27FC236}">
                  <a16:creationId xmlns:a16="http://schemas.microsoft.com/office/drawing/2014/main" id="{362DCF77-4C55-32FD-2D3E-4F06A1043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2351"/>
              <a:ext cx="2675" cy="94"/>
            </a:xfrm>
            <a:prstGeom prst="rightArrow">
              <a:avLst>
                <a:gd name="adj1" fmla="val 49093"/>
                <a:gd name="adj2" fmla="val 416454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4513" name="Text Box 17">
              <a:extLst>
                <a:ext uri="{FF2B5EF4-FFF2-40B4-BE49-F238E27FC236}">
                  <a16:creationId xmlns:a16="http://schemas.microsoft.com/office/drawing/2014/main" id="{590B062B-15E6-648E-2927-28A662633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" y="2529"/>
              <a:ext cx="728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Realities</a:t>
              </a:r>
              <a:endParaRPr lang="de-CH" altLang="en-US" sz="2400">
                <a:latin typeface="Symbol" charset="2"/>
              </a:endParaRP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519CEEC7-BF57-6957-7279-2FFF7C5CB7FE}"/>
              </a:ext>
            </a:extLst>
          </p:cNvPr>
          <p:cNvGrpSpPr>
            <a:grpSpLocks/>
          </p:cNvGrpSpPr>
          <p:nvPr/>
        </p:nvGrpSpPr>
        <p:grpSpPr bwMode="auto">
          <a:xfrm>
            <a:off x="1898650" y="3495675"/>
            <a:ext cx="1839913" cy="2984500"/>
            <a:chOff x="1104" y="2202"/>
            <a:chExt cx="1071" cy="1880"/>
          </a:xfrm>
        </p:grpSpPr>
        <p:sp>
          <p:nvSpPr>
            <p:cNvPr id="33863" name="AutoShape 19">
              <a:extLst>
                <a:ext uri="{FF2B5EF4-FFF2-40B4-BE49-F238E27FC236}">
                  <a16:creationId xmlns:a16="http://schemas.microsoft.com/office/drawing/2014/main" id="{81FA0144-C064-F968-DC3A-C2C30D94F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48443" flipH="1" flipV="1">
              <a:off x="1288" y="2985"/>
              <a:ext cx="1669" cy="104"/>
            </a:xfrm>
            <a:prstGeom prst="rightArrow">
              <a:avLst>
                <a:gd name="adj1" fmla="val 49093"/>
                <a:gd name="adj2" fmla="val 234852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4516" name="Text Box 20">
              <a:extLst>
                <a:ext uri="{FF2B5EF4-FFF2-40B4-BE49-F238E27FC236}">
                  <a16:creationId xmlns:a16="http://schemas.microsoft.com/office/drawing/2014/main" id="{4D15CE2A-2E3B-EF40-9625-DA0EED58F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794"/>
              <a:ext cx="432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Sign</a:t>
              </a:r>
              <a:endParaRPr lang="de-CH" altLang="en-US" sz="2400">
                <a:latin typeface="Symbol" charset="2"/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D501335F-1784-B928-529D-435485300845}"/>
              </a:ext>
            </a:extLst>
          </p:cNvPr>
          <p:cNvGrpSpPr>
            <a:grpSpLocks/>
          </p:cNvGrpSpPr>
          <p:nvPr/>
        </p:nvGrpSpPr>
        <p:grpSpPr bwMode="auto">
          <a:xfrm>
            <a:off x="2641600" y="3897313"/>
            <a:ext cx="1673225" cy="457200"/>
            <a:chOff x="1537" y="2455"/>
            <a:chExt cx="973" cy="288"/>
          </a:xfrm>
        </p:grpSpPr>
        <p:sp>
          <p:nvSpPr>
            <p:cNvPr id="33861" name="AutoShape 22">
              <a:extLst>
                <a:ext uri="{FF2B5EF4-FFF2-40B4-BE49-F238E27FC236}">
                  <a16:creationId xmlns:a16="http://schemas.microsoft.com/office/drawing/2014/main" id="{7C68C153-F103-086A-D25C-F46037AC54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01" y="2536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62" name="Text Box 23">
              <a:extLst>
                <a:ext uri="{FF2B5EF4-FFF2-40B4-BE49-F238E27FC236}">
                  <a16:creationId xmlns:a16="http://schemas.microsoft.com/office/drawing/2014/main" id="{C73B9A19-D956-6E2A-EBC0-1D2F43B52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" y="2455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pitchFamily="2" charset="0"/>
                </a:rPr>
                <a:t>Content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D82F9F93-52F1-1EDF-D421-6ACE3D4BE6C8}"/>
              </a:ext>
            </a:extLst>
          </p:cNvPr>
          <p:cNvGrpSpPr>
            <a:grpSpLocks/>
          </p:cNvGrpSpPr>
          <p:nvPr/>
        </p:nvGrpSpPr>
        <p:grpSpPr bwMode="auto">
          <a:xfrm>
            <a:off x="4887913" y="3095625"/>
            <a:ext cx="1233487" cy="801688"/>
            <a:chOff x="2843" y="1950"/>
            <a:chExt cx="716" cy="505"/>
          </a:xfrm>
        </p:grpSpPr>
        <p:sp>
          <p:nvSpPr>
            <p:cNvPr id="33859" name="AutoShape 25">
              <a:extLst>
                <a:ext uri="{FF2B5EF4-FFF2-40B4-BE49-F238E27FC236}">
                  <a16:creationId xmlns:a16="http://schemas.microsoft.com/office/drawing/2014/main" id="{726FD77E-F87B-1C3F-6916-4DCCC2C288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07" y="2346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60" name="Text Box 26">
              <a:extLst>
                <a:ext uri="{FF2B5EF4-FFF2-40B4-BE49-F238E27FC236}">
                  <a16:creationId xmlns:a16="http://schemas.microsoft.com/office/drawing/2014/main" id="{08B671D9-8E9B-8B77-4D67-7E0BF546A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56664">
              <a:off x="2843" y="1950"/>
              <a:ext cx="7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 i="1">
                  <a:latin typeface="Times" pitchFamily="2" charset="0"/>
                </a:rPr>
                <a:t>Physical</a:t>
              </a:r>
              <a:endParaRPr lang="de-CH" altLang="en-US" sz="2400" i="1">
                <a:latin typeface="Symbol" pitchFamily="2" charset="2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B47E409-3A5E-C9DC-43EC-6CD572AD83A4}"/>
              </a:ext>
            </a:extLst>
          </p:cNvPr>
          <p:cNvGrpSpPr>
            <a:grpSpLocks/>
          </p:cNvGrpSpPr>
          <p:nvPr/>
        </p:nvGrpSpPr>
        <p:grpSpPr bwMode="auto">
          <a:xfrm>
            <a:off x="5864225" y="3125788"/>
            <a:ext cx="1390650" cy="773112"/>
            <a:chOff x="3411" y="1969"/>
            <a:chExt cx="810" cy="487"/>
          </a:xfrm>
        </p:grpSpPr>
        <p:sp>
          <p:nvSpPr>
            <p:cNvPr id="33857" name="AutoShape 28">
              <a:extLst>
                <a:ext uri="{FF2B5EF4-FFF2-40B4-BE49-F238E27FC236}">
                  <a16:creationId xmlns:a16="http://schemas.microsoft.com/office/drawing/2014/main" id="{0FD54A5F-DA7F-6726-1AEE-682AD84B12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61" y="2347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8" name="Text Box 29">
              <a:extLst>
                <a:ext uri="{FF2B5EF4-FFF2-40B4-BE49-F238E27FC236}">
                  <a16:creationId xmlns:a16="http://schemas.microsoft.com/office/drawing/2014/main" id="{33B27BC6-DA55-5774-7F8B-4F40D5425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56664">
              <a:off x="3411" y="1969"/>
              <a:ext cx="8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 i="1">
                  <a:latin typeface="Times" pitchFamily="2" charset="0"/>
                </a:rPr>
                <a:t>Symbolic</a:t>
              </a:r>
              <a:endParaRPr lang="de-CH" altLang="en-US" sz="2400" i="1">
                <a:latin typeface="Symbol" pitchFamily="2" charset="2"/>
              </a:endParaRPr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id="{BCD1A790-0D83-3F0F-0D9F-2EBCDC401DE8}"/>
              </a:ext>
            </a:extLst>
          </p:cNvPr>
          <p:cNvGrpSpPr>
            <a:grpSpLocks/>
          </p:cNvGrpSpPr>
          <p:nvPr/>
        </p:nvGrpSpPr>
        <p:grpSpPr bwMode="auto">
          <a:xfrm>
            <a:off x="6904038" y="3113088"/>
            <a:ext cx="1214437" cy="784225"/>
            <a:chOff x="4015" y="1961"/>
            <a:chExt cx="708" cy="494"/>
          </a:xfrm>
        </p:grpSpPr>
        <p:sp>
          <p:nvSpPr>
            <p:cNvPr id="33855" name="AutoShape 31">
              <a:extLst>
                <a:ext uri="{FF2B5EF4-FFF2-40B4-BE49-F238E27FC236}">
                  <a16:creationId xmlns:a16="http://schemas.microsoft.com/office/drawing/2014/main" id="{4EC1A12A-03F9-63CA-F303-18D9778151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15" y="2346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6" name="Text Box 32">
              <a:extLst>
                <a:ext uri="{FF2B5EF4-FFF2-40B4-BE49-F238E27FC236}">
                  <a16:creationId xmlns:a16="http://schemas.microsoft.com/office/drawing/2014/main" id="{C10C078D-2A94-ACFB-8A6E-169FFBC6E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56664">
              <a:off x="4063" y="1961"/>
              <a:ext cx="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 i="1">
                  <a:latin typeface="Times" pitchFamily="2" charset="0"/>
                </a:rPr>
                <a:t>Psychic</a:t>
              </a:r>
              <a:endParaRPr lang="de-CH" altLang="en-US" sz="2400" i="1">
                <a:latin typeface="Symbol" pitchFamily="2" charset="2"/>
              </a:endParaRP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797C2434-511B-23DA-721A-81C1D08F3804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4508500"/>
            <a:ext cx="2238375" cy="457200"/>
            <a:chOff x="896" y="2840"/>
            <a:chExt cx="1303" cy="288"/>
          </a:xfrm>
        </p:grpSpPr>
        <p:sp>
          <p:nvSpPr>
            <p:cNvPr id="33853" name="AutoShape 34">
              <a:extLst>
                <a:ext uri="{FF2B5EF4-FFF2-40B4-BE49-F238E27FC236}">
                  <a16:creationId xmlns:a16="http://schemas.microsoft.com/office/drawing/2014/main" id="{7B602259-CF8E-4A8D-5C44-FFE793F67B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90" y="2937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4" name="Text Box 35">
              <a:extLst>
                <a:ext uri="{FF2B5EF4-FFF2-40B4-BE49-F238E27FC236}">
                  <a16:creationId xmlns:a16="http://schemas.microsoft.com/office/drawing/2014/main" id="{4382AF3E-FCE2-B495-83B1-FF4A32535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" y="2840"/>
              <a:ext cx="1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pitchFamily="2" charset="0"/>
                </a:rPr>
                <a:t>Signification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id="{692EFA2C-B84B-D867-96CA-40990EC36E9E}"/>
              </a:ext>
            </a:extLst>
          </p:cNvPr>
          <p:cNvGrpSpPr>
            <a:grpSpLocks/>
          </p:cNvGrpSpPr>
          <p:nvPr/>
        </p:nvGrpSpPr>
        <p:grpSpPr bwMode="auto">
          <a:xfrm>
            <a:off x="1355725" y="5208588"/>
            <a:ext cx="1874838" cy="457200"/>
            <a:chOff x="788" y="3281"/>
            <a:chExt cx="1091" cy="288"/>
          </a:xfrm>
        </p:grpSpPr>
        <p:sp>
          <p:nvSpPr>
            <p:cNvPr id="33851" name="AutoShape 37">
              <a:extLst>
                <a:ext uri="{FF2B5EF4-FFF2-40B4-BE49-F238E27FC236}">
                  <a16:creationId xmlns:a16="http://schemas.microsoft.com/office/drawing/2014/main" id="{75B2E257-E4A0-F068-0484-23C0B46F2C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70" y="3376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2" name="Text Box 38">
              <a:extLst>
                <a:ext uri="{FF2B5EF4-FFF2-40B4-BE49-F238E27FC236}">
                  <a16:creationId xmlns:a16="http://schemas.microsoft.com/office/drawing/2014/main" id="{ECB67C99-4A21-F7D4-DD93-F6CE98F20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3281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pitchFamily="2" charset="0"/>
                </a:rPr>
                <a:t>Expression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id="{87E6BE5A-48B5-41D6-3CD1-C0C03CA1312E}"/>
              </a:ext>
            </a:extLst>
          </p:cNvPr>
          <p:cNvGrpSpPr>
            <a:grpSpLocks/>
          </p:cNvGrpSpPr>
          <p:nvPr/>
        </p:nvGrpSpPr>
        <p:grpSpPr bwMode="auto">
          <a:xfrm>
            <a:off x="3544888" y="1611313"/>
            <a:ext cx="3573462" cy="3836987"/>
            <a:chOff x="1937" y="1140"/>
            <a:chExt cx="2078" cy="2417"/>
          </a:xfrm>
        </p:grpSpPr>
        <p:sp>
          <p:nvSpPr>
            <p:cNvPr id="33806" name="Line 40">
              <a:extLst>
                <a:ext uri="{FF2B5EF4-FFF2-40B4-BE49-F238E27FC236}">
                  <a16:creationId xmlns:a16="http://schemas.microsoft.com/office/drawing/2014/main" id="{BD0516C6-602C-7F0A-8D53-23AF790AB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9" y="1231"/>
              <a:ext cx="809" cy="76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41">
              <a:extLst>
                <a:ext uri="{FF2B5EF4-FFF2-40B4-BE49-F238E27FC236}">
                  <a16:creationId xmlns:a16="http://schemas.microsoft.com/office/drawing/2014/main" id="{F127F078-689F-DBDC-F2C5-E183D7A4F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4" y="1234"/>
              <a:ext cx="407" cy="7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42">
              <a:extLst>
                <a:ext uri="{FF2B5EF4-FFF2-40B4-BE49-F238E27FC236}">
                  <a16:creationId xmlns:a16="http://schemas.microsoft.com/office/drawing/2014/main" id="{9EA51BE8-CBFA-8879-121D-BDB64D31D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2" y="2249"/>
              <a:ext cx="809" cy="11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Line 43">
              <a:extLst>
                <a:ext uri="{FF2B5EF4-FFF2-40B4-BE49-F238E27FC236}">
                  <a16:creationId xmlns:a16="http://schemas.microsoft.com/office/drawing/2014/main" id="{3ECCED88-F00E-D310-CE8D-EF7AA7104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1" y="2259"/>
              <a:ext cx="392" cy="117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Rectangle 44">
              <a:extLst>
                <a:ext uri="{FF2B5EF4-FFF2-40B4-BE49-F238E27FC236}">
                  <a16:creationId xmlns:a16="http://schemas.microsoft.com/office/drawing/2014/main" id="{55B0F4AC-6358-1FD5-1B49-BB7EC3FF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1984"/>
              <a:ext cx="1443" cy="146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1" name="Rectangle 45">
              <a:extLst>
                <a:ext uri="{FF2B5EF4-FFF2-40B4-BE49-F238E27FC236}">
                  <a16:creationId xmlns:a16="http://schemas.microsoft.com/office/drawing/2014/main" id="{066FEE67-5EE8-CF25-9DD7-B6998487B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1232"/>
              <a:ext cx="1012" cy="102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812" name="Group 46">
              <a:extLst>
                <a:ext uri="{FF2B5EF4-FFF2-40B4-BE49-F238E27FC236}">
                  <a16:creationId xmlns:a16="http://schemas.microsoft.com/office/drawing/2014/main" id="{74AE3595-CEA5-5964-1D9D-95CDD9C82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6" y="1140"/>
              <a:ext cx="1219" cy="1214"/>
              <a:chOff x="2996" y="1270"/>
              <a:chExt cx="1510" cy="1504"/>
            </a:xfrm>
          </p:grpSpPr>
          <p:grpSp>
            <p:nvGrpSpPr>
              <p:cNvPr id="33839" name="Group 47">
                <a:extLst>
                  <a:ext uri="{FF2B5EF4-FFF2-40B4-BE49-F238E27FC236}">
                    <a16:creationId xmlns:a16="http://schemas.microsoft.com/office/drawing/2014/main" id="{2BCD09E2-76F6-DCFD-12DE-EDBF2170C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6" y="1270"/>
                <a:ext cx="251" cy="1504"/>
                <a:chOff x="2996" y="1290"/>
                <a:chExt cx="251" cy="1504"/>
              </a:xfrm>
            </p:grpSpPr>
            <p:sp>
              <p:nvSpPr>
                <p:cNvPr id="33848" name="Oval 48">
                  <a:extLst>
                    <a:ext uri="{FF2B5EF4-FFF2-40B4-BE49-F238E27FC236}">
                      <a16:creationId xmlns:a16="http://schemas.microsoft.com/office/drawing/2014/main" id="{DB65A6B7-036F-99E2-2DE8-603A8A4A8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49" name="Oval 49">
                  <a:extLst>
                    <a:ext uri="{FF2B5EF4-FFF2-40B4-BE49-F238E27FC236}">
                      <a16:creationId xmlns:a16="http://schemas.microsoft.com/office/drawing/2014/main" id="{9ACDE0E4-97D9-AE71-802D-CC176A026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50" name="Oval 50">
                  <a:extLst>
                    <a:ext uri="{FF2B5EF4-FFF2-40B4-BE49-F238E27FC236}">
                      <a16:creationId xmlns:a16="http://schemas.microsoft.com/office/drawing/2014/main" id="{CA0AA2BB-8435-573F-CE90-EF12944DA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3840" name="Group 51">
                <a:extLst>
                  <a:ext uri="{FF2B5EF4-FFF2-40B4-BE49-F238E27FC236}">
                    <a16:creationId xmlns:a16="http://schemas.microsoft.com/office/drawing/2014/main" id="{166E87D7-DA4F-F7E4-1C26-68282474E1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5" y="1270"/>
                <a:ext cx="251" cy="1504"/>
                <a:chOff x="2996" y="1290"/>
                <a:chExt cx="251" cy="1504"/>
              </a:xfrm>
            </p:grpSpPr>
            <p:sp>
              <p:nvSpPr>
                <p:cNvPr id="33845" name="Oval 52">
                  <a:extLst>
                    <a:ext uri="{FF2B5EF4-FFF2-40B4-BE49-F238E27FC236}">
                      <a16:creationId xmlns:a16="http://schemas.microsoft.com/office/drawing/2014/main" id="{4996AB36-F8B8-30E5-C61A-B28CE3A78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46" name="Oval 53">
                  <a:extLst>
                    <a:ext uri="{FF2B5EF4-FFF2-40B4-BE49-F238E27FC236}">
                      <a16:creationId xmlns:a16="http://schemas.microsoft.com/office/drawing/2014/main" id="{81E289EB-EF04-ED42-5482-EFE5AB7E7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47" name="Oval 54">
                  <a:extLst>
                    <a:ext uri="{FF2B5EF4-FFF2-40B4-BE49-F238E27FC236}">
                      <a16:creationId xmlns:a16="http://schemas.microsoft.com/office/drawing/2014/main" id="{4291EAA7-7309-03DF-CB11-230295AC0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3841" name="Group 55">
                <a:extLst>
                  <a:ext uri="{FF2B5EF4-FFF2-40B4-BE49-F238E27FC236}">
                    <a16:creationId xmlns:a16="http://schemas.microsoft.com/office/drawing/2014/main" id="{B0ACF858-82C5-60FD-ADE7-C4DFB669A9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5" y="1270"/>
                <a:ext cx="251" cy="1504"/>
                <a:chOff x="2996" y="1290"/>
                <a:chExt cx="251" cy="1504"/>
              </a:xfrm>
            </p:grpSpPr>
            <p:sp>
              <p:nvSpPr>
                <p:cNvPr id="33842" name="Oval 56">
                  <a:extLst>
                    <a:ext uri="{FF2B5EF4-FFF2-40B4-BE49-F238E27FC236}">
                      <a16:creationId xmlns:a16="http://schemas.microsoft.com/office/drawing/2014/main" id="{AF1DDED2-BEE8-23D6-CDD8-D9EBC244B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43" name="Oval 57">
                  <a:extLst>
                    <a:ext uri="{FF2B5EF4-FFF2-40B4-BE49-F238E27FC236}">
                      <a16:creationId xmlns:a16="http://schemas.microsoft.com/office/drawing/2014/main" id="{9BFD1807-1666-23AA-00AA-62342C093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44" name="Oval 58">
                  <a:extLst>
                    <a:ext uri="{FF2B5EF4-FFF2-40B4-BE49-F238E27FC236}">
                      <a16:creationId xmlns:a16="http://schemas.microsoft.com/office/drawing/2014/main" id="{BFE462D6-D1C5-6173-C829-099A6498C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33813" name="Group 59">
              <a:extLst>
                <a:ext uri="{FF2B5EF4-FFF2-40B4-BE49-F238E27FC236}">
                  <a16:creationId xmlns:a16="http://schemas.microsoft.com/office/drawing/2014/main" id="{52E5F0AE-B356-FF36-A819-461A390DD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7" y="1429"/>
              <a:ext cx="1447" cy="1466"/>
              <a:chOff x="2996" y="1270"/>
              <a:chExt cx="1510" cy="1504"/>
            </a:xfrm>
          </p:grpSpPr>
          <p:grpSp>
            <p:nvGrpSpPr>
              <p:cNvPr id="33827" name="Group 60">
                <a:extLst>
                  <a:ext uri="{FF2B5EF4-FFF2-40B4-BE49-F238E27FC236}">
                    <a16:creationId xmlns:a16="http://schemas.microsoft.com/office/drawing/2014/main" id="{1A6D5ED9-00EE-CE45-D57C-7856763793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6" y="1270"/>
                <a:ext cx="251" cy="1504"/>
                <a:chOff x="2996" y="1290"/>
                <a:chExt cx="251" cy="1504"/>
              </a:xfrm>
            </p:grpSpPr>
            <p:sp>
              <p:nvSpPr>
                <p:cNvPr id="33836" name="Oval 61">
                  <a:extLst>
                    <a:ext uri="{FF2B5EF4-FFF2-40B4-BE49-F238E27FC236}">
                      <a16:creationId xmlns:a16="http://schemas.microsoft.com/office/drawing/2014/main" id="{975C1BEE-F6ED-E0F7-91CD-78CD76A6C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37" name="Oval 62">
                  <a:extLst>
                    <a:ext uri="{FF2B5EF4-FFF2-40B4-BE49-F238E27FC236}">
                      <a16:creationId xmlns:a16="http://schemas.microsoft.com/office/drawing/2014/main" id="{698871B3-D6AC-C084-B3F0-974541AC7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38" name="Oval 63">
                  <a:extLst>
                    <a:ext uri="{FF2B5EF4-FFF2-40B4-BE49-F238E27FC236}">
                      <a16:creationId xmlns:a16="http://schemas.microsoft.com/office/drawing/2014/main" id="{D07EBC4E-DD8D-230E-B5AF-6A08F3D63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3828" name="Group 64">
                <a:extLst>
                  <a:ext uri="{FF2B5EF4-FFF2-40B4-BE49-F238E27FC236}">
                    <a16:creationId xmlns:a16="http://schemas.microsoft.com/office/drawing/2014/main" id="{2239BF8A-14AF-495A-3CA3-1E6B56F11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5" y="1270"/>
                <a:ext cx="251" cy="1504"/>
                <a:chOff x="2996" y="1290"/>
                <a:chExt cx="251" cy="1504"/>
              </a:xfrm>
            </p:grpSpPr>
            <p:sp>
              <p:nvSpPr>
                <p:cNvPr id="33833" name="Oval 65">
                  <a:extLst>
                    <a:ext uri="{FF2B5EF4-FFF2-40B4-BE49-F238E27FC236}">
                      <a16:creationId xmlns:a16="http://schemas.microsoft.com/office/drawing/2014/main" id="{7197F3F3-32B2-99AF-7F87-86626039B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34" name="Oval 66">
                  <a:extLst>
                    <a:ext uri="{FF2B5EF4-FFF2-40B4-BE49-F238E27FC236}">
                      <a16:creationId xmlns:a16="http://schemas.microsoft.com/office/drawing/2014/main" id="{F71322B6-4BFC-1DAD-EEC4-573ADC274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35" name="Oval 67">
                  <a:extLst>
                    <a:ext uri="{FF2B5EF4-FFF2-40B4-BE49-F238E27FC236}">
                      <a16:creationId xmlns:a16="http://schemas.microsoft.com/office/drawing/2014/main" id="{7CED3AFE-8568-D882-C19C-7D8C18CB5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3829" name="Group 68">
                <a:extLst>
                  <a:ext uri="{FF2B5EF4-FFF2-40B4-BE49-F238E27FC236}">
                    <a16:creationId xmlns:a16="http://schemas.microsoft.com/office/drawing/2014/main" id="{8E2FF247-34C0-1BB6-9FD1-7C18E1B826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5" y="1270"/>
                <a:ext cx="251" cy="1504"/>
                <a:chOff x="2996" y="1290"/>
                <a:chExt cx="251" cy="1504"/>
              </a:xfrm>
            </p:grpSpPr>
            <p:sp>
              <p:nvSpPr>
                <p:cNvPr id="33830" name="Oval 69">
                  <a:extLst>
                    <a:ext uri="{FF2B5EF4-FFF2-40B4-BE49-F238E27FC236}">
                      <a16:creationId xmlns:a16="http://schemas.microsoft.com/office/drawing/2014/main" id="{07542D84-472C-DCDC-9158-385AB4899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31" name="Oval 70">
                  <a:extLst>
                    <a:ext uri="{FF2B5EF4-FFF2-40B4-BE49-F238E27FC236}">
                      <a16:creationId xmlns:a16="http://schemas.microsoft.com/office/drawing/2014/main" id="{E3487289-8F1C-834D-23DA-814E95D25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32" name="Oval 71">
                  <a:extLst>
                    <a:ext uri="{FF2B5EF4-FFF2-40B4-BE49-F238E27FC236}">
                      <a16:creationId xmlns:a16="http://schemas.microsoft.com/office/drawing/2014/main" id="{EFA21B9D-61CC-DD06-09A4-7CD58AAF1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33814" name="Group 72">
              <a:extLst>
                <a:ext uri="{FF2B5EF4-FFF2-40B4-BE49-F238E27FC236}">
                  <a16:creationId xmlns:a16="http://schemas.microsoft.com/office/drawing/2014/main" id="{378344A4-FAD2-9EB2-57DF-87AE043AD6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7" y="1827"/>
              <a:ext cx="1737" cy="1730"/>
              <a:chOff x="2996" y="1270"/>
              <a:chExt cx="1510" cy="1504"/>
            </a:xfrm>
          </p:grpSpPr>
          <p:grpSp>
            <p:nvGrpSpPr>
              <p:cNvPr id="33815" name="Group 73">
                <a:extLst>
                  <a:ext uri="{FF2B5EF4-FFF2-40B4-BE49-F238E27FC236}">
                    <a16:creationId xmlns:a16="http://schemas.microsoft.com/office/drawing/2014/main" id="{2C955CFC-45F4-20AA-9AEF-EA91A15C35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6" y="1270"/>
                <a:ext cx="251" cy="1504"/>
                <a:chOff x="2996" y="1290"/>
                <a:chExt cx="251" cy="1504"/>
              </a:xfrm>
            </p:grpSpPr>
            <p:sp>
              <p:nvSpPr>
                <p:cNvPr id="33824" name="Oval 74">
                  <a:extLst>
                    <a:ext uri="{FF2B5EF4-FFF2-40B4-BE49-F238E27FC236}">
                      <a16:creationId xmlns:a16="http://schemas.microsoft.com/office/drawing/2014/main" id="{6580B7EB-AA28-788A-FDE5-A4AABFF15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5" name="Oval 75">
                  <a:extLst>
                    <a:ext uri="{FF2B5EF4-FFF2-40B4-BE49-F238E27FC236}">
                      <a16:creationId xmlns:a16="http://schemas.microsoft.com/office/drawing/2014/main" id="{90A17334-8A22-EE4A-9D88-7CD9A9BDB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6" name="Oval 76">
                  <a:extLst>
                    <a:ext uri="{FF2B5EF4-FFF2-40B4-BE49-F238E27FC236}">
                      <a16:creationId xmlns:a16="http://schemas.microsoft.com/office/drawing/2014/main" id="{C72D44FD-6921-927F-1DE0-12258B74A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3816" name="Group 77">
                <a:extLst>
                  <a:ext uri="{FF2B5EF4-FFF2-40B4-BE49-F238E27FC236}">
                    <a16:creationId xmlns:a16="http://schemas.microsoft.com/office/drawing/2014/main" id="{6A110260-45F0-2647-A6D5-F8E48F570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5" y="1270"/>
                <a:ext cx="251" cy="1504"/>
                <a:chOff x="2996" y="1290"/>
                <a:chExt cx="251" cy="1504"/>
              </a:xfrm>
            </p:grpSpPr>
            <p:sp>
              <p:nvSpPr>
                <p:cNvPr id="33821" name="Oval 78">
                  <a:extLst>
                    <a:ext uri="{FF2B5EF4-FFF2-40B4-BE49-F238E27FC236}">
                      <a16:creationId xmlns:a16="http://schemas.microsoft.com/office/drawing/2014/main" id="{6D18BDB0-5847-01F1-48AC-CFFF78A5B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2" name="Oval 79">
                  <a:extLst>
                    <a:ext uri="{FF2B5EF4-FFF2-40B4-BE49-F238E27FC236}">
                      <a16:creationId xmlns:a16="http://schemas.microsoft.com/office/drawing/2014/main" id="{BD103855-9D1C-F457-66DB-51E020B4E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3" name="Oval 80">
                  <a:extLst>
                    <a:ext uri="{FF2B5EF4-FFF2-40B4-BE49-F238E27FC236}">
                      <a16:creationId xmlns:a16="http://schemas.microsoft.com/office/drawing/2014/main" id="{581BD7D0-BCFB-EDD5-F5A0-C40796E52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3817" name="Group 81">
                <a:extLst>
                  <a:ext uri="{FF2B5EF4-FFF2-40B4-BE49-F238E27FC236}">
                    <a16:creationId xmlns:a16="http://schemas.microsoft.com/office/drawing/2014/main" id="{C8414F84-79AA-4635-812C-B303802B0C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5" y="1270"/>
                <a:ext cx="251" cy="1504"/>
                <a:chOff x="2996" y="1290"/>
                <a:chExt cx="251" cy="1504"/>
              </a:xfrm>
            </p:grpSpPr>
            <p:sp>
              <p:nvSpPr>
                <p:cNvPr id="33818" name="Oval 82">
                  <a:extLst>
                    <a:ext uri="{FF2B5EF4-FFF2-40B4-BE49-F238E27FC236}">
                      <a16:creationId xmlns:a16="http://schemas.microsoft.com/office/drawing/2014/main" id="{E514682E-0E73-B088-98E8-FA7FB947C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19" name="Oval 83">
                  <a:extLst>
                    <a:ext uri="{FF2B5EF4-FFF2-40B4-BE49-F238E27FC236}">
                      <a16:creationId xmlns:a16="http://schemas.microsoft.com/office/drawing/2014/main" id="{FE7F154C-6DAD-8406-1D45-3691990CA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0" name="Oval 84">
                  <a:extLst>
                    <a:ext uri="{FF2B5EF4-FFF2-40B4-BE49-F238E27FC236}">
                      <a16:creationId xmlns:a16="http://schemas.microsoft.com/office/drawing/2014/main" id="{D95832E6-A25D-2FCE-2433-42426BAB7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Text Box 1026">
            <a:extLst>
              <a:ext uri="{FF2B5EF4-FFF2-40B4-BE49-F238E27FC236}">
                <a16:creationId xmlns:a16="http://schemas.microsoft.com/office/drawing/2014/main" id="{CDAE6597-5367-640E-85DF-BAC47898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571625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None/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Teak Leaves at the Temples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pic>
        <p:nvPicPr>
          <p:cNvPr id="35842" name="Picture 1027" descr="pic_film_614.gif                                               00085F94Macintosh HD                   C2BB404B:">
            <a:extLst>
              <a:ext uri="{FF2B5EF4-FFF2-40B4-BE49-F238E27FC236}">
                <a16:creationId xmlns:a16="http://schemas.microsoft.com/office/drawing/2014/main" id="{EA828890-F6BD-48FA-4DD2-9167BF71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19325"/>
            <a:ext cx="4918075" cy="36877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7FCD99D2-F276-0088-E7E9-835321DD6D43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231900" y="7938"/>
            <a:ext cx="183356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4205695-5473-76E0-0CE1-671B0286D8FE}"/>
              </a:ext>
            </a:extLst>
          </p:cNvPr>
          <p:cNvGrpSpPr>
            <a:grpSpLocks/>
          </p:cNvGrpSpPr>
          <p:nvPr/>
        </p:nvGrpSpPr>
        <p:grpSpPr bwMode="auto">
          <a:xfrm>
            <a:off x="3017838" y="1408113"/>
            <a:ext cx="4645025" cy="4159250"/>
            <a:chOff x="2358" y="1240"/>
            <a:chExt cx="2256" cy="2020"/>
          </a:xfrm>
        </p:grpSpPr>
        <p:sp>
          <p:nvSpPr>
            <p:cNvPr id="36952" name="Line 3">
              <a:extLst>
                <a:ext uri="{FF2B5EF4-FFF2-40B4-BE49-F238E27FC236}">
                  <a16:creationId xmlns:a16="http://schemas.microsoft.com/office/drawing/2014/main" id="{AD8BA449-EA1E-EFD4-C7B9-D41639572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2640"/>
              <a:ext cx="684" cy="6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3" name="Line 4">
              <a:extLst>
                <a:ext uri="{FF2B5EF4-FFF2-40B4-BE49-F238E27FC236}">
                  <a16:creationId xmlns:a16="http://schemas.microsoft.com/office/drawing/2014/main" id="{EC62BE21-2072-CC7C-04D5-C75D71E56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1240"/>
              <a:ext cx="364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4" name="Line 5">
              <a:extLst>
                <a:ext uri="{FF2B5EF4-FFF2-40B4-BE49-F238E27FC236}">
                  <a16:creationId xmlns:a16="http://schemas.microsoft.com/office/drawing/2014/main" id="{92F48E90-5384-C89E-8D18-654F1772B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2640"/>
              <a:ext cx="424" cy="6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5" name="Line 6">
              <a:extLst>
                <a:ext uri="{FF2B5EF4-FFF2-40B4-BE49-F238E27FC236}">
                  <a16:creationId xmlns:a16="http://schemas.microsoft.com/office/drawing/2014/main" id="{9EE5F9B9-84AE-4726-8EB0-BCD1E3EB6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2" y="2456"/>
              <a:ext cx="752" cy="2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6" name="Line 7">
              <a:extLst>
                <a:ext uri="{FF2B5EF4-FFF2-40B4-BE49-F238E27FC236}">
                  <a16:creationId xmlns:a16="http://schemas.microsoft.com/office/drawing/2014/main" id="{4AD44D7F-1AD2-D4DF-F48A-C22D1E3361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8" y="1240"/>
              <a:ext cx="756" cy="6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7" name="Line 8">
              <a:extLst>
                <a:ext uri="{FF2B5EF4-FFF2-40B4-BE49-F238E27FC236}">
                  <a16:creationId xmlns:a16="http://schemas.microsoft.com/office/drawing/2014/main" id="{D0780535-5649-33B2-99AB-4468A6D78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1742"/>
              <a:ext cx="684" cy="35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8" name="Line 9">
              <a:extLst>
                <a:ext uri="{FF2B5EF4-FFF2-40B4-BE49-F238E27FC236}">
                  <a16:creationId xmlns:a16="http://schemas.microsoft.com/office/drawing/2014/main" id="{B971176F-712B-BBC9-9845-25AF56D27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6" y="1748"/>
              <a:ext cx="440" cy="3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6490" name="Text Box 10">
            <a:extLst>
              <a:ext uri="{FF2B5EF4-FFF2-40B4-BE49-F238E27FC236}">
                <a16:creationId xmlns:a16="http://schemas.microsoft.com/office/drawing/2014/main" id="{E22D8E49-8B27-DFE9-D0BE-1BDC0072B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538163"/>
            <a:ext cx="344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The Oniontology of Music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6F986B3-409B-3599-81DF-520C6900C96E}"/>
              </a:ext>
            </a:extLst>
          </p:cNvPr>
          <p:cNvGrpSpPr>
            <a:grpSpLocks/>
          </p:cNvGrpSpPr>
          <p:nvPr/>
        </p:nvGrpSpPr>
        <p:grpSpPr bwMode="auto">
          <a:xfrm>
            <a:off x="4433888" y="2798763"/>
            <a:ext cx="2705100" cy="2547937"/>
            <a:chOff x="2787" y="1757"/>
            <a:chExt cx="1704" cy="1605"/>
          </a:xfrm>
        </p:grpSpPr>
        <p:grpSp>
          <p:nvGrpSpPr>
            <p:cNvPr id="36906" name="Group 12">
              <a:extLst>
                <a:ext uri="{FF2B5EF4-FFF2-40B4-BE49-F238E27FC236}">
                  <a16:creationId xmlns:a16="http://schemas.microsoft.com/office/drawing/2014/main" id="{DCB79081-ACE4-6A1C-4E6B-6A62FB5DC9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7" y="1757"/>
              <a:ext cx="1058" cy="945"/>
              <a:chOff x="4361" y="1137"/>
              <a:chExt cx="1058" cy="945"/>
            </a:xfrm>
          </p:grpSpPr>
          <p:sp>
            <p:nvSpPr>
              <p:cNvPr id="36950" name="AutoShape 13">
                <a:extLst>
                  <a:ext uri="{FF2B5EF4-FFF2-40B4-BE49-F238E27FC236}">
                    <a16:creationId xmlns:a16="http://schemas.microsoft.com/office/drawing/2014/main" id="{A4DC0CEB-032B-E7B9-929B-83DA3D7AE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1137"/>
                <a:ext cx="1058" cy="945"/>
              </a:xfrm>
              <a:prstGeom prst="cube">
                <a:avLst>
                  <a:gd name="adj" fmla="val 25000"/>
                </a:avLst>
              </a:prstGeom>
              <a:solidFill>
                <a:srgbClr val="FFFE0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6494" name="Text Box 14">
                <a:extLst>
                  <a:ext uri="{FF2B5EF4-FFF2-40B4-BE49-F238E27FC236}">
                    <a16:creationId xmlns:a16="http://schemas.microsoft.com/office/drawing/2014/main" id="{8E8E4C4D-E38D-4EAB-7843-303005689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2" y="1787"/>
                <a:ext cx="5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Facts</a:t>
                </a:r>
              </a:p>
            </p:txBody>
          </p:sp>
        </p:grpSp>
        <p:grpSp>
          <p:nvGrpSpPr>
            <p:cNvPr id="36907" name="Group 15">
              <a:extLst>
                <a:ext uri="{FF2B5EF4-FFF2-40B4-BE49-F238E27FC236}">
                  <a16:creationId xmlns:a16="http://schemas.microsoft.com/office/drawing/2014/main" id="{AE1CA0DF-1EB6-4A24-267F-CD821EE687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9" y="2699"/>
              <a:ext cx="882" cy="663"/>
              <a:chOff x="4157" y="2303"/>
              <a:chExt cx="1625" cy="1219"/>
            </a:xfrm>
          </p:grpSpPr>
          <p:pic>
            <p:nvPicPr>
              <p:cNvPr id="916496" name="Picture 16">
                <a:extLst>
                  <a:ext uri="{FF2B5EF4-FFF2-40B4-BE49-F238E27FC236}">
                    <a16:creationId xmlns:a16="http://schemas.microsoft.com/office/drawing/2014/main" id="{7A8CB513-C2FE-D4EE-E8C8-34545D397D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50934" t="4158" r="25166" b="60594"/>
              <a:stretch>
                <a:fillRect/>
              </a:stretch>
            </p:blipFill>
            <p:spPr bwMode="auto">
              <a:xfrm>
                <a:off x="4157" y="2303"/>
                <a:ext cx="1596" cy="1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2700000" algn="ctr" rotWithShape="0">
                  <a:srgbClr val="000000">
                    <a:alpha val="74997"/>
                  </a:srgbClr>
                </a:outerShdw>
              </a:effectLst>
            </p:spPr>
          </p:pic>
          <p:grpSp>
            <p:nvGrpSpPr>
              <p:cNvPr id="36909" name="Group 17">
                <a:extLst>
                  <a:ext uri="{FF2B5EF4-FFF2-40B4-BE49-F238E27FC236}">
                    <a16:creationId xmlns:a16="http://schemas.microsoft.com/office/drawing/2014/main" id="{C176DB43-2027-9BB5-0E2D-26E4223BA1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9" y="2680"/>
                <a:ext cx="933" cy="842"/>
                <a:chOff x="5031" y="3563"/>
                <a:chExt cx="875" cy="792"/>
              </a:xfrm>
            </p:grpSpPr>
            <p:sp>
              <p:nvSpPr>
                <p:cNvPr id="36910" name="Freeform 18">
                  <a:extLst>
                    <a:ext uri="{FF2B5EF4-FFF2-40B4-BE49-F238E27FC236}">
                      <a16:creationId xmlns:a16="http://schemas.microsoft.com/office/drawing/2014/main" id="{0888F73E-4372-E412-1A6F-A7BE887FBC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3" y="3880"/>
                  <a:ext cx="254" cy="175"/>
                </a:xfrm>
                <a:custGeom>
                  <a:avLst/>
                  <a:gdLst>
                    <a:gd name="T0" fmla="*/ 0 w 1814"/>
                    <a:gd name="T1" fmla="*/ 0 h 1251"/>
                    <a:gd name="T2" fmla="*/ 0 w 1814"/>
                    <a:gd name="T3" fmla="*/ 0 h 1251"/>
                    <a:gd name="T4" fmla="*/ 0 w 1814"/>
                    <a:gd name="T5" fmla="*/ 0 h 1251"/>
                    <a:gd name="T6" fmla="*/ 0 w 1814"/>
                    <a:gd name="T7" fmla="*/ 0 h 1251"/>
                    <a:gd name="T8" fmla="*/ 0 w 1814"/>
                    <a:gd name="T9" fmla="*/ 0 h 1251"/>
                    <a:gd name="T10" fmla="*/ 0 w 1814"/>
                    <a:gd name="T11" fmla="*/ 0 h 1251"/>
                    <a:gd name="T12" fmla="*/ 0 w 1814"/>
                    <a:gd name="T13" fmla="*/ 0 h 1251"/>
                    <a:gd name="T14" fmla="*/ 0 w 1814"/>
                    <a:gd name="T15" fmla="*/ 0 h 1251"/>
                    <a:gd name="T16" fmla="*/ 0 w 1814"/>
                    <a:gd name="T17" fmla="*/ 0 h 1251"/>
                    <a:gd name="T18" fmla="*/ 0 w 1814"/>
                    <a:gd name="T19" fmla="*/ 0 h 1251"/>
                    <a:gd name="T20" fmla="*/ 0 w 1814"/>
                    <a:gd name="T21" fmla="*/ 0 h 1251"/>
                    <a:gd name="T22" fmla="*/ 0 w 1814"/>
                    <a:gd name="T23" fmla="*/ 0 h 1251"/>
                    <a:gd name="T24" fmla="*/ 0 w 1814"/>
                    <a:gd name="T25" fmla="*/ 0 h 1251"/>
                    <a:gd name="T26" fmla="*/ 0 w 1814"/>
                    <a:gd name="T27" fmla="*/ 0 h 1251"/>
                    <a:gd name="T28" fmla="*/ 0 w 1814"/>
                    <a:gd name="T29" fmla="*/ 0 h 1251"/>
                    <a:gd name="T30" fmla="*/ 0 w 1814"/>
                    <a:gd name="T31" fmla="*/ 0 h 1251"/>
                    <a:gd name="T32" fmla="*/ 0 w 1814"/>
                    <a:gd name="T33" fmla="*/ 0 h 125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14"/>
                    <a:gd name="T52" fmla="*/ 0 h 1251"/>
                    <a:gd name="T53" fmla="*/ 1814 w 1814"/>
                    <a:gd name="T54" fmla="*/ 1251 h 125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14" h="1251">
                      <a:moveTo>
                        <a:pt x="935" y="0"/>
                      </a:moveTo>
                      <a:lnTo>
                        <a:pt x="737" y="261"/>
                      </a:lnTo>
                      <a:lnTo>
                        <a:pt x="531" y="427"/>
                      </a:lnTo>
                      <a:lnTo>
                        <a:pt x="206" y="609"/>
                      </a:lnTo>
                      <a:lnTo>
                        <a:pt x="0" y="657"/>
                      </a:lnTo>
                      <a:lnTo>
                        <a:pt x="95" y="831"/>
                      </a:lnTo>
                      <a:lnTo>
                        <a:pt x="246" y="966"/>
                      </a:lnTo>
                      <a:lnTo>
                        <a:pt x="507" y="1108"/>
                      </a:lnTo>
                      <a:lnTo>
                        <a:pt x="816" y="1211"/>
                      </a:lnTo>
                      <a:lnTo>
                        <a:pt x="1196" y="1251"/>
                      </a:lnTo>
                      <a:lnTo>
                        <a:pt x="1743" y="1196"/>
                      </a:lnTo>
                      <a:lnTo>
                        <a:pt x="1814" y="1180"/>
                      </a:lnTo>
                      <a:lnTo>
                        <a:pt x="1616" y="1021"/>
                      </a:lnTo>
                      <a:lnTo>
                        <a:pt x="1299" y="720"/>
                      </a:lnTo>
                      <a:lnTo>
                        <a:pt x="1133" y="451"/>
                      </a:lnTo>
                      <a:lnTo>
                        <a:pt x="1038" y="237"/>
                      </a:lnTo>
                      <a:lnTo>
                        <a:pt x="93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11" name="Freeform 19">
                  <a:extLst>
                    <a:ext uri="{FF2B5EF4-FFF2-40B4-BE49-F238E27FC236}">
                      <a16:creationId xmlns:a16="http://schemas.microsoft.com/office/drawing/2014/main" id="{A0838D17-D258-B7C3-8E90-087D07C2D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7" y="3699"/>
                  <a:ext cx="648" cy="205"/>
                </a:xfrm>
                <a:custGeom>
                  <a:avLst/>
                  <a:gdLst>
                    <a:gd name="T0" fmla="*/ 0 w 4642"/>
                    <a:gd name="T1" fmla="*/ 0 h 1466"/>
                    <a:gd name="T2" fmla="*/ 0 w 4642"/>
                    <a:gd name="T3" fmla="*/ 0 h 1466"/>
                    <a:gd name="T4" fmla="*/ 0 w 4642"/>
                    <a:gd name="T5" fmla="*/ 0 h 1466"/>
                    <a:gd name="T6" fmla="*/ 0 w 4642"/>
                    <a:gd name="T7" fmla="*/ 0 h 1466"/>
                    <a:gd name="T8" fmla="*/ 0 w 4642"/>
                    <a:gd name="T9" fmla="*/ 0 h 1466"/>
                    <a:gd name="T10" fmla="*/ 0 w 4642"/>
                    <a:gd name="T11" fmla="*/ 0 h 1466"/>
                    <a:gd name="T12" fmla="*/ 0 w 4642"/>
                    <a:gd name="T13" fmla="*/ 0 h 1466"/>
                    <a:gd name="T14" fmla="*/ 0 w 4642"/>
                    <a:gd name="T15" fmla="*/ 0 h 1466"/>
                    <a:gd name="T16" fmla="*/ 0 w 4642"/>
                    <a:gd name="T17" fmla="*/ 0 h 1466"/>
                    <a:gd name="T18" fmla="*/ 0 w 4642"/>
                    <a:gd name="T19" fmla="*/ 0 h 1466"/>
                    <a:gd name="T20" fmla="*/ 0 w 4642"/>
                    <a:gd name="T21" fmla="*/ 0 h 1466"/>
                    <a:gd name="T22" fmla="*/ 0 w 4642"/>
                    <a:gd name="T23" fmla="*/ 0 h 1466"/>
                    <a:gd name="T24" fmla="*/ 0 w 4642"/>
                    <a:gd name="T25" fmla="*/ 0 h 1466"/>
                    <a:gd name="T26" fmla="*/ 0 w 4642"/>
                    <a:gd name="T27" fmla="*/ 0 h 1466"/>
                    <a:gd name="T28" fmla="*/ 0 w 4642"/>
                    <a:gd name="T29" fmla="*/ 0 h 1466"/>
                    <a:gd name="T30" fmla="*/ 0 w 4642"/>
                    <a:gd name="T31" fmla="*/ 0 h 1466"/>
                    <a:gd name="T32" fmla="*/ 0 w 4642"/>
                    <a:gd name="T33" fmla="*/ 0 h 1466"/>
                    <a:gd name="T34" fmla="*/ 0 w 4642"/>
                    <a:gd name="T35" fmla="*/ 0 h 1466"/>
                    <a:gd name="T36" fmla="*/ 0 w 4642"/>
                    <a:gd name="T37" fmla="*/ 0 h 1466"/>
                    <a:gd name="T38" fmla="*/ 0 w 4642"/>
                    <a:gd name="T39" fmla="*/ 0 h 1466"/>
                    <a:gd name="T40" fmla="*/ 0 w 4642"/>
                    <a:gd name="T41" fmla="*/ 0 h 1466"/>
                    <a:gd name="T42" fmla="*/ 0 w 4642"/>
                    <a:gd name="T43" fmla="*/ 0 h 1466"/>
                    <a:gd name="T44" fmla="*/ 0 w 4642"/>
                    <a:gd name="T45" fmla="*/ 0 h 1466"/>
                    <a:gd name="T46" fmla="*/ 0 w 4642"/>
                    <a:gd name="T47" fmla="*/ 0 h 1466"/>
                    <a:gd name="T48" fmla="*/ 0 w 4642"/>
                    <a:gd name="T49" fmla="*/ 0 h 1466"/>
                    <a:gd name="T50" fmla="*/ 0 w 4642"/>
                    <a:gd name="T51" fmla="*/ 0 h 1466"/>
                    <a:gd name="T52" fmla="*/ 0 w 4642"/>
                    <a:gd name="T53" fmla="*/ 0 h 1466"/>
                    <a:gd name="T54" fmla="*/ 0 w 4642"/>
                    <a:gd name="T55" fmla="*/ 0 h 1466"/>
                    <a:gd name="T56" fmla="*/ 0 w 4642"/>
                    <a:gd name="T57" fmla="*/ 0 h 1466"/>
                    <a:gd name="T58" fmla="*/ 0 w 4642"/>
                    <a:gd name="T59" fmla="*/ 0 h 1466"/>
                    <a:gd name="T60" fmla="*/ 0 w 4642"/>
                    <a:gd name="T61" fmla="*/ 0 h 1466"/>
                    <a:gd name="T62" fmla="*/ 0 w 4642"/>
                    <a:gd name="T63" fmla="*/ 0 h 1466"/>
                    <a:gd name="T64" fmla="*/ 0 w 4642"/>
                    <a:gd name="T65" fmla="*/ 0 h 1466"/>
                    <a:gd name="T66" fmla="*/ 0 w 4642"/>
                    <a:gd name="T67" fmla="*/ 0 h 1466"/>
                    <a:gd name="T68" fmla="*/ 0 w 4642"/>
                    <a:gd name="T69" fmla="*/ 0 h 1466"/>
                    <a:gd name="T70" fmla="*/ 0 w 4642"/>
                    <a:gd name="T71" fmla="*/ 0 h 1466"/>
                    <a:gd name="T72" fmla="*/ 0 w 4642"/>
                    <a:gd name="T73" fmla="*/ 0 h 1466"/>
                    <a:gd name="T74" fmla="*/ 0 w 4642"/>
                    <a:gd name="T75" fmla="*/ 0 h 1466"/>
                    <a:gd name="T76" fmla="*/ 0 w 4642"/>
                    <a:gd name="T77" fmla="*/ 0 h 1466"/>
                    <a:gd name="T78" fmla="*/ 0 w 4642"/>
                    <a:gd name="T79" fmla="*/ 0 h 146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642"/>
                    <a:gd name="T121" fmla="*/ 0 h 1466"/>
                    <a:gd name="T122" fmla="*/ 4642 w 4642"/>
                    <a:gd name="T123" fmla="*/ 1466 h 146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642" h="1466">
                      <a:moveTo>
                        <a:pt x="4571" y="1315"/>
                      </a:moveTo>
                      <a:lnTo>
                        <a:pt x="4642" y="1046"/>
                      </a:lnTo>
                      <a:lnTo>
                        <a:pt x="4515" y="642"/>
                      </a:lnTo>
                      <a:lnTo>
                        <a:pt x="4270" y="325"/>
                      </a:lnTo>
                      <a:lnTo>
                        <a:pt x="3842" y="159"/>
                      </a:lnTo>
                      <a:lnTo>
                        <a:pt x="3121" y="48"/>
                      </a:lnTo>
                      <a:lnTo>
                        <a:pt x="2820" y="8"/>
                      </a:lnTo>
                      <a:lnTo>
                        <a:pt x="2598" y="0"/>
                      </a:lnTo>
                      <a:lnTo>
                        <a:pt x="2384" y="80"/>
                      </a:lnTo>
                      <a:lnTo>
                        <a:pt x="2194" y="198"/>
                      </a:lnTo>
                      <a:lnTo>
                        <a:pt x="1869" y="412"/>
                      </a:lnTo>
                      <a:lnTo>
                        <a:pt x="1529" y="555"/>
                      </a:lnTo>
                      <a:lnTo>
                        <a:pt x="1259" y="602"/>
                      </a:lnTo>
                      <a:lnTo>
                        <a:pt x="919" y="563"/>
                      </a:lnTo>
                      <a:lnTo>
                        <a:pt x="657" y="484"/>
                      </a:lnTo>
                      <a:lnTo>
                        <a:pt x="467" y="428"/>
                      </a:lnTo>
                      <a:lnTo>
                        <a:pt x="277" y="412"/>
                      </a:lnTo>
                      <a:lnTo>
                        <a:pt x="87" y="460"/>
                      </a:lnTo>
                      <a:lnTo>
                        <a:pt x="0" y="539"/>
                      </a:lnTo>
                      <a:lnTo>
                        <a:pt x="24" y="650"/>
                      </a:lnTo>
                      <a:lnTo>
                        <a:pt x="135" y="816"/>
                      </a:lnTo>
                      <a:lnTo>
                        <a:pt x="507" y="1094"/>
                      </a:lnTo>
                      <a:lnTo>
                        <a:pt x="824" y="1268"/>
                      </a:lnTo>
                      <a:lnTo>
                        <a:pt x="1022" y="1323"/>
                      </a:lnTo>
                      <a:lnTo>
                        <a:pt x="1109" y="1347"/>
                      </a:lnTo>
                      <a:lnTo>
                        <a:pt x="1521" y="1212"/>
                      </a:lnTo>
                      <a:lnTo>
                        <a:pt x="1917" y="1046"/>
                      </a:lnTo>
                      <a:lnTo>
                        <a:pt x="2329" y="824"/>
                      </a:lnTo>
                      <a:lnTo>
                        <a:pt x="2471" y="721"/>
                      </a:lnTo>
                      <a:lnTo>
                        <a:pt x="2844" y="515"/>
                      </a:lnTo>
                      <a:lnTo>
                        <a:pt x="3200" y="341"/>
                      </a:lnTo>
                      <a:lnTo>
                        <a:pt x="3541" y="198"/>
                      </a:lnTo>
                      <a:lnTo>
                        <a:pt x="3493" y="214"/>
                      </a:lnTo>
                      <a:lnTo>
                        <a:pt x="3636" y="325"/>
                      </a:lnTo>
                      <a:lnTo>
                        <a:pt x="3802" y="499"/>
                      </a:lnTo>
                      <a:lnTo>
                        <a:pt x="4016" y="785"/>
                      </a:lnTo>
                      <a:lnTo>
                        <a:pt x="4079" y="1030"/>
                      </a:lnTo>
                      <a:lnTo>
                        <a:pt x="4016" y="1228"/>
                      </a:lnTo>
                      <a:lnTo>
                        <a:pt x="3913" y="1355"/>
                      </a:lnTo>
                      <a:lnTo>
                        <a:pt x="3739" y="1466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/>
                    </a:gs>
                    <a:gs pos="50000">
                      <a:srgbClr val="FFFFFF"/>
                    </a:gs>
                    <a:gs pos="100000">
                      <a:srgbClr val="FFCC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12" name="Freeform 20">
                  <a:extLst>
                    <a:ext uri="{FF2B5EF4-FFF2-40B4-BE49-F238E27FC236}">
                      <a16:creationId xmlns:a16="http://schemas.microsoft.com/office/drawing/2014/main" id="{43074974-66EB-4835-9053-F898FA7D6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4" y="3777"/>
                  <a:ext cx="631" cy="281"/>
                </a:xfrm>
                <a:custGeom>
                  <a:avLst/>
                  <a:gdLst>
                    <a:gd name="T0" fmla="*/ 0 w 4523"/>
                    <a:gd name="T1" fmla="*/ 0 h 2020"/>
                    <a:gd name="T2" fmla="*/ 0 w 4523"/>
                    <a:gd name="T3" fmla="*/ 0 h 2020"/>
                    <a:gd name="T4" fmla="*/ 0 w 4523"/>
                    <a:gd name="T5" fmla="*/ 0 h 2020"/>
                    <a:gd name="T6" fmla="*/ 0 w 4523"/>
                    <a:gd name="T7" fmla="*/ 0 h 2020"/>
                    <a:gd name="T8" fmla="*/ 0 w 4523"/>
                    <a:gd name="T9" fmla="*/ 0 h 2020"/>
                    <a:gd name="T10" fmla="*/ 0 w 4523"/>
                    <a:gd name="T11" fmla="*/ 0 h 2020"/>
                    <a:gd name="T12" fmla="*/ 0 w 4523"/>
                    <a:gd name="T13" fmla="*/ 0 h 2020"/>
                    <a:gd name="T14" fmla="*/ 0 w 4523"/>
                    <a:gd name="T15" fmla="*/ 0 h 2020"/>
                    <a:gd name="T16" fmla="*/ 0 w 4523"/>
                    <a:gd name="T17" fmla="*/ 0 h 2020"/>
                    <a:gd name="T18" fmla="*/ 0 w 4523"/>
                    <a:gd name="T19" fmla="*/ 0 h 2020"/>
                    <a:gd name="T20" fmla="*/ 0 w 4523"/>
                    <a:gd name="T21" fmla="*/ 0 h 2020"/>
                    <a:gd name="T22" fmla="*/ 0 w 4523"/>
                    <a:gd name="T23" fmla="*/ 0 h 2020"/>
                    <a:gd name="T24" fmla="*/ 0 w 4523"/>
                    <a:gd name="T25" fmla="*/ 0 h 2020"/>
                    <a:gd name="T26" fmla="*/ 0 w 4523"/>
                    <a:gd name="T27" fmla="*/ 0 h 2020"/>
                    <a:gd name="T28" fmla="*/ 0 w 4523"/>
                    <a:gd name="T29" fmla="*/ 0 h 2020"/>
                    <a:gd name="T30" fmla="*/ 0 w 4523"/>
                    <a:gd name="T31" fmla="*/ 0 h 2020"/>
                    <a:gd name="T32" fmla="*/ 0 w 4523"/>
                    <a:gd name="T33" fmla="*/ 0 h 2020"/>
                    <a:gd name="T34" fmla="*/ 0 w 4523"/>
                    <a:gd name="T35" fmla="*/ 0 h 2020"/>
                    <a:gd name="T36" fmla="*/ 0 w 4523"/>
                    <a:gd name="T37" fmla="*/ 0 h 2020"/>
                    <a:gd name="T38" fmla="*/ 0 w 4523"/>
                    <a:gd name="T39" fmla="*/ 0 h 2020"/>
                    <a:gd name="T40" fmla="*/ 0 w 4523"/>
                    <a:gd name="T41" fmla="*/ 0 h 20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23"/>
                    <a:gd name="T64" fmla="*/ 0 h 2020"/>
                    <a:gd name="T65" fmla="*/ 4523 w 4523"/>
                    <a:gd name="T66" fmla="*/ 2020 h 20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23" h="2020">
                      <a:moveTo>
                        <a:pt x="150" y="0"/>
                      </a:moveTo>
                      <a:lnTo>
                        <a:pt x="47" y="404"/>
                      </a:lnTo>
                      <a:lnTo>
                        <a:pt x="0" y="895"/>
                      </a:lnTo>
                      <a:lnTo>
                        <a:pt x="47" y="1450"/>
                      </a:lnTo>
                      <a:lnTo>
                        <a:pt x="309" y="1751"/>
                      </a:lnTo>
                      <a:lnTo>
                        <a:pt x="808" y="1964"/>
                      </a:lnTo>
                      <a:lnTo>
                        <a:pt x="1212" y="2020"/>
                      </a:lnTo>
                      <a:lnTo>
                        <a:pt x="1948" y="1956"/>
                      </a:lnTo>
                      <a:lnTo>
                        <a:pt x="2875" y="1782"/>
                      </a:lnTo>
                      <a:lnTo>
                        <a:pt x="3628" y="1378"/>
                      </a:lnTo>
                      <a:lnTo>
                        <a:pt x="4523" y="887"/>
                      </a:lnTo>
                      <a:lnTo>
                        <a:pt x="4008" y="950"/>
                      </a:lnTo>
                      <a:lnTo>
                        <a:pt x="3295" y="998"/>
                      </a:lnTo>
                      <a:lnTo>
                        <a:pt x="2614" y="1014"/>
                      </a:lnTo>
                      <a:lnTo>
                        <a:pt x="1909" y="966"/>
                      </a:lnTo>
                      <a:lnTo>
                        <a:pt x="1275" y="824"/>
                      </a:lnTo>
                      <a:lnTo>
                        <a:pt x="1093" y="768"/>
                      </a:lnTo>
                      <a:lnTo>
                        <a:pt x="736" y="586"/>
                      </a:lnTo>
                      <a:lnTo>
                        <a:pt x="364" y="325"/>
                      </a:lnTo>
                      <a:lnTo>
                        <a:pt x="214" y="174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50000">
                      <a:srgbClr val="FFFFFF"/>
                    </a:gs>
                    <a:gs pos="100000">
                      <a:srgbClr val="FFFF66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6913" name="Group 21">
                  <a:extLst>
                    <a:ext uri="{FF2B5EF4-FFF2-40B4-BE49-F238E27FC236}">
                      <a16:creationId xmlns:a16="http://schemas.microsoft.com/office/drawing/2014/main" id="{E72BDE24-6D17-1C82-0A2D-CB225EE7B3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31" y="3563"/>
                  <a:ext cx="875" cy="792"/>
                  <a:chOff x="121" y="-17"/>
                  <a:chExt cx="6265" cy="5676"/>
                </a:xfrm>
              </p:grpSpPr>
              <p:sp>
                <p:nvSpPr>
                  <p:cNvPr id="36942" name="Text Box 22">
                    <a:extLst>
                      <a:ext uri="{FF2B5EF4-FFF2-40B4-BE49-F238E27FC236}">
                        <a16:creationId xmlns:a16="http://schemas.microsoft.com/office/drawing/2014/main" id="{6F447CCB-7154-C192-EABD-A847FF874E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7" y="1459"/>
                    <a:ext cx="1439" cy="3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pitchFamily="2" charset="0"/>
                    </a:endParaRPr>
                  </a:p>
                </p:txBody>
              </p:sp>
              <p:sp>
                <p:nvSpPr>
                  <p:cNvPr id="36943" name="Text Box 23">
                    <a:extLst>
                      <a:ext uri="{FF2B5EF4-FFF2-40B4-BE49-F238E27FC236}">
                        <a16:creationId xmlns:a16="http://schemas.microsoft.com/office/drawing/2014/main" id="{B078DC5F-3F88-96B6-84EF-B9DF2E75F4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7" y="800"/>
                    <a:ext cx="1439" cy="3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pitchFamily="2" charset="0"/>
                    </a:endParaRPr>
                  </a:p>
                </p:txBody>
              </p:sp>
              <p:sp>
                <p:nvSpPr>
                  <p:cNvPr id="36944" name="Text Box 24">
                    <a:extLst>
                      <a:ext uri="{FF2B5EF4-FFF2-40B4-BE49-F238E27FC236}">
                        <a16:creationId xmlns:a16="http://schemas.microsoft.com/office/drawing/2014/main" id="{BF42346A-4CA8-4A67-5F90-E333F33D5F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-17"/>
                    <a:ext cx="1439" cy="31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pitchFamily="2" charset="0"/>
                    </a:endParaRPr>
                  </a:p>
                </p:txBody>
              </p:sp>
              <p:sp>
                <p:nvSpPr>
                  <p:cNvPr id="36945" name="Text Box 25">
                    <a:extLst>
                      <a:ext uri="{FF2B5EF4-FFF2-40B4-BE49-F238E27FC236}">
                        <a16:creationId xmlns:a16="http://schemas.microsoft.com/office/drawing/2014/main" id="{9830334A-07A3-5E3E-CED9-D53C95D095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5" y="556"/>
                    <a:ext cx="1425" cy="3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pitchFamily="2" charset="0"/>
                    </a:endParaRPr>
                  </a:p>
                </p:txBody>
              </p:sp>
              <p:grpSp>
                <p:nvGrpSpPr>
                  <p:cNvPr id="36946" name="Group 26">
                    <a:extLst>
                      <a:ext uri="{FF2B5EF4-FFF2-40B4-BE49-F238E27FC236}">
                        <a16:creationId xmlns:a16="http://schemas.microsoft.com/office/drawing/2014/main" id="{03C09F73-6CDC-AA13-E5FF-8520460DCF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1" y="728"/>
                    <a:ext cx="3695" cy="4931"/>
                    <a:chOff x="121" y="728"/>
                    <a:chExt cx="3695" cy="4931"/>
                  </a:xfrm>
                </p:grpSpPr>
                <p:sp>
                  <p:nvSpPr>
                    <p:cNvPr id="36947" name="Text Box 27">
                      <a:extLst>
                        <a:ext uri="{FF2B5EF4-FFF2-40B4-BE49-F238E27FC236}">
                          <a16:creationId xmlns:a16="http://schemas.microsoft.com/office/drawing/2014/main" id="{8ED0161C-27EA-AB09-06C2-E5EAB3529A8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9" y="728"/>
                      <a:ext cx="1425" cy="3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pitchFamily="2" charset="0"/>
                      </a:endParaRPr>
                    </a:p>
                  </p:txBody>
                </p:sp>
                <p:sp>
                  <p:nvSpPr>
                    <p:cNvPr id="36948" name="Text Box 28">
                      <a:extLst>
                        <a:ext uri="{FF2B5EF4-FFF2-40B4-BE49-F238E27FC236}">
                          <a16:creationId xmlns:a16="http://schemas.microsoft.com/office/drawing/2014/main" id="{E708EDD6-71B9-ABF3-DBDF-9690E7CD4C8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4" y="2563"/>
                      <a:ext cx="1432" cy="3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pitchFamily="2" charset="0"/>
                      </a:endParaRPr>
                    </a:p>
                  </p:txBody>
                </p:sp>
                <p:sp>
                  <p:nvSpPr>
                    <p:cNvPr id="36949" name="Text Box 29">
                      <a:extLst>
                        <a:ext uri="{FF2B5EF4-FFF2-40B4-BE49-F238E27FC236}">
                          <a16:creationId xmlns:a16="http://schemas.microsoft.com/office/drawing/2014/main" id="{A36ECBF2-7578-48B2-F829-BE78FA0F86E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1" y="2126"/>
                      <a:ext cx="1439" cy="3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pitchFamily="2" charset="0"/>
                      </a:endParaRPr>
                    </a:p>
                  </p:txBody>
                </p:sp>
              </p:grpSp>
            </p:grpSp>
            <p:grpSp>
              <p:nvGrpSpPr>
                <p:cNvPr id="36914" name="Group 30">
                  <a:extLst>
                    <a:ext uri="{FF2B5EF4-FFF2-40B4-BE49-F238E27FC236}">
                      <a16:creationId xmlns:a16="http://schemas.microsoft.com/office/drawing/2014/main" id="{944902DE-B975-9F07-B2B7-E279E9D8DD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70" y="3695"/>
                  <a:ext cx="679" cy="366"/>
                  <a:chOff x="1114" y="929"/>
                  <a:chExt cx="4862" cy="2620"/>
                </a:xfrm>
              </p:grpSpPr>
              <p:sp>
                <p:nvSpPr>
                  <p:cNvPr id="36923" name="Freeform 31">
                    <a:extLst>
                      <a:ext uri="{FF2B5EF4-FFF2-40B4-BE49-F238E27FC236}">
                        <a16:creationId xmlns:a16="http://schemas.microsoft.com/office/drawing/2014/main" id="{001EA11A-B03C-3649-BC4F-439AA77E8E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9" y="2234"/>
                    <a:ext cx="984" cy="672"/>
                  </a:xfrm>
                  <a:custGeom>
                    <a:avLst/>
                    <a:gdLst>
                      <a:gd name="T0" fmla="*/ 0 w 1102"/>
                      <a:gd name="T1" fmla="*/ 2096 h 633"/>
                      <a:gd name="T2" fmla="*/ 39 w 1102"/>
                      <a:gd name="T3" fmla="*/ 1733 h 633"/>
                      <a:gd name="T4" fmla="*/ 82 w 1102"/>
                      <a:gd name="T5" fmla="*/ 964 h 633"/>
                      <a:gd name="T6" fmla="*/ 115 w 1102"/>
                      <a:gd name="T7" fmla="*/ 0 h 6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02"/>
                      <a:gd name="T13" fmla="*/ 0 h 633"/>
                      <a:gd name="T14" fmla="*/ 1102 w 1102"/>
                      <a:gd name="T15" fmla="*/ 633 h 6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02" h="633">
                        <a:moveTo>
                          <a:pt x="0" y="633"/>
                        </a:moveTo>
                        <a:cubicBezTo>
                          <a:pt x="122" y="607"/>
                          <a:pt x="244" y="582"/>
                          <a:pt x="376" y="525"/>
                        </a:cubicBezTo>
                        <a:cubicBezTo>
                          <a:pt x="507" y="467"/>
                          <a:pt x="665" y="378"/>
                          <a:pt x="786" y="291"/>
                        </a:cubicBezTo>
                        <a:cubicBezTo>
                          <a:pt x="906" y="203"/>
                          <a:pt x="1036" y="60"/>
                          <a:pt x="110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24" name="Freeform 32">
                    <a:extLst>
                      <a:ext uri="{FF2B5EF4-FFF2-40B4-BE49-F238E27FC236}">
                        <a16:creationId xmlns:a16="http://schemas.microsoft.com/office/drawing/2014/main" id="{2EB92FB6-25DB-A7C0-7A7B-4B38EEF2FF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2899"/>
                    <a:ext cx="1933" cy="650"/>
                  </a:xfrm>
                  <a:custGeom>
                    <a:avLst/>
                    <a:gdLst>
                      <a:gd name="T0" fmla="*/ 0 w 1933"/>
                      <a:gd name="T1" fmla="*/ 0 h 650"/>
                      <a:gd name="T2" fmla="*/ 175 w 1933"/>
                      <a:gd name="T3" fmla="*/ 285 h 650"/>
                      <a:gd name="T4" fmla="*/ 587 w 1933"/>
                      <a:gd name="T5" fmla="*/ 531 h 650"/>
                      <a:gd name="T6" fmla="*/ 880 w 1933"/>
                      <a:gd name="T7" fmla="*/ 618 h 650"/>
                      <a:gd name="T8" fmla="*/ 1117 w 1933"/>
                      <a:gd name="T9" fmla="*/ 650 h 650"/>
                      <a:gd name="T10" fmla="*/ 1664 w 1933"/>
                      <a:gd name="T11" fmla="*/ 618 h 650"/>
                      <a:gd name="T12" fmla="*/ 1933 w 1933"/>
                      <a:gd name="T13" fmla="*/ 578 h 65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33"/>
                      <a:gd name="T22" fmla="*/ 0 h 650"/>
                      <a:gd name="T23" fmla="*/ 1933 w 1933"/>
                      <a:gd name="T24" fmla="*/ 650 h 65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33" h="650">
                        <a:moveTo>
                          <a:pt x="0" y="0"/>
                        </a:moveTo>
                        <a:cubicBezTo>
                          <a:pt x="29" y="47"/>
                          <a:pt x="77" y="196"/>
                          <a:pt x="175" y="285"/>
                        </a:cubicBezTo>
                        <a:cubicBezTo>
                          <a:pt x="272" y="373"/>
                          <a:pt x="469" y="475"/>
                          <a:pt x="587" y="531"/>
                        </a:cubicBezTo>
                        <a:cubicBezTo>
                          <a:pt x="704" y="586"/>
                          <a:pt x="791" y="598"/>
                          <a:pt x="880" y="618"/>
                        </a:cubicBezTo>
                        <a:cubicBezTo>
                          <a:pt x="968" y="637"/>
                          <a:pt x="986" y="650"/>
                          <a:pt x="1117" y="650"/>
                        </a:cubicBezTo>
                        <a:cubicBezTo>
                          <a:pt x="1247" y="650"/>
                          <a:pt x="1528" y="629"/>
                          <a:pt x="1664" y="618"/>
                        </a:cubicBezTo>
                        <a:cubicBezTo>
                          <a:pt x="1799" y="606"/>
                          <a:pt x="1877" y="586"/>
                          <a:pt x="1933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25" name="Freeform 33">
                    <a:extLst>
                      <a:ext uri="{FF2B5EF4-FFF2-40B4-BE49-F238E27FC236}">
                        <a16:creationId xmlns:a16="http://schemas.microsoft.com/office/drawing/2014/main" id="{71329220-A040-81F4-E865-A57BB79344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5" y="2361"/>
                    <a:ext cx="2606" cy="1108"/>
                  </a:xfrm>
                  <a:custGeom>
                    <a:avLst/>
                    <a:gdLst>
                      <a:gd name="T0" fmla="*/ 0 w 2606"/>
                      <a:gd name="T1" fmla="*/ 1108 h 1108"/>
                      <a:gd name="T2" fmla="*/ 1006 w 2606"/>
                      <a:gd name="T3" fmla="*/ 903 h 1108"/>
                      <a:gd name="T4" fmla="*/ 2606 w 2606"/>
                      <a:gd name="T5" fmla="*/ 0 h 1108"/>
                      <a:gd name="T6" fmla="*/ 0 60000 65536"/>
                      <a:gd name="T7" fmla="*/ 0 60000 65536"/>
                      <a:gd name="T8" fmla="*/ 0 60000 65536"/>
                      <a:gd name="T9" fmla="*/ 0 w 2606"/>
                      <a:gd name="T10" fmla="*/ 0 h 1108"/>
                      <a:gd name="T11" fmla="*/ 2606 w 2606"/>
                      <a:gd name="T12" fmla="*/ 1108 h 110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6" h="1108">
                        <a:moveTo>
                          <a:pt x="0" y="1108"/>
                        </a:moveTo>
                        <a:cubicBezTo>
                          <a:pt x="167" y="1073"/>
                          <a:pt x="571" y="1087"/>
                          <a:pt x="1006" y="903"/>
                        </a:cubicBezTo>
                        <a:cubicBezTo>
                          <a:pt x="1440" y="718"/>
                          <a:pt x="2272" y="188"/>
                          <a:pt x="260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26" name="Freeform 34">
                    <a:extLst>
                      <a:ext uri="{FF2B5EF4-FFF2-40B4-BE49-F238E27FC236}">
                        <a16:creationId xmlns:a16="http://schemas.microsoft.com/office/drawing/2014/main" id="{9DE8C70E-DF23-5894-0FAD-C87631C76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4" y="1127"/>
                    <a:ext cx="2182" cy="1234"/>
                  </a:xfrm>
                  <a:custGeom>
                    <a:avLst/>
                    <a:gdLst>
                      <a:gd name="T0" fmla="*/ 2086 w 2175"/>
                      <a:gd name="T1" fmla="*/ 1234 h 1234"/>
                      <a:gd name="T2" fmla="*/ 2263 w 2175"/>
                      <a:gd name="T3" fmla="*/ 1123 h 1234"/>
                      <a:gd name="T4" fmla="*/ 2311 w 2175"/>
                      <a:gd name="T5" fmla="*/ 917 h 1234"/>
                      <a:gd name="T6" fmla="*/ 2287 w 2175"/>
                      <a:gd name="T7" fmla="*/ 790 h 1234"/>
                      <a:gd name="T8" fmla="*/ 2247 w 2175"/>
                      <a:gd name="T9" fmla="*/ 655 h 1234"/>
                      <a:gd name="T10" fmla="*/ 2077 w 2175"/>
                      <a:gd name="T11" fmla="*/ 330 h 1234"/>
                      <a:gd name="T12" fmla="*/ 1736 w 2175"/>
                      <a:gd name="T13" fmla="*/ 61 h 1234"/>
                      <a:gd name="T14" fmla="*/ 1348 w 2175"/>
                      <a:gd name="T15" fmla="*/ 22 h 1234"/>
                      <a:gd name="T16" fmla="*/ 769 w 2175"/>
                      <a:gd name="T17" fmla="*/ 188 h 1234"/>
                      <a:gd name="T18" fmla="*/ 0 w 2175"/>
                      <a:gd name="T19" fmla="*/ 576 h 12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75"/>
                      <a:gd name="T31" fmla="*/ 0 h 1234"/>
                      <a:gd name="T32" fmla="*/ 2175 w 2175"/>
                      <a:gd name="T33" fmla="*/ 1234 h 12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75" h="1234">
                        <a:moveTo>
                          <a:pt x="1957" y="1234"/>
                        </a:moveTo>
                        <a:cubicBezTo>
                          <a:pt x="2022" y="1204"/>
                          <a:pt x="2087" y="1175"/>
                          <a:pt x="2123" y="1123"/>
                        </a:cubicBezTo>
                        <a:cubicBezTo>
                          <a:pt x="2158" y="1070"/>
                          <a:pt x="2167" y="972"/>
                          <a:pt x="2171" y="917"/>
                        </a:cubicBezTo>
                        <a:cubicBezTo>
                          <a:pt x="2175" y="861"/>
                          <a:pt x="2157" y="833"/>
                          <a:pt x="2147" y="790"/>
                        </a:cubicBezTo>
                        <a:cubicBezTo>
                          <a:pt x="2136" y="746"/>
                          <a:pt x="2140" y="731"/>
                          <a:pt x="2107" y="655"/>
                        </a:cubicBezTo>
                        <a:cubicBezTo>
                          <a:pt x="2073" y="578"/>
                          <a:pt x="2028" y="429"/>
                          <a:pt x="1949" y="330"/>
                        </a:cubicBezTo>
                        <a:cubicBezTo>
                          <a:pt x="1869" y="231"/>
                          <a:pt x="1745" y="112"/>
                          <a:pt x="1632" y="61"/>
                        </a:cubicBezTo>
                        <a:cubicBezTo>
                          <a:pt x="1518" y="9"/>
                          <a:pt x="1418" y="0"/>
                          <a:pt x="1268" y="22"/>
                        </a:cubicBezTo>
                        <a:cubicBezTo>
                          <a:pt x="1117" y="43"/>
                          <a:pt x="940" y="95"/>
                          <a:pt x="729" y="188"/>
                        </a:cubicBezTo>
                        <a:cubicBezTo>
                          <a:pt x="517" y="280"/>
                          <a:pt x="121" y="511"/>
                          <a:pt x="0" y="5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27" name="Freeform 35">
                    <a:extLst>
                      <a:ext uri="{FF2B5EF4-FFF2-40B4-BE49-F238E27FC236}">
                        <a16:creationId xmlns:a16="http://schemas.microsoft.com/office/drawing/2014/main" id="{2238D499-1422-6443-8FCF-70CDC16096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81" y="2273"/>
                    <a:ext cx="3422" cy="228"/>
                  </a:xfrm>
                  <a:custGeom>
                    <a:avLst/>
                    <a:gdLst>
                      <a:gd name="T0" fmla="*/ 3422 w 3422"/>
                      <a:gd name="T1" fmla="*/ 80 h 228"/>
                      <a:gd name="T2" fmla="*/ 2377 w 3422"/>
                      <a:gd name="T3" fmla="*/ 190 h 228"/>
                      <a:gd name="T4" fmla="*/ 1387 w 3422"/>
                      <a:gd name="T5" fmla="*/ 222 h 228"/>
                      <a:gd name="T6" fmla="*/ 634 w 3422"/>
                      <a:gd name="T7" fmla="*/ 151 h 228"/>
                      <a:gd name="T8" fmla="*/ 0 w 3422"/>
                      <a:gd name="T9" fmla="*/ 0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22"/>
                      <a:gd name="T16" fmla="*/ 0 h 228"/>
                      <a:gd name="T17" fmla="*/ 3422 w 3422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22" h="228">
                        <a:moveTo>
                          <a:pt x="3422" y="80"/>
                        </a:moveTo>
                        <a:cubicBezTo>
                          <a:pt x="3243" y="98"/>
                          <a:pt x="2716" y="166"/>
                          <a:pt x="2377" y="190"/>
                        </a:cubicBezTo>
                        <a:cubicBezTo>
                          <a:pt x="2037" y="213"/>
                          <a:pt x="1677" y="228"/>
                          <a:pt x="1387" y="222"/>
                        </a:cubicBezTo>
                        <a:cubicBezTo>
                          <a:pt x="1096" y="215"/>
                          <a:pt x="865" y="188"/>
                          <a:pt x="634" y="151"/>
                        </a:cubicBezTo>
                        <a:cubicBezTo>
                          <a:pt x="402" y="114"/>
                          <a:pt x="201" y="57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28" name="Freeform 36">
                    <a:extLst>
                      <a:ext uri="{FF2B5EF4-FFF2-40B4-BE49-F238E27FC236}">
                        <a16:creationId xmlns:a16="http://schemas.microsoft.com/office/drawing/2014/main" id="{2D61A5AC-1D57-DD6A-8A05-677EAFA5F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1" y="2210"/>
                    <a:ext cx="967" cy="1258"/>
                  </a:xfrm>
                  <a:custGeom>
                    <a:avLst/>
                    <a:gdLst>
                      <a:gd name="T0" fmla="*/ 24346 w 816"/>
                      <a:gd name="T1" fmla="*/ 159425 h 975"/>
                      <a:gd name="T2" fmla="*/ 9485 w 816"/>
                      <a:gd name="T3" fmla="*/ 95947 h 975"/>
                      <a:gd name="T4" fmla="*/ 0 w 816"/>
                      <a:gd name="T5" fmla="*/ 0 h 975"/>
                      <a:gd name="T6" fmla="*/ 0 60000 65536"/>
                      <a:gd name="T7" fmla="*/ 0 60000 65536"/>
                      <a:gd name="T8" fmla="*/ 0 60000 65536"/>
                      <a:gd name="T9" fmla="*/ 0 w 816"/>
                      <a:gd name="T10" fmla="*/ 0 h 975"/>
                      <a:gd name="T11" fmla="*/ 816 w 816"/>
                      <a:gd name="T12" fmla="*/ 975 h 97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6" h="975">
                        <a:moveTo>
                          <a:pt x="816" y="975"/>
                        </a:moveTo>
                        <a:cubicBezTo>
                          <a:pt x="634" y="862"/>
                          <a:pt x="452" y="749"/>
                          <a:pt x="317" y="587"/>
                        </a:cubicBezTo>
                        <a:cubicBezTo>
                          <a:pt x="181" y="424"/>
                          <a:pt x="90" y="21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29" name="Freeform 37">
                    <a:extLst>
                      <a:ext uri="{FF2B5EF4-FFF2-40B4-BE49-F238E27FC236}">
                        <a16:creationId xmlns:a16="http://schemas.microsoft.com/office/drawing/2014/main" id="{C5151DA2-D023-6AC7-D707-86F487218D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2" y="1545"/>
                    <a:ext cx="290" cy="839"/>
                  </a:xfrm>
                  <a:custGeom>
                    <a:avLst/>
                    <a:gdLst>
                      <a:gd name="T0" fmla="*/ 0 w 290"/>
                      <a:gd name="T1" fmla="*/ 839 h 839"/>
                      <a:gd name="T2" fmla="*/ 214 w 290"/>
                      <a:gd name="T3" fmla="*/ 633 h 839"/>
                      <a:gd name="T4" fmla="*/ 269 w 290"/>
                      <a:gd name="T5" fmla="*/ 332 h 839"/>
                      <a:gd name="T6" fmla="*/ 87 w 290"/>
                      <a:gd name="T7" fmla="*/ 0 h 8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0"/>
                      <a:gd name="T13" fmla="*/ 0 h 839"/>
                      <a:gd name="T14" fmla="*/ 290 w 290"/>
                      <a:gd name="T15" fmla="*/ 839 h 8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0" h="839">
                        <a:moveTo>
                          <a:pt x="0" y="839"/>
                        </a:moveTo>
                        <a:cubicBezTo>
                          <a:pt x="84" y="778"/>
                          <a:pt x="169" y="717"/>
                          <a:pt x="214" y="633"/>
                        </a:cubicBezTo>
                        <a:cubicBezTo>
                          <a:pt x="258" y="548"/>
                          <a:pt x="290" y="437"/>
                          <a:pt x="269" y="332"/>
                        </a:cubicBezTo>
                        <a:cubicBezTo>
                          <a:pt x="247" y="226"/>
                          <a:pt x="167" y="113"/>
                          <a:pt x="87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0" name="Freeform 38">
                    <a:extLst>
                      <a:ext uri="{FF2B5EF4-FFF2-40B4-BE49-F238E27FC236}">
                        <a16:creationId xmlns:a16="http://schemas.microsoft.com/office/drawing/2014/main" id="{80D1AEB2-DC3A-B85C-7D31-3D911B3DE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5" y="1489"/>
                    <a:ext cx="582" cy="872"/>
                  </a:xfrm>
                  <a:custGeom>
                    <a:avLst/>
                    <a:gdLst>
                      <a:gd name="T0" fmla="*/ 578 w 582"/>
                      <a:gd name="T1" fmla="*/ 872 h 872"/>
                      <a:gd name="T2" fmla="*/ 554 w 582"/>
                      <a:gd name="T3" fmla="*/ 499 h 872"/>
                      <a:gd name="T4" fmla="*/ 404 w 582"/>
                      <a:gd name="T5" fmla="*/ 214 h 872"/>
                      <a:gd name="T6" fmla="*/ 0 w 582"/>
                      <a:gd name="T7" fmla="*/ 0 h 8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82"/>
                      <a:gd name="T13" fmla="*/ 0 h 872"/>
                      <a:gd name="T14" fmla="*/ 582 w 582"/>
                      <a:gd name="T15" fmla="*/ 872 h 8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82" h="872">
                        <a:moveTo>
                          <a:pt x="578" y="872"/>
                        </a:moveTo>
                        <a:cubicBezTo>
                          <a:pt x="580" y="740"/>
                          <a:pt x="582" y="608"/>
                          <a:pt x="554" y="499"/>
                        </a:cubicBezTo>
                        <a:cubicBezTo>
                          <a:pt x="525" y="389"/>
                          <a:pt x="496" y="297"/>
                          <a:pt x="404" y="214"/>
                        </a:cubicBezTo>
                        <a:cubicBezTo>
                          <a:pt x="311" y="130"/>
                          <a:pt x="155" y="65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1" name="Freeform 39">
                    <a:extLst>
                      <a:ext uri="{FF2B5EF4-FFF2-40B4-BE49-F238E27FC236}">
                        <a16:creationId xmlns:a16="http://schemas.microsoft.com/office/drawing/2014/main" id="{D5394727-49E5-EDB2-5433-3E5316FAC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79" y="1711"/>
                    <a:ext cx="1292" cy="578"/>
                  </a:xfrm>
                  <a:custGeom>
                    <a:avLst/>
                    <a:gdLst>
                      <a:gd name="T0" fmla="*/ 1292 w 1292"/>
                      <a:gd name="T1" fmla="*/ 0 h 578"/>
                      <a:gd name="T2" fmla="*/ 777 w 1292"/>
                      <a:gd name="T3" fmla="*/ 293 h 578"/>
                      <a:gd name="T4" fmla="*/ 396 w 1292"/>
                      <a:gd name="T5" fmla="*/ 459 h 578"/>
                      <a:gd name="T6" fmla="*/ 0 w 1292"/>
                      <a:gd name="T7" fmla="*/ 578 h 5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92"/>
                      <a:gd name="T13" fmla="*/ 0 h 578"/>
                      <a:gd name="T14" fmla="*/ 1292 w 1292"/>
                      <a:gd name="T15" fmla="*/ 578 h 5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92" h="578">
                        <a:moveTo>
                          <a:pt x="1292" y="0"/>
                        </a:moveTo>
                        <a:cubicBezTo>
                          <a:pt x="1206" y="48"/>
                          <a:pt x="926" y="216"/>
                          <a:pt x="777" y="293"/>
                        </a:cubicBezTo>
                        <a:cubicBezTo>
                          <a:pt x="627" y="369"/>
                          <a:pt x="525" y="411"/>
                          <a:pt x="396" y="459"/>
                        </a:cubicBezTo>
                        <a:cubicBezTo>
                          <a:pt x="266" y="506"/>
                          <a:pt x="82" y="553"/>
                          <a:pt x="0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2" name="Freeform 40">
                    <a:extLst>
                      <a:ext uri="{FF2B5EF4-FFF2-40B4-BE49-F238E27FC236}">
                        <a16:creationId xmlns:a16="http://schemas.microsoft.com/office/drawing/2014/main" id="{0936642E-E51E-A9E6-65D1-F27941636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6" y="929"/>
                    <a:ext cx="2686" cy="608"/>
                  </a:xfrm>
                  <a:custGeom>
                    <a:avLst/>
                    <a:gdLst>
                      <a:gd name="T0" fmla="*/ 2686 w 2686"/>
                      <a:gd name="T1" fmla="*/ 188 h 608"/>
                      <a:gd name="T2" fmla="*/ 1498 w 2686"/>
                      <a:gd name="T3" fmla="*/ 14 h 608"/>
                      <a:gd name="T4" fmla="*/ 1070 w 2686"/>
                      <a:gd name="T5" fmla="*/ 109 h 608"/>
                      <a:gd name="T6" fmla="*/ 721 w 2686"/>
                      <a:gd name="T7" fmla="*/ 338 h 608"/>
                      <a:gd name="T8" fmla="*/ 468 w 2686"/>
                      <a:gd name="T9" fmla="*/ 473 h 608"/>
                      <a:gd name="T10" fmla="*/ 238 w 2686"/>
                      <a:gd name="T11" fmla="*/ 560 h 608"/>
                      <a:gd name="T12" fmla="*/ 0 w 2686"/>
                      <a:gd name="T13" fmla="*/ 608 h 6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86"/>
                      <a:gd name="T22" fmla="*/ 0 h 608"/>
                      <a:gd name="T23" fmla="*/ 2686 w 2686"/>
                      <a:gd name="T24" fmla="*/ 608 h 6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86" h="608">
                        <a:moveTo>
                          <a:pt x="2686" y="188"/>
                        </a:moveTo>
                        <a:cubicBezTo>
                          <a:pt x="2226" y="107"/>
                          <a:pt x="1767" y="27"/>
                          <a:pt x="1498" y="14"/>
                        </a:cubicBezTo>
                        <a:cubicBezTo>
                          <a:pt x="1228" y="0"/>
                          <a:pt x="1199" y="55"/>
                          <a:pt x="1070" y="109"/>
                        </a:cubicBezTo>
                        <a:cubicBezTo>
                          <a:pt x="940" y="162"/>
                          <a:pt x="821" y="277"/>
                          <a:pt x="721" y="338"/>
                        </a:cubicBezTo>
                        <a:cubicBezTo>
                          <a:pt x="620" y="398"/>
                          <a:pt x="548" y="436"/>
                          <a:pt x="468" y="473"/>
                        </a:cubicBezTo>
                        <a:cubicBezTo>
                          <a:pt x="387" y="509"/>
                          <a:pt x="315" y="537"/>
                          <a:pt x="238" y="560"/>
                        </a:cubicBezTo>
                        <a:cubicBezTo>
                          <a:pt x="160" y="582"/>
                          <a:pt x="49" y="598"/>
                          <a:pt x="0" y="60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3" name="Freeform 41">
                    <a:extLst>
                      <a:ext uri="{FF2B5EF4-FFF2-40B4-BE49-F238E27FC236}">
                        <a16:creationId xmlns:a16="http://schemas.microsoft.com/office/drawing/2014/main" id="{0E969B09-32CD-8CAB-DECB-DDF5882950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8" y="1340"/>
                    <a:ext cx="1235" cy="933"/>
                  </a:xfrm>
                  <a:custGeom>
                    <a:avLst/>
                    <a:gdLst>
                      <a:gd name="T0" fmla="*/ 1235 w 1235"/>
                      <a:gd name="T1" fmla="*/ 197 h 933"/>
                      <a:gd name="T2" fmla="*/ 942 w 1235"/>
                      <a:gd name="T3" fmla="*/ 157 h 933"/>
                      <a:gd name="T4" fmla="*/ 553 w 1235"/>
                      <a:gd name="T5" fmla="*/ 38 h 933"/>
                      <a:gd name="T6" fmla="*/ 229 w 1235"/>
                      <a:gd name="T7" fmla="*/ 7 h 933"/>
                      <a:gd name="T8" fmla="*/ 47 w 1235"/>
                      <a:gd name="T9" fmla="*/ 78 h 933"/>
                      <a:gd name="T10" fmla="*/ 15 w 1235"/>
                      <a:gd name="T11" fmla="*/ 228 h 933"/>
                      <a:gd name="T12" fmla="*/ 134 w 1235"/>
                      <a:gd name="T13" fmla="*/ 411 h 933"/>
                      <a:gd name="T14" fmla="*/ 387 w 1235"/>
                      <a:gd name="T15" fmla="*/ 601 h 933"/>
                      <a:gd name="T16" fmla="*/ 664 w 1235"/>
                      <a:gd name="T17" fmla="*/ 775 h 933"/>
                      <a:gd name="T18" fmla="*/ 989 w 1235"/>
                      <a:gd name="T19" fmla="*/ 933 h 9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35"/>
                      <a:gd name="T31" fmla="*/ 0 h 933"/>
                      <a:gd name="T32" fmla="*/ 1235 w 1235"/>
                      <a:gd name="T33" fmla="*/ 933 h 9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35" h="933">
                        <a:moveTo>
                          <a:pt x="1235" y="197"/>
                        </a:moveTo>
                        <a:cubicBezTo>
                          <a:pt x="1145" y="190"/>
                          <a:pt x="1055" y="183"/>
                          <a:pt x="942" y="157"/>
                        </a:cubicBezTo>
                        <a:cubicBezTo>
                          <a:pt x="828" y="130"/>
                          <a:pt x="671" y="62"/>
                          <a:pt x="553" y="38"/>
                        </a:cubicBezTo>
                        <a:cubicBezTo>
                          <a:pt x="434" y="13"/>
                          <a:pt x="313" y="0"/>
                          <a:pt x="229" y="7"/>
                        </a:cubicBezTo>
                        <a:cubicBezTo>
                          <a:pt x="144" y="13"/>
                          <a:pt x="82" y="41"/>
                          <a:pt x="47" y="78"/>
                        </a:cubicBezTo>
                        <a:cubicBezTo>
                          <a:pt x="11" y="114"/>
                          <a:pt x="0" y="172"/>
                          <a:pt x="15" y="228"/>
                        </a:cubicBezTo>
                        <a:cubicBezTo>
                          <a:pt x="29" y="283"/>
                          <a:pt x="72" y="348"/>
                          <a:pt x="134" y="411"/>
                        </a:cubicBezTo>
                        <a:cubicBezTo>
                          <a:pt x="195" y="473"/>
                          <a:pt x="298" y="540"/>
                          <a:pt x="387" y="601"/>
                        </a:cubicBezTo>
                        <a:cubicBezTo>
                          <a:pt x="475" y="661"/>
                          <a:pt x="563" y="719"/>
                          <a:pt x="664" y="775"/>
                        </a:cubicBezTo>
                        <a:cubicBezTo>
                          <a:pt x="764" y="830"/>
                          <a:pt x="877" y="882"/>
                          <a:pt x="989" y="93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4" name="Freeform 42">
                    <a:extLst>
                      <a:ext uri="{FF2B5EF4-FFF2-40B4-BE49-F238E27FC236}">
                        <a16:creationId xmlns:a16="http://schemas.microsoft.com/office/drawing/2014/main" id="{055205E3-0B60-BF01-347F-3ABF8CD6F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4" y="1426"/>
                    <a:ext cx="225" cy="1489"/>
                  </a:xfrm>
                  <a:custGeom>
                    <a:avLst/>
                    <a:gdLst>
                      <a:gd name="T0" fmla="*/ 225 w 225"/>
                      <a:gd name="T1" fmla="*/ 0 h 1489"/>
                      <a:gd name="T2" fmla="*/ 106 w 225"/>
                      <a:gd name="T3" fmla="*/ 269 h 1489"/>
                      <a:gd name="T4" fmla="*/ 11 w 225"/>
                      <a:gd name="T5" fmla="*/ 935 h 1489"/>
                      <a:gd name="T6" fmla="*/ 43 w 225"/>
                      <a:gd name="T7" fmla="*/ 1489 h 14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5"/>
                      <a:gd name="T13" fmla="*/ 0 h 1489"/>
                      <a:gd name="T14" fmla="*/ 225 w 225"/>
                      <a:gd name="T15" fmla="*/ 1489 h 14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5" h="1489">
                        <a:moveTo>
                          <a:pt x="225" y="0"/>
                        </a:moveTo>
                        <a:cubicBezTo>
                          <a:pt x="184" y="57"/>
                          <a:pt x="141" y="113"/>
                          <a:pt x="106" y="269"/>
                        </a:cubicBezTo>
                        <a:cubicBezTo>
                          <a:pt x="70" y="424"/>
                          <a:pt x="21" y="731"/>
                          <a:pt x="11" y="935"/>
                        </a:cubicBezTo>
                        <a:cubicBezTo>
                          <a:pt x="0" y="1138"/>
                          <a:pt x="36" y="1373"/>
                          <a:pt x="43" y="148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5" name="Freeform 43">
                    <a:extLst>
                      <a:ext uri="{FF2B5EF4-FFF2-40B4-BE49-F238E27FC236}">
                        <a16:creationId xmlns:a16="http://schemas.microsoft.com/office/drawing/2014/main" id="{832C480D-71C9-6E10-A886-49E7E7384C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1" y="1537"/>
                    <a:ext cx="998" cy="206"/>
                  </a:xfrm>
                  <a:custGeom>
                    <a:avLst/>
                    <a:gdLst>
                      <a:gd name="T0" fmla="*/ 998 w 998"/>
                      <a:gd name="T1" fmla="*/ 0 h 206"/>
                      <a:gd name="T2" fmla="*/ 412 w 998"/>
                      <a:gd name="T3" fmla="*/ 23 h 206"/>
                      <a:gd name="T4" fmla="*/ 119 w 998"/>
                      <a:gd name="T5" fmla="*/ 95 h 206"/>
                      <a:gd name="T6" fmla="*/ 0 w 998"/>
                      <a:gd name="T7" fmla="*/ 206 h 2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98"/>
                      <a:gd name="T13" fmla="*/ 0 h 206"/>
                      <a:gd name="T14" fmla="*/ 998 w 998"/>
                      <a:gd name="T15" fmla="*/ 206 h 20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98" h="206">
                        <a:moveTo>
                          <a:pt x="998" y="0"/>
                        </a:moveTo>
                        <a:cubicBezTo>
                          <a:pt x="782" y="1"/>
                          <a:pt x="558" y="7"/>
                          <a:pt x="412" y="23"/>
                        </a:cubicBezTo>
                        <a:cubicBezTo>
                          <a:pt x="265" y="38"/>
                          <a:pt x="187" y="64"/>
                          <a:pt x="119" y="95"/>
                        </a:cubicBezTo>
                        <a:cubicBezTo>
                          <a:pt x="50" y="125"/>
                          <a:pt x="24" y="183"/>
                          <a:pt x="0" y="20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6" name="Freeform 44">
                    <a:extLst>
                      <a:ext uri="{FF2B5EF4-FFF2-40B4-BE49-F238E27FC236}">
                        <a16:creationId xmlns:a16="http://schemas.microsoft.com/office/drawing/2014/main" id="{5193322A-32CA-151F-CF24-86B13C1041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1838"/>
                    <a:ext cx="270" cy="1037"/>
                  </a:xfrm>
                  <a:custGeom>
                    <a:avLst/>
                    <a:gdLst>
                      <a:gd name="T0" fmla="*/ 270 w 270"/>
                      <a:gd name="T1" fmla="*/ 0 h 1037"/>
                      <a:gd name="T2" fmla="*/ 198 w 270"/>
                      <a:gd name="T3" fmla="*/ 134 h 1037"/>
                      <a:gd name="T4" fmla="*/ 80 w 270"/>
                      <a:gd name="T5" fmla="*/ 578 h 1037"/>
                      <a:gd name="T6" fmla="*/ 0 w 270"/>
                      <a:gd name="T7" fmla="*/ 1037 h 10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0"/>
                      <a:gd name="T13" fmla="*/ 0 h 1037"/>
                      <a:gd name="T14" fmla="*/ 270 w 270"/>
                      <a:gd name="T15" fmla="*/ 1037 h 10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0" h="1037">
                        <a:moveTo>
                          <a:pt x="270" y="0"/>
                        </a:moveTo>
                        <a:cubicBezTo>
                          <a:pt x="247" y="28"/>
                          <a:pt x="229" y="37"/>
                          <a:pt x="198" y="134"/>
                        </a:cubicBezTo>
                        <a:cubicBezTo>
                          <a:pt x="166" y="230"/>
                          <a:pt x="112" y="427"/>
                          <a:pt x="80" y="578"/>
                        </a:cubicBezTo>
                        <a:cubicBezTo>
                          <a:pt x="47" y="728"/>
                          <a:pt x="16" y="941"/>
                          <a:pt x="0" y="103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7" name="Freeform 45">
                    <a:extLst>
                      <a:ext uri="{FF2B5EF4-FFF2-40B4-BE49-F238E27FC236}">
                        <a16:creationId xmlns:a16="http://schemas.microsoft.com/office/drawing/2014/main" id="{DA207913-EFC7-6F12-795C-9B867A13BA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545"/>
                    <a:ext cx="1204" cy="166"/>
                  </a:xfrm>
                  <a:custGeom>
                    <a:avLst/>
                    <a:gdLst>
                      <a:gd name="T0" fmla="*/ 1204 w 1204"/>
                      <a:gd name="T1" fmla="*/ 166 h 166"/>
                      <a:gd name="T2" fmla="*/ 800 w 1204"/>
                      <a:gd name="T3" fmla="*/ 158 h 166"/>
                      <a:gd name="T4" fmla="*/ 412 w 1204"/>
                      <a:gd name="T5" fmla="*/ 118 h 166"/>
                      <a:gd name="T6" fmla="*/ 0 w 1204"/>
                      <a:gd name="T7" fmla="*/ 0 h 16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4"/>
                      <a:gd name="T13" fmla="*/ 0 h 166"/>
                      <a:gd name="T14" fmla="*/ 1204 w 1204"/>
                      <a:gd name="T15" fmla="*/ 166 h 16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4" h="166">
                        <a:moveTo>
                          <a:pt x="1204" y="166"/>
                        </a:moveTo>
                        <a:cubicBezTo>
                          <a:pt x="1136" y="164"/>
                          <a:pt x="931" y="165"/>
                          <a:pt x="800" y="158"/>
                        </a:cubicBezTo>
                        <a:cubicBezTo>
                          <a:pt x="668" y="150"/>
                          <a:pt x="545" y="144"/>
                          <a:pt x="412" y="118"/>
                        </a:cubicBezTo>
                        <a:cubicBezTo>
                          <a:pt x="278" y="91"/>
                          <a:pt x="85" y="2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8" name="Freeform 46">
                    <a:extLst>
                      <a:ext uri="{FF2B5EF4-FFF2-40B4-BE49-F238E27FC236}">
                        <a16:creationId xmlns:a16="http://schemas.microsoft.com/office/drawing/2014/main" id="{5EA9B2C0-276B-3E73-387B-D69325B05E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4" y="1244"/>
                    <a:ext cx="301" cy="269"/>
                  </a:xfrm>
                  <a:custGeom>
                    <a:avLst/>
                    <a:gdLst>
                      <a:gd name="T0" fmla="*/ 301 w 301"/>
                      <a:gd name="T1" fmla="*/ 269 h 269"/>
                      <a:gd name="T2" fmla="*/ 174 w 301"/>
                      <a:gd name="T3" fmla="*/ 134 h 269"/>
                      <a:gd name="T4" fmla="*/ 0 w 301"/>
                      <a:gd name="T5" fmla="*/ 0 h 269"/>
                      <a:gd name="T6" fmla="*/ 0 60000 65536"/>
                      <a:gd name="T7" fmla="*/ 0 60000 65536"/>
                      <a:gd name="T8" fmla="*/ 0 60000 65536"/>
                      <a:gd name="T9" fmla="*/ 0 w 301"/>
                      <a:gd name="T10" fmla="*/ 0 h 269"/>
                      <a:gd name="T11" fmla="*/ 301 w 301"/>
                      <a:gd name="T12" fmla="*/ 269 h 2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1" h="269">
                        <a:moveTo>
                          <a:pt x="301" y="269"/>
                        </a:moveTo>
                        <a:cubicBezTo>
                          <a:pt x="262" y="223"/>
                          <a:pt x="224" y="178"/>
                          <a:pt x="174" y="134"/>
                        </a:cubicBezTo>
                        <a:cubicBezTo>
                          <a:pt x="123" y="89"/>
                          <a:pt x="61" y="4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9" name="Freeform 47">
                    <a:extLst>
                      <a:ext uri="{FF2B5EF4-FFF2-40B4-BE49-F238E27FC236}">
                        <a16:creationId xmlns:a16="http://schemas.microsoft.com/office/drawing/2014/main" id="{12ED693C-AACC-A472-D283-DB50B508D7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8" y="995"/>
                    <a:ext cx="761" cy="692"/>
                  </a:xfrm>
                  <a:custGeom>
                    <a:avLst/>
                    <a:gdLst>
                      <a:gd name="T0" fmla="*/ 0 w 761"/>
                      <a:gd name="T1" fmla="*/ 692 h 692"/>
                      <a:gd name="T2" fmla="*/ 111 w 761"/>
                      <a:gd name="T3" fmla="*/ 415 h 692"/>
                      <a:gd name="T4" fmla="*/ 246 w 761"/>
                      <a:gd name="T5" fmla="*/ 241 h 692"/>
                      <a:gd name="T6" fmla="*/ 373 w 761"/>
                      <a:gd name="T7" fmla="*/ 98 h 692"/>
                      <a:gd name="T8" fmla="*/ 515 w 761"/>
                      <a:gd name="T9" fmla="*/ 27 h 692"/>
                      <a:gd name="T10" fmla="*/ 642 w 761"/>
                      <a:gd name="T11" fmla="*/ 3 h 692"/>
                      <a:gd name="T12" fmla="*/ 761 w 761"/>
                      <a:gd name="T13" fmla="*/ 11 h 6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61"/>
                      <a:gd name="T22" fmla="*/ 0 h 692"/>
                      <a:gd name="T23" fmla="*/ 761 w 761"/>
                      <a:gd name="T24" fmla="*/ 692 h 6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61" h="692">
                        <a:moveTo>
                          <a:pt x="0" y="692"/>
                        </a:moveTo>
                        <a:cubicBezTo>
                          <a:pt x="33" y="593"/>
                          <a:pt x="70" y="489"/>
                          <a:pt x="111" y="415"/>
                        </a:cubicBezTo>
                        <a:cubicBezTo>
                          <a:pt x="151" y="340"/>
                          <a:pt x="202" y="293"/>
                          <a:pt x="246" y="241"/>
                        </a:cubicBezTo>
                        <a:cubicBezTo>
                          <a:pt x="289" y="188"/>
                          <a:pt x="328" y="133"/>
                          <a:pt x="373" y="98"/>
                        </a:cubicBezTo>
                        <a:cubicBezTo>
                          <a:pt x="417" y="62"/>
                          <a:pt x="470" y="42"/>
                          <a:pt x="515" y="27"/>
                        </a:cubicBezTo>
                        <a:cubicBezTo>
                          <a:pt x="559" y="11"/>
                          <a:pt x="601" y="5"/>
                          <a:pt x="642" y="3"/>
                        </a:cubicBezTo>
                        <a:cubicBezTo>
                          <a:pt x="683" y="0"/>
                          <a:pt x="717" y="5"/>
                          <a:pt x="761" y="1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0" name="Freeform 48">
                    <a:extLst>
                      <a:ext uri="{FF2B5EF4-FFF2-40B4-BE49-F238E27FC236}">
                        <a16:creationId xmlns:a16="http://schemas.microsoft.com/office/drawing/2014/main" id="{30B1F9F1-3586-0A08-531A-76F8AAEA9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8" y="1180"/>
                    <a:ext cx="167" cy="301"/>
                  </a:xfrm>
                  <a:custGeom>
                    <a:avLst/>
                    <a:gdLst>
                      <a:gd name="T0" fmla="*/ 0 w 167"/>
                      <a:gd name="T1" fmla="*/ 0 h 301"/>
                      <a:gd name="T2" fmla="*/ 87 w 167"/>
                      <a:gd name="T3" fmla="*/ 103 h 301"/>
                      <a:gd name="T4" fmla="*/ 167 w 167"/>
                      <a:gd name="T5" fmla="*/ 301 h 301"/>
                      <a:gd name="T6" fmla="*/ 0 60000 65536"/>
                      <a:gd name="T7" fmla="*/ 0 60000 65536"/>
                      <a:gd name="T8" fmla="*/ 0 60000 65536"/>
                      <a:gd name="T9" fmla="*/ 0 w 167"/>
                      <a:gd name="T10" fmla="*/ 0 h 301"/>
                      <a:gd name="T11" fmla="*/ 167 w 167"/>
                      <a:gd name="T12" fmla="*/ 301 h 3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7" h="301">
                        <a:moveTo>
                          <a:pt x="0" y="0"/>
                        </a:moveTo>
                        <a:cubicBezTo>
                          <a:pt x="14" y="17"/>
                          <a:pt x="59" y="52"/>
                          <a:pt x="87" y="103"/>
                        </a:cubicBezTo>
                        <a:cubicBezTo>
                          <a:pt x="114" y="153"/>
                          <a:pt x="150" y="259"/>
                          <a:pt x="167" y="30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1" name="Freeform 49">
                    <a:extLst>
                      <a:ext uri="{FF2B5EF4-FFF2-40B4-BE49-F238E27FC236}">
                        <a16:creationId xmlns:a16="http://schemas.microsoft.com/office/drawing/2014/main" id="{48180AEF-059D-39FD-BE5D-31E70C7B1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2368"/>
                    <a:ext cx="2622" cy="1109"/>
                  </a:xfrm>
                  <a:custGeom>
                    <a:avLst/>
                    <a:gdLst>
                      <a:gd name="T0" fmla="*/ 0 w 2622"/>
                      <a:gd name="T1" fmla="*/ 1109 h 1109"/>
                      <a:gd name="T2" fmla="*/ 745 w 2622"/>
                      <a:gd name="T3" fmla="*/ 880 h 1109"/>
                      <a:gd name="T4" fmla="*/ 1830 w 2622"/>
                      <a:gd name="T5" fmla="*/ 404 h 1109"/>
                      <a:gd name="T6" fmla="*/ 2622 w 2622"/>
                      <a:gd name="T7" fmla="*/ 0 h 110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22"/>
                      <a:gd name="T13" fmla="*/ 0 h 1109"/>
                      <a:gd name="T14" fmla="*/ 2622 w 2622"/>
                      <a:gd name="T15" fmla="*/ 1109 h 110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22" h="1109">
                        <a:moveTo>
                          <a:pt x="0" y="1109"/>
                        </a:moveTo>
                        <a:cubicBezTo>
                          <a:pt x="220" y="1053"/>
                          <a:pt x="440" y="997"/>
                          <a:pt x="745" y="880"/>
                        </a:cubicBezTo>
                        <a:cubicBezTo>
                          <a:pt x="1049" y="762"/>
                          <a:pt x="1517" y="550"/>
                          <a:pt x="1830" y="404"/>
                        </a:cubicBezTo>
                        <a:cubicBezTo>
                          <a:pt x="2142" y="257"/>
                          <a:pt x="2382" y="128"/>
                          <a:pt x="262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15" name="Group 50">
                  <a:extLst>
                    <a:ext uri="{FF2B5EF4-FFF2-40B4-BE49-F238E27FC236}">
                      <a16:creationId xmlns:a16="http://schemas.microsoft.com/office/drawing/2014/main" id="{B6050C95-DF04-DB94-BA02-6E1F1974B9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63" y="3750"/>
                  <a:ext cx="682" cy="326"/>
                  <a:chOff x="1065" y="1322"/>
                  <a:chExt cx="4880" cy="2335"/>
                </a:xfrm>
              </p:grpSpPr>
              <p:sp>
                <p:nvSpPr>
                  <p:cNvPr id="36916" name="AutoShape 51">
                    <a:extLst>
                      <a:ext uri="{FF2B5EF4-FFF2-40B4-BE49-F238E27FC236}">
                        <a16:creationId xmlns:a16="http://schemas.microsoft.com/office/drawing/2014/main" id="{18BF95B6-FF11-30C7-D277-1739D7DE94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388417">
                    <a:off x="5568" y="2199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917" name="AutoShape 52">
                    <a:extLst>
                      <a:ext uri="{FF2B5EF4-FFF2-40B4-BE49-F238E27FC236}">
                        <a16:creationId xmlns:a16="http://schemas.microsoft.com/office/drawing/2014/main" id="{599014FD-F39A-4518-4F02-5CCCD93A1C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6316978">
                    <a:off x="3506" y="1573"/>
                    <a:ext cx="447" cy="294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918" name="AutoShape 53">
                    <a:extLst>
                      <a:ext uri="{FF2B5EF4-FFF2-40B4-BE49-F238E27FC236}">
                        <a16:creationId xmlns:a16="http://schemas.microsoft.com/office/drawing/2014/main" id="{12C58529-E7D8-D6F8-FE0B-A04EBC3B32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586815">
                    <a:off x="1911" y="2005"/>
                    <a:ext cx="447" cy="287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919" name="AutoShape 54">
                    <a:extLst>
                      <a:ext uri="{FF2B5EF4-FFF2-40B4-BE49-F238E27FC236}">
                        <a16:creationId xmlns:a16="http://schemas.microsoft.com/office/drawing/2014/main" id="{6B9BF61D-982B-2B1B-D6BB-4C0106932A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9861173" flipH="1">
                    <a:off x="2347" y="1392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920" name="AutoShape 55">
                    <a:extLst>
                      <a:ext uri="{FF2B5EF4-FFF2-40B4-BE49-F238E27FC236}">
                        <a16:creationId xmlns:a16="http://schemas.microsoft.com/office/drawing/2014/main" id="{B28B3AAB-6DF1-8E07-0799-F87C8E743A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317295" flipH="1">
                    <a:off x="2829" y="3358"/>
                    <a:ext cx="462" cy="299"/>
                  </a:xfrm>
                  <a:prstGeom prst="triangle">
                    <a:avLst>
                      <a:gd name="adj" fmla="val 5756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921" name="AutoShape 56">
                    <a:extLst>
                      <a:ext uri="{FF2B5EF4-FFF2-40B4-BE49-F238E27FC236}">
                        <a16:creationId xmlns:a16="http://schemas.microsoft.com/office/drawing/2014/main" id="{6284BD4E-07CA-C748-50DC-9685520F83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848965" flipH="1">
                    <a:off x="4975" y="1322"/>
                    <a:ext cx="447" cy="298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922" name="AutoShape 57">
                    <a:extLst>
                      <a:ext uri="{FF2B5EF4-FFF2-40B4-BE49-F238E27FC236}">
                        <a16:creationId xmlns:a16="http://schemas.microsoft.com/office/drawing/2014/main" id="{DDBABA27-FCAA-DDF3-01D0-F043EE14BC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584762">
                    <a:off x="954" y="2806"/>
                    <a:ext cx="468" cy="245"/>
                  </a:xfrm>
                  <a:prstGeom prst="triangle">
                    <a:avLst>
                      <a:gd name="adj" fmla="val 48153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rect">
                      <a:fillToRect l="100000" b="10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11" name="Group 58">
            <a:extLst>
              <a:ext uri="{FF2B5EF4-FFF2-40B4-BE49-F238E27FC236}">
                <a16:creationId xmlns:a16="http://schemas.microsoft.com/office/drawing/2014/main" id="{4B408859-731C-F2E4-FC85-AA77DE110CCA}"/>
              </a:ext>
            </a:extLst>
          </p:cNvPr>
          <p:cNvGrpSpPr>
            <a:grpSpLocks/>
          </p:cNvGrpSpPr>
          <p:nvPr/>
        </p:nvGrpSpPr>
        <p:grpSpPr bwMode="auto">
          <a:xfrm>
            <a:off x="4670425" y="2855913"/>
            <a:ext cx="1449388" cy="1485900"/>
            <a:chOff x="4188" y="2672"/>
            <a:chExt cx="913" cy="936"/>
          </a:xfrm>
        </p:grpSpPr>
        <p:sp>
          <p:nvSpPr>
            <p:cNvPr id="916539" name="Text Box 59">
              <a:extLst>
                <a:ext uri="{FF2B5EF4-FFF2-40B4-BE49-F238E27FC236}">
                  <a16:creationId xmlns:a16="http://schemas.microsoft.com/office/drawing/2014/main" id="{F6316F09-1C01-861A-6016-391B34321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649" y="3365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signs</a:t>
              </a:r>
            </a:p>
          </p:txBody>
        </p:sp>
        <p:sp>
          <p:nvSpPr>
            <p:cNvPr id="916540" name="Text Box 60">
              <a:extLst>
                <a:ext uri="{FF2B5EF4-FFF2-40B4-BE49-F238E27FC236}">
                  <a16:creationId xmlns:a16="http://schemas.microsoft.com/office/drawing/2014/main" id="{3572F834-1901-51BD-E569-B7120942F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019659">
              <a:off x="4732" y="2672"/>
              <a:ext cx="3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realities</a:t>
              </a:r>
            </a:p>
          </p:txBody>
        </p:sp>
        <p:sp>
          <p:nvSpPr>
            <p:cNvPr id="916541" name="Text Box 61">
              <a:extLst>
                <a:ext uri="{FF2B5EF4-FFF2-40B4-BE49-F238E27FC236}">
                  <a16:creationId xmlns:a16="http://schemas.microsoft.com/office/drawing/2014/main" id="{A0A8013D-3D3E-E1D7-1B6D-F0F9D053B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8" y="2833"/>
              <a:ext cx="7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communication</a:t>
              </a:r>
            </a:p>
          </p:txBody>
        </p:sp>
      </p:grpSp>
      <p:grpSp>
        <p:nvGrpSpPr>
          <p:cNvPr id="12" name="Group 62">
            <a:extLst>
              <a:ext uri="{FF2B5EF4-FFF2-40B4-BE49-F238E27FC236}">
                <a16:creationId xmlns:a16="http://schemas.microsoft.com/office/drawing/2014/main" id="{FF0BA245-FF20-6D2C-7F99-95E8E0F06C31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1970088"/>
            <a:ext cx="4070350" cy="3957637"/>
            <a:chOff x="2249" y="1234"/>
            <a:chExt cx="2564" cy="2493"/>
          </a:xfrm>
        </p:grpSpPr>
        <p:grpSp>
          <p:nvGrpSpPr>
            <p:cNvPr id="36896" name="Group 63">
              <a:extLst>
                <a:ext uri="{FF2B5EF4-FFF2-40B4-BE49-F238E27FC236}">
                  <a16:creationId xmlns:a16="http://schemas.microsoft.com/office/drawing/2014/main" id="{F39BD004-DF92-4402-7BA5-232027B46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" y="1234"/>
              <a:ext cx="2181" cy="1948"/>
              <a:chOff x="2256" y="1251"/>
              <a:chExt cx="2181" cy="1948"/>
            </a:xfrm>
          </p:grpSpPr>
          <p:sp>
            <p:nvSpPr>
              <p:cNvPr id="36901" name="AutoShape 64">
                <a:extLst>
                  <a:ext uri="{FF2B5EF4-FFF2-40B4-BE49-F238E27FC236}">
                    <a16:creationId xmlns:a16="http://schemas.microsoft.com/office/drawing/2014/main" id="{362A5084-8951-2318-B683-7DD724535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251"/>
                <a:ext cx="2181" cy="1948"/>
              </a:xfrm>
              <a:prstGeom prst="cube">
                <a:avLst>
                  <a:gd name="adj" fmla="val 25000"/>
                </a:avLst>
              </a:prstGeom>
              <a:solidFill>
                <a:srgbClr val="09FFF5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6545" name="Text Box 65">
                <a:extLst>
                  <a:ext uri="{FF2B5EF4-FFF2-40B4-BE49-F238E27FC236}">
                    <a16:creationId xmlns:a16="http://schemas.microsoft.com/office/drawing/2014/main" id="{D6C3AA13-3397-3643-67B5-8D318C5B9B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0" y="2903"/>
                <a:ext cx="8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Processes</a:t>
                </a:r>
              </a:p>
            </p:txBody>
          </p:sp>
        </p:grpSp>
        <p:grpSp>
          <p:nvGrpSpPr>
            <p:cNvPr id="36897" name="Group 66">
              <a:extLst>
                <a:ext uri="{FF2B5EF4-FFF2-40B4-BE49-F238E27FC236}">
                  <a16:creationId xmlns:a16="http://schemas.microsoft.com/office/drawing/2014/main" id="{8BDD615E-EDFD-AC4F-9DBF-83719A2D7C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9" y="3189"/>
              <a:ext cx="874" cy="538"/>
              <a:chOff x="896" y="1622"/>
              <a:chExt cx="1954" cy="1200"/>
            </a:xfrm>
          </p:grpSpPr>
          <p:sp>
            <p:nvSpPr>
              <p:cNvPr id="916547" name="Rectangle 67">
                <a:extLst>
                  <a:ext uri="{FF2B5EF4-FFF2-40B4-BE49-F238E27FC236}">
                    <a16:creationId xmlns:a16="http://schemas.microsoft.com/office/drawing/2014/main" id="{BA299E63-B802-D059-EB66-8D29A83EA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" y="1622"/>
                <a:ext cx="1936" cy="1200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  <a:effectLst>
                <a:outerShdw blurRad="63500" dist="107763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pic>
            <p:nvPicPr>
              <p:cNvPr id="36899" name="Picture 68">
                <a:extLst>
                  <a:ext uri="{FF2B5EF4-FFF2-40B4-BE49-F238E27FC236}">
                    <a16:creationId xmlns:a16="http://schemas.microsoft.com/office/drawing/2014/main" id="{A1D949CF-89E4-6E2F-4F5D-09172CE0C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51" r="55966" b="22237"/>
              <a:stretch>
                <a:fillRect/>
              </a:stretch>
            </p:blipFill>
            <p:spPr bwMode="auto">
              <a:xfrm>
                <a:off x="896" y="1684"/>
                <a:ext cx="1849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0" name="Rectangle 69">
                <a:extLst>
                  <a:ext uri="{FF2B5EF4-FFF2-40B4-BE49-F238E27FC236}">
                    <a16:creationId xmlns:a16="http://schemas.microsoft.com/office/drawing/2014/main" id="{CFD68D8B-BC1B-187B-8B9D-C18E8584D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924"/>
                <a:ext cx="57" cy="64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7745D598-4F61-04DB-F0FD-35F891D9A18F}"/>
              </a:ext>
            </a:extLst>
          </p:cNvPr>
          <p:cNvGrpSpPr>
            <a:grpSpLocks/>
          </p:cNvGrpSpPr>
          <p:nvPr/>
        </p:nvGrpSpPr>
        <p:grpSpPr bwMode="auto">
          <a:xfrm>
            <a:off x="3016250" y="1398588"/>
            <a:ext cx="5016500" cy="4986337"/>
            <a:chOff x="1899" y="893"/>
            <a:chExt cx="3160" cy="3141"/>
          </a:xfrm>
        </p:grpSpPr>
        <p:grpSp>
          <p:nvGrpSpPr>
            <p:cNvPr id="36892" name="Group 71">
              <a:extLst>
                <a:ext uri="{FF2B5EF4-FFF2-40B4-BE49-F238E27FC236}">
                  <a16:creationId xmlns:a16="http://schemas.microsoft.com/office/drawing/2014/main" id="{457E115E-B1CB-1B8A-8894-0851E4152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9" y="893"/>
              <a:ext cx="2926" cy="2615"/>
              <a:chOff x="1892" y="893"/>
              <a:chExt cx="2926" cy="2615"/>
            </a:xfrm>
          </p:grpSpPr>
          <p:sp>
            <p:nvSpPr>
              <p:cNvPr id="36894" name="AutoShape 72">
                <a:extLst>
                  <a:ext uri="{FF2B5EF4-FFF2-40B4-BE49-F238E27FC236}">
                    <a16:creationId xmlns:a16="http://schemas.microsoft.com/office/drawing/2014/main" id="{F3B902A9-70DB-114F-2889-F90A3EACE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893"/>
                <a:ext cx="2926" cy="2615"/>
              </a:xfrm>
              <a:prstGeom prst="cube">
                <a:avLst>
                  <a:gd name="adj" fmla="val 25000"/>
                </a:avLst>
              </a:prstGeom>
              <a:solidFill>
                <a:srgbClr val="FF0000">
                  <a:alpha val="2509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6553" name="Text Box 73">
                <a:extLst>
                  <a:ext uri="{FF2B5EF4-FFF2-40B4-BE49-F238E27FC236}">
                    <a16:creationId xmlns:a16="http://schemas.microsoft.com/office/drawing/2014/main" id="{1C4EFD03-97CE-38CD-87A2-53FF3D3483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" y="3215"/>
                <a:ext cx="7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Gestures</a:t>
                </a:r>
              </a:p>
            </p:txBody>
          </p:sp>
        </p:grpSp>
        <p:pic>
          <p:nvPicPr>
            <p:cNvPr id="916554" name="Picture 74">
              <a:extLst>
                <a:ext uri="{FF2B5EF4-FFF2-40B4-BE49-F238E27FC236}">
                  <a16:creationId xmlns:a16="http://schemas.microsoft.com/office/drawing/2014/main" id="{3FB3A84F-F6D0-E25C-973A-384A7D02C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b="4019"/>
            <a:stretch>
              <a:fillRect/>
            </a:stretch>
          </p:blipFill>
          <p:spPr bwMode="auto">
            <a:xfrm>
              <a:off x="4171" y="3502"/>
              <a:ext cx="888" cy="5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</p:pic>
      </p:grpSp>
      <p:pic>
        <p:nvPicPr>
          <p:cNvPr id="916555" name="Picture 75">
            <a:extLst>
              <a:ext uri="{FF2B5EF4-FFF2-40B4-BE49-F238E27FC236}">
                <a16:creationId xmlns:a16="http://schemas.microsoft.com/office/drawing/2014/main" id="{53DE118C-DFFB-1D72-ED1E-DEE2422DF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r="1715"/>
          <a:stretch>
            <a:fillRect/>
          </a:stretch>
        </p:blipFill>
        <p:spPr bwMode="auto">
          <a:xfrm>
            <a:off x="0" y="0"/>
            <a:ext cx="990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6">
            <a:extLst>
              <a:ext uri="{FF2B5EF4-FFF2-40B4-BE49-F238E27FC236}">
                <a16:creationId xmlns:a16="http://schemas.microsoft.com/office/drawing/2014/main" id="{2A70D3A8-3445-7E18-5CB6-291DD5AB300B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366713"/>
            <a:ext cx="8216900" cy="5430837"/>
            <a:chOff x="397" y="231"/>
            <a:chExt cx="5176" cy="3421"/>
          </a:xfrm>
        </p:grpSpPr>
        <p:sp>
          <p:nvSpPr>
            <p:cNvPr id="36873" name="Freeform 77">
              <a:extLst>
                <a:ext uri="{FF2B5EF4-FFF2-40B4-BE49-F238E27FC236}">
                  <a16:creationId xmlns:a16="http://schemas.microsoft.com/office/drawing/2014/main" id="{8986A1CB-8440-18A3-458F-130057401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" y="1411"/>
              <a:ext cx="5154" cy="2241"/>
            </a:xfrm>
            <a:custGeom>
              <a:avLst/>
              <a:gdLst>
                <a:gd name="T0" fmla="*/ 1704 w 5154"/>
                <a:gd name="T1" fmla="*/ 2241 h 2241"/>
                <a:gd name="T2" fmla="*/ 5154 w 5154"/>
                <a:gd name="T3" fmla="*/ 1087 h 2241"/>
                <a:gd name="T4" fmla="*/ 3444 w 5154"/>
                <a:gd name="T5" fmla="*/ 0 h 2241"/>
                <a:gd name="T6" fmla="*/ 0 w 5154"/>
                <a:gd name="T7" fmla="*/ 861 h 2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54"/>
                <a:gd name="T13" fmla="*/ 0 h 2241"/>
                <a:gd name="T14" fmla="*/ 5154 w 5154"/>
                <a:gd name="T15" fmla="*/ 2241 h 2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54" h="2241">
                  <a:moveTo>
                    <a:pt x="1704" y="2241"/>
                  </a:moveTo>
                  <a:lnTo>
                    <a:pt x="5154" y="1087"/>
                  </a:lnTo>
                  <a:lnTo>
                    <a:pt x="3444" y="0"/>
                  </a:lnTo>
                  <a:lnTo>
                    <a:pt x="0" y="861"/>
                  </a:lnTo>
                </a:path>
              </a:pathLst>
            </a:custGeom>
            <a:solidFill>
              <a:srgbClr val="FFAB11">
                <a:alpha val="5098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Line 78">
              <a:extLst>
                <a:ext uri="{FF2B5EF4-FFF2-40B4-BE49-F238E27FC236}">
                  <a16:creationId xmlns:a16="http://schemas.microsoft.com/office/drawing/2014/main" id="{1ADE2312-FA9F-A580-953B-204005016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" y="1081"/>
              <a:ext cx="0" cy="119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Line 79">
              <a:extLst>
                <a:ext uri="{FF2B5EF4-FFF2-40B4-BE49-F238E27FC236}">
                  <a16:creationId xmlns:a16="http://schemas.microsoft.com/office/drawing/2014/main" id="{5C80E7DA-0F02-D798-4E4C-815F2F29F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1" y="2472"/>
              <a:ext cx="0" cy="117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Line 80">
              <a:extLst>
                <a:ext uri="{FF2B5EF4-FFF2-40B4-BE49-F238E27FC236}">
                  <a16:creationId xmlns:a16="http://schemas.microsoft.com/office/drawing/2014/main" id="{659AC0AC-62A2-90DA-82F9-88C5722D03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1" y="1305"/>
              <a:ext cx="0" cy="118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Freeform 81">
              <a:extLst>
                <a:ext uri="{FF2B5EF4-FFF2-40B4-BE49-F238E27FC236}">
                  <a16:creationId xmlns:a16="http://schemas.microsoft.com/office/drawing/2014/main" id="{8CC10C81-1D58-6B8B-37CD-B6AF60453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31"/>
              <a:ext cx="5154" cy="2241"/>
            </a:xfrm>
            <a:custGeom>
              <a:avLst/>
              <a:gdLst>
                <a:gd name="T0" fmla="*/ 1704 w 5154"/>
                <a:gd name="T1" fmla="*/ 2241 h 2241"/>
                <a:gd name="T2" fmla="*/ 5154 w 5154"/>
                <a:gd name="T3" fmla="*/ 1087 h 2241"/>
                <a:gd name="T4" fmla="*/ 3444 w 5154"/>
                <a:gd name="T5" fmla="*/ 0 h 2241"/>
                <a:gd name="T6" fmla="*/ 0 w 5154"/>
                <a:gd name="T7" fmla="*/ 861 h 2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54"/>
                <a:gd name="T13" fmla="*/ 0 h 2241"/>
                <a:gd name="T14" fmla="*/ 5154 w 5154"/>
                <a:gd name="T15" fmla="*/ 2241 h 2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54" h="2241">
                  <a:moveTo>
                    <a:pt x="1704" y="2241"/>
                  </a:moveTo>
                  <a:lnTo>
                    <a:pt x="5154" y="1087"/>
                  </a:lnTo>
                  <a:lnTo>
                    <a:pt x="3444" y="0"/>
                  </a:lnTo>
                  <a:lnTo>
                    <a:pt x="0" y="861"/>
                  </a:lnTo>
                </a:path>
              </a:pathLst>
            </a:custGeom>
            <a:solidFill>
              <a:srgbClr val="FFAB11">
                <a:alpha val="5098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Freeform 82">
              <a:extLst>
                <a:ext uri="{FF2B5EF4-FFF2-40B4-BE49-F238E27FC236}">
                  <a16:creationId xmlns:a16="http://schemas.microsoft.com/office/drawing/2014/main" id="{CFD68238-DE47-A396-03F8-34162959E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1323"/>
              <a:ext cx="4103" cy="1767"/>
            </a:xfrm>
            <a:custGeom>
              <a:avLst/>
              <a:gdLst>
                <a:gd name="T0" fmla="*/ 1294 w 4103"/>
                <a:gd name="T1" fmla="*/ 1767 h 1767"/>
                <a:gd name="T2" fmla="*/ 4103 w 4103"/>
                <a:gd name="T3" fmla="*/ 900 h 1767"/>
                <a:gd name="T4" fmla="*/ 2640 w 4103"/>
                <a:gd name="T5" fmla="*/ 0 h 1767"/>
                <a:gd name="T6" fmla="*/ 0 w 4103"/>
                <a:gd name="T7" fmla="*/ 664 h 17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03"/>
                <a:gd name="T13" fmla="*/ 0 h 1767"/>
                <a:gd name="T14" fmla="*/ 4103 w 4103"/>
                <a:gd name="T15" fmla="*/ 1767 h 17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03" h="1767">
                  <a:moveTo>
                    <a:pt x="1294" y="1767"/>
                  </a:moveTo>
                  <a:lnTo>
                    <a:pt x="4103" y="900"/>
                  </a:lnTo>
                  <a:lnTo>
                    <a:pt x="2640" y="0"/>
                  </a:lnTo>
                  <a:lnTo>
                    <a:pt x="0" y="664"/>
                  </a:lnTo>
                </a:path>
              </a:pathLst>
            </a:custGeom>
            <a:solidFill>
              <a:schemeClr val="accent1">
                <a:alpha val="50980"/>
              </a:scheme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Freeform 83">
              <a:extLst>
                <a:ext uri="{FF2B5EF4-FFF2-40B4-BE49-F238E27FC236}">
                  <a16:creationId xmlns:a16="http://schemas.microsoft.com/office/drawing/2014/main" id="{4EBD27B3-7472-5B9B-0A5F-8C265CFF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660"/>
              <a:ext cx="4111" cy="1824"/>
            </a:xfrm>
            <a:custGeom>
              <a:avLst/>
              <a:gdLst>
                <a:gd name="T0" fmla="*/ 1385 w 4111"/>
                <a:gd name="T1" fmla="*/ 1824 h 1824"/>
                <a:gd name="T2" fmla="*/ 4111 w 4111"/>
                <a:gd name="T3" fmla="*/ 897 h 1824"/>
                <a:gd name="T4" fmla="*/ 2694 w 4111"/>
                <a:gd name="T5" fmla="*/ 0 h 1824"/>
                <a:gd name="T6" fmla="*/ 0 w 4111"/>
                <a:gd name="T7" fmla="*/ 702 h 1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11"/>
                <a:gd name="T13" fmla="*/ 0 h 1824"/>
                <a:gd name="T14" fmla="*/ 4111 w 4111"/>
                <a:gd name="T15" fmla="*/ 1824 h 1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11" h="1824">
                  <a:moveTo>
                    <a:pt x="1385" y="1824"/>
                  </a:moveTo>
                  <a:lnTo>
                    <a:pt x="4111" y="897"/>
                  </a:lnTo>
                  <a:lnTo>
                    <a:pt x="2694" y="0"/>
                  </a:lnTo>
                  <a:lnTo>
                    <a:pt x="0" y="702"/>
                  </a:lnTo>
                </a:path>
              </a:pathLst>
            </a:custGeom>
            <a:solidFill>
              <a:schemeClr val="accent1">
                <a:alpha val="50980"/>
              </a:scheme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Freeform 84">
              <a:extLst>
                <a:ext uri="{FF2B5EF4-FFF2-40B4-BE49-F238E27FC236}">
                  <a16:creationId xmlns:a16="http://schemas.microsoft.com/office/drawing/2014/main" id="{C3167667-B2B9-0DB3-393B-98EB31DB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260"/>
              <a:ext cx="2944" cy="1280"/>
            </a:xfrm>
            <a:custGeom>
              <a:avLst/>
              <a:gdLst>
                <a:gd name="T0" fmla="*/ 1 w 5154"/>
                <a:gd name="T1" fmla="*/ 1 h 2241"/>
                <a:gd name="T2" fmla="*/ 1 w 5154"/>
                <a:gd name="T3" fmla="*/ 1 h 2241"/>
                <a:gd name="T4" fmla="*/ 1 w 5154"/>
                <a:gd name="T5" fmla="*/ 0 h 2241"/>
                <a:gd name="T6" fmla="*/ 0 w 5154"/>
                <a:gd name="T7" fmla="*/ 1 h 2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54"/>
                <a:gd name="T13" fmla="*/ 0 h 2241"/>
                <a:gd name="T14" fmla="*/ 5154 w 5154"/>
                <a:gd name="T15" fmla="*/ 2241 h 2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54" h="2241">
                  <a:moveTo>
                    <a:pt x="1704" y="2241"/>
                  </a:moveTo>
                  <a:lnTo>
                    <a:pt x="5154" y="1087"/>
                  </a:lnTo>
                  <a:lnTo>
                    <a:pt x="3444" y="0"/>
                  </a:lnTo>
                  <a:lnTo>
                    <a:pt x="0" y="861"/>
                  </a:lnTo>
                </a:path>
              </a:pathLst>
            </a:custGeom>
            <a:solidFill>
              <a:srgbClr val="9800E8">
                <a:alpha val="5098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Freeform 85">
              <a:extLst>
                <a:ext uri="{FF2B5EF4-FFF2-40B4-BE49-F238E27FC236}">
                  <a16:creationId xmlns:a16="http://schemas.microsoft.com/office/drawing/2014/main" id="{CEAD77AF-8AF6-63A8-7DF4-B5B0B5DBA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1070"/>
              <a:ext cx="2944" cy="1280"/>
            </a:xfrm>
            <a:custGeom>
              <a:avLst/>
              <a:gdLst>
                <a:gd name="T0" fmla="*/ 1 w 5154"/>
                <a:gd name="T1" fmla="*/ 1 h 2241"/>
                <a:gd name="T2" fmla="*/ 1 w 5154"/>
                <a:gd name="T3" fmla="*/ 1 h 2241"/>
                <a:gd name="T4" fmla="*/ 1 w 5154"/>
                <a:gd name="T5" fmla="*/ 0 h 2241"/>
                <a:gd name="T6" fmla="*/ 0 w 5154"/>
                <a:gd name="T7" fmla="*/ 1 h 2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54"/>
                <a:gd name="T13" fmla="*/ 0 h 2241"/>
                <a:gd name="T14" fmla="*/ 5154 w 5154"/>
                <a:gd name="T15" fmla="*/ 2241 h 2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54" h="2241">
                  <a:moveTo>
                    <a:pt x="1704" y="2241"/>
                  </a:moveTo>
                  <a:lnTo>
                    <a:pt x="5154" y="1087"/>
                  </a:lnTo>
                  <a:lnTo>
                    <a:pt x="3444" y="0"/>
                  </a:lnTo>
                  <a:lnTo>
                    <a:pt x="0" y="861"/>
                  </a:lnTo>
                </a:path>
              </a:pathLst>
            </a:custGeom>
            <a:solidFill>
              <a:srgbClr val="9800E8">
                <a:alpha val="5098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86">
              <a:extLst>
                <a:ext uri="{FF2B5EF4-FFF2-40B4-BE49-F238E27FC236}">
                  <a16:creationId xmlns:a16="http://schemas.microsoft.com/office/drawing/2014/main" id="{3DBC48DE-6DFB-FE28-A238-CA5B6B8AD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" y="1379"/>
              <a:ext cx="0" cy="60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Freeform 87">
              <a:extLst>
                <a:ext uri="{FF2B5EF4-FFF2-40B4-BE49-F238E27FC236}">
                  <a16:creationId xmlns:a16="http://schemas.microsoft.com/office/drawing/2014/main" id="{4110D491-5483-EB8A-9F0D-88C97862F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1566"/>
              <a:ext cx="3" cy="651"/>
            </a:xfrm>
            <a:custGeom>
              <a:avLst/>
              <a:gdLst>
                <a:gd name="T0" fmla="*/ 3 w 3"/>
                <a:gd name="T1" fmla="*/ 651 h 651"/>
                <a:gd name="T2" fmla="*/ 0 w 3"/>
                <a:gd name="T3" fmla="*/ 0 h 651"/>
                <a:gd name="T4" fmla="*/ 0 60000 65536"/>
                <a:gd name="T5" fmla="*/ 0 60000 65536"/>
                <a:gd name="T6" fmla="*/ 0 w 3"/>
                <a:gd name="T7" fmla="*/ 0 h 651"/>
                <a:gd name="T8" fmla="*/ 3 w 3"/>
                <a:gd name="T9" fmla="*/ 651 h 6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651">
                  <a:moveTo>
                    <a:pt x="3" y="65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Line 88">
              <a:extLst>
                <a:ext uri="{FF2B5EF4-FFF2-40B4-BE49-F238E27FC236}">
                  <a16:creationId xmlns:a16="http://schemas.microsoft.com/office/drawing/2014/main" id="{D7DFA4E5-B391-3B1E-5DA3-FFD123AC4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1" y="1687"/>
              <a:ext cx="0" cy="20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Line 89">
              <a:extLst>
                <a:ext uri="{FF2B5EF4-FFF2-40B4-BE49-F238E27FC236}">
                  <a16:creationId xmlns:a16="http://schemas.microsoft.com/office/drawing/2014/main" id="{706634AA-C699-F566-E453-60EE8B46B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9" y="2333"/>
              <a:ext cx="0" cy="20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Line 90">
              <a:extLst>
                <a:ext uri="{FF2B5EF4-FFF2-40B4-BE49-F238E27FC236}">
                  <a16:creationId xmlns:a16="http://schemas.microsoft.com/office/drawing/2014/main" id="{3A28FCDB-BA2C-3DDF-E9DC-64254ADDB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8" y="1563"/>
              <a:ext cx="0" cy="20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Line 91">
              <a:extLst>
                <a:ext uri="{FF2B5EF4-FFF2-40B4-BE49-F238E27FC236}">
                  <a16:creationId xmlns:a16="http://schemas.microsoft.com/office/drawing/2014/main" id="{B77E146E-4F8C-6B46-C9DF-09CB07D5F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" y="1753"/>
              <a:ext cx="971" cy="51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Line 92">
              <a:extLst>
                <a:ext uri="{FF2B5EF4-FFF2-40B4-BE49-F238E27FC236}">
                  <a16:creationId xmlns:a16="http://schemas.microsoft.com/office/drawing/2014/main" id="{9666D317-19D3-AE69-5BAC-8B2C49E88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1" y="2540"/>
              <a:ext cx="226" cy="10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Line 93">
              <a:extLst>
                <a:ext uri="{FF2B5EF4-FFF2-40B4-BE49-F238E27FC236}">
                  <a16:creationId xmlns:a16="http://schemas.microsoft.com/office/drawing/2014/main" id="{118E6D73-9CD7-0D64-21E9-7BAE2A140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15" y="1873"/>
              <a:ext cx="1240" cy="61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Line 94">
              <a:extLst>
                <a:ext uri="{FF2B5EF4-FFF2-40B4-BE49-F238E27FC236}">
                  <a16:creationId xmlns:a16="http://schemas.microsoft.com/office/drawing/2014/main" id="{51F2A59D-E529-3DD2-2A14-D561C2D75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241"/>
              <a:ext cx="514" cy="83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95">
              <a:extLst>
                <a:ext uri="{FF2B5EF4-FFF2-40B4-BE49-F238E27FC236}">
                  <a16:creationId xmlns:a16="http://schemas.microsoft.com/office/drawing/2014/main" id="{1F0CA199-843B-C842-ED78-E5F794A11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" y="1093"/>
              <a:ext cx="965" cy="47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65">
            <a:extLst>
              <a:ext uri="{FF2B5EF4-FFF2-40B4-BE49-F238E27FC236}">
                <a16:creationId xmlns:a16="http://schemas.microsoft.com/office/drawing/2014/main" id="{31E8FD7E-E409-4556-A40B-32110C61D6F2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411163"/>
            <a:ext cx="8588375" cy="5859462"/>
            <a:chOff x="1171575" y="411163"/>
            <a:chExt cx="8588375" cy="5859462"/>
          </a:xfrm>
        </p:grpSpPr>
        <p:sp>
          <p:nvSpPr>
            <p:cNvPr id="914434" name="Text Box 2">
              <a:extLst>
                <a:ext uri="{FF2B5EF4-FFF2-40B4-BE49-F238E27FC236}">
                  <a16:creationId xmlns:a16="http://schemas.microsoft.com/office/drawing/2014/main" id="{11AA43D5-D537-93B9-EC17-F3AFBC84B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288" y="411163"/>
              <a:ext cx="3054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The Ontology of Music</a:t>
              </a:r>
            </a:p>
          </p:txBody>
        </p:sp>
        <p:grpSp>
          <p:nvGrpSpPr>
            <p:cNvPr id="5123" name="Group 3">
              <a:extLst>
                <a:ext uri="{FF2B5EF4-FFF2-40B4-BE49-F238E27FC236}">
                  <a16:creationId xmlns:a16="http://schemas.microsoft.com/office/drawing/2014/main" id="{041B4FD8-6462-2FFB-022C-353E8ABA8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5025" y="5178425"/>
              <a:ext cx="3454400" cy="1092200"/>
              <a:chOff x="2126" y="3262"/>
              <a:chExt cx="2176" cy="688"/>
            </a:xfrm>
          </p:grpSpPr>
          <p:sp>
            <p:nvSpPr>
              <p:cNvPr id="5184" name="AutoShape 4">
                <a:extLst>
                  <a:ext uri="{FF2B5EF4-FFF2-40B4-BE49-F238E27FC236}">
                    <a16:creationId xmlns:a16="http://schemas.microsoft.com/office/drawing/2014/main" id="{BF65098B-1E99-65AA-B70F-0749DD951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156" y="3262"/>
                <a:ext cx="2107" cy="6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90 h 21600"/>
                  <a:gd name="T14" fmla="*/ 17100 w 21600"/>
                  <a:gd name="T15" fmla="*/ 1711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4437" name="Text Box 5">
                <a:extLst>
                  <a:ext uri="{FF2B5EF4-FFF2-40B4-BE49-F238E27FC236}">
                    <a16:creationId xmlns:a16="http://schemas.microsoft.com/office/drawing/2014/main" id="{FD60DC54-9AB5-9D52-ED16-D4E3501B0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6" y="3719"/>
                <a:ext cx="21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poiesis      neutral level      aesthesis</a:t>
                </a:r>
              </a:p>
            </p:txBody>
          </p:sp>
        </p:grpSp>
        <p:grpSp>
          <p:nvGrpSpPr>
            <p:cNvPr id="5124" name="Group 6">
              <a:extLst>
                <a:ext uri="{FF2B5EF4-FFF2-40B4-BE49-F238E27FC236}">
                  <a16:creationId xmlns:a16="http://schemas.microsoft.com/office/drawing/2014/main" id="{7257984C-EE02-A34C-ADBE-016C9D01D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9288" y="3779838"/>
              <a:ext cx="2760662" cy="1465262"/>
              <a:chOff x="4409" y="2381"/>
              <a:chExt cx="1739" cy="923"/>
            </a:xfrm>
          </p:grpSpPr>
          <p:sp>
            <p:nvSpPr>
              <p:cNvPr id="914439" name="Text Box 7">
                <a:extLst>
                  <a:ext uri="{FF2B5EF4-FFF2-40B4-BE49-F238E27FC236}">
                    <a16:creationId xmlns:a16="http://schemas.microsoft.com/office/drawing/2014/main" id="{1348CC38-E4A2-7C33-4BD2-6800FB9613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6" y="2381"/>
                <a:ext cx="1352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                     physical</a:t>
                </a:r>
              </a:p>
              <a:p>
                <a:pPr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           psychological</a:t>
                </a:r>
              </a:p>
              <a:p>
                <a:pPr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symbolic</a:t>
                </a:r>
              </a:p>
            </p:txBody>
          </p:sp>
          <p:sp>
            <p:nvSpPr>
              <p:cNvPr id="5183" name="Freeform 8">
                <a:extLst>
                  <a:ext uri="{FF2B5EF4-FFF2-40B4-BE49-F238E27FC236}">
                    <a16:creationId xmlns:a16="http://schemas.microsoft.com/office/drawing/2014/main" id="{E97F5ACF-AED8-C47D-E719-AF68CD016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2441"/>
                <a:ext cx="1166" cy="757"/>
              </a:xfrm>
              <a:custGeom>
                <a:avLst/>
                <a:gdLst>
                  <a:gd name="T0" fmla="*/ 336 w 1166"/>
                  <a:gd name="T1" fmla="*/ 171 h 757"/>
                  <a:gd name="T2" fmla="*/ 1166 w 1166"/>
                  <a:gd name="T3" fmla="*/ 0 h 757"/>
                  <a:gd name="T4" fmla="*/ 366 w 1166"/>
                  <a:gd name="T5" fmla="*/ 757 h 757"/>
                  <a:gd name="T6" fmla="*/ 0 w 1166"/>
                  <a:gd name="T7" fmla="*/ 525 h 757"/>
                  <a:gd name="T8" fmla="*/ 336 w 1166"/>
                  <a:gd name="T9" fmla="*/ 171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6"/>
                  <a:gd name="T16" fmla="*/ 0 h 757"/>
                  <a:gd name="T17" fmla="*/ 1166 w 116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6" h="757">
                    <a:moveTo>
                      <a:pt x="336" y="171"/>
                    </a:moveTo>
                    <a:lnTo>
                      <a:pt x="1166" y="0"/>
                    </a:lnTo>
                    <a:lnTo>
                      <a:pt x="366" y="757"/>
                    </a:lnTo>
                    <a:lnTo>
                      <a:pt x="0" y="525"/>
                    </a:lnTo>
                    <a:lnTo>
                      <a:pt x="336" y="1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5" name="Group 9">
              <a:extLst>
                <a:ext uri="{FF2B5EF4-FFF2-40B4-BE49-F238E27FC236}">
                  <a16:creationId xmlns:a16="http://schemas.microsoft.com/office/drawing/2014/main" id="{45E3D9CF-7FB7-485A-7CFA-125D93B58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575" y="2225675"/>
              <a:ext cx="1739900" cy="2563813"/>
              <a:chOff x="738" y="1402"/>
              <a:chExt cx="1096" cy="1615"/>
            </a:xfrm>
          </p:grpSpPr>
          <p:sp>
            <p:nvSpPr>
              <p:cNvPr id="914442" name="Text Box 10">
                <a:extLst>
                  <a:ext uri="{FF2B5EF4-FFF2-40B4-BE49-F238E27FC236}">
                    <a16:creationId xmlns:a16="http://schemas.microsoft.com/office/drawing/2014/main" id="{3D82CAD0-1C81-6627-1486-E8EE78D50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" y="1402"/>
                <a:ext cx="836" cy="1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expression</a:t>
                </a: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signification</a:t>
                </a: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content</a:t>
                </a:r>
              </a:p>
            </p:txBody>
          </p:sp>
          <p:sp>
            <p:nvSpPr>
              <p:cNvPr id="5181" name="AutoShape 11">
                <a:extLst>
                  <a:ext uri="{FF2B5EF4-FFF2-40B4-BE49-F238E27FC236}">
                    <a16:creationId xmlns:a16="http://schemas.microsoft.com/office/drawing/2014/main" id="{8545B7BC-A01A-E408-23C6-CF73EEE90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936" y="2103"/>
                <a:ext cx="1546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9 w 21600"/>
                  <a:gd name="T13" fmla="*/ 4493 h 21600"/>
                  <a:gd name="T14" fmla="*/ 17101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12">
              <a:extLst>
                <a:ext uri="{FF2B5EF4-FFF2-40B4-BE49-F238E27FC236}">
                  <a16:creationId xmlns:a16="http://schemas.microsoft.com/office/drawing/2014/main" id="{C6684791-9F94-2837-D68F-59320C38D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1271588"/>
              <a:ext cx="3779838" cy="3502025"/>
              <a:chOff x="2116" y="801"/>
              <a:chExt cx="2381" cy="2206"/>
            </a:xfrm>
          </p:grpSpPr>
          <p:pic>
            <p:nvPicPr>
              <p:cNvPr id="914445" name="Picture 13">
                <a:extLst>
                  <a:ext uri="{FF2B5EF4-FFF2-40B4-BE49-F238E27FC236}">
                    <a16:creationId xmlns:a16="http://schemas.microsoft.com/office/drawing/2014/main" id="{BF17C5BC-2747-3E49-A6FA-E43EB29E1D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34134" t="1447" r="26137" b="58836"/>
              <a:stretch>
                <a:fillRect/>
              </a:stretch>
            </p:blipFill>
            <p:spPr bwMode="auto">
              <a:xfrm>
                <a:off x="2410" y="1571"/>
                <a:ext cx="1270" cy="5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18900000" algn="ctr" rotWithShape="0">
                  <a:srgbClr val="000000">
                    <a:alpha val="74997"/>
                  </a:srgbClr>
                </a:outerShdw>
              </a:effectLst>
            </p:spPr>
          </p:pic>
          <p:grpSp>
            <p:nvGrpSpPr>
              <p:cNvPr id="5134" name="Group 14">
                <a:extLst>
                  <a:ext uri="{FF2B5EF4-FFF2-40B4-BE49-F238E27FC236}">
                    <a16:creationId xmlns:a16="http://schemas.microsoft.com/office/drawing/2014/main" id="{C4B4E82D-DA86-C822-693A-2D4EA930E9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53" y="839"/>
                <a:ext cx="880" cy="666"/>
                <a:chOff x="4981" y="3563"/>
                <a:chExt cx="868" cy="662"/>
              </a:xfrm>
            </p:grpSpPr>
            <p:sp>
              <p:nvSpPr>
                <p:cNvPr id="5140" name="Freeform 15">
                  <a:extLst>
                    <a:ext uri="{FF2B5EF4-FFF2-40B4-BE49-F238E27FC236}">
                      <a16:creationId xmlns:a16="http://schemas.microsoft.com/office/drawing/2014/main" id="{40048B5D-02BF-ECD7-E599-088B4B203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3" y="3880"/>
                  <a:ext cx="254" cy="175"/>
                </a:xfrm>
                <a:custGeom>
                  <a:avLst/>
                  <a:gdLst>
                    <a:gd name="T0" fmla="*/ 0 w 1814"/>
                    <a:gd name="T1" fmla="*/ 0 h 1251"/>
                    <a:gd name="T2" fmla="*/ 0 w 1814"/>
                    <a:gd name="T3" fmla="*/ 0 h 1251"/>
                    <a:gd name="T4" fmla="*/ 0 w 1814"/>
                    <a:gd name="T5" fmla="*/ 0 h 1251"/>
                    <a:gd name="T6" fmla="*/ 0 w 1814"/>
                    <a:gd name="T7" fmla="*/ 0 h 1251"/>
                    <a:gd name="T8" fmla="*/ 0 w 1814"/>
                    <a:gd name="T9" fmla="*/ 0 h 1251"/>
                    <a:gd name="T10" fmla="*/ 0 w 1814"/>
                    <a:gd name="T11" fmla="*/ 0 h 1251"/>
                    <a:gd name="T12" fmla="*/ 0 w 1814"/>
                    <a:gd name="T13" fmla="*/ 0 h 1251"/>
                    <a:gd name="T14" fmla="*/ 0 w 1814"/>
                    <a:gd name="T15" fmla="*/ 0 h 1251"/>
                    <a:gd name="T16" fmla="*/ 0 w 1814"/>
                    <a:gd name="T17" fmla="*/ 0 h 1251"/>
                    <a:gd name="T18" fmla="*/ 0 w 1814"/>
                    <a:gd name="T19" fmla="*/ 0 h 1251"/>
                    <a:gd name="T20" fmla="*/ 0 w 1814"/>
                    <a:gd name="T21" fmla="*/ 0 h 1251"/>
                    <a:gd name="T22" fmla="*/ 0 w 1814"/>
                    <a:gd name="T23" fmla="*/ 0 h 1251"/>
                    <a:gd name="T24" fmla="*/ 0 w 1814"/>
                    <a:gd name="T25" fmla="*/ 0 h 1251"/>
                    <a:gd name="T26" fmla="*/ 0 w 1814"/>
                    <a:gd name="T27" fmla="*/ 0 h 1251"/>
                    <a:gd name="T28" fmla="*/ 0 w 1814"/>
                    <a:gd name="T29" fmla="*/ 0 h 1251"/>
                    <a:gd name="T30" fmla="*/ 0 w 1814"/>
                    <a:gd name="T31" fmla="*/ 0 h 1251"/>
                    <a:gd name="T32" fmla="*/ 0 w 1814"/>
                    <a:gd name="T33" fmla="*/ 0 h 125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14"/>
                    <a:gd name="T52" fmla="*/ 0 h 1251"/>
                    <a:gd name="T53" fmla="*/ 1814 w 1814"/>
                    <a:gd name="T54" fmla="*/ 1251 h 125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14" h="1251">
                      <a:moveTo>
                        <a:pt x="935" y="0"/>
                      </a:moveTo>
                      <a:lnTo>
                        <a:pt x="737" y="261"/>
                      </a:lnTo>
                      <a:lnTo>
                        <a:pt x="531" y="427"/>
                      </a:lnTo>
                      <a:lnTo>
                        <a:pt x="206" y="609"/>
                      </a:lnTo>
                      <a:lnTo>
                        <a:pt x="0" y="657"/>
                      </a:lnTo>
                      <a:lnTo>
                        <a:pt x="95" y="831"/>
                      </a:lnTo>
                      <a:lnTo>
                        <a:pt x="246" y="966"/>
                      </a:lnTo>
                      <a:lnTo>
                        <a:pt x="507" y="1108"/>
                      </a:lnTo>
                      <a:lnTo>
                        <a:pt x="816" y="1211"/>
                      </a:lnTo>
                      <a:lnTo>
                        <a:pt x="1196" y="1251"/>
                      </a:lnTo>
                      <a:lnTo>
                        <a:pt x="1743" y="1196"/>
                      </a:lnTo>
                      <a:lnTo>
                        <a:pt x="1814" y="1180"/>
                      </a:lnTo>
                      <a:lnTo>
                        <a:pt x="1616" y="1021"/>
                      </a:lnTo>
                      <a:lnTo>
                        <a:pt x="1299" y="720"/>
                      </a:lnTo>
                      <a:lnTo>
                        <a:pt x="1133" y="451"/>
                      </a:lnTo>
                      <a:lnTo>
                        <a:pt x="1038" y="237"/>
                      </a:lnTo>
                      <a:lnTo>
                        <a:pt x="93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1" name="Freeform 16">
                  <a:extLst>
                    <a:ext uri="{FF2B5EF4-FFF2-40B4-BE49-F238E27FC236}">
                      <a16:creationId xmlns:a16="http://schemas.microsoft.com/office/drawing/2014/main" id="{A1FD0699-A4B1-5DD7-7C5B-FE9F2227A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7" y="3699"/>
                  <a:ext cx="648" cy="205"/>
                </a:xfrm>
                <a:custGeom>
                  <a:avLst/>
                  <a:gdLst>
                    <a:gd name="T0" fmla="*/ 0 w 4642"/>
                    <a:gd name="T1" fmla="*/ 0 h 1466"/>
                    <a:gd name="T2" fmla="*/ 0 w 4642"/>
                    <a:gd name="T3" fmla="*/ 0 h 1466"/>
                    <a:gd name="T4" fmla="*/ 0 w 4642"/>
                    <a:gd name="T5" fmla="*/ 0 h 1466"/>
                    <a:gd name="T6" fmla="*/ 0 w 4642"/>
                    <a:gd name="T7" fmla="*/ 0 h 1466"/>
                    <a:gd name="T8" fmla="*/ 0 w 4642"/>
                    <a:gd name="T9" fmla="*/ 0 h 1466"/>
                    <a:gd name="T10" fmla="*/ 0 w 4642"/>
                    <a:gd name="T11" fmla="*/ 0 h 1466"/>
                    <a:gd name="T12" fmla="*/ 0 w 4642"/>
                    <a:gd name="T13" fmla="*/ 0 h 1466"/>
                    <a:gd name="T14" fmla="*/ 0 w 4642"/>
                    <a:gd name="T15" fmla="*/ 0 h 1466"/>
                    <a:gd name="T16" fmla="*/ 0 w 4642"/>
                    <a:gd name="T17" fmla="*/ 0 h 1466"/>
                    <a:gd name="T18" fmla="*/ 0 w 4642"/>
                    <a:gd name="T19" fmla="*/ 0 h 1466"/>
                    <a:gd name="T20" fmla="*/ 0 w 4642"/>
                    <a:gd name="T21" fmla="*/ 0 h 1466"/>
                    <a:gd name="T22" fmla="*/ 0 w 4642"/>
                    <a:gd name="T23" fmla="*/ 0 h 1466"/>
                    <a:gd name="T24" fmla="*/ 0 w 4642"/>
                    <a:gd name="T25" fmla="*/ 0 h 1466"/>
                    <a:gd name="T26" fmla="*/ 0 w 4642"/>
                    <a:gd name="T27" fmla="*/ 0 h 1466"/>
                    <a:gd name="T28" fmla="*/ 0 w 4642"/>
                    <a:gd name="T29" fmla="*/ 0 h 1466"/>
                    <a:gd name="T30" fmla="*/ 0 w 4642"/>
                    <a:gd name="T31" fmla="*/ 0 h 1466"/>
                    <a:gd name="T32" fmla="*/ 0 w 4642"/>
                    <a:gd name="T33" fmla="*/ 0 h 1466"/>
                    <a:gd name="T34" fmla="*/ 0 w 4642"/>
                    <a:gd name="T35" fmla="*/ 0 h 1466"/>
                    <a:gd name="T36" fmla="*/ 0 w 4642"/>
                    <a:gd name="T37" fmla="*/ 0 h 1466"/>
                    <a:gd name="T38" fmla="*/ 0 w 4642"/>
                    <a:gd name="T39" fmla="*/ 0 h 1466"/>
                    <a:gd name="T40" fmla="*/ 0 w 4642"/>
                    <a:gd name="T41" fmla="*/ 0 h 1466"/>
                    <a:gd name="T42" fmla="*/ 0 w 4642"/>
                    <a:gd name="T43" fmla="*/ 0 h 1466"/>
                    <a:gd name="T44" fmla="*/ 0 w 4642"/>
                    <a:gd name="T45" fmla="*/ 0 h 1466"/>
                    <a:gd name="T46" fmla="*/ 0 w 4642"/>
                    <a:gd name="T47" fmla="*/ 0 h 1466"/>
                    <a:gd name="T48" fmla="*/ 0 w 4642"/>
                    <a:gd name="T49" fmla="*/ 0 h 1466"/>
                    <a:gd name="T50" fmla="*/ 0 w 4642"/>
                    <a:gd name="T51" fmla="*/ 0 h 1466"/>
                    <a:gd name="T52" fmla="*/ 0 w 4642"/>
                    <a:gd name="T53" fmla="*/ 0 h 1466"/>
                    <a:gd name="T54" fmla="*/ 0 w 4642"/>
                    <a:gd name="T55" fmla="*/ 0 h 1466"/>
                    <a:gd name="T56" fmla="*/ 0 w 4642"/>
                    <a:gd name="T57" fmla="*/ 0 h 1466"/>
                    <a:gd name="T58" fmla="*/ 0 w 4642"/>
                    <a:gd name="T59" fmla="*/ 0 h 1466"/>
                    <a:gd name="T60" fmla="*/ 0 w 4642"/>
                    <a:gd name="T61" fmla="*/ 0 h 1466"/>
                    <a:gd name="T62" fmla="*/ 0 w 4642"/>
                    <a:gd name="T63" fmla="*/ 0 h 1466"/>
                    <a:gd name="T64" fmla="*/ 0 w 4642"/>
                    <a:gd name="T65" fmla="*/ 0 h 1466"/>
                    <a:gd name="T66" fmla="*/ 0 w 4642"/>
                    <a:gd name="T67" fmla="*/ 0 h 1466"/>
                    <a:gd name="T68" fmla="*/ 0 w 4642"/>
                    <a:gd name="T69" fmla="*/ 0 h 1466"/>
                    <a:gd name="T70" fmla="*/ 0 w 4642"/>
                    <a:gd name="T71" fmla="*/ 0 h 1466"/>
                    <a:gd name="T72" fmla="*/ 0 w 4642"/>
                    <a:gd name="T73" fmla="*/ 0 h 1466"/>
                    <a:gd name="T74" fmla="*/ 0 w 4642"/>
                    <a:gd name="T75" fmla="*/ 0 h 1466"/>
                    <a:gd name="T76" fmla="*/ 0 w 4642"/>
                    <a:gd name="T77" fmla="*/ 0 h 1466"/>
                    <a:gd name="T78" fmla="*/ 0 w 4642"/>
                    <a:gd name="T79" fmla="*/ 0 h 146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642"/>
                    <a:gd name="T121" fmla="*/ 0 h 1466"/>
                    <a:gd name="T122" fmla="*/ 4642 w 4642"/>
                    <a:gd name="T123" fmla="*/ 1466 h 146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642" h="1466">
                      <a:moveTo>
                        <a:pt x="4571" y="1315"/>
                      </a:moveTo>
                      <a:lnTo>
                        <a:pt x="4642" y="1046"/>
                      </a:lnTo>
                      <a:lnTo>
                        <a:pt x="4515" y="642"/>
                      </a:lnTo>
                      <a:lnTo>
                        <a:pt x="4270" y="325"/>
                      </a:lnTo>
                      <a:lnTo>
                        <a:pt x="3842" y="159"/>
                      </a:lnTo>
                      <a:lnTo>
                        <a:pt x="3121" y="48"/>
                      </a:lnTo>
                      <a:lnTo>
                        <a:pt x="2820" y="8"/>
                      </a:lnTo>
                      <a:lnTo>
                        <a:pt x="2598" y="0"/>
                      </a:lnTo>
                      <a:lnTo>
                        <a:pt x="2384" y="80"/>
                      </a:lnTo>
                      <a:lnTo>
                        <a:pt x="2194" y="198"/>
                      </a:lnTo>
                      <a:lnTo>
                        <a:pt x="1869" y="412"/>
                      </a:lnTo>
                      <a:lnTo>
                        <a:pt x="1529" y="555"/>
                      </a:lnTo>
                      <a:lnTo>
                        <a:pt x="1259" y="602"/>
                      </a:lnTo>
                      <a:lnTo>
                        <a:pt x="919" y="563"/>
                      </a:lnTo>
                      <a:lnTo>
                        <a:pt x="657" y="484"/>
                      </a:lnTo>
                      <a:lnTo>
                        <a:pt x="467" y="428"/>
                      </a:lnTo>
                      <a:lnTo>
                        <a:pt x="277" y="412"/>
                      </a:lnTo>
                      <a:lnTo>
                        <a:pt x="87" y="460"/>
                      </a:lnTo>
                      <a:lnTo>
                        <a:pt x="0" y="539"/>
                      </a:lnTo>
                      <a:lnTo>
                        <a:pt x="24" y="650"/>
                      </a:lnTo>
                      <a:lnTo>
                        <a:pt x="135" y="816"/>
                      </a:lnTo>
                      <a:lnTo>
                        <a:pt x="507" y="1094"/>
                      </a:lnTo>
                      <a:lnTo>
                        <a:pt x="824" y="1268"/>
                      </a:lnTo>
                      <a:lnTo>
                        <a:pt x="1022" y="1323"/>
                      </a:lnTo>
                      <a:lnTo>
                        <a:pt x="1109" y="1347"/>
                      </a:lnTo>
                      <a:lnTo>
                        <a:pt x="1521" y="1212"/>
                      </a:lnTo>
                      <a:lnTo>
                        <a:pt x="1917" y="1046"/>
                      </a:lnTo>
                      <a:lnTo>
                        <a:pt x="2329" y="824"/>
                      </a:lnTo>
                      <a:lnTo>
                        <a:pt x="2471" y="721"/>
                      </a:lnTo>
                      <a:lnTo>
                        <a:pt x="2844" y="515"/>
                      </a:lnTo>
                      <a:lnTo>
                        <a:pt x="3200" y="341"/>
                      </a:lnTo>
                      <a:lnTo>
                        <a:pt x="3541" y="198"/>
                      </a:lnTo>
                      <a:lnTo>
                        <a:pt x="3493" y="214"/>
                      </a:lnTo>
                      <a:lnTo>
                        <a:pt x="3636" y="325"/>
                      </a:lnTo>
                      <a:lnTo>
                        <a:pt x="3802" y="499"/>
                      </a:lnTo>
                      <a:lnTo>
                        <a:pt x="4016" y="785"/>
                      </a:lnTo>
                      <a:lnTo>
                        <a:pt x="4079" y="1030"/>
                      </a:lnTo>
                      <a:lnTo>
                        <a:pt x="4016" y="1228"/>
                      </a:lnTo>
                      <a:lnTo>
                        <a:pt x="3913" y="1355"/>
                      </a:lnTo>
                      <a:lnTo>
                        <a:pt x="3739" y="1466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/>
                    </a:gs>
                    <a:gs pos="50000">
                      <a:srgbClr val="FFFFFF"/>
                    </a:gs>
                    <a:gs pos="100000">
                      <a:srgbClr val="FFCC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2" name="Freeform 17">
                  <a:extLst>
                    <a:ext uri="{FF2B5EF4-FFF2-40B4-BE49-F238E27FC236}">
                      <a16:creationId xmlns:a16="http://schemas.microsoft.com/office/drawing/2014/main" id="{D6BCCD9E-30C2-DA69-85E8-B4529D89C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4" y="3777"/>
                  <a:ext cx="631" cy="281"/>
                </a:xfrm>
                <a:custGeom>
                  <a:avLst/>
                  <a:gdLst>
                    <a:gd name="T0" fmla="*/ 0 w 4523"/>
                    <a:gd name="T1" fmla="*/ 0 h 2020"/>
                    <a:gd name="T2" fmla="*/ 0 w 4523"/>
                    <a:gd name="T3" fmla="*/ 0 h 2020"/>
                    <a:gd name="T4" fmla="*/ 0 w 4523"/>
                    <a:gd name="T5" fmla="*/ 0 h 2020"/>
                    <a:gd name="T6" fmla="*/ 0 w 4523"/>
                    <a:gd name="T7" fmla="*/ 0 h 2020"/>
                    <a:gd name="T8" fmla="*/ 0 w 4523"/>
                    <a:gd name="T9" fmla="*/ 0 h 2020"/>
                    <a:gd name="T10" fmla="*/ 0 w 4523"/>
                    <a:gd name="T11" fmla="*/ 0 h 2020"/>
                    <a:gd name="T12" fmla="*/ 0 w 4523"/>
                    <a:gd name="T13" fmla="*/ 0 h 2020"/>
                    <a:gd name="T14" fmla="*/ 0 w 4523"/>
                    <a:gd name="T15" fmla="*/ 0 h 2020"/>
                    <a:gd name="T16" fmla="*/ 0 w 4523"/>
                    <a:gd name="T17" fmla="*/ 0 h 2020"/>
                    <a:gd name="T18" fmla="*/ 0 w 4523"/>
                    <a:gd name="T19" fmla="*/ 0 h 2020"/>
                    <a:gd name="T20" fmla="*/ 0 w 4523"/>
                    <a:gd name="T21" fmla="*/ 0 h 2020"/>
                    <a:gd name="T22" fmla="*/ 0 w 4523"/>
                    <a:gd name="T23" fmla="*/ 0 h 2020"/>
                    <a:gd name="T24" fmla="*/ 0 w 4523"/>
                    <a:gd name="T25" fmla="*/ 0 h 2020"/>
                    <a:gd name="T26" fmla="*/ 0 w 4523"/>
                    <a:gd name="T27" fmla="*/ 0 h 2020"/>
                    <a:gd name="T28" fmla="*/ 0 w 4523"/>
                    <a:gd name="T29" fmla="*/ 0 h 2020"/>
                    <a:gd name="T30" fmla="*/ 0 w 4523"/>
                    <a:gd name="T31" fmla="*/ 0 h 2020"/>
                    <a:gd name="T32" fmla="*/ 0 w 4523"/>
                    <a:gd name="T33" fmla="*/ 0 h 2020"/>
                    <a:gd name="T34" fmla="*/ 0 w 4523"/>
                    <a:gd name="T35" fmla="*/ 0 h 2020"/>
                    <a:gd name="T36" fmla="*/ 0 w 4523"/>
                    <a:gd name="T37" fmla="*/ 0 h 2020"/>
                    <a:gd name="T38" fmla="*/ 0 w 4523"/>
                    <a:gd name="T39" fmla="*/ 0 h 2020"/>
                    <a:gd name="T40" fmla="*/ 0 w 4523"/>
                    <a:gd name="T41" fmla="*/ 0 h 20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23"/>
                    <a:gd name="T64" fmla="*/ 0 h 2020"/>
                    <a:gd name="T65" fmla="*/ 4523 w 4523"/>
                    <a:gd name="T66" fmla="*/ 2020 h 20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23" h="2020">
                      <a:moveTo>
                        <a:pt x="150" y="0"/>
                      </a:moveTo>
                      <a:lnTo>
                        <a:pt x="47" y="404"/>
                      </a:lnTo>
                      <a:lnTo>
                        <a:pt x="0" y="895"/>
                      </a:lnTo>
                      <a:lnTo>
                        <a:pt x="47" y="1450"/>
                      </a:lnTo>
                      <a:lnTo>
                        <a:pt x="309" y="1751"/>
                      </a:lnTo>
                      <a:lnTo>
                        <a:pt x="808" y="1964"/>
                      </a:lnTo>
                      <a:lnTo>
                        <a:pt x="1212" y="2020"/>
                      </a:lnTo>
                      <a:lnTo>
                        <a:pt x="1948" y="1956"/>
                      </a:lnTo>
                      <a:lnTo>
                        <a:pt x="2875" y="1782"/>
                      </a:lnTo>
                      <a:lnTo>
                        <a:pt x="3628" y="1378"/>
                      </a:lnTo>
                      <a:lnTo>
                        <a:pt x="4523" y="887"/>
                      </a:lnTo>
                      <a:lnTo>
                        <a:pt x="4008" y="950"/>
                      </a:lnTo>
                      <a:lnTo>
                        <a:pt x="3295" y="998"/>
                      </a:lnTo>
                      <a:lnTo>
                        <a:pt x="2614" y="1014"/>
                      </a:lnTo>
                      <a:lnTo>
                        <a:pt x="1909" y="966"/>
                      </a:lnTo>
                      <a:lnTo>
                        <a:pt x="1275" y="824"/>
                      </a:lnTo>
                      <a:lnTo>
                        <a:pt x="1093" y="768"/>
                      </a:lnTo>
                      <a:lnTo>
                        <a:pt x="736" y="586"/>
                      </a:lnTo>
                      <a:lnTo>
                        <a:pt x="364" y="325"/>
                      </a:lnTo>
                      <a:lnTo>
                        <a:pt x="214" y="174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50000">
                      <a:srgbClr val="FFFFFF"/>
                    </a:gs>
                    <a:gs pos="100000">
                      <a:srgbClr val="FFFF66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143" name="Group 18">
                  <a:extLst>
                    <a:ext uri="{FF2B5EF4-FFF2-40B4-BE49-F238E27FC236}">
                      <a16:creationId xmlns:a16="http://schemas.microsoft.com/office/drawing/2014/main" id="{92D920AF-F8DA-B145-B8F0-DB5BF21187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81" y="3563"/>
                  <a:ext cx="787" cy="662"/>
                  <a:chOff x="-237" y="-17"/>
                  <a:chExt cx="5635" cy="4735"/>
                </a:xfrm>
              </p:grpSpPr>
              <p:sp>
                <p:nvSpPr>
                  <p:cNvPr id="5172" name="Text Box 19">
                    <a:extLst>
                      <a:ext uri="{FF2B5EF4-FFF2-40B4-BE49-F238E27FC236}">
                        <a16:creationId xmlns:a16="http://schemas.microsoft.com/office/drawing/2014/main" id="{0BE095B3-3141-0B5D-B945-75B9B28DA1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2" y="1493"/>
                    <a:ext cx="816" cy="17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pitchFamily="2" charset="0"/>
                    </a:endParaRPr>
                  </a:p>
                </p:txBody>
              </p:sp>
              <p:sp>
                <p:nvSpPr>
                  <p:cNvPr id="5173" name="Text Box 20">
                    <a:extLst>
                      <a:ext uri="{FF2B5EF4-FFF2-40B4-BE49-F238E27FC236}">
                        <a16:creationId xmlns:a16="http://schemas.microsoft.com/office/drawing/2014/main" id="{9B903FED-D66A-48F6-80EF-971DAA8DC9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2" y="806"/>
                    <a:ext cx="823" cy="17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pitchFamily="2" charset="0"/>
                    </a:endParaRPr>
                  </a:p>
                </p:txBody>
              </p:sp>
              <p:sp>
                <p:nvSpPr>
                  <p:cNvPr id="5174" name="Text Box 21">
                    <a:extLst>
                      <a:ext uri="{FF2B5EF4-FFF2-40B4-BE49-F238E27FC236}">
                        <a16:creationId xmlns:a16="http://schemas.microsoft.com/office/drawing/2014/main" id="{74D1C17F-ECB5-B964-93B1-381D3363A5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8" y="-17"/>
                    <a:ext cx="817" cy="1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pitchFamily="2" charset="0"/>
                    </a:endParaRPr>
                  </a:p>
                </p:txBody>
              </p:sp>
              <p:sp>
                <p:nvSpPr>
                  <p:cNvPr id="5175" name="Text Box 22">
                    <a:extLst>
                      <a:ext uri="{FF2B5EF4-FFF2-40B4-BE49-F238E27FC236}">
                        <a16:creationId xmlns:a16="http://schemas.microsoft.com/office/drawing/2014/main" id="{B0C3F9BE-C5FE-35FA-6CD3-46ED078994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548"/>
                    <a:ext cx="823" cy="17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pitchFamily="2" charset="0"/>
                    </a:endParaRPr>
                  </a:p>
                </p:txBody>
              </p:sp>
              <p:grpSp>
                <p:nvGrpSpPr>
                  <p:cNvPr id="5176" name="Group 23">
                    <a:extLst>
                      <a:ext uri="{FF2B5EF4-FFF2-40B4-BE49-F238E27FC236}">
                        <a16:creationId xmlns:a16="http://schemas.microsoft.com/office/drawing/2014/main" id="{E5CF3724-FA71-C833-A1CC-161D239EF3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237" y="734"/>
                    <a:ext cx="3072" cy="3984"/>
                    <a:chOff x="-237" y="734"/>
                    <a:chExt cx="3072" cy="3984"/>
                  </a:xfrm>
                </p:grpSpPr>
                <p:sp>
                  <p:nvSpPr>
                    <p:cNvPr id="5177" name="Text Box 24">
                      <a:extLst>
                        <a:ext uri="{FF2B5EF4-FFF2-40B4-BE49-F238E27FC236}">
                          <a16:creationId xmlns:a16="http://schemas.microsoft.com/office/drawing/2014/main" id="{F7F65F4E-D7D8-4276-B68C-071FEE6B4BA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9" y="734"/>
                      <a:ext cx="824" cy="17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pitchFamily="2" charset="0"/>
                      </a:endParaRPr>
                    </a:p>
                  </p:txBody>
                </p:sp>
                <p:sp>
                  <p:nvSpPr>
                    <p:cNvPr id="5178" name="Text Box 25">
                      <a:extLst>
                        <a:ext uri="{FF2B5EF4-FFF2-40B4-BE49-F238E27FC236}">
                          <a16:creationId xmlns:a16="http://schemas.microsoft.com/office/drawing/2014/main" id="{8C3C61E1-E29A-23EB-A532-4759101691A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8" y="2937"/>
                      <a:ext cx="817" cy="17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pitchFamily="2" charset="0"/>
                      </a:endParaRPr>
                    </a:p>
                  </p:txBody>
                </p:sp>
                <p:sp>
                  <p:nvSpPr>
                    <p:cNvPr id="5179" name="Text Box 26">
                      <a:extLst>
                        <a:ext uri="{FF2B5EF4-FFF2-40B4-BE49-F238E27FC236}">
                          <a16:creationId xmlns:a16="http://schemas.microsoft.com/office/drawing/2014/main" id="{545CCE99-7E48-B55A-3746-60B200458BB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37" y="2086"/>
                      <a:ext cx="816" cy="17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pitchFamily="2" charset="0"/>
                      </a:endParaRPr>
                    </a:p>
                  </p:txBody>
                </p:sp>
              </p:grpSp>
            </p:grpSp>
            <p:grpSp>
              <p:nvGrpSpPr>
                <p:cNvPr id="5144" name="Group 27">
                  <a:extLst>
                    <a:ext uri="{FF2B5EF4-FFF2-40B4-BE49-F238E27FC236}">
                      <a16:creationId xmlns:a16="http://schemas.microsoft.com/office/drawing/2014/main" id="{9CAF64DE-BA38-95D1-7D02-37B868EF2E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70" y="3695"/>
                  <a:ext cx="679" cy="366"/>
                  <a:chOff x="1114" y="929"/>
                  <a:chExt cx="4862" cy="2620"/>
                </a:xfrm>
              </p:grpSpPr>
              <p:sp>
                <p:nvSpPr>
                  <p:cNvPr id="5153" name="Freeform 28">
                    <a:extLst>
                      <a:ext uri="{FF2B5EF4-FFF2-40B4-BE49-F238E27FC236}">
                        <a16:creationId xmlns:a16="http://schemas.microsoft.com/office/drawing/2014/main" id="{4570544B-3FFB-2067-3011-7C13F6C6D3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9" y="2234"/>
                    <a:ext cx="984" cy="672"/>
                  </a:xfrm>
                  <a:custGeom>
                    <a:avLst/>
                    <a:gdLst>
                      <a:gd name="T0" fmla="*/ 0 w 1102"/>
                      <a:gd name="T1" fmla="*/ 2096 h 633"/>
                      <a:gd name="T2" fmla="*/ 39 w 1102"/>
                      <a:gd name="T3" fmla="*/ 1733 h 633"/>
                      <a:gd name="T4" fmla="*/ 82 w 1102"/>
                      <a:gd name="T5" fmla="*/ 964 h 633"/>
                      <a:gd name="T6" fmla="*/ 115 w 1102"/>
                      <a:gd name="T7" fmla="*/ 0 h 6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02"/>
                      <a:gd name="T13" fmla="*/ 0 h 633"/>
                      <a:gd name="T14" fmla="*/ 1102 w 1102"/>
                      <a:gd name="T15" fmla="*/ 633 h 6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02" h="633">
                        <a:moveTo>
                          <a:pt x="0" y="633"/>
                        </a:moveTo>
                        <a:cubicBezTo>
                          <a:pt x="122" y="607"/>
                          <a:pt x="244" y="582"/>
                          <a:pt x="376" y="525"/>
                        </a:cubicBezTo>
                        <a:cubicBezTo>
                          <a:pt x="507" y="467"/>
                          <a:pt x="665" y="378"/>
                          <a:pt x="786" y="291"/>
                        </a:cubicBezTo>
                        <a:cubicBezTo>
                          <a:pt x="906" y="203"/>
                          <a:pt x="1036" y="60"/>
                          <a:pt x="110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4" name="Freeform 29">
                    <a:extLst>
                      <a:ext uri="{FF2B5EF4-FFF2-40B4-BE49-F238E27FC236}">
                        <a16:creationId xmlns:a16="http://schemas.microsoft.com/office/drawing/2014/main" id="{D7F3518C-7359-D166-6736-A29CD192BF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2899"/>
                    <a:ext cx="1933" cy="650"/>
                  </a:xfrm>
                  <a:custGeom>
                    <a:avLst/>
                    <a:gdLst>
                      <a:gd name="T0" fmla="*/ 0 w 1933"/>
                      <a:gd name="T1" fmla="*/ 0 h 650"/>
                      <a:gd name="T2" fmla="*/ 175 w 1933"/>
                      <a:gd name="T3" fmla="*/ 285 h 650"/>
                      <a:gd name="T4" fmla="*/ 587 w 1933"/>
                      <a:gd name="T5" fmla="*/ 531 h 650"/>
                      <a:gd name="T6" fmla="*/ 880 w 1933"/>
                      <a:gd name="T7" fmla="*/ 618 h 650"/>
                      <a:gd name="T8" fmla="*/ 1117 w 1933"/>
                      <a:gd name="T9" fmla="*/ 650 h 650"/>
                      <a:gd name="T10" fmla="*/ 1664 w 1933"/>
                      <a:gd name="T11" fmla="*/ 618 h 650"/>
                      <a:gd name="T12" fmla="*/ 1933 w 1933"/>
                      <a:gd name="T13" fmla="*/ 578 h 65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33"/>
                      <a:gd name="T22" fmla="*/ 0 h 650"/>
                      <a:gd name="T23" fmla="*/ 1933 w 1933"/>
                      <a:gd name="T24" fmla="*/ 650 h 65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33" h="650">
                        <a:moveTo>
                          <a:pt x="0" y="0"/>
                        </a:moveTo>
                        <a:cubicBezTo>
                          <a:pt x="29" y="47"/>
                          <a:pt x="77" y="196"/>
                          <a:pt x="175" y="285"/>
                        </a:cubicBezTo>
                        <a:cubicBezTo>
                          <a:pt x="272" y="373"/>
                          <a:pt x="469" y="475"/>
                          <a:pt x="587" y="531"/>
                        </a:cubicBezTo>
                        <a:cubicBezTo>
                          <a:pt x="704" y="586"/>
                          <a:pt x="791" y="598"/>
                          <a:pt x="880" y="618"/>
                        </a:cubicBezTo>
                        <a:cubicBezTo>
                          <a:pt x="968" y="637"/>
                          <a:pt x="986" y="650"/>
                          <a:pt x="1117" y="650"/>
                        </a:cubicBezTo>
                        <a:cubicBezTo>
                          <a:pt x="1247" y="650"/>
                          <a:pt x="1528" y="629"/>
                          <a:pt x="1664" y="618"/>
                        </a:cubicBezTo>
                        <a:cubicBezTo>
                          <a:pt x="1799" y="606"/>
                          <a:pt x="1877" y="586"/>
                          <a:pt x="1933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5" name="Freeform 30">
                    <a:extLst>
                      <a:ext uri="{FF2B5EF4-FFF2-40B4-BE49-F238E27FC236}">
                        <a16:creationId xmlns:a16="http://schemas.microsoft.com/office/drawing/2014/main" id="{3BF8C756-1B0C-461E-77B4-C240EC51E0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5" y="2361"/>
                    <a:ext cx="2606" cy="1108"/>
                  </a:xfrm>
                  <a:custGeom>
                    <a:avLst/>
                    <a:gdLst>
                      <a:gd name="T0" fmla="*/ 0 w 2606"/>
                      <a:gd name="T1" fmla="*/ 1108 h 1108"/>
                      <a:gd name="T2" fmla="*/ 1006 w 2606"/>
                      <a:gd name="T3" fmla="*/ 903 h 1108"/>
                      <a:gd name="T4" fmla="*/ 2606 w 2606"/>
                      <a:gd name="T5" fmla="*/ 0 h 1108"/>
                      <a:gd name="T6" fmla="*/ 0 60000 65536"/>
                      <a:gd name="T7" fmla="*/ 0 60000 65536"/>
                      <a:gd name="T8" fmla="*/ 0 60000 65536"/>
                      <a:gd name="T9" fmla="*/ 0 w 2606"/>
                      <a:gd name="T10" fmla="*/ 0 h 1108"/>
                      <a:gd name="T11" fmla="*/ 2606 w 2606"/>
                      <a:gd name="T12" fmla="*/ 1108 h 110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6" h="1108">
                        <a:moveTo>
                          <a:pt x="0" y="1108"/>
                        </a:moveTo>
                        <a:cubicBezTo>
                          <a:pt x="167" y="1073"/>
                          <a:pt x="571" y="1087"/>
                          <a:pt x="1006" y="903"/>
                        </a:cubicBezTo>
                        <a:cubicBezTo>
                          <a:pt x="1440" y="718"/>
                          <a:pt x="2272" y="188"/>
                          <a:pt x="260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6" name="Freeform 31">
                    <a:extLst>
                      <a:ext uri="{FF2B5EF4-FFF2-40B4-BE49-F238E27FC236}">
                        <a16:creationId xmlns:a16="http://schemas.microsoft.com/office/drawing/2014/main" id="{6FDB971B-8077-A112-B5F1-FBDDC5EFB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4" y="1127"/>
                    <a:ext cx="2182" cy="1234"/>
                  </a:xfrm>
                  <a:custGeom>
                    <a:avLst/>
                    <a:gdLst>
                      <a:gd name="T0" fmla="*/ 2086 w 2175"/>
                      <a:gd name="T1" fmla="*/ 1234 h 1234"/>
                      <a:gd name="T2" fmla="*/ 2263 w 2175"/>
                      <a:gd name="T3" fmla="*/ 1123 h 1234"/>
                      <a:gd name="T4" fmla="*/ 2311 w 2175"/>
                      <a:gd name="T5" fmla="*/ 917 h 1234"/>
                      <a:gd name="T6" fmla="*/ 2287 w 2175"/>
                      <a:gd name="T7" fmla="*/ 790 h 1234"/>
                      <a:gd name="T8" fmla="*/ 2247 w 2175"/>
                      <a:gd name="T9" fmla="*/ 655 h 1234"/>
                      <a:gd name="T10" fmla="*/ 2077 w 2175"/>
                      <a:gd name="T11" fmla="*/ 330 h 1234"/>
                      <a:gd name="T12" fmla="*/ 1736 w 2175"/>
                      <a:gd name="T13" fmla="*/ 61 h 1234"/>
                      <a:gd name="T14" fmla="*/ 1348 w 2175"/>
                      <a:gd name="T15" fmla="*/ 22 h 1234"/>
                      <a:gd name="T16" fmla="*/ 769 w 2175"/>
                      <a:gd name="T17" fmla="*/ 188 h 1234"/>
                      <a:gd name="T18" fmla="*/ 0 w 2175"/>
                      <a:gd name="T19" fmla="*/ 576 h 12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75"/>
                      <a:gd name="T31" fmla="*/ 0 h 1234"/>
                      <a:gd name="T32" fmla="*/ 2175 w 2175"/>
                      <a:gd name="T33" fmla="*/ 1234 h 12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75" h="1234">
                        <a:moveTo>
                          <a:pt x="1957" y="1234"/>
                        </a:moveTo>
                        <a:cubicBezTo>
                          <a:pt x="2022" y="1204"/>
                          <a:pt x="2087" y="1175"/>
                          <a:pt x="2123" y="1123"/>
                        </a:cubicBezTo>
                        <a:cubicBezTo>
                          <a:pt x="2158" y="1070"/>
                          <a:pt x="2167" y="972"/>
                          <a:pt x="2171" y="917"/>
                        </a:cubicBezTo>
                        <a:cubicBezTo>
                          <a:pt x="2175" y="861"/>
                          <a:pt x="2157" y="833"/>
                          <a:pt x="2147" y="790"/>
                        </a:cubicBezTo>
                        <a:cubicBezTo>
                          <a:pt x="2136" y="746"/>
                          <a:pt x="2140" y="731"/>
                          <a:pt x="2107" y="655"/>
                        </a:cubicBezTo>
                        <a:cubicBezTo>
                          <a:pt x="2073" y="578"/>
                          <a:pt x="2028" y="429"/>
                          <a:pt x="1949" y="330"/>
                        </a:cubicBezTo>
                        <a:cubicBezTo>
                          <a:pt x="1869" y="231"/>
                          <a:pt x="1745" y="112"/>
                          <a:pt x="1632" y="61"/>
                        </a:cubicBezTo>
                        <a:cubicBezTo>
                          <a:pt x="1518" y="9"/>
                          <a:pt x="1418" y="0"/>
                          <a:pt x="1268" y="22"/>
                        </a:cubicBezTo>
                        <a:cubicBezTo>
                          <a:pt x="1117" y="43"/>
                          <a:pt x="940" y="95"/>
                          <a:pt x="729" y="188"/>
                        </a:cubicBezTo>
                        <a:cubicBezTo>
                          <a:pt x="517" y="280"/>
                          <a:pt x="121" y="511"/>
                          <a:pt x="0" y="5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7" name="Freeform 32">
                    <a:extLst>
                      <a:ext uri="{FF2B5EF4-FFF2-40B4-BE49-F238E27FC236}">
                        <a16:creationId xmlns:a16="http://schemas.microsoft.com/office/drawing/2014/main" id="{17E23F89-35AB-7BFC-E763-FEE678E6C6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81" y="2273"/>
                    <a:ext cx="3422" cy="228"/>
                  </a:xfrm>
                  <a:custGeom>
                    <a:avLst/>
                    <a:gdLst>
                      <a:gd name="T0" fmla="*/ 3422 w 3422"/>
                      <a:gd name="T1" fmla="*/ 80 h 228"/>
                      <a:gd name="T2" fmla="*/ 2377 w 3422"/>
                      <a:gd name="T3" fmla="*/ 190 h 228"/>
                      <a:gd name="T4" fmla="*/ 1387 w 3422"/>
                      <a:gd name="T5" fmla="*/ 222 h 228"/>
                      <a:gd name="T6" fmla="*/ 634 w 3422"/>
                      <a:gd name="T7" fmla="*/ 151 h 228"/>
                      <a:gd name="T8" fmla="*/ 0 w 3422"/>
                      <a:gd name="T9" fmla="*/ 0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22"/>
                      <a:gd name="T16" fmla="*/ 0 h 228"/>
                      <a:gd name="T17" fmla="*/ 3422 w 3422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22" h="228">
                        <a:moveTo>
                          <a:pt x="3422" y="80"/>
                        </a:moveTo>
                        <a:cubicBezTo>
                          <a:pt x="3243" y="98"/>
                          <a:pt x="2716" y="166"/>
                          <a:pt x="2377" y="190"/>
                        </a:cubicBezTo>
                        <a:cubicBezTo>
                          <a:pt x="2037" y="213"/>
                          <a:pt x="1677" y="228"/>
                          <a:pt x="1387" y="222"/>
                        </a:cubicBezTo>
                        <a:cubicBezTo>
                          <a:pt x="1096" y="215"/>
                          <a:pt x="865" y="188"/>
                          <a:pt x="634" y="151"/>
                        </a:cubicBezTo>
                        <a:cubicBezTo>
                          <a:pt x="402" y="114"/>
                          <a:pt x="201" y="57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8" name="Freeform 33">
                    <a:extLst>
                      <a:ext uri="{FF2B5EF4-FFF2-40B4-BE49-F238E27FC236}">
                        <a16:creationId xmlns:a16="http://schemas.microsoft.com/office/drawing/2014/main" id="{4F20BCC7-F1B7-17ED-1FE2-7D4CC77BB2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1" y="2210"/>
                    <a:ext cx="967" cy="1258"/>
                  </a:xfrm>
                  <a:custGeom>
                    <a:avLst/>
                    <a:gdLst>
                      <a:gd name="T0" fmla="*/ 24346 w 816"/>
                      <a:gd name="T1" fmla="*/ 159425 h 975"/>
                      <a:gd name="T2" fmla="*/ 9485 w 816"/>
                      <a:gd name="T3" fmla="*/ 95947 h 975"/>
                      <a:gd name="T4" fmla="*/ 0 w 816"/>
                      <a:gd name="T5" fmla="*/ 0 h 975"/>
                      <a:gd name="T6" fmla="*/ 0 60000 65536"/>
                      <a:gd name="T7" fmla="*/ 0 60000 65536"/>
                      <a:gd name="T8" fmla="*/ 0 60000 65536"/>
                      <a:gd name="T9" fmla="*/ 0 w 816"/>
                      <a:gd name="T10" fmla="*/ 0 h 975"/>
                      <a:gd name="T11" fmla="*/ 816 w 816"/>
                      <a:gd name="T12" fmla="*/ 975 h 97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6" h="975">
                        <a:moveTo>
                          <a:pt x="816" y="975"/>
                        </a:moveTo>
                        <a:cubicBezTo>
                          <a:pt x="634" y="862"/>
                          <a:pt x="452" y="749"/>
                          <a:pt x="317" y="587"/>
                        </a:cubicBezTo>
                        <a:cubicBezTo>
                          <a:pt x="181" y="424"/>
                          <a:pt x="90" y="21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9" name="Freeform 34">
                    <a:extLst>
                      <a:ext uri="{FF2B5EF4-FFF2-40B4-BE49-F238E27FC236}">
                        <a16:creationId xmlns:a16="http://schemas.microsoft.com/office/drawing/2014/main" id="{31B08A1E-3EAB-856F-FF49-B0C7CBA478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2" y="1545"/>
                    <a:ext cx="290" cy="839"/>
                  </a:xfrm>
                  <a:custGeom>
                    <a:avLst/>
                    <a:gdLst>
                      <a:gd name="T0" fmla="*/ 0 w 290"/>
                      <a:gd name="T1" fmla="*/ 839 h 839"/>
                      <a:gd name="T2" fmla="*/ 214 w 290"/>
                      <a:gd name="T3" fmla="*/ 633 h 839"/>
                      <a:gd name="T4" fmla="*/ 269 w 290"/>
                      <a:gd name="T5" fmla="*/ 332 h 839"/>
                      <a:gd name="T6" fmla="*/ 87 w 290"/>
                      <a:gd name="T7" fmla="*/ 0 h 8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0"/>
                      <a:gd name="T13" fmla="*/ 0 h 839"/>
                      <a:gd name="T14" fmla="*/ 290 w 290"/>
                      <a:gd name="T15" fmla="*/ 839 h 8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0" h="839">
                        <a:moveTo>
                          <a:pt x="0" y="839"/>
                        </a:moveTo>
                        <a:cubicBezTo>
                          <a:pt x="84" y="778"/>
                          <a:pt x="169" y="717"/>
                          <a:pt x="214" y="633"/>
                        </a:cubicBezTo>
                        <a:cubicBezTo>
                          <a:pt x="258" y="548"/>
                          <a:pt x="290" y="437"/>
                          <a:pt x="269" y="332"/>
                        </a:cubicBezTo>
                        <a:cubicBezTo>
                          <a:pt x="247" y="226"/>
                          <a:pt x="167" y="113"/>
                          <a:pt x="87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0" name="Freeform 35">
                    <a:extLst>
                      <a:ext uri="{FF2B5EF4-FFF2-40B4-BE49-F238E27FC236}">
                        <a16:creationId xmlns:a16="http://schemas.microsoft.com/office/drawing/2014/main" id="{B52E5B23-64E3-DA39-1EA1-0AF4F349E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5" y="1489"/>
                    <a:ext cx="582" cy="872"/>
                  </a:xfrm>
                  <a:custGeom>
                    <a:avLst/>
                    <a:gdLst>
                      <a:gd name="T0" fmla="*/ 578 w 582"/>
                      <a:gd name="T1" fmla="*/ 872 h 872"/>
                      <a:gd name="T2" fmla="*/ 554 w 582"/>
                      <a:gd name="T3" fmla="*/ 499 h 872"/>
                      <a:gd name="T4" fmla="*/ 404 w 582"/>
                      <a:gd name="T5" fmla="*/ 214 h 872"/>
                      <a:gd name="T6" fmla="*/ 0 w 582"/>
                      <a:gd name="T7" fmla="*/ 0 h 8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82"/>
                      <a:gd name="T13" fmla="*/ 0 h 872"/>
                      <a:gd name="T14" fmla="*/ 582 w 582"/>
                      <a:gd name="T15" fmla="*/ 872 h 8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82" h="872">
                        <a:moveTo>
                          <a:pt x="578" y="872"/>
                        </a:moveTo>
                        <a:cubicBezTo>
                          <a:pt x="580" y="740"/>
                          <a:pt x="582" y="608"/>
                          <a:pt x="554" y="499"/>
                        </a:cubicBezTo>
                        <a:cubicBezTo>
                          <a:pt x="525" y="389"/>
                          <a:pt x="496" y="297"/>
                          <a:pt x="404" y="214"/>
                        </a:cubicBezTo>
                        <a:cubicBezTo>
                          <a:pt x="311" y="130"/>
                          <a:pt x="155" y="65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1" name="Freeform 36">
                    <a:extLst>
                      <a:ext uri="{FF2B5EF4-FFF2-40B4-BE49-F238E27FC236}">
                        <a16:creationId xmlns:a16="http://schemas.microsoft.com/office/drawing/2014/main" id="{BECFC2EF-60C5-0D52-1119-FBF94B80F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79" y="1711"/>
                    <a:ext cx="1292" cy="578"/>
                  </a:xfrm>
                  <a:custGeom>
                    <a:avLst/>
                    <a:gdLst>
                      <a:gd name="T0" fmla="*/ 1292 w 1292"/>
                      <a:gd name="T1" fmla="*/ 0 h 578"/>
                      <a:gd name="T2" fmla="*/ 777 w 1292"/>
                      <a:gd name="T3" fmla="*/ 293 h 578"/>
                      <a:gd name="T4" fmla="*/ 396 w 1292"/>
                      <a:gd name="T5" fmla="*/ 459 h 578"/>
                      <a:gd name="T6" fmla="*/ 0 w 1292"/>
                      <a:gd name="T7" fmla="*/ 578 h 5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92"/>
                      <a:gd name="T13" fmla="*/ 0 h 578"/>
                      <a:gd name="T14" fmla="*/ 1292 w 1292"/>
                      <a:gd name="T15" fmla="*/ 578 h 5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92" h="578">
                        <a:moveTo>
                          <a:pt x="1292" y="0"/>
                        </a:moveTo>
                        <a:cubicBezTo>
                          <a:pt x="1206" y="48"/>
                          <a:pt x="926" y="216"/>
                          <a:pt x="777" y="293"/>
                        </a:cubicBezTo>
                        <a:cubicBezTo>
                          <a:pt x="627" y="369"/>
                          <a:pt x="525" y="411"/>
                          <a:pt x="396" y="459"/>
                        </a:cubicBezTo>
                        <a:cubicBezTo>
                          <a:pt x="266" y="506"/>
                          <a:pt x="82" y="553"/>
                          <a:pt x="0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2" name="Freeform 37">
                    <a:extLst>
                      <a:ext uri="{FF2B5EF4-FFF2-40B4-BE49-F238E27FC236}">
                        <a16:creationId xmlns:a16="http://schemas.microsoft.com/office/drawing/2014/main" id="{2B21A430-DB86-83C1-0636-45497AF236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6" y="929"/>
                    <a:ext cx="2686" cy="608"/>
                  </a:xfrm>
                  <a:custGeom>
                    <a:avLst/>
                    <a:gdLst>
                      <a:gd name="T0" fmla="*/ 2686 w 2686"/>
                      <a:gd name="T1" fmla="*/ 188 h 608"/>
                      <a:gd name="T2" fmla="*/ 1498 w 2686"/>
                      <a:gd name="T3" fmla="*/ 14 h 608"/>
                      <a:gd name="T4" fmla="*/ 1070 w 2686"/>
                      <a:gd name="T5" fmla="*/ 109 h 608"/>
                      <a:gd name="T6" fmla="*/ 721 w 2686"/>
                      <a:gd name="T7" fmla="*/ 338 h 608"/>
                      <a:gd name="T8" fmla="*/ 468 w 2686"/>
                      <a:gd name="T9" fmla="*/ 473 h 608"/>
                      <a:gd name="T10" fmla="*/ 238 w 2686"/>
                      <a:gd name="T11" fmla="*/ 560 h 608"/>
                      <a:gd name="T12" fmla="*/ 0 w 2686"/>
                      <a:gd name="T13" fmla="*/ 608 h 6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86"/>
                      <a:gd name="T22" fmla="*/ 0 h 608"/>
                      <a:gd name="T23" fmla="*/ 2686 w 2686"/>
                      <a:gd name="T24" fmla="*/ 608 h 6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86" h="608">
                        <a:moveTo>
                          <a:pt x="2686" y="188"/>
                        </a:moveTo>
                        <a:cubicBezTo>
                          <a:pt x="2226" y="107"/>
                          <a:pt x="1767" y="27"/>
                          <a:pt x="1498" y="14"/>
                        </a:cubicBezTo>
                        <a:cubicBezTo>
                          <a:pt x="1228" y="0"/>
                          <a:pt x="1199" y="55"/>
                          <a:pt x="1070" y="109"/>
                        </a:cubicBezTo>
                        <a:cubicBezTo>
                          <a:pt x="940" y="162"/>
                          <a:pt x="821" y="277"/>
                          <a:pt x="721" y="338"/>
                        </a:cubicBezTo>
                        <a:cubicBezTo>
                          <a:pt x="620" y="398"/>
                          <a:pt x="548" y="436"/>
                          <a:pt x="468" y="473"/>
                        </a:cubicBezTo>
                        <a:cubicBezTo>
                          <a:pt x="387" y="509"/>
                          <a:pt x="315" y="537"/>
                          <a:pt x="238" y="560"/>
                        </a:cubicBezTo>
                        <a:cubicBezTo>
                          <a:pt x="160" y="582"/>
                          <a:pt x="49" y="598"/>
                          <a:pt x="0" y="60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3" name="Freeform 38">
                    <a:extLst>
                      <a:ext uri="{FF2B5EF4-FFF2-40B4-BE49-F238E27FC236}">
                        <a16:creationId xmlns:a16="http://schemas.microsoft.com/office/drawing/2014/main" id="{58C9CA53-09B5-7306-C55E-BC5CC4A0D2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8" y="1340"/>
                    <a:ext cx="1235" cy="933"/>
                  </a:xfrm>
                  <a:custGeom>
                    <a:avLst/>
                    <a:gdLst>
                      <a:gd name="T0" fmla="*/ 1235 w 1235"/>
                      <a:gd name="T1" fmla="*/ 197 h 933"/>
                      <a:gd name="T2" fmla="*/ 942 w 1235"/>
                      <a:gd name="T3" fmla="*/ 157 h 933"/>
                      <a:gd name="T4" fmla="*/ 553 w 1235"/>
                      <a:gd name="T5" fmla="*/ 38 h 933"/>
                      <a:gd name="T6" fmla="*/ 229 w 1235"/>
                      <a:gd name="T7" fmla="*/ 7 h 933"/>
                      <a:gd name="T8" fmla="*/ 47 w 1235"/>
                      <a:gd name="T9" fmla="*/ 78 h 933"/>
                      <a:gd name="T10" fmla="*/ 15 w 1235"/>
                      <a:gd name="T11" fmla="*/ 228 h 933"/>
                      <a:gd name="T12" fmla="*/ 134 w 1235"/>
                      <a:gd name="T13" fmla="*/ 411 h 933"/>
                      <a:gd name="T14" fmla="*/ 387 w 1235"/>
                      <a:gd name="T15" fmla="*/ 601 h 933"/>
                      <a:gd name="T16" fmla="*/ 664 w 1235"/>
                      <a:gd name="T17" fmla="*/ 775 h 933"/>
                      <a:gd name="T18" fmla="*/ 989 w 1235"/>
                      <a:gd name="T19" fmla="*/ 933 h 9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35"/>
                      <a:gd name="T31" fmla="*/ 0 h 933"/>
                      <a:gd name="T32" fmla="*/ 1235 w 1235"/>
                      <a:gd name="T33" fmla="*/ 933 h 9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35" h="933">
                        <a:moveTo>
                          <a:pt x="1235" y="197"/>
                        </a:moveTo>
                        <a:cubicBezTo>
                          <a:pt x="1145" y="190"/>
                          <a:pt x="1055" y="183"/>
                          <a:pt x="942" y="157"/>
                        </a:cubicBezTo>
                        <a:cubicBezTo>
                          <a:pt x="828" y="130"/>
                          <a:pt x="671" y="62"/>
                          <a:pt x="553" y="38"/>
                        </a:cubicBezTo>
                        <a:cubicBezTo>
                          <a:pt x="434" y="13"/>
                          <a:pt x="313" y="0"/>
                          <a:pt x="229" y="7"/>
                        </a:cubicBezTo>
                        <a:cubicBezTo>
                          <a:pt x="144" y="13"/>
                          <a:pt x="82" y="41"/>
                          <a:pt x="47" y="78"/>
                        </a:cubicBezTo>
                        <a:cubicBezTo>
                          <a:pt x="11" y="114"/>
                          <a:pt x="0" y="172"/>
                          <a:pt x="15" y="228"/>
                        </a:cubicBezTo>
                        <a:cubicBezTo>
                          <a:pt x="29" y="283"/>
                          <a:pt x="72" y="348"/>
                          <a:pt x="134" y="411"/>
                        </a:cubicBezTo>
                        <a:cubicBezTo>
                          <a:pt x="195" y="473"/>
                          <a:pt x="298" y="540"/>
                          <a:pt x="387" y="601"/>
                        </a:cubicBezTo>
                        <a:cubicBezTo>
                          <a:pt x="475" y="661"/>
                          <a:pt x="563" y="719"/>
                          <a:pt x="664" y="775"/>
                        </a:cubicBezTo>
                        <a:cubicBezTo>
                          <a:pt x="764" y="830"/>
                          <a:pt x="877" y="882"/>
                          <a:pt x="989" y="93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4" name="Freeform 39">
                    <a:extLst>
                      <a:ext uri="{FF2B5EF4-FFF2-40B4-BE49-F238E27FC236}">
                        <a16:creationId xmlns:a16="http://schemas.microsoft.com/office/drawing/2014/main" id="{F75F2E43-089E-6B1B-4436-5C5ECB840F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4" y="1426"/>
                    <a:ext cx="225" cy="1489"/>
                  </a:xfrm>
                  <a:custGeom>
                    <a:avLst/>
                    <a:gdLst>
                      <a:gd name="T0" fmla="*/ 225 w 225"/>
                      <a:gd name="T1" fmla="*/ 0 h 1489"/>
                      <a:gd name="T2" fmla="*/ 106 w 225"/>
                      <a:gd name="T3" fmla="*/ 269 h 1489"/>
                      <a:gd name="T4" fmla="*/ 11 w 225"/>
                      <a:gd name="T5" fmla="*/ 935 h 1489"/>
                      <a:gd name="T6" fmla="*/ 43 w 225"/>
                      <a:gd name="T7" fmla="*/ 1489 h 14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5"/>
                      <a:gd name="T13" fmla="*/ 0 h 1489"/>
                      <a:gd name="T14" fmla="*/ 225 w 225"/>
                      <a:gd name="T15" fmla="*/ 1489 h 14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5" h="1489">
                        <a:moveTo>
                          <a:pt x="225" y="0"/>
                        </a:moveTo>
                        <a:cubicBezTo>
                          <a:pt x="184" y="57"/>
                          <a:pt x="141" y="113"/>
                          <a:pt x="106" y="269"/>
                        </a:cubicBezTo>
                        <a:cubicBezTo>
                          <a:pt x="70" y="424"/>
                          <a:pt x="21" y="731"/>
                          <a:pt x="11" y="935"/>
                        </a:cubicBezTo>
                        <a:cubicBezTo>
                          <a:pt x="0" y="1138"/>
                          <a:pt x="36" y="1373"/>
                          <a:pt x="43" y="148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5" name="Freeform 40">
                    <a:extLst>
                      <a:ext uri="{FF2B5EF4-FFF2-40B4-BE49-F238E27FC236}">
                        <a16:creationId xmlns:a16="http://schemas.microsoft.com/office/drawing/2014/main" id="{786B677C-419F-EF78-DF2C-4C83B4C23F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1" y="1537"/>
                    <a:ext cx="998" cy="206"/>
                  </a:xfrm>
                  <a:custGeom>
                    <a:avLst/>
                    <a:gdLst>
                      <a:gd name="T0" fmla="*/ 998 w 998"/>
                      <a:gd name="T1" fmla="*/ 0 h 206"/>
                      <a:gd name="T2" fmla="*/ 412 w 998"/>
                      <a:gd name="T3" fmla="*/ 23 h 206"/>
                      <a:gd name="T4" fmla="*/ 119 w 998"/>
                      <a:gd name="T5" fmla="*/ 95 h 206"/>
                      <a:gd name="T6" fmla="*/ 0 w 998"/>
                      <a:gd name="T7" fmla="*/ 206 h 2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98"/>
                      <a:gd name="T13" fmla="*/ 0 h 206"/>
                      <a:gd name="T14" fmla="*/ 998 w 998"/>
                      <a:gd name="T15" fmla="*/ 206 h 20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98" h="206">
                        <a:moveTo>
                          <a:pt x="998" y="0"/>
                        </a:moveTo>
                        <a:cubicBezTo>
                          <a:pt x="782" y="1"/>
                          <a:pt x="558" y="7"/>
                          <a:pt x="412" y="23"/>
                        </a:cubicBezTo>
                        <a:cubicBezTo>
                          <a:pt x="265" y="38"/>
                          <a:pt x="187" y="64"/>
                          <a:pt x="119" y="95"/>
                        </a:cubicBezTo>
                        <a:cubicBezTo>
                          <a:pt x="50" y="125"/>
                          <a:pt x="24" y="183"/>
                          <a:pt x="0" y="20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6" name="Freeform 41">
                    <a:extLst>
                      <a:ext uri="{FF2B5EF4-FFF2-40B4-BE49-F238E27FC236}">
                        <a16:creationId xmlns:a16="http://schemas.microsoft.com/office/drawing/2014/main" id="{6544A503-065B-2F32-4DFF-30FB7AC47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1838"/>
                    <a:ext cx="270" cy="1037"/>
                  </a:xfrm>
                  <a:custGeom>
                    <a:avLst/>
                    <a:gdLst>
                      <a:gd name="T0" fmla="*/ 270 w 270"/>
                      <a:gd name="T1" fmla="*/ 0 h 1037"/>
                      <a:gd name="T2" fmla="*/ 198 w 270"/>
                      <a:gd name="T3" fmla="*/ 134 h 1037"/>
                      <a:gd name="T4" fmla="*/ 80 w 270"/>
                      <a:gd name="T5" fmla="*/ 578 h 1037"/>
                      <a:gd name="T6" fmla="*/ 0 w 270"/>
                      <a:gd name="T7" fmla="*/ 1037 h 10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0"/>
                      <a:gd name="T13" fmla="*/ 0 h 1037"/>
                      <a:gd name="T14" fmla="*/ 270 w 270"/>
                      <a:gd name="T15" fmla="*/ 1037 h 10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0" h="1037">
                        <a:moveTo>
                          <a:pt x="270" y="0"/>
                        </a:moveTo>
                        <a:cubicBezTo>
                          <a:pt x="247" y="28"/>
                          <a:pt x="229" y="37"/>
                          <a:pt x="198" y="134"/>
                        </a:cubicBezTo>
                        <a:cubicBezTo>
                          <a:pt x="166" y="230"/>
                          <a:pt x="112" y="427"/>
                          <a:pt x="80" y="578"/>
                        </a:cubicBezTo>
                        <a:cubicBezTo>
                          <a:pt x="47" y="728"/>
                          <a:pt x="16" y="941"/>
                          <a:pt x="0" y="103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7" name="Freeform 42">
                    <a:extLst>
                      <a:ext uri="{FF2B5EF4-FFF2-40B4-BE49-F238E27FC236}">
                        <a16:creationId xmlns:a16="http://schemas.microsoft.com/office/drawing/2014/main" id="{337730AC-2E18-4F56-0BB3-AB99BAE0C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545"/>
                    <a:ext cx="1204" cy="166"/>
                  </a:xfrm>
                  <a:custGeom>
                    <a:avLst/>
                    <a:gdLst>
                      <a:gd name="T0" fmla="*/ 1204 w 1204"/>
                      <a:gd name="T1" fmla="*/ 166 h 166"/>
                      <a:gd name="T2" fmla="*/ 800 w 1204"/>
                      <a:gd name="T3" fmla="*/ 158 h 166"/>
                      <a:gd name="T4" fmla="*/ 412 w 1204"/>
                      <a:gd name="T5" fmla="*/ 118 h 166"/>
                      <a:gd name="T6" fmla="*/ 0 w 1204"/>
                      <a:gd name="T7" fmla="*/ 0 h 16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4"/>
                      <a:gd name="T13" fmla="*/ 0 h 166"/>
                      <a:gd name="T14" fmla="*/ 1204 w 1204"/>
                      <a:gd name="T15" fmla="*/ 166 h 16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4" h="166">
                        <a:moveTo>
                          <a:pt x="1204" y="166"/>
                        </a:moveTo>
                        <a:cubicBezTo>
                          <a:pt x="1136" y="164"/>
                          <a:pt x="931" y="165"/>
                          <a:pt x="800" y="158"/>
                        </a:cubicBezTo>
                        <a:cubicBezTo>
                          <a:pt x="668" y="150"/>
                          <a:pt x="545" y="144"/>
                          <a:pt x="412" y="118"/>
                        </a:cubicBezTo>
                        <a:cubicBezTo>
                          <a:pt x="278" y="91"/>
                          <a:pt x="85" y="2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8" name="Freeform 43">
                    <a:extLst>
                      <a:ext uri="{FF2B5EF4-FFF2-40B4-BE49-F238E27FC236}">
                        <a16:creationId xmlns:a16="http://schemas.microsoft.com/office/drawing/2014/main" id="{E1AC9914-4E43-D605-08B3-5A338F5D60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4" y="1244"/>
                    <a:ext cx="301" cy="269"/>
                  </a:xfrm>
                  <a:custGeom>
                    <a:avLst/>
                    <a:gdLst>
                      <a:gd name="T0" fmla="*/ 301 w 301"/>
                      <a:gd name="T1" fmla="*/ 269 h 269"/>
                      <a:gd name="T2" fmla="*/ 174 w 301"/>
                      <a:gd name="T3" fmla="*/ 134 h 269"/>
                      <a:gd name="T4" fmla="*/ 0 w 301"/>
                      <a:gd name="T5" fmla="*/ 0 h 269"/>
                      <a:gd name="T6" fmla="*/ 0 60000 65536"/>
                      <a:gd name="T7" fmla="*/ 0 60000 65536"/>
                      <a:gd name="T8" fmla="*/ 0 60000 65536"/>
                      <a:gd name="T9" fmla="*/ 0 w 301"/>
                      <a:gd name="T10" fmla="*/ 0 h 269"/>
                      <a:gd name="T11" fmla="*/ 301 w 301"/>
                      <a:gd name="T12" fmla="*/ 269 h 2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1" h="269">
                        <a:moveTo>
                          <a:pt x="301" y="269"/>
                        </a:moveTo>
                        <a:cubicBezTo>
                          <a:pt x="262" y="223"/>
                          <a:pt x="224" y="178"/>
                          <a:pt x="174" y="134"/>
                        </a:cubicBezTo>
                        <a:cubicBezTo>
                          <a:pt x="123" y="89"/>
                          <a:pt x="61" y="4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9" name="Freeform 44">
                    <a:extLst>
                      <a:ext uri="{FF2B5EF4-FFF2-40B4-BE49-F238E27FC236}">
                        <a16:creationId xmlns:a16="http://schemas.microsoft.com/office/drawing/2014/main" id="{D5C68C21-5846-6487-0DDB-8D8F54EE05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8" y="995"/>
                    <a:ext cx="761" cy="692"/>
                  </a:xfrm>
                  <a:custGeom>
                    <a:avLst/>
                    <a:gdLst>
                      <a:gd name="T0" fmla="*/ 0 w 761"/>
                      <a:gd name="T1" fmla="*/ 692 h 692"/>
                      <a:gd name="T2" fmla="*/ 111 w 761"/>
                      <a:gd name="T3" fmla="*/ 415 h 692"/>
                      <a:gd name="T4" fmla="*/ 246 w 761"/>
                      <a:gd name="T5" fmla="*/ 241 h 692"/>
                      <a:gd name="T6" fmla="*/ 373 w 761"/>
                      <a:gd name="T7" fmla="*/ 98 h 692"/>
                      <a:gd name="T8" fmla="*/ 515 w 761"/>
                      <a:gd name="T9" fmla="*/ 27 h 692"/>
                      <a:gd name="T10" fmla="*/ 642 w 761"/>
                      <a:gd name="T11" fmla="*/ 3 h 692"/>
                      <a:gd name="T12" fmla="*/ 761 w 761"/>
                      <a:gd name="T13" fmla="*/ 11 h 6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61"/>
                      <a:gd name="T22" fmla="*/ 0 h 692"/>
                      <a:gd name="T23" fmla="*/ 761 w 761"/>
                      <a:gd name="T24" fmla="*/ 692 h 6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61" h="692">
                        <a:moveTo>
                          <a:pt x="0" y="692"/>
                        </a:moveTo>
                        <a:cubicBezTo>
                          <a:pt x="33" y="593"/>
                          <a:pt x="70" y="489"/>
                          <a:pt x="111" y="415"/>
                        </a:cubicBezTo>
                        <a:cubicBezTo>
                          <a:pt x="151" y="340"/>
                          <a:pt x="202" y="293"/>
                          <a:pt x="246" y="241"/>
                        </a:cubicBezTo>
                        <a:cubicBezTo>
                          <a:pt x="289" y="188"/>
                          <a:pt x="328" y="133"/>
                          <a:pt x="373" y="98"/>
                        </a:cubicBezTo>
                        <a:cubicBezTo>
                          <a:pt x="417" y="62"/>
                          <a:pt x="470" y="42"/>
                          <a:pt x="515" y="27"/>
                        </a:cubicBezTo>
                        <a:cubicBezTo>
                          <a:pt x="559" y="11"/>
                          <a:pt x="601" y="5"/>
                          <a:pt x="642" y="3"/>
                        </a:cubicBezTo>
                        <a:cubicBezTo>
                          <a:pt x="683" y="0"/>
                          <a:pt x="717" y="5"/>
                          <a:pt x="761" y="1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0" name="Freeform 45">
                    <a:extLst>
                      <a:ext uri="{FF2B5EF4-FFF2-40B4-BE49-F238E27FC236}">
                        <a16:creationId xmlns:a16="http://schemas.microsoft.com/office/drawing/2014/main" id="{7F5B20C7-A71D-960F-EBCA-BB135D24A0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8" y="1180"/>
                    <a:ext cx="167" cy="301"/>
                  </a:xfrm>
                  <a:custGeom>
                    <a:avLst/>
                    <a:gdLst>
                      <a:gd name="T0" fmla="*/ 0 w 167"/>
                      <a:gd name="T1" fmla="*/ 0 h 301"/>
                      <a:gd name="T2" fmla="*/ 87 w 167"/>
                      <a:gd name="T3" fmla="*/ 103 h 301"/>
                      <a:gd name="T4" fmla="*/ 167 w 167"/>
                      <a:gd name="T5" fmla="*/ 301 h 301"/>
                      <a:gd name="T6" fmla="*/ 0 60000 65536"/>
                      <a:gd name="T7" fmla="*/ 0 60000 65536"/>
                      <a:gd name="T8" fmla="*/ 0 60000 65536"/>
                      <a:gd name="T9" fmla="*/ 0 w 167"/>
                      <a:gd name="T10" fmla="*/ 0 h 301"/>
                      <a:gd name="T11" fmla="*/ 167 w 167"/>
                      <a:gd name="T12" fmla="*/ 301 h 3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7" h="301">
                        <a:moveTo>
                          <a:pt x="0" y="0"/>
                        </a:moveTo>
                        <a:cubicBezTo>
                          <a:pt x="14" y="17"/>
                          <a:pt x="59" y="52"/>
                          <a:pt x="87" y="103"/>
                        </a:cubicBezTo>
                        <a:cubicBezTo>
                          <a:pt x="114" y="153"/>
                          <a:pt x="150" y="259"/>
                          <a:pt x="167" y="30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1" name="Freeform 46">
                    <a:extLst>
                      <a:ext uri="{FF2B5EF4-FFF2-40B4-BE49-F238E27FC236}">
                        <a16:creationId xmlns:a16="http://schemas.microsoft.com/office/drawing/2014/main" id="{F8668EE2-E920-6798-1ECF-1E767EE33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2368"/>
                    <a:ext cx="2622" cy="1109"/>
                  </a:xfrm>
                  <a:custGeom>
                    <a:avLst/>
                    <a:gdLst>
                      <a:gd name="T0" fmla="*/ 0 w 2622"/>
                      <a:gd name="T1" fmla="*/ 1109 h 1109"/>
                      <a:gd name="T2" fmla="*/ 745 w 2622"/>
                      <a:gd name="T3" fmla="*/ 880 h 1109"/>
                      <a:gd name="T4" fmla="*/ 1830 w 2622"/>
                      <a:gd name="T5" fmla="*/ 404 h 1109"/>
                      <a:gd name="T6" fmla="*/ 2622 w 2622"/>
                      <a:gd name="T7" fmla="*/ 0 h 110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22"/>
                      <a:gd name="T13" fmla="*/ 0 h 1109"/>
                      <a:gd name="T14" fmla="*/ 2622 w 2622"/>
                      <a:gd name="T15" fmla="*/ 1109 h 110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22" h="1109">
                        <a:moveTo>
                          <a:pt x="0" y="1109"/>
                        </a:moveTo>
                        <a:cubicBezTo>
                          <a:pt x="220" y="1053"/>
                          <a:pt x="440" y="997"/>
                          <a:pt x="745" y="880"/>
                        </a:cubicBezTo>
                        <a:cubicBezTo>
                          <a:pt x="1049" y="762"/>
                          <a:pt x="1517" y="550"/>
                          <a:pt x="1830" y="404"/>
                        </a:cubicBezTo>
                        <a:cubicBezTo>
                          <a:pt x="2142" y="257"/>
                          <a:pt x="2382" y="128"/>
                          <a:pt x="262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45" name="Group 47">
                  <a:extLst>
                    <a:ext uri="{FF2B5EF4-FFF2-40B4-BE49-F238E27FC236}">
                      <a16:creationId xmlns:a16="http://schemas.microsoft.com/office/drawing/2014/main" id="{5DBB4606-71BA-5ED1-46AE-9D4E06E02B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63" y="3750"/>
                  <a:ext cx="682" cy="326"/>
                  <a:chOff x="1065" y="1322"/>
                  <a:chExt cx="4880" cy="2335"/>
                </a:xfrm>
              </p:grpSpPr>
              <p:sp>
                <p:nvSpPr>
                  <p:cNvPr id="5146" name="AutoShape 48">
                    <a:extLst>
                      <a:ext uri="{FF2B5EF4-FFF2-40B4-BE49-F238E27FC236}">
                        <a16:creationId xmlns:a16="http://schemas.microsoft.com/office/drawing/2014/main" id="{BE64E075-A1CF-88B8-6B84-4EB97696E3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388417">
                    <a:off x="5568" y="2199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47" name="AutoShape 49">
                    <a:extLst>
                      <a:ext uri="{FF2B5EF4-FFF2-40B4-BE49-F238E27FC236}">
                        <a16:creationId xmlns:a16="http://schemas.microsoft.com/office/drawing/2014/main" id="{BD0AF3F3-A18B-DB81-1E46-9ADFE060DD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6316978">
                    <a:off x="3506" y="1573"/>
                    <a:ext cx="447" cy="294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48" name="AutoShape 50">
                    <a:extLst>
                      <a:ext uri="{FF2B5EF4-FFF2-40B4-BE49-F238E27FC236}">
                        <a16:creationId xmlns:a16="http://schemas.microsoft.com/office/drawing/2014/main" id="{8A603506-0005-C014-8E1D-525F273944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586815">
                    <a:off x="1911" y="2005"/>
                    <a:ext cx="447" cy="287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49" name="AutoShape 51">
                    <a:extLst>
                      <a:ext uri="{FF2B5EF4-FFF2-40B4-BE49-F238E27FC236}">
                        <a16:creationId xmlns:a16="http://schemas.microsoft.com/office/drawing/2014/main" id="{6A38D91C-67E3-1E3E-7394-65A62105AD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9861173" flipH="1">
                    <a:off x="2347" y="1392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50" name="AutoShape 52">
                    <a:extLst>
                      <a:ext uri="{FF2B5EF4-FFF2-40B4-BE49-F238E27FC236}">
                        <a16:creationId xmlns:a16="http://schemas.microsoft.com/office/drawing/2014/main" id="{EDA6E3F6-83DF-1611-6A9F-E78E0D0A95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317295" flipH="1">
                    <a:off x="2829" y="3358"/>
                    <a:ext cx="462" cy="299"/>
                  </a:xfrm>
                  <a:prstGeom prst="triangle">
                    <a:avLst>
                      <a:gd name="adj" fmla="val 5756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51" name="AutoShape 53">
                    <a:extLst>
                      <a:ext uri="{FF2B5EF4-FFF2-40B4-BE49-F238E27FC236}">
                        <a16:creationId xmlns:a16="http://schemas.microsoft.com/office/drawing/2014/main" id="{ABE6738E-98DD-E496-6E17-0DC8F2C4CB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848965" flipH="1">
                    <a:off x="4975" y="1322"/>
                    <a:ext cx="447" cy="298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52" name="AutoShape 54">
                    <a:extLst>
                      <a:ext uri="{FF2B5EF4-FFF2-40B4-BE49-F238E27FC236}">
                        <a16:creationId xmlns:a16="http://schemas.microsoft.com/office/drawing/2014/main" id="{89BCDB78-FCFD-8870-A4D5-37564A7872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584762">
                    <a:off x="954" y="2806"/>
                    <a:ext cx="468" cy="245"/>
                  </a:xfrm>
                  <a:prstGeom prst="triangle">
                    <a:avLst>
                      <a:gd name="adj" fmla="val 48153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rect">
                      <a:fillToRect l="100000" b="10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pic>
            <p:nvPicPr>
              <p:cNvPr id="914487" name="Picture 55">
                <a:extLst>
                  <a:ext uri="{FF2B5EF4-FFF2-40B4-BE49-F238E27FC236}">
                    <a16:creationId xmlns:a16="http://schemas.microsoft.com/office/drawing/2014/main" id="{15FAC038-3ECF-697E-C2B7-092EDAF26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D2D3FF"/>
                  </a:clrFrom>
                  <a:clrTo>
                    <a:srgbClr val="D2D3FF">
                      <a:alpha val="0"/>
                    </a:srgbClr>
                  </a:clrTo>
                </a:clrChange>
              </a:blip>
              <a:srcRect r="-6483" b="52147"/>
              <a:stretch>
                <a:fillRect/>
              </a:stretch>
            </p:blipFill>
            <p:spPr bwMode="auto">
              <a:xfrm>
                <a:off x="3425" y="801"/>
                <a:ext cx="677" cy="8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</p:pic>
          <p:pic>
            <p:nvPicPr>
              <p:cNvPr id="914488" name="Picture 56">
                <a:extLst>
                  <a:ext uri="{FF2B5EF4-FFF2-40B4-BE49-F238E27FC236}">
                    <a16:creationId xmlns:a16="http://schemas.microsoft.com/office/drawing/2014/main" id="{0C2178CD-983E-D9BF-8323-A58780BEB7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16" y="2298"/>
                <a:ext cx="662" cy="70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18900000" algn="ctr" rotWithShape="0">
                  <a:srgbClr val="000000">
                    <a:alpha val="74997"/>
                  </a:srgbClr>
                </a:outerShdw>
              </a:effectLst>
            </p:spPr>
          </p:pic>
          <p:pic>
            <p:nvPicPr>
              <p:cNvPr id="914489" name="Picture 57">
                <a:extLst>
                  <a:ext uri="{FF2B5EF4-FFF2-40B4-BE49-F238E27FC236}">
                    <a16:creationId xmlns:a16="http://schemas.microsoft.com/office/drawing/2014/main" id="{5CB4C8FB-1667-3CCE-0406-26C1E9CB3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79" y="2337"/>
                <a:ext cx="702" cy="6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18900000" algn="ctr" rotWithShape="0">
                  <a:srgbClr val="000000">
                    <a:alpha val="74997"/>
                  </a:srgbClr>
                </a:outerShdw>
              </a:effectLst>
            </p:spPr>
          </p:pic>
          <p:pic>
            <p:nvPicPr>
              <p:cNvPr id="5138" name="Picture 58">
                <a:extLst>
                  <a:ext uri="{FF2B5EF4-FFF2-40B4-BE49-F238E27FC236}">
                    <a16:creationId xmlns:a16="http://schemas.microsoft.com/office/drawing/2014/main" id="{7B388E5D-CDEC-9C6B-6873-23B12331D2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22" r="29924" b="11539"/>
              <a:stretch>
                <a:fillRect/>
              </a:stretch>
            </p:blipFill>
            <p:spPr bwMode="auto">
              <a:xfrm>
                <a:off x="4101" y="967"/>
                <a:ext cx="301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9" name="Picture 59">
                <a:extLst>
                  <a:ext uri="{FF2B5EF4-FFF2-40B4-BE49-F238E27FC236}">
                    <a16:creationId xmlns:a16="http://schemas.microsoft.com/office/drawing/2014/main" id="{5D294FED-4AF1-3705-7B73-27A3645CE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" y="1551"/>
                <a:ext cx="655" cy="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" name="Group 60">
              <a:extLst>
                <a:ext uri="{FF2B5EF4-FFF2-40B4-BE49-F238E27FC236}">
                  <a16:creationId xmlns:a16="http://schemas.microsoft.com/office/drawing/2014/main" id="{442C9411-851C-61DD-9A49-E36FFD073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400" y="1317625"/>
              <a:ext cx="3917950" cy="3500438"/>
              <a:chOff x="4361" y="1137"/>
              <a:chExt cx="1058" cy="945"/>
            </a:xfrm>
          </p:grpSpPr>
          <p:sp>
            <p:nvSpPr>
              <p:cNvPr id="5131" name="AutoShape 61">
                <a:extLst>
                  <a:ext uri="{FF2B5EF4-FFF2-40B4-BE49-F238E27FC236}">
                    <a16:creationId xmlns:a16="http://schemas.microsoft.com/office/drawing/2014/main" id="{7AF17E54-3843-D028-375C-1B8E6503F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1137"/>
                <a:ext cx="1058" cy="945"/>
              </a:xfrm>
              <a:prstGeom prst="cube">
                <a:avLst>
                  <a:gd name="adj" fmla="val 25000"/>
                </a:avLst>
              </a:prstGeom>
              <a:solidFill>
                <a:srgbClr val="FFFE03">
                  <a:alpha val="3215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4494" name="Text Box 62">
                <a:extLst>
                  <a:ext uri="{FF2B5EF4-FFF2-40B4-BE49-F238E27FC236}">
                    <a16:creationId xmlns:a16="http://schemas.microsoft.com/office/drawing/2014/main" id="{4624A8AA-84F7-896C-EAC2-1C6B1D02E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2" y="1787"/>
                <a:ext cx="50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</p:txBody>
          </p:sp>
        </p:grpSp>
        <p:sp>
          <p:nvSpPr>
            <p:cNvPr id="914495" name="Text Box 63">
              <a:extLst>
                <a:ext uri="{FF2B5EF4-FFF2-40B4-BE49-F238E27FC236}">
                  <a16:creationId xmlns:a16="http://schemas.microsoft.com/office/drawing/2014/main" id="{CCE3B217-7ADE-A4DD-1740-104B619E1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740819" y="3275806"/>
              <a:ext cx="706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signs</a:t>
              </a:r>
            </a:p>
          </p:txBody>
        </p:sp>
        <p:sp>
          <p:nvSpPr>
            <p:cNvPr id="914496" name="Text Box 64">
              <a:extLst>
                <a:ext uri="{FF2B5EF4-FFF2-40B4-BE49-F238E27FC236}">
                  <a16:creationId xmlns:a16="http://schemas.microsoft.com/office/drawing/2014/main" id="{5C247F34-C46D-86E8-F1D7-50E8C0C35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95362">
              <a:off x="6656388" y="4143375"/>
              <a:ext cx="9874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DE" alt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realities</a:t>
              </a:r>
              <a:endPara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14497" name="Text Box 65">
              <a:extLst>
                <a:ext uri="{FF2B5EF4-FFF2-40B4-BE49-F238E27FC236}">
                  <a16:creationId xmlns:a16="http://schemas.microsoft.com/office/drawing/2014/main" id="{7FD7C4E0-546E-9026-66FD-3EEAA691D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3863" y="4819650"/>
              <a:ext cx="17637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DE" alt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communication</a:t>
              </a:r>
              <a:endPara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4">
            <a:extLst>
              <a:ext uri="{FF2B5EF4-FFF2-40B4-BE49-F238E27FC236}">
                <a16:creationId xmlns:a16="http://schemas.microsoft.com/office/drawing/2014/main" id="{3B7A4351-2337-9100-54C3-79BBC72D1C0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-85724" y="3416300"/>
            <a:ext cx="6191250" cy="174625"/>
          </a:xfrm>
          <a:prstGeom prst="rightArrow">
            <a:avLst>
              <a:gd name="adj1" fmla="val 49093"/>
              <a:gd name="adj2" fmla="val 518851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2EB19433-5CCD-36D8-8E8B-0D1B7DFD8F38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5251450"/>
            <a:ext cx="1150938" cy="457200"/>
            <a:chOff x="1232" y="3308"/>
            <a:chExt cx="725" cy="288"/>
          </a:xfrm>
        </p:grpSpPr>
        <p:sp>
          <p:nvSpPr>
            <p:cNvPr id="38939" name="AutoShape 8">
              <a:extLst>
                <a:ext uri="{FF2B5EF4-FFF2-40B4-BE49-F238E27FC236}">
                  <a16:creationId xmlns:a16="http://schemas.microsoft.com/office/drawing/2014/main" id="{FD0BF0A0-BA2A-250B-0BE8-5D1C01A4C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3402"/>
              <a:ext cx="118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913" name="Text Box 9">
              <a:extLst>
                <a:ext uri="{FF2B5EF4-FFF2-40B4-BE49-F238E27FC236}">
                  <a16:creationId xmlns:a16="http://schemas.microsoft.com/office/drawing/2014/main" id="{4FD0B589-94B1-6439-F17A-536FC5DAC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" y="3308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Facts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3" name="Group 45">
            <a:extLst>
              <a:ext uri="{FF2B5EF4-FFF2-40B4-BE49-F238E27FC236}">
                <a16:creationId xmlns:a16="http://schemas.microsoft.com/office/drawing/2014/main" id="{8EBFD9A1-0E11-8298-C7BA-1B48E1A5AAFD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3357563"/>
            <a:ext cx="1439863" cy="457200"/>
            <a:chOff x="1050" y="2115"/>
            <a:chExt cx="907" cy="288"/>
          </a:xfrm>
        </p:grpSpPr>
        <p:sp>
          <p:nvSpPr>
            <p:cNvPr id="38937" name="AutoShape 14">
              <a:extLst>
                <a:ext uri="{FF2B5EF4-FFF2-40B4-BE49-F238E27FC236}">
                  <a16:creationId xmlns:a16="http://schemas.microsoft.com/office/drawing/2014/main" id="{03AB8B74-AC31-E547-AB3E-6F9F82F66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2205"/>
              <a:ext cx="118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919" name="Text Box 15">
              <a:extLst>
                <a:ext uri="{FF2B5EF4-FFF2-40B4-BE49-F238E27FC236}">
                  <a16:creationId xmlns:a16="http://schemas.microsoft.com/office/drawing/2014/main" id="{CC031EEC-77C8-0A54-D0E2-530707497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115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Process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09EF7C8A-2B34-151E-2CAF-787BD5CB137B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1549400"/>
            <a:ext cx="1454150" cy="457200"/>
            <a:chOff x="1040" y="976"/>
            <a:chExt cx="916" cy="288"/>
          </a:xfrm>
        </p:grpSpPr>
        <p:sp>
          <p:nvSpPr>
            <p:cNvPr id="38935" name="AutoShape 20">
              <a:extLst>
                <a:ext uri="{FF2B5EF4-FFF2-40B4-BE49-F238E27FC236}">
                  <a16:creationId xmlns:a16="http://schemas.microsoft.com/office/drawing/2014/main" id="{4100D287-DDF4-9F0B-DA7E-2C280A6DC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62"/>
              <a:ext cx="118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925" name="Text Box 21">
              <a:extLst>
                <a:ext uri="{FF2B5EF4-FFF2-40B4-BE49-F238E27FC236}">
                  <a16:creationId xmlns:a16="http://schemas.microsoft.com/office/drawing/2014/main" id="{6C5F0FF4-9E96-27EB-0546-4F55AA19B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" y="976"/>
              <a:ext cx="7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Gesture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0989BCCA-3E65-9067-8313-3B6257E4D8A6}"/>
              </a:ext>
            </a:extLst>
          </p:cNvPr>
          <p:cNvGrpSpPr>
            <a:grpSpLocks/>
          </p:cNvGrpSpPr>
          <p:nvPr/>
        </p:nvGrpSpPr>
        <p:grpSpPr bwMode="auto">
          <a:xfrm>
            <a:off x="3263900" y="909638"/>
            <a:ext cx="4408488" cy="1690687"/>
            <a:chOff x="2056" y="573"/>
            <a:chExt cx="2777" cy="1065"/>
          </a:xfrm>
        </p:grpSpPr>
        <p:sp>
          <p:nvSpPr>
            <p:cNvPr id="38929" name="AutoShape 23">
              <a:extLst>
                <a:ext uri="{FF2B5EF4-FFF2-40B4-BE49-F238E27FC236}">
                  <a16:creationId xmlns:a16="http://schemas.microsoft.com/office/drawing/2014/main" id="{EC93F7DE-891A-7BA0-8BFE-FA0BD9B8B3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14" y="515"/>
              <a:ext cx="1065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8930" name="Group 29">
              <a:extLst>
                <a:ext uri="{FF2B5EF4-FFF2-40B4-BE49-F238E27FC236}">
                  <a16:creationId xmlns:a16="http://schemas.microsoft.com/office/drawing/2014/main" id="{806D3089-8B35-ACD2-AB45-55871036B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9" y="683"/>
              <a:ext cx="1634" cy="719"/>
              <a:chOff x="1152" y="344"/>
              <a:chExt cx="1840" cy="1859"/>
            </a:xfrm>
          </p:grpSpPr>
          <p:sp>
            <p:nvSpPr>
              <p:cNvPr id="38932" name="Line 30">
                <a:extLst>
                  <a:ext uri="{FF2B5EF4-FFF2-40B4-BE49-F238E27FC236}">
                    <a16:creationId xmlns:a16="http://schemas.microsoft.com/office/drawing/2014/main" id="{628F3A1D-EE4C-5A53-7293-9B402E362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4" y="1676"/>
                <a:ext cx="933" cy="527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3" name="Line 31">
                <a:extLst>
                  <a:ext uri="{FF2B5EF4-FFF2-40B4-BE49-F238E27FC236}">
                    <a16:creationId xmlns:a16="http://schemas.microsoft.com/office/drawing/2014/main" id="{79AD391E-41D5-30F9-FBC4-F696FD6E4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840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4" name="Line 32">
                <a:extLst>
                  <a:ext uri="{FF2B5EF4-FFF2-40B4-BE49-F238E27FC236}">
                    <a16:creationId xmlns:a16="http://schemas.microsoft.com/office/drawing/2014/main" id="{409D5A72-AB4F-D7B6-54E8-2532F472E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344"/>
                <a:ext cx="0" cy="1336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31" name="Picture 34">
              <a:extLst>
                <a:ext uri="{FF2B5EF4-FFF2-40B4-BE49-F238E27FC236}">
                  <a16:creationId xmlns:a16="http://schemas.microsoft.com/office/drawing/2014/main" id="{EC99F85F-CB28-E27A-4F13-1176AE024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648"/>
              <a:ext cx="1055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E58C2BBA-EE63-6280-C47C-DFEDF83510D5}"/>
              </a:ext>
            </a:extLst>
          </p:cNvPr>
          <p:cNvGrpSpPr>
            <a:grpSpLocks/>
          </p:cNvGrpSpPr>
          <p:nvPr/>
        </p:nvGrpSpPr>
        <p:grpSpPr bwMode="auto">
          <a:xfrm>
            <a:off x="3259138" y="4713288"/>
            <a:ext cx="4610100" cy="1604962"/>
            <a:chOff x="2053" y="2969"/>
            <a:chExt cx="2904" cy="1011"/>
          </a:xfrm>
        </p:grpSpPr>
        <p:sp>
          <p:nvSpPr>
            <p:cNvPr id="38927" name="AutoShape 11">
              <a:extLst>
                <a:ext uri="{FF2B5EF4-FFF2-40B4-BE49-F238E27FC236}">
                  <a16:creationId xmlns:a16="http://schemas.microsoft.com/office/drawing/2014/main" id="{69857877-C0CB-5676-6D22-6C1051C8A1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38" y="2884"/>
              <a:ext cx="1011" cy="118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891940" name="Picture 36">
              <a:extLst>
                <a:ext uri="{FF2B5EF4-FFF2-40B4-BE49-F238E27FC236}">
                  <a16:creationId xmlns:a16="http://schemas.microsoft.com/office/drawing/2014/main" id="{23B59FB3-F4BE-5F29-84B1-C0DB7AE4E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644" t="5579" r="18703" b="12090"/>
            <a:stretch>
              <a:fillRect/>
            </a:stretch>
          </p:blipFill>
          <p:spPr bwMode="auto">
            <a:xfrm>
              <a:off x="3236" y="3058"/>
              <a:ext cx="1721" cy="8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18900000" algn="ctr" rotWithShape="0">
                <a:srgbClr val="000000">
                  <a:alpha val="74997"/>
                </a:srgbClr>
              </a:outerShdw>
            </a:effectLst>
          </p:spPr>
        </p:pic>
      </p:grpSp>
      <p:sp>
        <p:nvSpPr>
          <p:cNvPr id="891944" name="Text Box 40">
            <a:extLst>
              <a:ext uri="{FF2B5EF4-FFF2-40B4-BE49-F238E27FC236}">
                <a16:creationId xmlns:a16="http://schemas.microsoft.com/office/drawing/2014/main" id="{4003AA13-2C0E-F900-18C4-A9CF5117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1544638"/>
            <a:ext cx="115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 make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  <p:sp>
        <p:nvSpPr>
          <p:cNvPr id="891945" name="Text Box 41">
            <a:extLst>
              <a:ext uri="{FF2B5EF4-FFF2-40B4-BE49-F238E27FC236}">
                <a16:creationId xmlns:a16="http://schemas.microsoft.com/office/drawing/2014/main" id="{B5A41EC7-E099-9045-1FA1-B0C537017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050" y="3263900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 refer to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  <p:sp>
        <p:nvSpPr>
          <p:cNvPr id="891946" name="Text Box 42">
            <a:extLst>
              <a:ext uri="{FF2B5EF4-FFF2-40B4-BE49-F238E27FC236}">
                <a16:creationId xmlns:a16="http://schemas.microsoft.com/office/drawing/2014/main" id="{1D3E050A-2626-1337-1E77-F9B31729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5" y="5213350"/>
            <a:ext cx="183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 be the case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  <p:grpSp>
        <p:nvGrpSpPr>
          <p:cNvPr id="8" name="Group 48">
            <a:extLst>
              <a:ext uri="{FF2B5EF4-FFF2-40B4-BE49-F238E27FC236}">
                <a16:creationId xmlns:a16="http://schemas.microsoft.com/office/drawing/2014/main" id="{F99D0D45-CCD2-E5E2-AE17-42097B9D3D7E}"/>
              </a:ext>
            </a:extLst>
          </p:cNvPr>
          <p:cNvGrpSpPr>
            <a:grpSpLocks/>
          </p:cNvGrpSpPr>
          <p:nvPr/>
        </p:nvGrpSpPr>
        <p:grpSpPr bwMode="auto">
          <a:xfrm>
            <a:off x="3235325" y="2936875"/>
            <a:ext cx="5262563" cy="1343025"/>
            <a:chOff x="2038" y="1850"/>
            <a:chExt cx="3315" cy="846"/>
          </a:xfrm>
        </p:grpSpPr>
        <p:sp>
          <p:nvSpPr>
            <p:cNvPr id="38924" name="AutoShape 17">
              <a:extLst>
                <a:ext uri="{FF2B5EF4-FFF2-40B4-BE49-F238E27FC236}">
                  <a16:creationId xmlns:a16="http://schemas.microsoft.com/office/drawing/2014/main" id="{DE04A2DA-D3A6-5F2C-11AE-B69D0F6D73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06" y="1682"/>
              <a:ext cx="846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8925" name="Picture 38" descr="&#9;midi3.jpg                                                      00063E96Extra                          BF31C3C3:">
              <a:extLst>
                <a:ext uri="{FF2B5EF4-FFF2-40B4-BE49-F238E27FC236}">
                  <a16:creationId xmlns:a16="http://schemas.microsoft.com/office/drawing/2014/main" id="{DF07000E-4143-3B35-5C4A-83AB1396A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0"/>
            <a:stretch>
              <a:fillRect/>
            </a:stretch>
          </p:blipFill>
          <p:spPr bwMode="auto">
            <a:xfrm>
              <a:off x="2809" y="1977"/>
              <a:ext cx="254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947" name="Text Box 43">
              <a:extLst>
                <a:ext uri="{FF2B5EF4-FFF2-40B4-BE49-F238E27FC236}">
                  <a16:creationId xmlns:a16="http://schemas.microsoft.com/office/drawing/2014/main" id="{7A64530B-3273-4148-717F-A9123E471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884"/>
              <a:ext cx="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MIDI</a:t>
              </a:r>
              <a:endParaRPr lang="de-CH" alt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sp>
        <p:nvSpPr>
          <p:cNvPr id="31" name="Text Box 12">
            <a:extLst>
              <a:ext uri="{FF2B5EF4-FFF2-40B4-BE49-F238E27FC236}">
                <a16:creationId xmlns:a16="http://schemas.microsoft.com/office/drawing/2014/main" id="{14D07C7C-7C22-FC6E-4F39-CB5CD2D5CC03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231900" y="7938"/>
            <a:ext cx="183356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44" grpId="0" autoUpdateAnimBg="0"/>
      <p:bldP spid="891945" grpId="0" autoUpdateAnimBg="0"/>
      <p:bldP spid="89194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41">
            <a:extLst>
              <a:ext uri="{FF2B5EF4-FFF2-40B4-BE49-F238E27FC236}">
                <a16:creationId xmlns:a16="http://schemas.microsoft.com/office/drawing/2014/main" id="{B140E982-142C-BA55-C3DD-5CCA38E07D9E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407988"/>
            <a:ext cx="3489325" cy="6191250"/>
            <a:chOff x="1040" y="257"/>
            <a:chExt cx="2198" cy="3900"/>
          </a:xfrm>
        </p:grpSpPr>
        <p:grpSp>
          <p:nvGrpSpPr>
            <p:cNvPr id="40968" name="Group 40">
              <a:extLst>
                <a:ext uri="{FF2B5EF4-FFF2-40B4-BE49-F238E27FC236}">
                  <a16:creationId xmlns:a16="http://schemas.microsoft.com/office/drawing/2014/main" id="{FD0282FA-C158-FF0B-20B6-E0F60C464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0" y="257"/>
              <a:ext cx="917" cy="3900"/>
              <a:chOff x="1040" y="257"/>
              <a:chExt cx="917" cy="3900"/>
            </a:xfrm>
          </p:grpSpPr>
          <p:sp>
            <p:nvSpPr>
              <p:cNvPr id="40972" name="AutoShape 3">
                <a:extLst>
                  <a:ext uri="{FF2B5EF4-FFF2-40B4-BE49-F238E27FC236}">
                    <a16:creationId xmlns:a16="http://schemas.microsoft.com/office/drawing/2014/main" id="{6B4E80FC-F558-D034-32ED-C4BB37886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-54" y="2152"/>
                <a:ext cx="3900" cy="110"/>
              </a:xfrm>
              <a:prstGeom prst="rightArrow">
                <a:avLst>
                  <a:gd name="adj1" fmla="val 49093"/>
                  <a:gd name="adj2" fmla="val 518851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973" name="Group 5">
                <a:extLst>
                  <a:ext uri="{FF2B5EF4-FFF2-40B4-BE49-F238E27FC236}">
                    <a16:creationId xmlns:a16="http://schemas.microsoft.com/office/drawing/2014/main" id="{86DEAC79-17F7-F76A-19CE-873FFCE00F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2" y="3308"/>
                <a:ext cx="725" cy="288"/>
                <a:chOff x="1232" y="3308"/>
                <a:chExt cx="725" cy="288"/>
              </a:xfrm>
            </p:grpSpPr>
            <p:sp>
              <p:nvSpPr>
                <p:cNvPr id="40980" name="AutoShape 6">
                  <a:extLst>
                    <a:ext uri="{FF2B5EF4-FFF2-40B4-BE49-F238E27FC236}">
                      <a16:creationId xmlns:a16="http://schemas.microsoft.com/office/drawing/2014/main" id="{74C86A81-D757-5721-78FF-A0C9C6547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9" y="3402"/>
                  <a:ext cx="118" cy="109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93959" name="Text Box 7">
                  <a:extLst>
                    <a:ext uri="{FF2B5EF4-FFF2-40B4-BE49-F238E27FC236}">
                      <a16:creationId xmlns:a16="http://schemas.microsoft.com/office/drawing/2014/main" id="{814E37CE-3DFE-86A9-893A-CB309C0898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2" y="3308"/>
                  <a:ext cx="52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r>
                    <a:rPr lang="de-CH" altLang="en-US" sz="2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</a:rPr>
                    <a:t>Facts</a:t>
                  </a:r>
                  <a:endPara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2"/>
                  </a:endParaRPr>
                </a:p>
              </p:txBody>
            </p:sp>
          </p:grpSp>
          <p:grpSp>
            <p:nvGrpSpPr>
              <p:cNvPr id="40974" name="Group 8">
                <a:extLst>
                  <a:ext uri="{FF2B5EF4-FFF2-40B4-BE49-F238E27FC236}">
                    <a16:creationId xmlns:a16="http://schemas.microsoft.com/office/drawing/2014/main" id="{E97F6F9E-B8D9-A7BE-99BE-F98099A0F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" y="2115"/>
                <a:ext cx="907" cy="288"/>
                <a:chOff x="1050" y="2115"/>
                <a:chExt cx="907" cy="288"/>
              </a:xfrm>
            </p:grpSpPr>
            <p:sp>
              <p:nvSpPr>
                <p:cNvPr id="40978" name="AutoShape 9">
                  <a:extLst>
                    <a:ext uri="{FF2B5EF4-FFF2-40B4-BE49-F238E27FC236}">
                      <a16:creationId xmlns:a16="http://schemas.microsoft.com/office/drawing/2014/main" id="{D2D7B811-46C6-91EA-8C07-49710D7F2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9" y="2205"/>
                  <a:ext cx="118" cy="109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93962" name="Text Box 10">
                  <a:extLst>
                    <a:ext uri="{FF2B5EF4-FFF2-40B4-BE49-F238E27FC236}">
                      <a16:creationId xmlns:a16="http://schemas.microsoft.com/office/drawing/2014/main" id="{AD7E826B-E21D-A5D3-20A3-87660407A0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0" y="2115"/>
                  <a:ext cx="70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r>
                    <a:rPr lang="de-CH" altLang="en-US" sz="2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</a:rPr>
                    <a:t>Process</a:t>
                  </a:r>
                  <a:endPara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2"/>
                  </a:endParaRPr>
                </a:p>
              </p:txBody>
            </p:sp>
          </p:grpSp>
          <p:grpSp>
            <p:nvGrpSpPr>
              <p:cNvPr id="40975" name="Group 11">
                <a:extLst>
                  <a:ext uri="{FF2B5EF4-FFF2-40B4-BE49-F238E27FC236}">
                    <a16:creationId xmlns:a16="http://schemas.microsoft.com/office/drawing/2014/main" id="{3E4F24C7-290B-332A-E7CE-1A35701C7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0" y="976"/>
                <a:ext cx="916" cy="288"/>
                <a:chOff x="1040" y="976"/>
                <a:chExt cx="916" cy="288"/>
              </a:xfrm>
            </p:grpSpPr>
            <p:sp>
              <p:nvSpPr>
                <p:cNvPr id="40976" name="AutoShape 12">
                  <a:extLst>
                    <a:ext uri="{FF2B5EF4-FFF2-40B4-BE49-F238E27FC236}">
                      <a16:creationId xmlns:a16="http://schemas.microsoft.com/office/drawing/2014/main" id="{1E991F2F-2713-7BAD-7417-20F9321F8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1062"/>
                  <a:ext cx="118" cy="109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93965" name="Text Box 13">
                  <a:extLst>
                    <a:ext uri="{FF2B5EF4-FFF2-40B4-BE49-F238E27FC236}">
                      <a16:creationId xmlns:a16="http://schemas.microsoft.com/office/drawing/2014/main" id="{3A4CC1FD-E44C-5AB6-C690-9F24FB8967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40" y="976"/>
                  <a:ext cx="71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r>
                    <a:rPr lang="de-CH" altLang="en-US" sz="2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</a:rPr>
                    <a:t>Gesture</a:t>
                  </a:r>
                  <a:endPara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2"/>
                  </a:endParaRPr>
                </a:p>
              </p:txBody>
            </p:sp>
          </p:grpSp>
        </p:grpSp>
        <p:sp>
          <p:nvSpPr>
            <p:cNvPr id="40969" name="AutoShape 15">
              <a:extLst>
                <a:ext uri="{FF2B5EF4-FFF2-40B4-BE49-F238E27FC236}">
                  <a16:creationId xmlns:a16="http://schemas.microsoft.com/office/drawing/2014/main" id="{FD1A42E1-C524-3CB5-5C39-B4FCFD2A89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14" y="515"/>
              <a:ext cx="1065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0" name="AutoShape 22">
              <a:extLst>
                <a:ext uri="{FF2B5EF4-FFF2-40B4-BE49-F238E27FC236}">
                  <a16:creationId xmlns:a16="http://schemas.microsoft.com/office/drawing/2014/main" id="{63AAECFE-89CF-D426-9E18-5EBB1AE3BB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38" y="2884"/>
              <a:ext cx="1011" cy="118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1" name="AutoShape 28">
              <a:extLst>
                <a:ext uri="{FF2B5EF4-FFF2-40B4-BE49-F238E27FC236}">
                  <a16:creationId xmlns:a16="http://schemas.microsoft.com/office/drawing/2014/main" id="{463A0B48-722C-4609-4693-3FC810FA7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06" y="1682"/>
              <a:ext cx="846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93984" name="AutoShape 32">
            <a:extLst>
              <a:ext uri="{FF2B5EF4-FFF2-40B4-BE49-F238E27FC236}">
                <a16:creationId xmlns:a16="http://schemas.microsoft.com/office/drawing/2014/main" id="{4A033B22-189F-9C9D-A29E-84085C17E0F5}"/>
              </a:ext>
            </a:extLst>
          </p:cNvPr>
          <p:cNvSpPr>
            <a:spLocks noChangeArrowheads="1"/>
          </p:cNvSpPr>
          <p:nvPr/>
        </p:nvSpPr>
        <p:spPr bwMode="auto">
          <a:xfrm rot="2483286">
            <a:off x="7424738" y="3314700"/>
            <a:ext cx="536575" cy="922338"/>
          </a:xfrm>
          <a:prstGeom prst="upDownArrow">
            <a:avLst>
              <a:gd name="adj1" fmla="val 26648"/>
              <a:gd name="adj2" fmla="val 6033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2228" name="iphone.mov" descr="/Users/mazzola/MaMuTh/SchoolOfMusic/courses/spring07/materials/iphone.mov">
            <a:hlinkClick r:id="" action="ppaction://media"/>
            <a:extLst>
              <a:ext uri="{FF2B5EF4-FFF2-40B4-BE49-F238E27FC236}">
                <a16:creationId xmlns:a16="http://schemas.microsoft.com/office/drawing/2014/main" id="{932CB720-D74B-8F4E-D0E3-3CC9F868FD62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76200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2">
            <a:extLst>
              <a:ext uri="{FF2B5EF4-FFF2-40B4-BE49-F238E27FC236}">
                <a16:creationId xmlns:a16="http://schemas.microsoft.com/office/drawing/2014/main" id="{2CC347FD-E384-FFA3-FE40-F10F50FEB168}"/>
              </a:ext>
            </a:extLst>
          </p:cNvPr>
          <p:cNvGrpSpPr>
            <a:grpSpLocks/>
          </p:cNvGrpSpPr>
          <p:nvPr/>
        </p:nvGrpSpPr>
        <p:grpSpPr bwMode="auto">
          <a:xfrm>
            <a:off x="5665788" y="4835525"/>
            <a:ext cx="3905250" cy="1562100"/>
            <a:chOff x="3569" y="3046"/>
            <a:chExt cx="2460" cy="984"/>
          </a:xfrm>
        </p:grpSpPr>
        <p:pic>
          <p:nvPicPr>
            <p:cNvPr id="40966" name="Picture 38" descr="&#9;face.tiff                                                      000E82EDExtra                          BF316153:">
              <a:extLst>
                <a:ext uri="{FF2B5EF4-FFF2-40B4-BE49-F238E27FC236}">
                  <a16:creationId xmlns:a16="http://schemas.microsoft.com/office/drawing/2014/main" id="{BFB19371-A9D9-5773-C5F9-AD3486165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" y="3304"/>
              <a:ext cx="68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39" descr="&#9;face.tiff                                                      000E82EDExtra                          BF316153:">
              <a:extLst>
                <a:ext uri="{FF2B5EF4-FFF2-40B4-BE49-F238E27FC236}">
                  <a16:creationId xmlns:a16="http://schemas.microsoft.com/office/drawing/2014/main" id="{2A07ED16-64FE-E861-7545-F29807D70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9"/>
            <a:stretch>
              <a:fillRect/>
            </a:stretch>
          </p:blipFill>
          <p:spPr bwMode="auto">
            <a:xfrm>
              <a:off x="4569" y="3046"/>
              <a:ext cx="1460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12">
            <a:extLst>
              <a:ext uri="{FF2B5EF4-FFF2-40B4-BE49-F238E27FC236}">
                <a16:creationId xmlns:a16="http://schemas.microsoft.com/office/drawing/2014/main" id="{C9054814-05C5-F241-4BAC-DDEA6F90F6DE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231900" y="7938"/>
            <a:ext cx="183356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625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8"/>
                </p:tgtEl>
              </p:cMediaNode>
            </p:video>
          </p:childTnLst>
        </p:cTn>
      </p:par>
    </p:tnLst>
    <p:bldLst>
      <p:bldP spid="8939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3">
            <a:extLst>
              <a:ext uri="{FF2B5EF4-FFF2-40B4-BE49-F238E27FC236}">
                <a16:creationId xmlns:a16="http://schemas.microsoft.com/office/drawing/2014/main" id="{3FB9D401-1F55-2562-AD7A-BA8F42335516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407988"/>
            <a:ext cx="1455738" cy="6191250"/>
            <a:chOff x="1040" y="257"/>
            <a:chExt cx="917" cy="3900"/>
          </a:xfrm>
        </p:grpSpPr>
        <p:sp>
          <p:nvSpPr>
            <p:cNvPr id="43017" name="AutoShape 5">
              <a:extLst>
                <a:ext uri="{FF2B5EF4-FFF2-40B4-BE49-F238E27FC236}">
                  <a16:creationId xmlns:a16="http://schemas.microsoft.com/office/drawing/2014/main" id="{39CC1D32-1FE2-5EAC-0C37-64855AEC7E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-54" y="2152"/>
              <a:ext cx="3900" cy="110"/>
            </a:xfrm>
            <a:prstGeom prst="rightArrow">
              <a:avLst>
                <a:gd name="adj1" fmla="val 49093"/>
                <a:gd name="adj2" fmla="val 51885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3018" name="Group 7">
              <a:extLst>
                <a:ext uri="{FF2B5EF4-FFF2-40B4-BE49-F238E27FC236}">
                  <a16:creationId xmlns:a16="http://schemas.microsoft.com/office/drawing/2014/main" id="{E5404FC8-28E6-EBEA-B396-3D2A26D63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2" y="3308"/>
              <a:ext cx="725" cy="288"/>
              <a:chOff x="1232" y="3308"/>
              <a:chExt cx="725" cy="288"/>
            </a:xfrm>
          </p:grpSpPr>
          <p:sp>
            <p:nvSpPr>
              <p:cNvPr id="43025" name="AutoShape 8">
                <a:extLst>
                  <a:ext uri="{FF2B5EF4-FFF2-40B4-BE49-F238E27FC236}">
                    <a16:creationId xmlns:a16="http://schemas.microsoft.com/office/drawing/2014/main" id="{FB55D263-3E78-7B4D-3834-4CA3A6067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" y="3402"/>
                <a:ext cx="118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9017" name="Text Box 9">
                <a:extLst>
                  <a:ext uri="{FF2B5EF4-FFF2-40B4-BE49-F238E27FC236}">
                    <a16:creationId xmlns:a16="http://schemas.microsoft.com/office/drawing/2014/main" id="{51CB46F7-1A8E-FF9B-1368-DFFDED669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2" y="3308"/>
                <a:ext cx="5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Facts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grpSp>
          <p:nvGrpSpPr>
            <p:cNvPr id="43019" name="Group 10">
              <a:extLst>
                <a:ext uri="{FF2B5EF4-FFF2-40B4-BE49-F238E27FC236}">
                  <a16:creationId xmlns:a16="http://schemas.microsoft.com/office/drawing/2014/main" id="{601CFC9B-BCF8-CA90-E480-6BD691038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" y="2115"/>
              <a:ext cx="907" cy="288"/>
              <a:chOff x="1050" y="2115"/>
              <a:chExt cx="907" cy="288"/>
            </a:xfrm>
          </p:grpSpPr>
          <p:sp>
            <p:nvSpPr>
              <p:cNvPr id="43023" name="AutoShape 11">
                <a:extLst>
                  <a:ext uri="{FF2B5EF4-FFF2-40B4-BE49-F238E27FC236}">
                    <a16:creationId xmlns:a16="http://schemas.microsoft.com/office/drawing/2014/main" id="{28AD995E-F072-0EDE-D542-B7BC80690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" y="2205"/>
                <a:ext cx="118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9020" name="Text Box 12">
                <a:extLst>
                  <a:ext uri="{FF2B5EF4-FFF2-40B4-BE49-F238E27FC236}">
                    <a16:creationId xmlns:a16="http://schemas.microsoft.com/office/drawing/2014/main" id="{9037C3FF-9E1A-EAF2-AF93-1AEB6889CA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0" y="2115"/>
                <a:ext cx="70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Process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grpSp>
          <p:nvGrpSpPr>
            <p:cNvPr id="43020" name="Group 13">
              <a:extLst>
                <a:ext uri="{FF2B5EF4-FFF2-40B4-BE49-F238E27FC236}">
                  <a16:creationId xmlns:a16="http://schemas.microsoft.com/office/drawing/2014/main" id="{2DDD872B-9BFF-83EB-827B-33DA6DC9F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0" y="976"/>
              <a:ext cx="916" cy="288"/>
              <a:chOff x="1040" y="976"/>
              <a:chExt cx="916" cy="288"/>
            </a:xfrm>
          </p:grpSpPr>
          <p:sp>
            <p:nvSpPr>
              <p:cNvPr id="43021" name="AutoShape 14">
                <a:extLst>
                  <a:ext uri="{FF2B5EF4-FFF2-40B4-BE49-F238E27FC236}">
                    <a16:creationId xmlns:a16="http://schemas.microsoft.com/office/drawing/2014/main" id="{04AC3ED0-0915-E905-E5F4-116226B28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" y="1062"/>
                <a:ext cx="118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9023" name="Text Box 15">
                <a:extLst>
                  <a:ext uri="{FF2B5EF4-FFF2-40B4-BE49-F238E27FC236}">
                    <a16:creationId xmlns:a16="http://schemas.microsoft.com/office/drawing/2014/main" id="{104F92CB-DB6C-B05B-AE3B-0A05BBE9E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0" y="976"/>
                <a:ext cx="7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Gesture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6FC07663-1339-49E5-CEFF-0D50CE599EDF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1685925"/>
            <a:ext cx="5956300" cy="1984375"/>
            <a:chOff x="2388" y="1069"/>
            <a:chExt cx="3752" cy="1250"/>
          </a:xfrm>
        </p:grpSpPr>
        <p:sp>
          <p:nvSpPr>
            <p:cNvPr id="43015" name="AutoShape 24">
              <a:extLst>
                <a:ext uri="{FF2B5EF4-FFF2-40B4-BE49-F238E27FC236}">
                  <a16:creationId xmlns:a16="http://schemas.microsoft.com/office/drawing/2014/main" id="{B7BDBA02-C7C5-21CF-8CC3-D7269BFB8C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032" y="1425"/>
              <a:ext cx="1250" cy="537"/>
            </a:xfrm>
            <a:prstGeom prst="curvedUpArrow">
              <a:avLst>
                <a:gd name="adj1" fmla="val 46555"/>
                <a:gd name="adj2" fmla="val 93110"/>
                <a:gd name="adj3" fmla="val 33333"/>
              </a:avLst>
            </a:prstGeom>
            <a:gradFill rotWithShape="0">
              <a:gsLst>
                <a:gs pos="0">
                  <a:srgbClr val="FF020B"/>
                </a:gs>
                <a:gs pos="100000">
                  <a:srgbClr val="66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9033" name="Text Box 25">
              <a:extLst>
                <a:ext uri="{FF2B5EF4-FFF2-40B4-BE49-F238E27FC236}">
                  <a16:creationId xmlns:a16="http://schemas.microsoft.com/office/drawing/2014/main" id="{2A663512-CC53-37D0-2485-14BA29FC1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1569"/>
              <a:ext cx="2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disembodiment &amp; schematization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9198B17B-819A-79B5-48F3-297923B733E4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3700463"/>
            <a:ext cx="4584700" cy="1984375"/>
            <a:chOff x="2393" y="2331"/>
            <a:chExt cx="2888" cy="1250"/>
          </a:xfrm>
        </p:grpSpPr>
        <p:sp>
          <p:nvSpPr>
            <p:cNvPr id="43013" name="AutoShape 26">
              <a:extLst>
                <a:ext uri="{FF2B5EF4-FFF2-40B4-BE49-F238E27FC236}">
                  <a16:creationId xmlns:a16="http://schemas.microsoft.com/office/drawing/2014/main" id="{7DE598F1-CAC4-D367-2B8A-82FE622289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037" y="2687"/>
              <a:ext cx="1250" cy="537"/>
            </a:xfrm>
            <a:prstGeom prst="curvedUpArrow">
              <a:avLst>
                <a:gd name="adj1" fmla="val 46555"/>
                <a:gd name="adj2" fmla="val 93110"/>
                <a:gd name="adj3" fmla="val 33333"/>
              </a:avLst>
            </a:prstGeom>
            <a:gradFill rotWithShape="0">
              <a:gsLst>
                <a:gs pos="0">
                  <a:srgbClr val="6699FF"/>
                </a:gs>
                <a:gs pos="100000">
                  <a:srgbClr val="FDFECA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de-DE" altLang="en-US" sz="2400"/>
            </a:p>
          </p:txBody>
        </p:sp>
        <p:sp>
          <p:nvSpPr>
            <p:cNvPr id="939035" name="Text Box 27">
              <a:extLst>
                <a:ext uri="{FF2B5EF4-FFF2-40B4-BE49-F238E27FC236}">
                  <a16:creationId xmlns:a16="http://schemas.microsoft.com/office/drawing/2014/main" id="{3D00772E-74DD-75C3-6028-0408F86B2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2831"/>
              <a:ext cx="2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evaluation &amp; dissection</a:t>
              </a:r>
            </a:p>
          </p:txBody>
        </p:sp>
      </p:grpSp>
      <p:sp>
        <p:nvSpPr>
          <p:cNvPr id="21" name="Text Box 12">
            <a:extLst>
              <a:ext uri="{FF2B5EF4-FFF2-40B4-BE49-F238E27FC236}">
                <a16:creationId xmlns:a16="http://schemas.microsoft.com/office/drawing/2014/main" id="{10A3F543-EB6D-3B4C-4916-ED55A2B35D00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231900" y="7938"/>
            <a:ext cx="183356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3" name="Text Box 3">
            <a:extLst>
              <a:ext uri="{FF2B5EF4-FFF2-40B4-BE49-F238E27FC236}">
                <a16:creationId xmlns:a16="http://schemas.microsoft.com/office/drawing/2014/main" id="{38561CFE-A36A-6ED1-B0B8-27B89565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220663"/>
            <a:ext cx="7472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Louis Hjelmslev‘s Babuschka-Principle</a:t>
            </a:r>
            <a:endParaRPr lang="de-CH" altLang="en-US" sz="2400">
              <a:latin typeface="Times" charset="0"/>
            </a:endParaRPr>
          </a:p>
        </p:txBody>
      </p:sp>
      <p:sp>
        <p:nvSpPr>
          <p:cNvPr id="896004" name="Text Box 4">
            <a:extLst>
              <a:ext uri="{FF2B5EF4-FFF2-40B4-BE49-F238E27FC236}">
                <a16:creationId xmlns:a16="http://schemas.microsoft.com/office/drawing/2014/main" id="{72E698CD-D77A-7079-A356-CE8A9BDC3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4332288"/>
            <a:ext cx="51022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Sign systems are boxed systems, 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having components, which 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are composed of sign subsystems, 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which are again composed of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sign subsystems, etc.  </a:t>
            </a:r>
          </a:p>
        </p:txBody>
      </p:sp>
      <p:pic>
        <p:nvPicPr>
          <p:cNvPr id="896005" name="Picture 5" descr="Matrioshka.jpg                                                 00000816MaMuTh                         B652C206:">
            <a:extLst>
              <a:ext uri="{FF2B5EF4-FFF2-40B4-BE49-F238E27FC236}">
                <a16:creationId xmlns:a16="http://schemas.microsoft.com/office/drawing/2014/main" id="{37C3CA3E-F240-4F55-B44A-CA4E9F17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911225"/>
            <a:ext cx="59404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300"/>
                                        <p:tgtEl>
                                          <p:spTgt spid="89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autoUpdateAnimBg="0"/>
      <p:bldP spid="89600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2095DDE5-963B-8FF6-5E98-E5F3F2B28B13}"/>
              </a:ext>
            </a:extLst>
          </p:cNvPr>
          <p:cNvGrpSpPr>
            <a:grpSpLocks/>
          </p:cNvGrpSpPr>
          <p:nvPr/>
        </p:nvGrpSpPr>
        <p:grpSpPr bwMode="auto">
          <a:xfrm>
            <a:off x="1725613" y="2922588"/>
            <a:ext cx="4148137" cy="2392362"/>
            <a:chOff x="1087" y="1461"/>
            <a:chExt cx="2614" cy="1507"/>
          </a:xfrm>
        </p:grpSpPr>
        <p:grpSp>
          <p:nvGrpSpPr>
            <p:cNvPr id="47133" name="Group 4">
              <a:extLst>
                <a:ext uri="{FF2B5EF4-FFF2-40B4-BE49-F238E27FC236}">
                  <a16:creationId xmlns:a16="http://schemas.microsoft.com/office/drawing/2014/main" id="{53080D45-6F10-11AA-DAF3-49B6FAE48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" y="2536"/>
              <a:ext cx="2614" cy="432"/>
              <a:chOff x="2709" y="3602"/>
              <a:chExt cx="2955" cy="564"/>
            </a:xfrm>
          </p:grpSpPr>
          <p:sp>
            <p:nvSpPr>
              <p:cNvPr id="887813" name="AutoShape 5">
                <a:extLst>
                  <a:ext uri="{FF2B5EF4-FFF2-40B4-BE49-F238E27FC236}">
                    <a16:creationId xmlns:a16="http://schemas.microsoft.com/office/drawing/2014/main" id="{61194D80-6D19-7A89-D1BE-D43443A58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3602"/>
                <a:ext cx="1049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Expression</a:t>
                </a:r>
              </a:p>
            </p:txBody>
          </p:sp>
          <p:sp>
            <p:nvSpPr>
              <p:cNvPr id="887814" name="AutoShape 6">
                <a:extLst>
                  <a:ext uri="{FF2B5EF4-FFF2-40B4-BE49-F238E27FC236}">
                    <a16:creationId xmlns:a16="http://schemas.microsoft.com/office/drawing/2014/main" id="{14BD1D35-F7E4-C91B-55B2-B35ADBD7A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" y="3602"/>
                <a:ext cx="1047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Signification</a:t>
                </a:r>
              </a:p>
            </p:txBody>
          </p:sp>
          <p:sp>
            <p:nvSpPr>
              <p:cNvPr id="887815" name="AutoShape 7">
                <a:extLst>
                  <a:ext uri="{FF2B5EF4-FFF2-40B4-BE49-F238E27FC236}">
                    <a16:creationId xmlns:a16="http://schemas.microsoft.com/office/drawing/2014/main" id="{A1B14B16-5EC2-F6F2-D780-00AAD97D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602"/>
                <a:ext cx="1049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Content</a:t>
                </a:r>
              </a:p>
            </p:txBody>
          </p:sp>
        </p:grpSp>
        <p:sp>
          <p:nvSpPr>
            <p:cNvPr id="47134" name="AutoShape 8">
              <a:extLst>
                <a:ext uri="{FF2B5EF4-FFF2-40B4-BE49-F238E27FC236}">
                  <a16:creationId xmlns:a16="http://schemas.microsoft.com/office/drawing/2014/main" id="{95181607-2526-5557-DD46-74094E829A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20" y="1924"/>
              <a:ext cx="1133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4 w 21600"/>
                <a:gd name="T13" fmla="*/ 5400 h 21600"/>
                <a:gd name="T14" fmla="*/ 1889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7817" name="Rectangle 9">
            <a:extLst>
              <a:ext uri="{FF2B5EF4-FFF2-40B4-BE49-F238E27FC236}">
                <a16:creationId xmlns:a16="http://schemas.microsoft.com/office/drawing/2014/main" id="{2218BBE4-6BAC-D412-452D-8A5B7EBB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3629025"/>
            <a:ext cx="1677988" cy="3667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imes" pitchFamily="2" charset="0"/>
                <a:ea typeface="Osaka" pitchFamily="4" charset="-128"/>
              </a:rPr>
              <a:t>Connotation</a:t>
            </a:r>
            <a:endParaRPr lang="en-US" altLang="en-US">
              <a:solidFill>
                <a:schemeClr val="tx2"/>
              </a:solidFill>
              <a:latin typeface="Times" pitchFamily="2" charset="0"/>
              <a:ea typeface="Osaka" pitchFamily="4" charset="-128"/>
            </a:endParaRPr>
          </a:p>
        </p:txBody>
      </p:sp>
      <p:sp>
        <p:nvSpPr>
          <p:cNvPr id="887825" name="Text Box 17">
            <a:extLst>
              <a:ext uri="{FF2B5EF4-FFF2-40B4-BE49-F238E27FC236}">
                <a16:creationId xmlns:a16="http://schemas.microsoft.com/office/drawing/2014/main" id="{0ACC9F74-46E7-F28D-C31E-68D1E8F2D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570865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US" sz="1800">
                <a:latin typeface="Times" pitchFamily="2" charset="0"/>
              </a:rPr>
              <a:t>„Firework“</a:t>
            </a:r>
            <a:endParaRPr lang="de-CH" altLang="en-US" sz="2400">
              <a:latin typeface="Times" pitchFamily="2" charset="0"/>
            </a:endParaRPr>
          </a:p>
        </p:txBody>
      </p:sp>
      <p:graphicFrame>
        <p:nvGraphicFramePr>
          <p:cNvPr id="887826" name="Object 2">
            <a:extLst>
              <a:ext uri="{FF2B5EF4-FFF2-40B4-BE49-F238E27FC236}">
                <a16:creationId xmlns:a16="http://schemas.microsoft.com/office/drawing/2014/main" id="{6C692DBF-8181-B4B3-DDDB-65804DEFB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1225" y="5514975"/>
          <a:ext cx="7159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8800" imgH="2540000" progId="MS_ClipArt_Gallery">
                  <p:embed/>
                </p:oleObj>
              </mc:Choice>
              <mc:Fallback>
                <p:oleObj r:id="rId3" imgW="1828800" imgH="2540000" progId="MS_ClipArt_Gallery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514975"/>
                        <a:ext cx="7159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9">
            <a:extLst>
              <a:ext uri="{FF2B5EF4-FFF2-40B4-BE49-F238E27FC236}">
                <a16:creationId xmlns:a16="http://schemas.microsoft.com/office/drawing/2014/main" id="{82047AC9-ECEF-99EF-A813-F8A96F63E28E}"/>
              </a:ext>
            </a:extLst>
          </p:cNvPr>
          <p:cNvGrpSpPr>
            <a:grpSpLocks/>
          </p:cNvGrpSpPr>
          <p:nvPr/>
        </p:nvGrpSpPr>
        <p:grpSpPr bwMode="auto">
          <a:xfrm>
            <a:off x="4592638" y="5545138"/>
            <a:ext cx="2027237" cy="731837"/>
            <a:chOff x="2894" y="3493"/>
            <a:chExt cx="1277" cy="461"/>
          </a:xfrm>
        </p:grpSpPr>
        <p:sp>
          <p:nvSpPr>
            <p:cNvPr id="47118" name="Freeform 20">
              <a:extLst>
                <a:ext uri="{FF2B5EF4-FFF2-40B4-BE49-F238E27FC236}">
                  <a16:creationId xmlns:a16="http://schemas.microsoft.com/office/drawing/2014/main" id="{6A08535A-57DE-AA7C-10A4-B53294AFE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3564"/>
              <a:ext cx="57" cy="390"/>
            </a:xfrm>
            <a:custGeom>
              <a:avLst/>
              <a:gdLst>
                <a:gd name="T0" fmla="*/ 27 w 57"/>
                <a:gd name="T1" fmla="*/ 0 h 390"/>
                <a:gd name="T2" fmla="*/ 31 w 57"/>
                <a:gd name="T3" fmla="*/ 8 h 390"/>
                <a:gd name="T4" fmla="*/ 36 w 57"/>
                <a:gd name="T5" fmla="*/ 24 h 390"/>
                <a:gd name="T6" fmla="*/ 39 w 57"/>
                <a:gd name="T7" fmla="*/ 36 h 390"/>
                <a:gd name="T8" fmla="*/ 43 w 57"/>
                <a:gd name="T9" fmla="*/ 50 h 390"/>
                <a:gd name="T10" fmla="*/ 46 w 57"/>
                <a:gd name="T11" fmla="*/ 64 h 390"/>
                <a:gd name="T12" fmla="*/ 48 w 57"/>
                <a:gd name="T13" fmla="*/ 79 h 390"/>
                <a:gd name="T14" fmla="*/ 51 w 57"/>
                <a:gd name="T15" fmla="*/ 95 h 390"/>
                <a:gd name="T16" fmla="*/ 53 w 57"/>
                <a:gd name="T17" fmla="*/ 114 h 390"/>
                <a:gd name="T18" fmla="*/ 55 w 57"/>
                <a:gd name="T19" fmla="*/ 128 h 390"/>
                <a:gd name="T20" fmla="*/ 55 w 57"/>
                <a:gd name="T21" fmla="*/ 145 h 390"/>
                <a:gd name="T22" fmla="*/ 57 w 57"/>
                <a:gd name="T23" fmla="*/ 160 h 390"/>
                <a:gd name="T24" fmla="*/ 57 w 57"/>
                <a:gd name="T25" fmla="*/ 179 h 390"/>
                <a:gd name="T26" fmla="*/ 57 w 57"/>
                <a:gd name="T27" fmla="*/ 198 h 390"/>
                <a:gd name="T28" fmla="*/ 57 w 57"/>
                <a:gd name="T29" fmla="*/ 217 h 390"/>
                <a:gd name="T30" fmla="*/ 55 w 57"/>
                <a:gd name="T31" fmla="*/ 233 h 390"/>
                <a:gd name="T32" fmla="*/ 55 w 57"/>
                <a:gd name="T33" fmla="*/ 247 h 390"/>
                <a:gd name="T34" fmla="*/ 51 w 57"/>
                <a:gd name="T35" fmla="*/ 264 h 390"/>
                <a:gd name="T36" fmla="*/ 50 w 57"/>
                <a:gd name="T37" fmla="*/ 280 h 390"/>
                <a:gd name="T38" fmla="*/ 48 w 57"/>
                <a:gd name="T39" fmla="*/ 297 h 390"/>
                <a:gd name="T40" fmla="*/ 44 w 57"/>
                <a:gd name="T41" fmla="*/ 312 h 390"/>
                <a:gd name="T42" fmla="*/ 41 w 57"/>
                <a:gd name="T43" fmla="*/ 328 h 390"/>
                <a:gd name="T44" fmla="*/ 38 w 57"/>
                <a:gd name="T45" fmla="*/ 342 h 390"/>
                <a:gd name="T46" fmla="*/ 32 w 57"/>
                <a:gd name="T47" fmla="*/ 357 h 390"/>
                <a:gd name="T48" fmla="*/ 27 w 57"/>
                <a:gd name="T49" fmla="*/ 371 h 390"/>
                <a:gd name="T50" fmla="*/ 20 w 57"/>
                <a:gd name="T51" fmla="*/ 387 h 390"/>
                <a:gd name="T52" fmla="*/ 20 w 57"/>
                <a:gd name="T53" fmla="*/ 390 h 390"/>
                <a:gd name="T54" fmla="*/ 0 w 57"/>
                <a:gd name="T55" fmla="*/ 382 h 390"/>
                <a:gd name="T56" fmla="*/ 5 w 57"/>
                <a:gd name="T57" fmla="*/ 370 h 390"/>
                <a:gd name="T58" fmla="*/ 12 w 57"/>
                <a:gd name="T59" fmla="*/ 356 h 390"/>
                <a:gd name="T60" fmla="*/ 15 w 57"/>
                <a:gd name="T61" fmla="*/ 342 h 390"/>
                <a:gd name="T62" fmla="*/ 20 w 57"/>
                <a:gd name="T63" fmla="*/ 326 h 390"/>
                <a:gd name="T64" fmla="*/ 24 w 57"/>
                <a:gd name="T65" fmla="*/ 309 h 390"/>
                <a:gd name="T66" fmla="*/ 27 w 57"/>
                <a:gd name="T67" fmla="*/ 293 h 390"/>
                <a:gd name="T68" fmla="*/ 31 w 57"/>
                <a:gd name="T69" fmla="*/ 278 h 390"/>
                <a:gd name="T70" fmla="*/ 32 w 57"/>
                <a:gd name="T71" fmla="*/ 259 h 390"/>
                <a:gd name="T72" fmla="*/ 34 w 57"/>
                <a:gd name="T73" fmla="*/ 242 h 390"/>
                <a:gd name="T74" fmla="*/ 36 w 57"/>
                <a:gd name="T75" fmla="*/ 224 h 390"/>
                <a:gd name="T76" fmla="*/ 36 w 57"/>
                <a:gd name="T77" fmla="*/ 209 h 390"/>
                <a:gd name="T78" fmla="*/ 36 w 57"/>
                <a:gd name="T79" fmla="*/ 195 h 390"/>
                <a:gd name="T80" fmla="*/ 36 w 57"/>
                <a:gd name="T81" fmla="*/ 178 h 390"/>
                <a:gd name="T82" fmla="*/ 36 w 57"/>
                <a:gd name="T83" fmla="*/ 159 h 390"/>
                <a:gd name="T84" fmla="*/ 34 w 57"/>
                <a:gd name="T85" fmla="*/ 141 h 390"/>
                <a:gd name="T86" fmla="*/ 32 w 57"/>
                <a:gd name="T87" fmla="*/ 124 h 390"/>
                <a:gd name="T88" fmla="*/ 31 w 57"/>
                <a:gd name="T89" fmla="*/ 105 h 390"/>
                <a:gd name="T90" fmla="*/ 29 w 57"/>
                <a:gd name="T91" fmla="*/ 88 h 390"/>
                <a:gd name="T92" fmla="*/ 25 w 57"/>
                <a:gd name="T93" fmla="*/ 72 h 390"/>
                <a:gd name="T94" fmla="*/ 22 w 57"/>
                <a:gd name="T95" fmla="*/ 57 h 390"/>
                <a:gd name="T96" fmla="*/ 17 w 57"/>
                <a:gd name="T97" fmla="*/ 39 h 390"/>
                <a:gd name="T98" fmla="*/ 12 w 57"/>
                <a:gd name="T99" fmla="*/ 24 h 390"/>
                <a:gd name="T100" fmla="*/ 6 w 57"/>
                <a:gd name="T101" fmla="*/ 10 h 390"/>
                <a:gd name="T102" fmla="*/ 27 w 57"/>
                <a:gd name="T103" fmla="*/ 0 h 3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"/>
                <a:gd name="T157" fmla="*/ 0 h 390"/>
                <a:gd name="T158" fmla="*/ 57 w 57"/>
                <a:gd name="T159" fmla="*/ 390 h 3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" h="390">
                  <a:moveTo>
                    <a:pt x="27" y="0"/>
                  </a:moveTo>
                  <a:lnTo>
                    <a:pt x="31" y="8"/>
                  </a:lnTo>
                  <a:lnTo>
                    <a:pt x="36" y="24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46" y="64"/>
                  </a:lnTo>
                  <a:lnTo>
                    <a:pt x="48" y="79"/>
                  </a:lnTo>
                  <a:lnTo>
                    <a:pt x="51" y="95"/>
                  </a:lnTo>
                  <a:lnTo>
                    <a:pt x="53" y="114"/>
                  </a:lnTo>
                  <a:lnTo>
                    <a:pt x="55" y="128"/>
                  </a:lnTo>
                  <a:lnTo>
                    <a:pt x="55" y="145"/>
                  </a:lnTo>
                  <a:lnTo>
                    <a:pt x="57" y="160"/>
                  </a:lnTo>
                  <a:lnTo>
                    <a:pt x="57" y="179"/>
                  </a:lnTo>
                  <a:lnTo>
                    <a:pt x="57" y="198"/>
                  </a:lnTo>
                  <a:lnTo>
                    <a:pt x="57" y="217"/>
                  </a:lnTo>
                  <a:lnTo>
                    <a:pt x="55" y="233"/>
                  </a:lnTo>
                  <a:lnTo>
                    <a:pt x="55" y="247"/>
                  </a:lnTo>
                  <a:lnTo>
                    <a:pt x="51" y="264"/>
                  </a:lnTo>
                  <a:lnTo>
                    <a:pt x="50" y="280"/>
                  </a:lnTo>
                  <a:lnTo>
                    <a:pt x="48" y="297"/>
                  </a:lnTo>
                  <a:lnTo>
                    <a:pt x="44" y="312"/>
                  </a:lnTo>
                  <a:lnTo>
                    <a:pt x="41" y="328"/>
                  </a:lnTo>
                  <a:lnTo>
                    <a:pt x="38" y="342"/>
                  </a:lnTo>
                  <a:lnTo>
                    <a:pt x="32" y="357"/>
                  </a:lnTo>
                  <a:lnTo>
                    <a:pt x="27" y="371"/>
                  </a:lnTo>
                  <a:lnTo>
                    <a:pt x="20" y="387"/>
                  </a:lnTo>
                  <a:lnTo>
                    <a:pt x="20" y="390"/>
                  </a:lnTo>
                  <a:lnTo>
                    <a:pt x="0" y="382"/>
                  </a:lnTo>
                  <a:lnTo>
                    <a:pt x="5" y="370"/>
                  </a:lnTo>
                  <a:lnTo>
                    <a:pt x="12" y="356"/>
                  </a:lnTo>
                  <a:lnTo>
                    <a:pt x="15" y="342"/>
                  </a:lnTo>
                  <a:lnTo>
                    <a:pt x="20" y="326"/>
                  </a:lnTo>
                  <a:lnTo>
                    <a:pt x="24" y="309"/>
                  </a:lnTo>
                  <a:lnTo>
                    <a:pt x="27" y="293"/>
                  </a:lnTo>
                  <a:lnTo>
                    <a:pt x="31" y="278"/>
                  </a:lnTo>
                  <a:lnTo>
                    <a:pt x="32" y="259"/>
                  </a:lnTo>
                  <a:lnTo>
                    <a:pt x="34" y="242"/>
                  </a:lnTo>
                  <a:lnTo>
                    <a:pt x="36" y="224"/>
                  </a:lnTo>
                  <a:lnTo>
                    <a:pt x="36" y="209"/>
                  </a:lnTo>
                  <a:lnTo>
                    <a:pt x="36" y="195"/>
                  </a:lnTo>
                  <a:lnTo>
                    <a:pt x="36" y="178"/>
                  </a:lnTo>
                  <a:lnTo>
                    <a:pt x="36" y="159"/>
                  </a:lnTo>
                  <a:lnTo>
                    <a:pt x="34" y="141"/>
                  </a:lnTo>
                  <a:lnTo>
                    <a:pt x="32" y="124"/>
                  </a:lnTo>
                  <a:lnTo>
                    <a:pt x="31" y="105"/>
                  </a:lnTo>
                  <a:lnTo>
                    <a:pt x="29" y="88"/>
                  </a:lnTo>
                  <a:lnTo>
                    <a:pt x="25" y="72"/>
                  </a:lnTo>
                  <a:lnTo>
                    <a:pt x="22" y="57"/>
                  </a:lnTo>
                  <a:lnTo>
                    <a:pt x="17" y="39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21">
              <a:extLst>
                <a:ext uri="{FF2B5EF4-FFF2-40B4-BE49-F238E27FC236}">
                  <a16:creationId xmlns:a16="http://schemas.microsoft.com/office/drawing/2014/main" id="{6DE4D12E-D94C-67A7-DB2E-82039EA71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3586"/>
              <a:ext cx="49" cy="348"/>
            </a:xfrm>
            <a:custGeom>
              <a:avLst/>
              <a:gdLst>
                <a:gd name="T0" fmla="*/ 26 w 49"/>
                <a:gd name="T1" fmla="*/ 0 h 348"/>
                <a:gd name="T2" fmla="*/ 31 w 49"/>
                <a:gd name="T3" fmla="*/ 14 h 348"/>
                <a:gd name="T4" fmla="*/ 35 w 49"/>
                <a:gd name="T5" fmla="*/ 28 h 348"/>
                <a:gd name="T6" fmla="*/ 38 w 49"/>
                <a:gd name="T7" fmla="*/ 42 h 348"/>
                <a:gd name="T8" fmla="*/ 40 w 49"/>
                <a:gd name="T9" fmla="*/ 57 h 348"/>
                <a:gd name="T10" fmla="*/ 44 w 49"/>
                <a:gd name="T11" fmla="*/ 73 h 348"/>
                <a:gd name="T12" fmla="*/ 45 w 49"/>
                <a:gd name="T13" fmla="*/ 92 h 348"/>
                <a:gd name="T14" fmla="*/ 47 w 49"/>
                <a:gd name="T15" fmla="*/ 106 h 348"/>
                <a:gd name="T16" fmla="*/ 47 w 49"/>
                <a:gd name="T17" fmla="*/ 123 h 348"/>
                <a:gd name="T18" fmla="*/ 49 w 49"/>
                <a:gd name="T19" fmla="*/ 138 h 348"/>
                <a:gd name="T20" fmla="*/ 49 w 49"/>
                <a:gd name="T21" fmla="*/ 157 h 348"/>
                <a:gd name="T22" fmla="*/ 49 w 49"/>
                <a:gd name="T23" fmla="*/ 176 h 348"/>
                <a:gd name="T24" fmla="*/ 49 w 49"/>
                <a:gd name="T25" fmla="*/ 195 h 348"/>
                <a:gd name="T26" fmla="*/ 47 w 49"/>
                <a:gd name="T27" fmla="*/ 211 h 348"/>
                <a:gd name="T28" fmla="*/ 47 w 49"/>
                <a:gd name="T29" fmla="*/ 225 h 348"/>
                <a:gd name="T30" fmla="*/ 44 w 49"/>
                <a:gd name="T31" fmla="*/ 242 h 348"/>
                <a:gd name="T32" fmla="*/ 42 w 49"/>
                <a:gd name="T33" fmla="*/ 258 h 348"/>
                <a:gd name="T34" fmla="*/ 40 w 49"/>
                <a:gd name="T35" fmla="*/ 275 h 348"/>
                <a:gd name="T36" fmla="*/ 37 w 49"/>
                <a:gd name="T37" fmla="*/ 290 h 348"/>
                <a:gd name="T38" fmla="*/ 33 w 49"/>
                <a:gd name="T39" fmla="*/ 306 h 348"/>
                <a:gd name="T40" fmla="*/ 30 w 49"/>
                <a:gd name="T41" fmla="*/ 320 h 348"/>
                <a:gd name="T42" fmla="*/ 24 w 49"/>
                <a:gd name="T43" fmla="*/ 335 h 348"/>
                <a:gd name="T44" fmla="*/ 19 w 49"/>
                <a:gd name="T45" fmla="*/ 348 h 348"/>
                <a:gd name="T46" fmla="*/ 0 w 49"/>
                <a:gd name="T47" fmla="*/ 337 h 348"/>
                <a:gd name="T48" fmla="*/ 4 w 49"/>
                <a:gd name="T49" fmla="*/ 334 h 348"/>
                <a:gd name="T50" fmla="*/ 7 w 49"/>
                <a:gd name="T51" fmla="*/ 320 h 348"/>
                <a:gd name="T52" fmla="*/ 12 w 49"/>
                <a:gd name="T53" fmla="*/ 304 h 348"/>
                <a:gd name="T54" fmla="*/ 16 w 49"/>
                <a:gd name="T55" fmla="*/ 287 h 348"/>
                <a:gd name="T56" fmla="*/ 19 w 49"/>
                <a:gd name="T57" fmla="*/ 271 h 348"/>
                <a:gd name="T58" fmla="*/ 23 w 49"/>
                <a:gd name="T59" fmla="*/ 256 h 348"/>
                <a:gd name="T60" fmla="*/ 24 w 49"/>
                <a:gd name="T61" fmla="*/ 237 h 348"/>
                <a:gd name="T62" fmla="*/ 26 w 49"/>
                <a:gd name="T63" fmla="*/ 220 h 348"/>
                <a:gd name="T64" fmla="*/ 28 w 49"/>
                <a:gd name="T65" fmla="*/ 202 h 348"/>
                <a:gd name="T66" fmla="*/ 28 w 49"/>
                <a:gd name="T67" fmla="*/ 187 h 348"/>
                <a:gd name="T68" fmla="*/ 28 w 49"/>
                <a:gd name="T69" fmla="*/ 173 h 348"/>
                <a:gd name="T70" fmla="*/ 28 w 49"/>
                <a:gd name="T71" fmla="*/ 156 h 348"/>
                <a:gd name="T72" fmla="*/ 28 w 49"/>
                <a:gd name="T73" fmla="*/ 137 h 348"/>
                <a:gd name="T74" fmla="*/ 26 w 49"/>
                <a:gd name="T75" fmla="*/ 119 h 348"/>
                <a:gd name="T76" fmla="*/ 24 w 49"/>
                <a:gd name="T77" fmla="*/ 102 h 348"/>
                <a:gd name="T78" fmla="*/ 23 w 49"/>
                <a:gd name="T79" fmla="*/ 83 h 348"/>
                <a:gd name="T80" fmla="*/ 21 w 49"/>
                <a:gd name="T81" fmla="*/ 66 h 348"/>
                <a:gd name="T82" fmla="*/ 18 w 49"/>
                <a:gd name="T83" fmla="*/ 50 h 348"/>
                <a:gd name="T84" fmla="*/ 14 w 49"/>
                <a:gd name="T85" fmla="*/ 35 h 348"/>
                <a:gd name="T86" fmla="*/ 9 w 49"/>
                <a:gd name="T87" fmla="*/ 17 h 348"/>
                <a:gd name="T88" fmla="*/ 5 w 49"/>
                <a:gd name="T89" fmla="*/ 9 h 348"/>
                <a:gd name="T90" fmla="*/ 26 w 49"/>
                <a:gd name="T91" fmla="*/ 0 h 3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"/>
                <a:gd name="T139" fmla="*/ 0 h 348"/>
                <a:gd name="T140" fmla="*/ 49 w 49"/>
                <a:gd name="T141" fmla="*/ 348 h 3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" h="348">
                  <a:moveTo>
                    <a:pt x="26" y="0"/>
                  </a:moveTo>
                  <a:lnTo>
                    <a:pt x="31" y="14"/>
                  </a:lnTo>
                  <a:lnTo>
                    <a:pt x="35" y="28"/>
                  </a:lnTo>
                  <a:lnTo>
                    <a:pt x="38" y="42"/>
                  </a:lnTo>
                  <a:lnTo>
                    <a:pt x="40" y="57"/>
                  </a:lnTo>
                  <a:lnTo>
                    <a:pt x="44" y="73"/>
                  </a:lnTo>
                  <a:lnTo>
                    <a:pt x="45" y="92"/>
                  </a:lnTo>
                  <a:lnTo>
                    <a:pt x="47" y="106"/>
                  </a:lnTo>
                  <a:lnTo>
                    <a:pt x="47" y="123"/>
                  </a:lnTo>
                  <a:lnTo>
                    <a:pt x="49" y="138"/>
                  </a:lnTo>
                  <a:lnTo>
                    <a:pt x="49" y="157"/>
                  </a:lnTo>
                  <a:lnTo>
                    <a:pt x="49" y="176"/>
                  </a:lnTo>
                  <a:lnTo>
                    <a:pt x="49" y="195"/>
                  </a:lnTo>
                  <a:lnTo>
                    <a:pt x="47" y="211"/>
                  </a:lnTo>
                  <a:lnTo>
                    <a:pt x="47" y="225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40" y="275"/>
                  </a:lnTo>
                  <a:lnTo>
                    <a:pt x="37" y="290"/>
                  </a:lnTo>
                  <a:lnTo>
                    <a:pt x="33" y="306"/>
                  </a:lnTo>
                  <a:lnTo>
                    <a:pt x="30" y="320"/>
                  </a:lnTo>
                  <a:lnTo>
                    <a:pt x="24" y="335"/>
                  </a:lnTo>
                  <a:lnTo>
                    <a:pt x="19" y="348"/>
                  </a:lnTo>
                  <a:lnTo>
                    <a:pt x="0" y="337"/>
                  </a:lnTo>
                  <a:lnTo>
                    <a:pt x="4" y="334"/>
                  </a:lnTo>
                  <a:lnTo>
                    <a:pt x="7" y="320"/>
                  </a:lnTo>
                  <a:lnTo>
                    <a:pt x="12" y="304"/>
                  </a:lnTo>
                  <a:lnTo>
                    <a:pt x="16" y="287"/>
                  </a:lnTo>
                  <a:lnTo>
                    <a:pt x="19" y="271"/>
                  </a:lnTo>
                  <a:lnTo>
                    <a:pt x="23" y="256"/>
                  </a:lnTo>
                  <a:lnTo>
                    <a:pt x="24" y="237"/>
                  </a:lnTo>
                  <a:lnTo>
                    <a:pt x="26" y="220"/>
                  </a:lnTo>
                  <a:lnTo>
                    <a:pt x="28" y="202"/>
                  </a:lnTo>
                  <a:lnTo>
                    <a:pt x="28" y="187"/>
                  </a:lnTo>
                  <a:lnTo>
                    <a:pt x="28" y="173"/>
                  </a:lnTo>
                  <a:lnTo>
                    <a:pt x="28" y="156"/>
                  </a:lnTo>
                  <a:lnTo>
                    <a:pt x="28" y="137"/>
                  </a:lnTo>
                  <a:lnTo>
                    <a:pt x="26" y="119"/>
                  </a:lnTo>
                  <a:lnTo>
                    <a:pt x="24" y="102"/>
                  </a:lnTo>
                  <a:lnTo>
                    <a:pt x="23" y="83"/>
                  </a:lnTo>
                  <a:lnTo>
                    <a:pt x="21" y="66"/>
                  </a:lnTo>
                  <a:lnTo>
                    <a:pt x="18" y="50"/>
                  </a:lnTo>
                  <a:lnTo>
                    <a:pt x="14" y="35"/>
                  </a:lnTo>
                  <a:lnTo>
                    <a:pt x="9" y="17"/>
                  </a:lnTo>
                  <a:lnTo>
                    <a:pt x="5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22">
              <a:extLst>
                <a:ext uri="{FF2B5EF4-FFF2-40B4-BE49-F238E27FC236}">
                  <a16:creationId xmlns:a16="http://schemas.microsoft.com/office/drawing/2014/main" id="{A4775808-003D-C010-A556-ED024E59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607"/>
              <a:ext cx="42" cy="304"/>
            </a:xfrm>
            <a:custGeom>
              <a:avLst/>
              <a:gdLst>
                <a:gd name="T0" fmla="*/ 28 w 42"/>
                <a:gd name="T1" fmla="*/ 7 h 304"/>
                <a:gd name="T2" fmla="*/ 31 w 42"/>
                <a:gd name="T3" fmla="*/ 21 h 304"/>
                <a:gd name="T4" fmla="*/ 33 w 42"/>
                <a:gd name="T5" fmla="*/ 36 h 304"/>
                <a:gd name="T6" fmla="*/ 37 w 42"/>
                <a:gd name="T7" fmla="*/ 52 h 304"/>
                <a:gd name="T8" fmla="*/ 38 w 42"/>
                <a:gd name="T9" fmla="*/ 71 h 304"/>
                <a:gd name="T10" fmla="*/ 40 w 42"/>
                <a:gd name="T11" fmla="*/ 85 h 304"/>
                <a:gd name="T12" fmla="*/ 40 w 42"/>
                <a:gd name="T13" fmla="*/ 102 h 304"/>
                <a:gd name="T14" fmla="*/ 42 w 42"/>
                <a:gd name="T15" fmla="*/ 117 h 304"/>
                <a:gd name="T16" fmla="*/ 42 w 42"/>
                <a:gd name="T17" fmla="*/ 136 h 304"/>
                <a:gd name="T18" fmla="*/ 42 w 42"/>
                <a:gd name="T19" fmla="*/ 157 h 304"/>
                <a:gd name="T20" fmla="*/ 42 w 42"/>
                <a:gd name="T21" fmla="*/ 174 h 304"/>
                <a:gd name="T22" fmla="*/ 40 w 42"/>
                <a:gd name="T23" fmla="*/ 190 h 304"/>
                <a:gd name="T24" fmla="*/ 40 w 42"/>
                <a:gd name="T25" fmla="*/ 204 h 304"/>
                <a:gd name="T26" fmla="*/ 37 w 42"/>
                <a:gd name="T27" fmla="*/ 221 h 304"/>
                <a:gd name="T28" fmla="*/ 35 w 42"/>
                <a:gd name="T29" fmla="*/ 237 h 304"/>
                <a:gd name="T30" fmla="*/ 33 w 42"/>
                <a:gd name="T31" fmla="*/ 254 h 304"/>
                <a:gd name="T32" fmla="*/ 30 w 42"/>
                <a:gd name="T33" fmla="*/ 269 h 304"/>
                <a:gd name="T34" fmla="*/ 26 w 42"/>
                <a:gd name="T35" fmla="*/ 285 h 304"/>
                <a:gd name="T36" fmla="*/ 23 w 42"/>
                <a:gd name="T37" fmla="*/ 299 h 304"/>
                <a:gd name="T38" fmla="*/ 21 w 42"/>
                <a:gd name="T39" fmla="*/ 304 h 304"/>
                <a:gd name="T40" fmla="*/ 0 w 42"/>
                <a:gd name="T41" fmla="*/ 295 h 304"/>
                <a:gd name="T42" fmla="*/ 6 w 42"/>
                <a:gd name="T43" fmla="*/ 283 h 304"/>
                <a:gd name="T44" fmla="*/ 9 w 42"/>
                <a:gd name="T45" fmla="*/ 266 h 304"/>
                <a:gd name="T46" fmla="*/ 12 w 42"/>
                <a:gd name="T47" fmla="*/ 250 h 304"/>
                <a:gd name="T48" fmla="*/ 16 w 42"/>
                <a:gd name="T49" fmla="*/ 235 h 304"/>
                <a:gd name="T50" fmla="*/ 18 w 42"/>
                <a:gd name="T51" fmla="*/ 216 h 304"/>
                <a:gd name="T52" fmla="*/ 19 w 42"/>
                <a:gd name="T53" fmla="*/ 199 h 304"/>
                <a:gd name="T54" fmla="*/ 21 w 42"/>
                <a:gd name="T55" fmla="*/ 181 h 304"/>
                <a:gd name="T56" fmla="*/ 21 w 42"/>
                <a:gd name="T57" fmla="*/ 166 h 304"/>
                <a:gd name="T58" fmla="*/ 21 w 42"/>
                <a:gd name="T59" fmla="*/ 152 h 304"/>
                <a:gd name="T60" fmla="*/ 21 w 42"/>
                <a:gd name="T61" fmla="*/ 135 h 304"/>
                <a:gd name="T62" fmla="*/ 21 w 42"/>
                <a:gd name="T63" fmla="*/ 116 h 304"/>
                <a:gd name="T64" fmla="*/ 19 w 42"/>
                <a:gd name="T65" fmla="*/ 98 h 304"/>
                <a:gd name="T66" fmla="*/ 18 w 42"/>
                <a:gd name="T67" fmla="*/ 81 h 304"/>
                <a:gd name="T68" fmla="*/ 16 w 42"/>
                <a:gd name="T69" fmla="*/ 62 h 304"/>
                <a:gd name="T70" fmla="*/ 14 w 42"/>
                <a:gd name="T71" fmla="*/ 45 h 304"/>
                <a:gd name="T72" fmla="*/ 11 w 42"/>
                <a:gd name="T73" fmla="*/ 29 h 304"/>
                <a:gd name="T74" fmla="*/ 7 w 42"/>
                <a:gd name="T75" fmla="*/ 14 h 304"/>
                <a:gd name="T76" fmla="*/ 6 w 42"/>
                <a:gd name="T77" fmla="*/ 8 h 304"/>
                <a:gd name="T78" fmla="*/ 26 w 42"/>
                <a:gd name="T79" fmla="*/ 0 h 304"/>
                <a:gd name="T80" fmla="*/ 28 w 42"/>
                <a:gd name="T81" fmla="*/ 7 h 3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"/>
                <a:gd name="T124" fmla="*/ 0 h 304"/>
                <a:gd name="T125" fmla="*/ 42 w 42"/>
                <a:gd name="T126" fmla="*/ 304 h 3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" h="304">
                  <a:moveTo>
                    <a:pt x="28" y="7"/>
                  </a:moveTo>
                  <a:lnTo>
                    <a:pt x="31" y="21"/>
                  </a:lnTo>
                  <a:lnTo>
                    <a:pt x="33" y="36"/>
                  </a:lnTo>
                  <a:lnTo>
                    <a:pt x="37" y="52"/>
                  </a:lnTo>
                  <a:lnTo>
                    <a:pt x="38" y="71"/>
                  </a:lnTo>
                  <a:lnTo>
                    <a:pt x="40" y="85"/>
                  </a:lnTo>
                  <a:lnTo>
                    <a:pt x="40" y="102"/>
                  </a:lnTo>
                  <a:lnTo>
                    <a:pt x="42" y="117"/>
                  </a:lnTo>
                  <a:lnTo>
                    <a:pt x="42" y="136"/>
                  </a:lnTo>
                  <a:lnTo>
                    <a:pt x="42" y="157"/>
                  </a:lnTo>
                  <a:lnTo>
                    <a:pt x="42" y="174"/>
                  </a:lnTo>
                  <a:lnTo>
                    <a:pt x="40" y="190"/>
                  </a:lnTo>
                  <a:lnTo>
                    <a:pt x="40" y="204"/>
                  </a:lnTo>
                  <a:lnTo>
                    <a:pt x="37" y="221"/>
                  </a:lnTo>
                  <a:lnTo>
                    <a:pt x="35" y="237"/>
                  </a:lnTo>
                  <a:lnTo>
                    <a:pt x="33" y="254"/>
                  </a:lnTo>
                  <a:lnTo>
                    <a:pt x="30" y="269"/>
                  </a:lnTo>
                  <a:lnTo>
                    <a:pt x="26" y="285"/>
                  </a:lnTo>
                  <a:lnTo>
                    <a:pt x="23" y="299"/>
                  </a:lnTo>
                  <a:lnTo>
                    <a:pt x="21" y="304"/>
                  </a:lnTo>
                  <a:lnTo>
                    <a:pt x="0" y="295"/>
                  </a:lnTo>
                  <a:lnTo>
                    <a:pt x="6" y="283"/>
                  </a:lnTo>
                  <a:lnTo>
                    <a:pt x="9" y="266"/>
                  </a:lnTo>
                  <a:lnTo>
                    <a:pt x="12" y="250"/>
                  </a:lnTo>
                  <a:lnTo>
                    <a:pt x="16" y="235"/>
                  </a:lnTo>
                  <a:lnTo>
                    <a:pt x="18" y="216"/>
                  </a:lnTo>
                  <a:lnTo>
                    <a:pt x="19" y="199"/>
                  </a:lnTo>
                  <a:lnTo>
                    <a:pt x="21" y="181"/>
                  </a:lnTo>
                  <a:lnTo>
                    <a:pt x="21" y="166"/>
                  </a:lnTo>
                  <a:lnTo>
                    <a:pt x="21" y="152"/>
                  </a:lnTo>
                  <a:lnTo>
                    <a:pt x="21" y="135"/>
                  </a:lnTo>
                  <a:lnTo>
                    <a:pt x="21" y="116"/>
                  </a:lnTo>
                  <a:lnTo>
                    <a:pt x="19" y="98"/>
                  </a:lnTo>
                  <a:lnTo>
                    <a:pt x="18" y="81"/>
                  </a:lnTo>
                  <a:lnTo>
                    <a:pt x="16" y="62"/>
                  </a:lnTo>
                  <a:lnTo>
                    <a:pt x="14" y="45"/>
                  </a:lnTo>
                  <a:lnTo>
                    <a:pt x="11" y="29"/>
                  </a:lnTo>
                  <a:lnTo>
                    <a:pt x="7" y="14"/>
                  </a:lnTo>
                  <a:lnTo>
                    <a:pt x="6" y="8"/>
                  </a:lnTo>
                  <a:lnTo>
                    <a:pt x="26" y="0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23">
              <a:extLst>
                <a:ext uri="{FF2B5EF4-FFF2-40B4-BE49-F238E27FC236}">
                  <a16:creationId xmlns:a16="http://schemas.microsoft.com/office/drawing/2014/main" id="{9D96F70D-B83D-E4D6-FB46-7FCE727A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3626"/>
              <a:ext cx="36" cy="264"/>
            </a:xfrm>
            <a:custGeom>
              <a:avLst/>
              <a:gdLst>
                <a:gd name="T0" fmla="*/ 26 w 36"/>
                <a:gd name="T1" fmla="*/ 0 h 264"/>
                <a:gd name="T2" fmla="*/ 28 w 36"/>
                <a:gd name="T3" fmla="*/ 15 h 264"/>
                <a:gd name="T4" fmla="*/ 31 w 36"/>
                <a:gd name="T5" fmla="*/ 31 h 264"/>
                <a:gd name="T6" fmla="*/ 33 w 36"/>
                <a:gd name="T7" fmla="*/ 50 h 264"/>
                <a:gd name="T8" fmla="*/ 34 w 36"/>
                <a:gd name="T9" fmla="*/ 66 h 264"/>
                <a:gd name="T10" fmla="*/ 34 w 36"/>
                <a:gd name="T11" fmla="*/ 83 h 264"/>
                <a:gd name="T12" fmla="*/ 36 w 36"/>
                <a:gd name="T13" fmla="*/ 97 h 264"/>
                <a:gd name="T14" fmla="*/ 36 w 36"/>
                <a:gd name="T15" fmla="*/ 116 h 264"/>
                <a:gd name="T16" fmla="*/ 36 w 36"/>
                <a:gd name="T17" fmla="*/ 135 h 264"/>
                <a:gd name="T18" fmla="*/ 36 w 36"/>
                <a:gd name="T19" fmla="*/ 155 h 264"/>
                <a:gd name="T20" fmla="*/ 34 w 36"/>
                <a:gd name="T21" fmla="*/ 169 h 264"/>
                <a:gd name="T22" fmla="*/ 34 w 36"/>
                <a:gd name="T23" fmla="*/ 183 h 264"/>
                <a:gd name="T24" fmla="*/ 31 w 36"/>
                <a:gd name="T25" fmla="*/ 200 h 264"/>
                <a:gd name="T26" fmla="*/ 29 w 36"/>
                <a:gd name="T27" fmla="*/ 216 h 264"/>
                <a:gd name="T28" fmla="*/ 28 w 36"/>
                <a:gd name="T29" fmla="*/ 233 h 264"/>
                <a:gd name="T30" fmla="*/ 24 w 36"/>
                <a:gd name="T31" fmla="*/ 249 h 264"/>
                <a:gd name="T32" fmla="*/ 21 w 36"/>
                <a:gd name="T33" fmla="*/ 264 h 264"/>
                <a:gd name="T34" fmla="*/ 0 w 36"/>
                <a:gd name="T35" fmla="*/ 256 h 264"/>
                <a:gd name="T36" fmla="*/ 3 w 36"/>
                <a:gd name="T37" fmla="*/ 245 h 264"/>
                <a:gd name="T38" fmla="*/ 7 w 36"/>
                <a:gd name="T39" fmla="*/ 230 h 264"/>
                <a:gd name="T40" fmla="*/ 10 w 36"/>
                <a:gd name="T41" fmla="*/ 214 h 264"/>
                <a:gd name="T42" fmla="*/ 12 w 36"/>
                <a:gd name="T43" fmla="*/ 195 h 264"/>
                <a:gd name="T44" fmla="*/ 14 w 36"/>
                <a:gd name="T45" fmla="*/ 178 h 264"/>
                <a:gd name="T46" fmla="*/ 15 w 36"/>
                <a:gd name="T47" fmla="*/ 162 h 264"/>
                <a:gd name="T48" fmla="*/ 15 w 36"/>
                <a:gd name="T49" fmla="*/ 145 h 264"/>
                <a:gd name="T50" fmla="*/ 15 w 36"/>
                <a:gd name="T51" fmla="*/ 131 h 264"/>
                <a:gd name="T52" fmla="*/ 15 w 36"/>
                <a:gd name="T53" fmla="*/ 114 h 264"/>
                <a:gd name="T54" fmla="*/ 15 w 36"/>
                <a:gd name="T55" fmla="*/ 95 h 264"/>
                <a:gd name="T56" fmla="*/ 14 w 36"/>
                <a:gd name="T57" fmla="*/ 78 h 264"/>
                <a:gd name="T58" fmla="*/ 12 w 36"/>
                <a:gd name="T59" fmla="*/ 60 h 264"/>
                <a:gd name="T60" fmla="*/ 10 w 36"/>
                <a:gd name="T61" fmla="*/ 41 h 264"/>
                <a:gd name="T62" fmla="*/ 9 w 36"/>
                <a:gd name="T63" fmla="*/ 26 h 264"/>
                <a:gd name="T64" fmla="*/ 5 w 36"/>
                <a:gd name="T65" fmla="*/ 10 h 264"/>
                <a:gd name="T66" fmla="*/ 26 w 36"/>
                <a:gd name="T67" fmla="*/ 0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264"/>
                <a:gd name="T104" fmla="*/ 36 w 36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264">
                  <a:moveTo>
                    <a:pt x="26" y="0"/>
                  </a:moveTo>
                  <a:lnTo>
                    <a:pt x="28" y="15"/>
                  </a:lnTo>
                  <a:lnTo>
                    <a:pt x="31" y="31"/>
                  </a:lnTo>
                  <a:lnTo>
                    <a:pt x="33" y="50"/>
                  </a:lnTo>
                  <a:lnTo>
                    <a:pt x="34" y="66"/>
                  </a:lnTo>
                  <a:lnTo>
                    <a:pt x="34" y="83"/>
                  </a:lnTo>
                  <a:lnTo>
                    <a:pt x="36" y="97"/>
                  </a:lnTo>
                  <a:lnTo>
                    <a:pt x="36" y="116"/>
                  </a:lnTo>
                  <a:lnTo>
                    <a:pt x="36" y="135"/>
                  </a:lnTo>
                  <a:lnTo>
                    <a:pt x="36" y="155"/>
                  </a:lnTo>
                  <a:lnTo>
                    <a:pt x="34" y="169"/>
                  </a:lnTo>
                  <a:lnTo>
                    <a:pt x="34" y="183"/>
                  </a:lnTo>
                  <a:lnTo>
                    <a:pt x="31" y="200"/>
                  </a:lnTo>
                  <a:lnTo>
                    <a:pt x="29" y="216"/>
                  </a:lnTo>
                  <a:lnTo>
                    <a:pt x="28" y="233"/>
                  </a:lnTo>
                  <a:lnTo>
                    <a:pt x="24" y="249"/>
                  </a:lnTo>
                  <a:lnTo>
                    <a:pt x="21" y="264"/>
                  </a:lnTo>
                  <a:lnTo>
                    <a:pt x="0" y="256"/>
                  </a:lnTo>
                  <a:lnTo>
                    <a:pt x="3" y="245"/>
                  </a:lnTo>
                  <a:lnTo>
                    <a:pt x="7" y="230"/>
                  </a:lnTo>
                  <a:lnTo>
                    <a:pt x="10" y="214"/>
                  </a:lnTo>
                  <a:lnTo>
                    <a:pt x="12" y="195"/>
                  </a:lnTo>
                  <a:lnTo>
                    <a:pt x="14" y="178"/>
                  </a:lnTo>
                  <a:lnTo>
                    <a:pt x="15" y="162"/>
                  </a:lnTo>
                  <a:lnTo>
                    <a:pt x="15" y="145"/>
                  </a:lnTo>
                  <a:lnTo>
                    <a:pt x="15" y="131"/>
                  </a:lnTo>
                  <a:lnTo>
                    <a:pt x="15" y="114"/>
                  </a:lnTo>
                  <a:lnTo>
                    <a:pt x="15" y="95"/>
                  </a:lnTo>
                  <a:lnTo>
                    <a:pt x="14" y="78"/>
                  </a:lnTo>
                  <a:lnTo>
                    <a:pt x="12" y="60"/>
                  </a:lnTo>
                  <a:lnTo>
                    <a:pt x="10" y="41"/>
                  </a:lnTo>
                  <a:lnTo>
                    <a:pt x="9" y="26"/>
                  </a:lnTo>
                  <a:lnTo>
                    <a:pt x="5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24">
              <a:extLst>
                <a:ext uri="{FF2B5EF4-FFF2-40B4-BE49-F238E27FC236}">
                  <a16:creationId xmlns:a16="http://schemas.microsoft.com/office/drawing/2014/main" id="{E3D69EA6-4A67-FA6D-1952-912A473E5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3647"/>
              <a:ext cx="32" cy="224"/>
            </a:xfrm>
            <a:custGeom>
              <a:avLst/>
              <a:gdLst>
                <a:gd name="T0" fmla="*/ 23 w 32"/>
                <a:gd name="T1" fmla="*/ 0 h 224"/>
                <a:gd name="T2" fmla="*/ 26 w 32"/>
                <a:gd name="T3" fmla="*/ 12 h 224"/>
                <a:gd name="T4" fmla="*/ 28 w 32"/>
                <a:gd name="T5" fmla="*/ 31 h 224"/>
                <a:gd name="T6" fmla="*/ 30 w 32"/>
                <a:gd name="T7" fmla="*/ 45 h 224"/>
                <a:gd name="T8" fmla="*/ 30 w 32"/>
                <a:gd name="T9" fmla="*/ 62 h 224"/>
                <a:gd name="T10" fmla="*/ 32 w 32"/>
                <a:gd name="T11" fmla="*/ 77 h 224"/>
                <a:gd name="T12" fmla="*/ 32 w 32"/>
                <a:gd name="T13" fmla="*/ 96 h 224"/>
                <a:gd name="T14" fmla="*/ 32 w 32"/>
                <a:gd name="T15" fmla="*/ 115 h 224"/>
                <a:gd name="T16" fmla="*/ 32 w 32"/>
                <a:gd name="T17" fmla="*/ 134 h 224"/>
                <a:gd name="T18" fmla="*/ 30 w 32"/>
                <a:gd name="T19" fmla="*/ 150 h 224"/>
                <a:gd name="T20" fmla="*/ 30 w 32"/>
                <a:gd name="T21" fmla="*/ 164 h 224"/>
                <a:gd name="T22" fmla="*/ 26 w 32"/>
                <a:gd name="T23" fmla="*/ 181 h 224"/>
                <a:gd name="T24" fmla="*/ 25 w 32"/>
                <a:gd name="T25" fmla="*/ 197 h 224"/>
                <a:gd name="T26" fmla="*/ 23 w 32"/>
                <a:gd name="T27" fmla="*/ 214 h 224"/>
                <a:gd name="T28" fmla="*/ 21 w 32"/>
                <a:gd name="T29" fmla="*/ 224 h 224"/>
                <a:gd name="T30" fmla="*/ 0 w 32"/>
                <a:gd name="T31" fmla="*/ 216 h 224"/>
                <a:gd name="T32" fmla="*/ 2 w 32"/>
                <a:gd name="T33" fmla="*/ 210 h 224"/>
                <a:gd name="T34" fmla="*/ 6 w 32"/>
                <a:gd name="T35" fmla="*/ 195 h 224"/>
                <a:gd name="T36" fmla="*/ 7 w 32"/>
                <a:gd name="T37" fmla="*/ 176 h 224"/>
                <a:gd name="T38" fmla="*/ 9 w 32"/>
                <a:gd name="T39" fmla="*/ 159 h 224"/>
                <a:gd name="T40" fmla="*/ 11 w 32"/>
                <a:gd name="T41" fmla="*/ 141 h 224"/>
                <a:gd name="T42" fmla="*/ 11 w 32"/>
                <a:gd name="T43" fmla="*/ 126 h 224"/>
                <a:gd name="T44" fmla="*/ 11 w 32"/>
                <a:gd name="T45" fmla="*/ 112 h 224"/>
                <a:gd name="T46" fmla="*/ 11 w 32"/>
                <a:gd name="T47" fmla="*/ 95 h 224"/>
                <a:gd name="T48" fmla="*/ 11 w 32"/>
                <a:gd name="T49" fmla="*/ 76 h 224"/>
                <a:gd name="T50" fmla="*/ 9 w 32"/>
                <a:gd name="T51" fmla="*/ 58 h 224"/>
                <a:gd name="T52" fmla="*/ 7 w 32"/>
                <a:gd name="T53" fmla="*/ 41 h 224"/>
                <a:gd name="T54" fmla="*/ 6 w 32"/>
                <a:gd name="T55" fmla="*/ 22 h 224"/>
                <a:gd name="T56" fmla="*/ 2 w 32"/>
                <a:gd name="T57" fmla="*/ 8 h 224"/>
                <a:gd name="T58" fmla="*/ 23 w 32"/>
                <a:gd name="T59" fmla="*/ 0 h 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"/>
                <a:gd name="T91" fmla="*/ 0 h 224"/>
                <a:gd name="T92" fmla="*/ 32 w 32"/>
                <a:gd name="T93" fmla="*/ 224 h 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" h="224">
                  <a:moveTo>
                    <a:pt x="23" y="0"/>
                  </a:moveTo>
                  <a:lnTo>
                    <a:pt x="26" y="12"/>
                  </a:lnTo>
                  <a:lnTo>
                    <a:pt x="28" y="31"/>
                  </a:lnTo>
                  <a:lnTo>
                    <a:pt x="30" y="45"/>
                  </a:lnTo>
                  <a:lnTo>
                    <a:pt x="30" y="62"/>
                  </a:lnTo>
                  <a:lnTo>
                    <a:pt x="32" y="77"/>
                  </a:lnTo>
                  <a:lnTo>
                    <a:pt x="32" y="96"/>
                  </a:lnTo>
                  <a:lnTo>
                    <a:pt x="32" y="115"/>
                  </a:lnTo>
                  <a:lnTo>
                    <a:pt x="32" y="134"/>
                  </a:lnTo>
                  <a:lnTo>
                    <a:pt x="30" y="150"/>
                  </a:lnTo>
                  <a:lnTo>
                    <a:pt x="30" y="164"/>
                  </a:lnTo>
                  <a:lnTo>
                    <a:pt x="26" y="181"/>
                  </a:lnTo>
                  <a:lnTo>
                    <a:pt x="25" y="197"/>
                  </a:lnTo>
                  <a:lnTo>
                    <a:pt x="23" y="214"/>
                  </a:lnTo>
                  <a:lnTo>
                    <a:pt x="21" y="224"/>
                  </a:lnTo>
                  <a:lnTo>
                    <a:pt x="0" y="216"/>
                  </a:lnTo>
                  <a:lnTo>
                    <a:pt x="2" y="210"/>
                  </a:lnTo>
                  <a:lnTo>
                    <a:pt x="6" y="195"/>
                  </a:lnTo>
                  <a:lnTo>
                    <a:pt x="7" y="176"/>
                  </a:lnTo>
                  <a:lnTo>
                    <a:pt x="9" y="159"/>
                  </a:lnTo>
                  <a:lnTo>
                    <a:pt x="11" y="141"/>
                  </a:lnTo>
                  <a:lnTo>
                    <a:pt x="11" y="126"/>
                  </a:lnTo>
                  <a:lnTo>
                    <a:pt x="11" y="112"/>
                  </a:lnTo>
                  <a:lnTo>
                    <a:pt x="11" y="95"/>
                  </a:lnTo>
                  <a:lnTo>
                    <a:pt x="11" y="76"/>
                  </a:lnTo>
                  <a:lnTo>
                    <a:pt x="9" y="58"/>
                  </a:lnTo>
                  <a:lnTo>
                    <a:pt x="7" y="41"/>
                  </a:lnTo>
                  <a:lnTo>
                    <a:pt x="6" y="22"/>
                  </a:lnTo>
                  <a:lnTo>
                    <a:pt x="2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25">
              <a:extLst>
                <a:ext uri="{FF2B5EF4-FFF2-40B4-BE49-F238E27FC236}">
                  <a16:creationId xmlns:a16="http://schemas.microsoft.com/office/drawing/2014/main" id="{2000C647-7A12-2824-A7F8-4BD989814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3662"/>
              <a:ext cx="29" cy="190"/>
            </a:xfrm>
            <a:custGeom>
              <a:avLst/>
              <a:gdLst>
                <a:gd name="T0" fmla="*/ 24 w 29"/>
                <a:gd name="T1" fmla="*/ 0 h 190"/>
                <a:gd name="T2" fmla="*/ 26 w 29"/>
                <a:gd name="T3" fmla="*/ 11 h 190"/>
                <a:gd name="T4" fmla="*/ 27 w 29"/>
                <a:gd name="T5" fmla="*/ 24 h 190"/>
                <a:gd name="T6" fmla="*/ 29 w 29"/>
                <a:gd name="T7" fmla="*/ 42 h 190"/>
                <a:gd name="T8" fmla="*/ 29 w 29"/>
                <a:gd name="T9" fmla="*/ 55 h 190"/>
                <a:gd name="T10" fmla="*/ 29 w 29"/>
                <a:gd name="T11" fmla="*/ 74 h 190"/>
                <a:gd name="T12" fmla="*/ 29 w 29"/>
                <a:gd name="T13" fmla="*/ 93 h 190"/>
                <a:gd name="T14" fmla="*/ 29 w 29"/>
                <a:gd name="T15" fmla="*/ 114 h 190"/>
                <a:gd name="T16" fmla="*/ 27 w 29"/>
                <a:gd name="T17" fmla="*/ 128 h 190"/>
                <a:gd name="T18" fmla="*/ 27 w 29"/>
                <a:gd name="T19" fmla="*/ 142 h 190"/>
                <a:gd name="T20" fmla="*/ 24 w 29"/>
                <a:gd name="T21" fmla="*/ 159 h 190"/>
                <a:gd name="T22" fmla="*/ 22 w 29"/>
                <a:gd name="T23" fmla="*/ 175 h 190"/>
                <a:gd name="T24" fmla="*/ 20 w 29"/>
                <a:gd name="T25" fmla="*/ 190 h 190"/>
                <a:gd name="T26" fmla="*/ 0 w 29"/>
                <a:gd name="T27" fmla="*/ 182 h 190"/>
                <a:gd name="T28" fmla="*/ 3 w 29"/>
                <a:gd name="T29" fmla="*/ 173 h 190"/>
                <a:gd name="T30" fmla="*/ 5 w 29"/>
                <a:gd name="T31" fmla="*/ 154 h 190"/>
                <a:gd name="T32" fmla="*/ 7 w 29"/>
                <a:gd name="T33" fmla="*/ 137 h 190"/>
                <a:gd name="T34" fmla="*/ 8 w 29"/>
                <a:gd name="T35" fmla="*/ 121 h 190"/>
                <a:gd name="T36" fmla="*/ 8 w 29"/>
                <a:gd name="T37" fmla="*/ 104 h 190"/>
                <a:gd name="T38" fmla="*/ 8 w 29"/>
                <a:gd name="T39" fmla="*/ 90 h 190"/>
                <a:gd name="T40" fmla="*/ 8 w 29"/>
                <a:gd name="T41" fmla="*/ 73 h 190"/>
                <a:gd name="T42" fmla="*/ 8 w 29"/>
                <a:gd name="T43" fmla="*/ 54 h 190"/>
                <a:gd name="T44" fmla="*/ 8 w 29"/>
                <a:gd name="T45" fmla="*/ 36 h 190"/>
                <a:gd name="T46" fmla="*/ 5 w 29"/>
                <a:gd name="T47" fmla="*/ 19 h 190"/>
                <a:gd name="T48" fmla="*/ 3 w 29"/>
                <a:gd name="T49" fmla="*/ 9 h 190"/>
                <a:gd name="T50" fmla="*/ 24 w 29"/>
                <a:gd name="T51" fmla="*/ 0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"/>
                <a:gd name="T79" fmla="*/ 0 h 190"/>
                <a:gd name="T80" fmla="*/ 29 w 29"/>
                <a:gd name="T81" fmla="*/ 190 h 1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" h="190">
                  <a:moveTo>
                    <a:pt x="24" y="0"/>
                  </a:moveTo>
                  <a:lnTo>
                    <a:pt x="26" y="11"/>
                  </a:lnTo>
                  <a:lnTo>
                    <a:pt x="27" y="24"/>
                  </a:lnTo>
                  <a:lnTo>
                    <a:pt x="29" y="42"/>
                  </a:lnTo>
                  <a:lnTo>
                    <a:pt x="29" y="55"/>
                  </a:lnTo>
                  <a:lnTo>
                    <a:pt x="29" y="74"/>
                  </a:lnTo>
                  <a:lnTo>
                    <a:pt x="29" y="93"/>
                  </a:lnTo>
                  <a:lnTo>
                    <a:pt x="29" y="114"/>
                  </a:lnTo>
                  <a:lnTo>
                    <a:pt x="27" y="128"/>
                  </a:lnTo>
                  <a:lnTo>
                    <a:pt x="27" y="142"/>
                  </a:lnTo>
                  <a:lnTo>
                    <a:pt x="24" y="159"/>
                  </a:lnTo>
                  <a:lnTo>
                    <a:pt x="22" y="175"/>
                  </a:lnTo>
                  <a:lnTo>
                    <a:pt x="20" y="190"/>
                  </a:lnTo>
                  <a:lnTo>
                    <a:pt x="0" y="182"/>
                  </a:lnTo>
                  <a:lnTo>
                    <a:pt x="3" y="173"/>
                  </a:lnTo>
                  <a:lnTo>
                    <a:pt x="5" y="154"/>
                  </a:lnTo>
                  <a:lnTo>
                    <a:pt x="7" y="137"/>
                  </a:lnTo>
                  <a:lnTo>
                    <a:pt x="8" y="121"/>
                  </a:lnTo>
                  <a:lnTo>
                    <a:pt x="8" y="104"/>
                  </a:lnTo>
                  <a:lnTo>
                    <a:pt x="8" y="90"/>
                  </a:lnTo>
                  <a:lnTo>
                    <a:pt x="8" y="73"/>
                  </a:lnTo>
                  <a:lnTo>
                    <a:pt x="8" y="54"/>
                  </a:lnTo>
                  <a:lnTo>
                    <a:pt x="8" y="36"/>
                  </a:lnTo>
                  <a:lnTo>
                    <a:pt x="5" y="19"/>
                  </a:lnTo>
                  <a:lnTo>
                    <a:pt x="3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26">
              <a:extLst>
                <a:ext uri="{FF2B5EF4-FFF2-40B4-BE49-F238E27FC236}">
                  <a16:creationId xmlns:a16="http://schemas.microsoft.com/office/drawing/2014/main" id="{EB495F3D-8917-E649-623B-617D17BCA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3685"/>
              <a:ext cx="26" cy="148"/>
            </a:xfrm>
            <a:custGeom>
              <a:avLst/>
              <a:gdLst>
                <a:gd name="T0" fmla="*/ 23 w 26"/>
                <a:gd name="T1" fmla="*/ 0 h 148"/>
                <a:gd name="T2" fmla="*/ 24 w 26"/>
                <a:gd name="T3" fmla="*/ 12 h 148"/>
                <a:gd name="T4" fmla="*/ 24 w 26"/>
                <a:gd name="T5" fmla="*/ 26 h 148"/>
                <a:gd name="T6" fmla="*/ 26 w 26"/>
                <a:gd name="T7" fmla="*/ 41 h 148"/>
                <a:gd name="T8" fmla="*/ 26 w 26"/>
                <a:gd name="T9" fmla="*/ 60 h 148"/>
                <a:gd name="T10" fmla="*/ 26 w 26"/>
                <a:gd name="T11" fmla="*/ 79 h 148"/>
                <a:gd name="T12" fmla="*/ 24 w 26"/>
                <a:gd name="T13" fmla="*/ 98 h 148"/>
                <a:gd name="T14" fmla="*/ 24 w 26"/>
                <a:gd name="T15" fmla="*/ 114 h 148"/>
                <a:gd name="T16" fmla="*/ 23 w 26"/>
                <a:gd name="T17" fmla="*/ 128 h 148"/>
                <a:gd name="T18" fmla="*/ 23 w 26"/>
                <a:gd name="T19" fmla="*/ 141 h 148"/>
                <a:gd name="T20" fmla="*/ 23 w 26"/>
                <a:gd name="T21" fmla="*/ 148 h 148"/>
                <a:gd name="T22" fmla="*/ 0 w 26"/>
                <a:gd name="T23" fmla="*/ 138 h 148"/>
                <a:gd name="T24" fmla="*/ 4 w 26"/>
                <a:gd name="T25" fmla="*/ 122 h 148"/>
                <a:gd name="T26" fmla="*/ 4 w 26"/>
                <a:gd name="T27" fmla="*/ 105 h 148"/>
                <a:gd name="T28" fmla="*/ 5 w 26"/>
                <a:gd name="T29" fmla="*/ 88 h 148"/>
                <a:gd name="T30" fmla="*/ 5 w 26"/>
                <a:gd name="T31" fmla="*/ 76 h 148"/>
                <a:gd name="T32" fmla="*/ 5 w 26"/>
                <a:gd name="T33" fmla="*/ 55 h 148"/>
                <a:gd name="T34" fmla="*/ 5 w 26"/>
                <a:gd name="T35" fmla="*/ 38 h 148"/>
                <a:gd name="T36" fmla="*/ 4 w 26"/>
                <a:gd name="T37" fmla="*/ 22 h 148"/>
                <a:gd name="T38" fmla="*/ 2 w 26"/>
                <a:gd name="T39" fmla="*/ 8 h 148"/>
                <a:gd name="T40" fmla="*/ 23 w 26"/>
                <a:gd name="T41" fmla="*/ 0 h 1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148"/>
                <a:gd name="T65" fmla="*/ 26 w 26"/>
                <a:gd name="T66" fmla="*/ 148 h 1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148">
                  <a:moveTo>
                    <a:pt x="23" y="0"/>
                  </a:moveTo>
                  <a:lnTo>
                    <a:pt x="24" y="12"/>
                  </a:lnTo>
                  <a:lnTo>
                    <a:pt x="24" y="26"/>
                  </a:lnTo>
                  <a:lnTo>
                    <a:pt x="26" y="41"/>
                  </a:lnTo>
                  <a:lnTo>
                    <a:pt x="26" y="60"/>
                  </a:lnTo>
                  <a:lnTo>
                    <a:pt x="26" y="79"/>
                  </a:lnTo>
                  <a:lnTo>
                    <a:pt x="24" y="98"/>
                  </a:lnTo>
                  <a:lnTo>
                    <a:pt x="24" y="114"/>
                  </a:lnTo>
                  <a:lnTo>
                    <a:pt x="23" y="128"/>
                  </a:lnTo>
                  <a:lnTo>
                    <a:pt x="23" y="141"/>
                  </a:lnTo>
                  <a:lnTo>
                    <a:pt x="23" y="148"/>
                  </a:lnTo>
                  <a:lnTo>
                    <a:pt x="0" y="138"/>
                  </a:lnTo>
                  <a:lnTo>
                    <a:pt x="4" y="122"/>
                  </a:lnTo>
                  <a:lnTo>
                    <a:pt x="4" y="105"/>
                  </a:lnTo>
                  <a:lnTo>
                    <a:pt x="5" y="88"/>
                  </a:lnTo>
                  <a:lnTo>
                    <a:pt x="5" y="76"/>
                  </a:lnTo>
                  <a:lnTo>
                    <a:pt x="5" y="55"/>
                  </a:lnTo>
                  <a:lnTo>
                    <a:pt x="5" y="38"/>
                  </a:lnTo>
                  <a:lnTo>
                    <a:pt x="4" y="22"/>
                  </a:lnTo>
                  <a:lnTo>
                    <a:pt x="2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27">
              <a:extLst>
                <a:ext uri="{FF2B5EF4-FFF2-40B4-BE49-F238E27FC236}">
                  <a16:creationId xmlns:a16="http://schemas.microsoft.com/office/drawing/2014/main" id="{464FCE25-6D26-0EF0-C60B-7A1F53C8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3704"/>
              <a:ext cx="24" cy="109"/>
            </a:xfrm>
            <a:custGeom>
              <a:avLst/>
              <a:gdLst>
                <a:gd name="T0" fmla="*/ 20 w 24"/>
                <a:gd name="T1" fmla="*/ 0 h 109"/>
                <a:gd name="T2" fmla="*/ 22 w 24"/>
                <a:gd name="T3" fmla="*/ 19 h 109"/>
                <a:gd name="T4" fmla="*/ 24 w 24"/>
                <a:gd name="T5" fmla="*/ 38 h 109"/>
                <a:gd name="T6" fmla="*/ 24 w 24"/>
                <a:gd name="T7" fmla="*/ 57 h 109"/>
                <a:gd name="T8" fmla="*/ 22 w 24"/>
                <a:gd name="T9" fmla="*/ 77 h 109"/>
                <a:gd name="T10" fmla="*/ 22 w 24"/>
                <a:gd name="T11" fmla="*/ 91 h 109"/>
                <a:gd name="T12" fmla="*/ 19 w 24"/>
                <a:gd name="T13" fmla="*/ 109 h 109"/>
                <a:gd name="T14" fmla="*/ 0 w 24"/>
                <a:gd name="T15" fmla="*/ 98 h 109"/>
                <a:gd name="T16" fmla="*/ 1 w 24"/>
                <a:gd name="T17" fmla="*/ 84 h 109"/>
                <a:gd name="T18" fmla="*/ 3 w 24"/>
                <a:gd name="T19" fmla="*/ 67 h 109"/>
                <a:gd name="T20" fmla="*/ 3 w 24"/>
                <a:gd name="T21" fmla="*/ 53 h 109"/>
                <a:gd name="T22" fmla="*/ 3 w 24"/>
                <a:gd name="T23" fmla="*/ 34 h 109"/>
                <a:gd name="T24" fmla="*/ 1 w 24"/>
                <a:gd name="T25" fmla="*/ 17 h 109"/>
                <a:gd name="T26" fmla="*/ 1 w 24"/>
                <a:gd name="T27" fmla="*/ 8 h 109"/>
                <a:gd name="T28" fmla="*/ 20 w 24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109"/>
                <a:gd name="T47" fmla="*/ 24 w 24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109">
                  <a:moveTo>
                    <a:pt x="20" y="0"/>
                  </a:moveTo>
                  <a:lnTo>
                    <a:pt x="22" y="19"/>
                  </a:lnTo>
                  <a:lnTo>
                    <a:pt x="24" y="38"/>
                  </a:lnTo>
                  <a:lnTo>
                    <a:pt x="24" y="57"/>
                  </a:lnTo>
                  <a:lnTo>
                    <a:pt x="22" y="77"/>
                  </a:lnTo>
                  <a:lnTo>
                    <a:pt x="22" y="91"/>
                  </a:lnTo>
                  <a:lnTo>
                    <a:pt x="19" y="109"/>
                  </a:lnTo>
                  <a:lnTo>
                    <a:pt x="0" y="98"/>
                  </a:lnTo>
                  <a:lnTo>
                    <a:pt x="1" y="84"/>
                  </a:lnTo>
                  <a:lnTo>
                    <a:pt x="3" y="67"/>
                  </a:lnTo>
                  <a:lnTo>
                    <a:pt x="3" y="53"/>
                  </a:lnTo>
                  <a:lnTo>
                    <a:pt x="3" y="34"/>
                  </a:lnTo>
                  <a:lnTo>
                    <a:pt x="1" y="17"/>
                  </a:lnTo>
                  <a:lnTo>
                    <a:pt x="1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28">
              <a:extLst>
                <a:ext uri="{FF2B5EF4-FFF2-40B4-BE49-F238E27FC236}">
                  <a16:creationId xmlns:a16="http://schemas.microsoft.com/office/drawing/2014/main" id="{CCE16C66-BB6E-AB4D-2B64-87D76F1D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3721"/>
              <a:ext cx="22" cy="73"/>
            </a:xfrm>
            <a:custGeom>
              <a:avLst/>
              <a:gdLst>
                <a:gd name="T0" fmla="*/ 22 w 22"/>
                <a:gd name="T1" fmla="*/ 10 h 73"/>
                <a:gd name="T2" fmla="*/ 22 w 22"/>
                <a:gd name="T3" fmla="*/ 28 h 73"/>
                <a:gd name="T4" fmla="*/ 22 w 22"/>
                <a:gd name="T5" fmla="*/ 47 h 73"/>
                <a:gd name="T6" fmla="*/ 21 w 22"/>
                <a:gd name="T7" fmla="*/ 62 h 73"/>
                <a:gd name="T8" fmla="*/ 21 w 22"/>
                <a:gd name="T9" fmla="*/ 73 h 73"/>
                <a:gd name="T10" fmla="*/ 0 w 22"/>
                <a:gd name="T11" fmla="*/ 64 h 73"/>
                <a:gd name="T12" fmla="*/ 2 w 22"/>
                <a:gd name="T13" fmla="*/ 43 h 73"/>
                <a:gd name="T14" fmla="*/ 2 w 22"/>
                <a:gd name="T15" fmla="*/ 26 h 73"/>
                <a:gd name="T16" fmla="*/ 2 w 22"/>
                <a:gd name="T17" fmla="*/ 9 h 73"/>
                <a:gd name="T18" fmla="*/ 21 w 22"/>
                <a:gd name="T19" fmla="*/ 0 h 73"/>
                <a:gd name="T20" fmla="*/ 22 w 22"/>
                <a:gd name="T21" fmla="*/ 1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73"/>
                <a:gd name="T35" fmla="*/ 22 w 22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73">
                  <a:moveTo>
                    <a:pt x="22" y="10"/>
                  </a:moveTo>
                  <a:lnTo>
                    <a:pt x="22" y="28"/>
                  </a:lnTo>
                  <a:lnTo>
                    <a:pt x="22" y="47"/>
                  </a:lnTo>
                  <a:lnTo>
                    <a:pt x="21" y="62"/>
                  </a:lnTo>
                  <a:lnTo>
                    <a:pt x="21" y="73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2" y="26"/>
                  </a:lnTo>
                  <a:lnTo>
                    <a:pt x="2" y="9"/>
                  </a:lnTo>
                  <a:lnTo>
                    <a:pt x="21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FFE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Freeform 29">
              <a:extLst>
                <a:ext uri="{FF2B5EF4-FFF2-40B4-BE49-F238E27FC236}">
                  <a16:creationId xmlns:a16="http://schemas.microsoft.com/office/drawing/2014/main" id="{45DA896C-E120-F30D-35CC-7A22DC232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493"/>
              <a:ext cx="309" cy="454"/>
            </a:xfrm>
            <a:custGeom>
              <a:avLst/>
              <a:gdLst>
                <a:gd name="T0" fmla="*/ 135 w 309"/>
                <a:gd name="T1" fmla="*/ 394 h 454"/>
                <a:gd name="T2" fmla="*/ 112 w 309"/>
                <a:gd name="T3" fmla="*/ 368 h 454"/>
                <a:gd name="T4" fmla="*/ 71 w 309"/>
                <a:gd name="T5" fmla="*/ 342 h 454"/>
                <a:gd name="T6" fmla="*/ 19 w 309"/>
                <a:gd name="T7" fmla="*/ 326 h 454"/>
                <a:gd name="T8" fmla="*/ 20 w 309"/>
                <a:gd name="T9" fmla="*/ 302 h 454"/>
                <a:gd name="T10" fmla="*/ 39 w 309"/>
                <a:gd name="T11" fmla="*/ 262 h 454"/>
                <a:gd name="T12" fmla="*/ 5 w 309"/>
                <a:gd name="T13" fmla="*/ 202 h 454"/>
                <a:gd name="T14" fmla="*/ 0 w 309"/>
                <a:gd name="T15" fmla="*/ 160 h 454"/>
                <a:gd name="T16" fmla="*/ 0 w 309"/>
                <a:gd name="T17" fmla="*/ 114 h 454"/>
                <a:gd name="T18" fmla="*/ 39 w 309"/>
                <a:gd name="T19" fmla="*/ 39 h 454"/>
                <a:gd name="T20" fmla="*/ 53 w 309"/>
                <a:gd name="T21" fmla="*/ 27 h 454"/>
                <a:gd name="T22" fmla="*/ 88 w 309"/>
                <a:gd name="T23" fmla="*/ 10 h 454"/>
                <a:gd name="T24" fmla="*/ 162 w 309"/>
                <a:gd name="T25" fmla="*/ 0 h 454"/>
                <a:gd name="T26" fmla="*/ 202 w 309"/>
                <a:gd name="T27" fmla="*/ 3 h 454"/>
                <a:gd name="T28" fmla="*/ 231 w 309"/>
                <a:gd name="T29" fmla="*/ 17 h 454"/>
                <a:gd name="T30" fmla="*/ 252 w 309"/>
                <a:gd name="T31" fmla="*/ 24 h 454"/>
                <a:gd name="T32" fmla="*/ 269 w 309"/>
                <a:gd name="T33" fmla="*/ 57 h 454"/>
                <a:gd name="T34" fmla="*/ 280 w 309"/>
                <a:gd name="T35" fmla="*/ 91 h 454"/>
                <a:gd name="T36" fmla="*/ 287 w 309"/>
                <a:gd name="T37" fmla="*/ 105 h 454"/>
                <a:gd name="T38" fmla="*/ 294 w 309"/>
                <a:gd name="T39" fmla="*/ 116 h 454"/>
                <a:gd name="T40" fmla="*/ 288 w 309"/>
                <a:gd name="T41" fmla="*/ 136 h 454"/>
                <a:gd name="T42" fmla="*/ 283 w 309"/>
                <a:gd name="T43" fmla="*/ 148 h 454"/>
                <a:gd name="T44" fmla="*/ 300 w 309"/>
                <a:gd name="T45" fmla="*/ 180 h 454"/>
                <a:gd name="T46" fmla="*/ 309 w 309"/>
                <a:gd name="T47" fmla="*/ 205 h 454"/>
                <a:gd name="T48" fmla="*/ 295 w 309"/>
                <a:gd name="T49" fmla="*/ 214 h 454"/>
                <a:gd name="T50" fmla="*/ 283 w 309"/>
                <a:gd name="T51" fmla="*/ 221 h 454"/>
                <a:gd name="T52" fmla="*/ 285 w 309"/>
                <a:gd name="T53" fmla="*/ 235 h 454"/>
                <a:gd name="T54" fmla="*/ 280 w 309"/>
                <a:gd name="T55" fmla="*/ 247 h 454"/>
                <a:gd name="T56" fmla="*/ 247 w 309"/>
                <a:gd name="T57" fmla="*/ 257 h 454"/>
                <a:gd name="T58" fmla="*/ 264 w 309"/>
                <a:gd name="T59" fmla="*/ 273 h 454"/>
                <a:gd name="T60" fmla="*/ 269 w 309"/>
                <a:gd name="T61" fmla="*/ 281 h 454"/>
                <a:gd name="T62" fmla="*/ 259 w 309"/>
                <a:gd name="T63" fmla="*/ 288 h 454"/>
                <a:gd name="T64" fmla="*/ 257 w 309"/>
                <a:gd name="T65" fmla="*/ 301 h 454"/>
                <a:gd name="T66" fmla="*/ 254 w 309"/>
                <a:gd name="T67" fmla="*/ 320 h 454"/>
                <a:gd name="T68" fmla="*/ 238 w 309"/>
                <a:gd name="T69" fmla="*/ 335 h 454"/>
                <a:gd name="T70" fmla="*/ 219 w 309"/>
                <a:gd name="T71" fmla="*/ 337 h 454"/>
                <a:gd name="T72" fmla="*/ 192 w 309"/>
                <a:gd name="T73" fmla="*/ 321 h 454"/>
                <a:gd name="T74" fmla="*/ 171 w 309"/>
                <a:gd name="T75" fmla="*/ 320 h 454"/>
                <a:gd name="T76" fmla="*/ 160 w 309"/>
                <a:gd name="T77" fmla="*/ 347 h 454"/>
                <a:gd name="T78" fmla="*/ 154 w 309"/>
                <a:gd name="T79" fmla="*/ 371 h 454"/>
                <a:gd name="T80" fmla="*/ 160 w 309"/>
                <a:gd name="T81" fmla="*/ 409 h 454"/>
                <a:gd name="T82" fmla="*/ 178 w 309"/>
                <a:gd name="T83" fmla="*/ 453 h 454"/>
                <a:gd name="T84" fmla="*/ 166 w 309"/>
                <a:gd name="T85" fmla="*/ 453 h 4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9"/>
                <a:gd name="T130" fmla="*/ 0 h 454"/>
                <a:gd name="T131" fmla="*/ 309 w 309"/>
                <a:gd name="T132" fmla="*/ 454 h 4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9" h="454">
                  <a:moveTo>
                    <a:pt x="166" y="453"/>
                  </a:moveTo>
                  <a:lnTo>
                    <a:pt x="135" y="394"/>
                  </a:lnTo>
                  <a:lnTo>
                    <a:pt x="128" y="380"/>
                  </a:lnTo>
                  <a:lnTo>
                    <a:pt x="112" y="368"/>
                  </a:lnTo>
                  <a:lnTo>
                    <a:pt x="97" y="359"/>
                  </a:lnTo>
                  <a:lnTo>
                    <a:pt x="71" y="342"/>
                  </a:lnTo>
                  <a:lnTo>
                    <a:pt x="36" y="330"/>
                  </a:lnTo>
                  <a:lnTo>
                    <a:pt x="19" y="326"/>
                  </a:lnTo>
                  <a:lnTo>
                    <a:pt x="1" y="333"/>
                  </a:lnTo>
                  <a:lnTo>
                    <a:pt x="20" y="302"/>
                  </a:lnTo>
                  <a:lnTo>
                    <a:pt x="27" y="278"/>
                  </a:lnTo>
                  <a:lnTo>
                    <a:pt x="39" y="262"/>
                  </a:lnTo>
                  <a:lnTo>
                    <a:pt x="10" y="216"/>
                  </a:lnTo>
                  <a:lnTo>
                    <a:pt x="5" y="202"/>
                  </a:lnTo>
                  <a:lnTo>
                    <a:pt x="3" y="183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14"/>
                  </a:lnTo>
                  <a:lnTo>
                    <a:pt x="14" y="78"/>
                  </a:lnTo>
                  <a:lnTo>
                    <a:pt x="39" y="39"/>
                  </a:lnTo>
                  <a:lnTo>
                    <a:pt x="46" y="29"/>
                  </a:lnTo>
                  <a:lnTo>
                    <a:pt x="53" y="27"/>
                  </a:lnTo>
                  <a:lnTo>
                    <a:pt x="62" y="24"/>
                  </a:lnTo>
                  <a:lnTo>
                    <a:pt x="88" y="10"/>
                  </a:lnTo>
                  <a:lnTo>
                    <a:pt x="102" y="7"/>
                  </a:lnTo>
                  <a:lnTo>
                    <a:pt x="162" y="0"/>
                  </a:lnTo>
                  <a:lnTo>
                    <a:pt x="193" y="3"/>
                  </a:lnTo>
                  <a:lnTo>
                    <a:pt x="202" y="3"/>
                  </a:lnTo>
                  <a:lnTo>
                    <a:pt x="218" y="10"/>
                  </a:lnTo>
                  <a:lnTo>
                    <a:pt x="231" y="17"/>
                  </a:lnTo>
                  <a:lnTo>
                    <a:pt x="243" y="17"/>
                  </a:lnTo>
                  <a:lnTo>
                    <a:pt x="252" y="24"/>
                  </a:lnTo>
                  <a:lnTo>
                    <a:pt x="259" y="39"/>
                  </a:lnTo>
                  <a:lnTo>
                    <a:pt x="269" y="57"/>
                  </a:lnTo>
                  <a:lnTo>
                    <a:pt x="276" y="81"/>
                  </a:lnTo>
                  <a:lnTo>
                    <a:pt x="280" y="91"/>
                  </a:lnTo>
                  <a:lnTo>
                    <a:pt x="283" y="97"/>
                  </a:lnTo>
                  <a:lnTo>
                    <a:pt x="287" y="105"/>
                  </a:lnTo>
                  <a:lnTo>
                    <a:pt x="290" y="110"/>
                  </a:lnTo>
                  <a:lnTo>
                    <a:pt x="294" y="116"/>
                  </a:lnTo>
                  <a:lnTo>
                    <a:pt x="295" y="124"/>
                  </a:lnTo>
                  <a:lnTo>
                    <a:pt x="288" y="136"/>
                  </a:lnTo>
                  <a:lnTo>
                    <a:pt x="285" y="145"/>
                  </a:lnTo>
                  <a:lnTo>
                    <a:pt x="283" y="148"/>
                  </a:lnTo>
                  <a:lnTo>
                    <a:pt x="290" y="162"/>
                  </a:lnTo>
                  <a:lnTo>
                    <a:pt x="300" y="180"/>
                  </a:lnTo>
                  <a:lnTo>
                    <a:pt x="307" y="193"/>
                  </a:lnTo>
                  <a:lnTo>
                    <a:pt x="309" y="205"/>
                  </a:lnTo>
                  <a:lnTo>
                    <a:pt x="304" y="212"/>
                  </a:lnTo>
                  <a:lnTo>
                    <a:pt x="295" y="214"/>
                  </a:lnTo>
                  <a:lnTo>
                    <a:pt x="287" y="216"/>
                  </a:lnTo>
                  <a:lnTo>
                    <a:pt x="283" y="221"/>
                  </a:lnTo>
                  <a:lnTo>
                    <a:pt x="281" y="233"/>
                  </a:lnTo>
                  <a:lnTo>
                    <a:pt x="285" y="235"/>
                  </a:lnTo>
                  <a:lnTo>
                    <a:pt x="287" y="242"/>
                  </a:lnTo>
                  <a:lnTo>
                    <a:pt x="280" y="247"/>
                  </a:lnTo>
                  <a:lnTo>
                    <a:pt x="254" y="257"/>
                  </a:lnTo>
                  <a:lnTo>
                    <a:pt x="247" y="257"/>
                  </a:lnTo>
                  <a:lnTo>
                    <a:pt x="252" y="264"/>
                  </a:lnTo>
                  <a:lnTo>
                    <a:pt x="264" y="273"/>
                  </a:lnTo>
                  <a:lnTo>
                    <a:pt x="269" y="276"/>
                  </a:lnTo>
                  <a:lnTo>
                    <a:pt x="269" y="281"/>
                  </a:lnTo>
                  <a:lnTo>
                    <a:pt x="266" y="285"/>
                  </a:lnTo>
                  <a:lnTo>
                    <a:pt x="259" y="288"/>
                  </a:lnTo>
                  <a:lnTo>
                    <a:pt x="257" y="290"/>
                  </a:lnTo>
                  <a:lnTo>
                    <a:pt x="257" y="301"/>
                  </a:lnTo>
                  <a:lnTo>
                    <a:pt x="256" y="311"/>
                  </a:lnTo>
                  <a:lnTo>
                    <a:pt x="254" y="320"/>
                  </a:lnTo>
                  <a:lnTo>
                    <a:pt x="247" y="332"/>
                  </a:lnTo>
                  <a:lnTo>
                    <a:pt x="238" y="335"/>
                  </a:lnTo>
                  <a:lnTo>
                    <a:pt x="228" y="339"/>
                  </a:lnTo>
                  <a:lnTo>
                    <a:pt x="219" y="337"/>
                  </a:lnTo>
                  <a:lnTo>
                    <a:pt x="204" y="330"/>
                  </a:lnTo>
                  <a:lnTo>
                    <a:pt x="192" y="321"/>
                  </a:lnTo>
                  <a:lnTo>
                    <a:pt x="178" y="320"/>
                  </a:lnTo>
                  <a:lnTo>
                    <a:pt x="171" y="320"/>
                  </a:lnTo>
                  <a:lnTo>
                    <a:pt x="173" y="333"/>
                  </a:lnTo>
                  <a:lnTo>
                    <a:pt x="160" y="347"/>
                  </a:lnTo>
                  <a:lnTo>
                    <a:pt x="159" y="361"/>
                  </a:lnTo>
                  <a:lnTo>
                    <a:pt x="154" y="371"/>
                  </a:lnTo>
                  <a:lnTo>
                    <a:pt x="155" y="387"/>
                  </a:lnTo>
                  <a:lnTo>
                    <a:pt x="160" y="409"/>
                  </a:lnTo>
                  <a:lnTo>
                    <a:pt x="166" y="425"/>
                  </a:lnTo>
                  <a:lnTo>
                    <a:pt x="178" y="453"/>
                  </a:lnTo>
                  <a:lnTo>
                    <a:pt x="167" y="454"/>
                  </a:lnTo>
                  <a:lnTo>
                    <a:pt x="166" y="453"/>
                  </a:lnTo>
                  <a:close/>
                </a:path>
              </a:pathLst>
            </a:custGeom>
            <a:solidFill>
              <a:srgbClr val="FFCC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30">
              <a:extLst>
                <a:ext uri="{FF2B5EF4-FFF2-40B4-BE49-F238E27FC236}">
                  <a16:creationId xmlns:a16="http://schemas.microsoft.com/office/drawing/2014/main" id="{3A24DBF3-1EA8-1960-88BF-0A1293E7D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3634"/>
              <a:ext cx="38" cy="21"/>
            </a:xfrm>
            <a:custGeom>
              <a:avLst/>
              <a:gdLst>
                <a:gd name="T0" fmla="*/ 0 w 38"/>
                <a:gd name="T1" fmla="*/ 16 h 21"/>
                <a:gd name="T2" fmla="*/ 9 w 38"/>
                <a:gd name="T3" fmla="*/ 14 h 21"/>
                <a:gd name="T4" fmla="*/ 18 w 38"/>
                <a:gd name="T5" fmla="*/ 9 h 21"/>
                <a:gd name="T6" fmla="*/ 23 w 38"/>
                <a:gd name="T7" fmla="*/ 6 h 21"/>
                <a:gd name="T8" fmla="*/ 32 w 38"/>
                <a:gd name="T9" fmla="*/ 4 h 21"/>
                <a:gd name="T10" fmla="*/ 38 w 38"/>
                <a:gd name="T11" fmla="*/ 0 h 21"/>
                <a:gd name="T12" fmla="*/ 32 w 38"/>
                <a:gd name="T13" fmla="*/ 6 h 21"/>
                <a:gd name="T14" fmla="*/ 23 w 38"/>
                <a:gd name="T15" fmla="*/ 11 h 21"/>
                <a:gd name="T16" fmla="*/ 21 w 38"/>
                <a:gd name="T17" fmla="*/ 21 h 21"/>
                <a:gd name="T18" fmla="*/ 16 w 38"/>
                <a:gd name="T19" fmla="*/ 21 h 21"/>
                <a:gd name="T20" fmla="*/ 18 w 38"/>
                <a:gd name="T21" fmla="*/ 16 h 21"/>
                <a:gd name="T22" fmla="*/ 16 w 38"/>
                <a:gd name="T23" fmla="*/ 13 h 21"/>
                <a:gd name="T24" fmla="*/ 0 w 38"/>
                <a:gd name="T25" fmla="*/ 1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1"/>
                <a:gd name="T41" fmla="*/ 38 w 3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1">
                  <a:moveTo>
                    <a:pt x="0" y="16"/>
                  </a:moveTo>
                  <a:lnTo>
                    <a:pt x="9" y="14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2" y="4"/>
                  </a:lnTo>
                  <a:lnTo>
                    <a:pt x="38" y="0"/>
                  </a:lnTo>
                  <a:lnTo>
                    <a:pt x="32" y="6"/>
                  </a:lnTo>
                  <a:lnTo>
                    <a:pt x="23" y="11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16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Freeform 31">
              <a:extLst>
                <a:ext uri="{FF2B5EF4-FFF2-40B4-BE49-F238E27FC236}">
                  <a16:creationId xmlns:a16="http://schemas.microsoft.com/office/drawing/2014/main" id="{CF3AC0A5-B473-E74C-CF91-4BA91AD75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633"/>
              <a:ext cx="38" cy="20"/>
            </a:xfrm>
            <a:custGeom>
              <a:avLst/>
              <a:gdLst>
                <a:gd name="T0" fmla="*/ 0 w 38"/>
                <a:gd name="T1" fmla="*/ 15 h 20"/>
                <a:gd name="T2" fmla="*/ 8 w 38"/>
                <a:gd name="T3" fmla="*/ 14 h 20"/>
                <a:gd name="T4" fmla="*/ 17 w 38"/>
                <a:gd name="T5" fmla="*/ 8 h 20"/>
                <a:gd name="T6" fmla="*/ 22 w 38"/>
                <a:gd name="T7" fmla="*/ 5 h 20"/>
                <a:gd name="T8" fmla="*/ 31 w 38"/>
                <a:gd name="T9" fmla="*/ 3 h 20"/>
                <a:gd name="T10" fmla="*/ 38 w 38"/>
                <a:gd name="T11" fmla="*/ 0 h 20"/>
                <a:gd name="T12" fmla="*/ 31 w 38"/>
                <a:gd name="T13" fmla="*/ 5 h 20"/>
                <a:gd name="T14" fmla="*/ 22 w 38"/>
                <a:gd name="T15" fmla="*/ 10 h 20"/>
                <a:gd name="T16" fmla="*/ 20 w 38"/>
                <a:gd name="T17" fmla="*/ 20 h 20"/>
                <a:gd name="T18" fmla="*/ 15 w 38"/>
                <a:gd name="T19" fmla="*/ 20 h 20"/>
                <a:gd name="T20" fmla="*/ 17 w 38"/>
                <a:gd name="T21" fmla="*/ 15 h 20"/>
                <a:gd name="T22" fmla="*/ 15 w 38"/>
                <a:gd name="T23" fmla="*/ 12 h 20"/>
                <a:gd name="T24" fmla="*/ 0 w 38"/>
                <a:gd name="T25" fmla="*/ 15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0"/>
                <a:gd name="T41" fmla="*/ 38 w 3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0">
                  <a:moveTo>
                    <a:pt x="0" y="15"/>
                  </a:moveTo>
                  <a:lnTo>
                    <a:pt x="8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1" y="5"/>
                  </a:lnTo>
                  <a:lnTo>
                    <a:pt x="22" y="1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15" y="12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Freeform 32">
              <a:extLst>
                <a:ext uri="{FF2B5EF4-FFF2-40B4-BE49-F238E27FC236}">
                  <a16:creationId xmlns:a16="http://schemas.microsoft.com/office/drawing/2014/main" id="{4479D678-26E0-817D-65A5-1890260A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3704"/>
              <a:ext cx="28" cy="7"/>
            </a:xfrm>
            <a:custGeom>
              <a:avLst/>
              <a:gdLst>
                <a:gd name="T0" fmla="*/ 0 w 28"/>
                <a:gd name="T1" fmla="*/ 1 h 7"/>
                <a:gd name="T2" fmla="*/ 5 w 28"/>
                <a:gd name="T3" fmla="*/ 7 h 7"/>
                <a:gd name="T4" fmla="*/ 9 w 28"/>
                <a:gd name="T5" fmla="*/ 3 h 7"/>
                <a:gd name="T6" fmla="*/ 19 w 28"/>
                <a:gd name="T7" fmla="*/ 1 h 7"/>
                <a:gd name="T8" fmla="*/ 28 w 2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"/>
                <a:gd name="T17" fmla="*/ 28 w 2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">
                  <a:moveTo>
                    <a:pt x="0" y="1"/>
                  </a:moveTo>
                  <a:lnTo>
                    <a:pt x="5" y="7"/>
                  </a:lnTo>
                  <a:lnTo>
                    <a:pt x="9" y="3"/>
                  </a:lnTo>
                  <a:lnTo>
                    <a:pt x="19" y="1"/>
                  </a:lnTo>
                  <a:lnTo>
                    <a:pt x="2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33">
              <a:extLst>
                <a:ext uri="{FF2B5EF4-FFF2-40B4-BE49-F238E27FC236}">
                  <a16:creationId xmlns:a16="http://schemas.microsoft.com/office/drawing/2014/main" id="{476E74E7-E6F5-ABB7-E5D2-0A5F020E9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6" y="3740"/>
              <a:ext cx="10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42" name="Text Box 34">
              <a:extLst>
                <a:ext uri="{FF2B5EF4-FFF2-40B4-BE49-F238E27FC236}">
                  <a16:creationId xmlns:a16="http://schemas.microsoft.com/office/drawing/2014/main" id="{F0D742DC-E512-292E-45FE-665F0CCAB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" y="3592"/>
              <a:ext cx="831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 i="1">
                  <a:solidFill>
                    <a:srgbClr val="CC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Firework</a:t>
              </a:r>
              <a:endParaRPr lang="de-CH" altLang="en-US" sz="1800">
                <a:latin typeface="Times" charset="0"/>
              </a:endParaRPr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0ED63FC6-35A0-6C44-63E3-F1174AF124E6}"/>
              </a:ext>
            </a:extLst>
          </p:cNvPr>
          <p:cNvGrpSpPr>
            <a:grpSpLocks/>
          </p:cNvGrpSpPr>
          <p:nvPr/>
        </p:nvGrpSpPr>
        <p:grpSpPr bwMode="auto">
          <a:xfrm>
            <a:off x="2755900" y="1014413"/>
            <a:ext cx="6931025" cy="2459037"/>
            <a:chOff x="2755900" y="1014413"/>
            <a:chExt cx="6931025" cy="2459037"/>
          </a:xfrm>
        </p:grpSpPr>
        <p:grpSp>
          <p:nvGrpSpPr>
            <p:cNvPr id="47111" name="Group 10">
              <a:extLst>
                <a:ext uri="{FF2B5EF4-FFF2-40B4-BE49-F238E27FC236}">
                  <a16:creationId xmlns:a16="http://schemas.microsoft.com/office/drawing/2014/main" id="{628FB641-D47A-5A2D-B0A0-5FBD626D60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5900" y="1014413"/>
              <a:ext cx="6931025" cy="2459037"/>
              <a:chOff x="1737" y="639"/>
              <a:chExt cx="4367" cy="1549"/>
            </a:xfrm>
          </p:grpSpPr>
          <p:sp>
            <p:nvSpPr>
              <p:cNvPr id="887819" name="AutoShape 11">
                <a:extLst>
                  <a:ext uri="{FF2B5EF4-FFF2-40B4-BE49-F238E27FC236}">
                    <a16:creationId xmlns:a16="http://schemas.microsoft.com/office/drawing/2014/main" id="{D466464C-A280-451C-6D2B-6B344D4AE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7" y="639"/>
                <a:ext cx="1510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Osaka" charset="0"/>
                  </a:rPr>
                  <a:t>Expression</a:t>
                </a:r>
                <a:endParaRPr lang="en-US" alt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0"/>
                </a:endParaRPr>
              </a:p>
            </p:txBody>
          </p:sp>
          <p:sp>
            <p:nvSpPr>
              <p:cNvPr id="887820" name="AutoShape 12">
                <a:extLst>
                  <a:ext uri="{FF2B5EF4-FFF2-40B4-BE49-F238E27FC236}">
                    <a16:creationId xmlns:a16="http://schemas.microsoft.com/office/drawing/2014/main" id="{EB70718C-96CD-8ACB-210F-A0A5B8FF2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39"/>
                <a:ext cx="1489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66FF33"/>
                  </a:gs>
                  <a:gs pos="50000">
                    <a:schemeClr val="hlink"/>
                  </a:gs>
                  <a:gs pos="100000">
                    <a:srgbClr val="66FF3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Osaka" charset="0"/>
                  </a:rPr>
                  <a:t>Signification</a:t>
                </a:r>
                <a:endParaRPr lang="en-US" alt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0"/>
                </a:endParaRPr>
              </a:p>
            </p:txBody>
          </p:sp>
          <p:sp>
            <p:nvSpPr>
              <p:cNvPr id="887821" name="AutoShape 13">
                <a:extLst>
                  <a:ext uri="{FF2B5EF4-FFF2-40B4-BE49-F238E27FC236}">
                    <a16:creationId xmlns:a16="http://schemas.microsoft.com/office/drawing/2014/main" id="{EC225916-5D47-8CB7-E4ED-0C27E4ECB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639"/>
                <a:ext cx="1510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80809A"/>
                  </a:gs>
                  <a:gs pos="50000">
                    <a:schemeClr val="hlink"/>
                  </a:gs>
                  <a:gs pos="100000">
                    <a:srgbClr val="80809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Osaka" charset="0"/>
                  </a:rPr>
                  <a:t>Content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0"/>
                </a:endParaRPr>
              </a:p>
            </p:txBody>
          </p:sp>
          <p:sp>
            <p:nvSpPr>
              <p:cNvPr id="47116" name="Text Box 14">
                <a:extLst>
                  <a:ext uri="{FF2B5EF4-FFF2-40B4-BE49-F238E27FC236}">
                    <a16:creationId xmlns:a16="http://schemas.microsoft.com/office/drawing/2014/main" id="{4BC62131-4F1A-9EAC-EF68-9088E7CA48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5" y="1509"/>
                <a:ext cx="9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400">
                    <a:latin typeface="Times" pitchFamily="2" charset="0"/>
                  </a:rPr>
                  <a:t>„Firework“</a:t>
                </a:r>
              </a:p>
            </p:txBody>
          </p:sp>
          <p:graphicFrame>
            <p:nvGraphicFramePr>
              <p:cNvPr id="47117" name="Object 3">
                <a:extLst>
                  <a:ext uri="{FF2B5EF4-FFF2-40B4-BE49-F238E27FC236}">
                    <a16:creationId xmlns:a16="http://schemas.microsoft.com/office/drawing/2014/main" id="{649ACF4E-85C6-852A-6672-9851A0DFE8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55" y="1295"/>
              <a:ext cx="796" cy="8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1847850" imgH="1924050" progId="MS_ClipArt_Gallery.2">
                      <p:embed/>
                    </p:oleObj>
                  </mc:Choice>
                  <mc:Fallback>
                    <p:oleObj name="Clip" r:id="rId5" imgW="1847850" imgH="192405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5" y="1295"/>
                            <a:ext cx="796" cy="8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47112" name="Picture 36" descr="Screen shot 2011-02-27 at 11.53.47 AM.png">
              <a:extLst>
                <a:ext uri="{FF2B5EF4-FFF2-40B4-BE49-F238E27FC236}">
                  <a16:creationId xmlns:a16="http://schemas.microsoft.com/office/drawing/2014/main" id="{0B266EF5-3F5B-DB6C-8887-5AF936A94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336" y="2137087"/>
              <a:ext cx="1612276" cy="120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7" grpId="0" animBg="1" autoUpdateAnimBg="0"/>
      <p:bldP spid="88782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9" name="AutoShape 3">
            <a:extLst>
              <a:ext uri="{FF2B5EF4-FFF2-40B4-BE49-F238E27FC236}">
                <a16:creationId xmlns:a16="http://schemas.microsoft.com/office/drawing/2014/main" id="{694C8B1C-B306-F685-0F57-55C69F05494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57325" y="5314950"/>
            <a:ext cx="8445500" cy="174625"/>
          </a:xfrm>
          <a:prstGeom prst="rightArrow">
            <a:avLst>
              <a:gd name="adj1" fmla="val 49093"/>
              <a:gd name="adj2" fmla="val 707766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8E13105-48E6-CA1E-4866-EF5C65D3C2BB}"/>
              </a:ext>
            </a:extLst>
          </p:cNvPr>
          <p:cNvGrpSpPr>
            <a:grpSpLocks/>
          </p:cNvGrpSpPr>
          <p:nvPr/>
        </p:nvGrpSpPr>
        <p:grpSpPr bwMode="auto">
          <a:xfrm>
            <a:off x="7847013" y="5305425"/>
            <a:ext cx="1512887" cy="1184275"/>
            <a:chOff x="4999" y="3342"/>
            <a:chExt cx="953" cy="746"/>
          </a:xfrm>
        </p:grpSpPr>
        <p:sp>
          <p:nvSpPr>
            <p:cNvPr id="879621" name="Text Box 5">
              <a:extLst>
                <a:ext uri="{FF2B5EF4-FFF2-40B4-BE49-F238E27FC236}">
                  <a16:creationId xmlns:a16="http://schemas.microsoft.com/office/drawing/2014/main" id="{B65DE668-0328-3FF9-4693-4FE31533A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" y="3570"/>
              <a:ext cx="9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Aesthesis: </a:t>
              </a:r>
            </a:p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Listener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49182" name="AutoShape 6">
              <a:extLst>
                <a:ext uri="{FF2B5EF4-FFF2-40B4-BE49-F238E27FC236}">
                  <a16:creationId xmlns:a16="http://schemas.microsoft.com/office/drawing/2014/main" id="{EA172D19-2155-7ECF-67E7-432FB048F7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214" y="3329"/>
              <a:ext cx="118" cy="14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507F7F66-63C4-D888-A156-3E4A8DEA1DAB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5305425"/>
            <a:ext cx="2673350" cy="1184275"/>
            <a:chOff x="2814" y="3342"/>
            <a:chExt cx="1684" cy="746"/>
          </a:xfrm>
        </p:grpSpPr>
        <p:sp>
          <p:nvSpPr>
            <p:cNvPr id="879624" name="Text Box 8">
              <a:extLst>
                <a:ext uri="{FF2B5EF4-FFF2-40B4-BE49-F238E27FC236}">
                  <a16:creationId xmlns:a16="http://schemas.microsoft.com/office/drawing/2014/main" id="{BE164A95-7CBC-3886-E21B-CF772F8F2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" y="3570"/>
              <a:ext cx="16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Neutral Niveau: </a:t>
              </a:r>
            </a:p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Recording (e.g. CD)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49180" name="AutoShape 9">
              <a:extLst>
                <a:ext uri="{FF2B5EF4-FFF2-40B4-BE49-F238E27FC236}">
                  <a16:creationId xmlns:a16="http://schemas.microsoft.com/office/drawing/2014/main" id="{D130B48B-77C1-028A-F61B-13B6086971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30" y="3329"/>
              <a:ext cx="118" cy="143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736EC139-CF84-A2A9-F736-CFCF3B65E691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3095625"/>
            <a:ext cx="3159125" cy="3394075"/>
            <a:chOff x="893" y="1950"/>
            <a:chExt cx="1991" cy="2138"/>
          </a:xfrm>
        </p:grpSpPr>
        <p:grpSp>
          <p:nvGrpSpPr>
            <p:cNvPr id="49175" name="Group 11">
              <a:extLst>
                <a:ext uri="{FF2B5EF4-FFF2-40B4-BE49-F238E27FC236}">
                  <a16:creationId xmlns:a16="http://schemas.microsoft.com/office/drawing/2014/main" id="{392FFA5A-54F4-5FC4-9EAA-3A7CED3A3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" y="3342"/>
              <a:ext cx="927" cy="746"/>
              <a:chOff x="1465" y="3342"/>
              <a:chExt cx="927" cy="746"/>
            </a:xfrm>
          </p:grpSpPr>
          <p:sp>
            <p:nvSpPr>
              <p:cNvPr id="879628" name="Text Box 12">
                <a:extLst>
                  <a:ext uri="{FF2B5EF4-FFF2-40B4-BE49-F238E27FC236}">
                    <a16:creationId xmlns:a16="http://schemas.microsoft.com/office/drawing/2014/main" id="{81B78C3B-4510-E15C-2627-674B365A4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5" y="3570"/>
                <a:ext cx="90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Poiesis: </a:t>
                </a:r>
              </a:p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Interpreter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49178" name="AutoShape 13">
                <a:extLst>
                  <a:ext uri="{FF2B5EF4-FFF2-40B4-BE49-F238E27FC236}">
                    <a16:creationId xmlns:a16="http://schemas.microsoft.com/office/drawing/2014/main" id="{BBC88877-6289-D285-EE24-E420389EE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45" y="3328"/>
                <a:ext cx="118" cy="146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9176" name="AutoShape 14">
              <a:extLst>
                <a:ext uri="{FF2B5EF4-FFF2-40B4-BE49-F238E27FC236}">
                  <a16:creationId xmlns:a16="http://schemas.microsoft.com/office/drawing/2014/main" id="{C36D4306-195A-7880-8545-00D87F09E7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93" y="1950"/>
              <a:ext cx="1991" cy="129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D42FB009-FCDE-B385-1071-8456A1F27C88}"/>
              </a:ext>
            </a:extLst>
          </p:cNvPr>
          <p:cNvGrpSpPr>
            <a:grpSpLocks/>
          </p:cNvGrpSpPr>
          <p:nvPr/>
        </p:nvGrpSpPr>
        <p:grpSpPr bwMode="auto">
          <a:xfrm>
            <a:off x="1423988" y="1231900"/>
            <a:ext cx="3208337" cy="1803400"/>
            <a:chOff x="897" y="998"/>
            <a:chExt cx="2022" cy="1136"/>
          </a:xfrm>
        </p:grpSpPr>
        <p:pic>
          <p:nvPicPr>
            <p:cNvPr id="49164" name="Picture 16" descr="&#9;gould.JPG  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A05E3A50-2772-E38B-AF18-CC0E975FC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" y="1033"/>
              <a:ext cx="521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5" name="Picture 17" descr="beehans.JPG      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FC8026E1-56D3-E0F3-AFE1-09B36ADD6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1109"/>
              <a:ext cx="599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6" name="Picture 18" descr="beethoven_x10.jpg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0EDAC26D-E037-5AC9-1EDB-8B5F271C6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" y="998"/>
              <a:ext cx="461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7" name="AutoShape 19">
              <a:extLst>
                <a:ext uri="{FF2B5EF4-FFF2-40B4-BE49-F238E27FC236}">
                  <a16:creationId xmlns:a16="http://schemas.microsoft.com/office/drawing/2014/main" id="{7FDCDB52-8D56-8828-0ABF-E0E590E74C8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97" y="2084"/>
              <a:ext cx="2022" cy="50"/>
            </a:xfrm>
            <a:prstGeom prst="rightArrow">
              <a:avLst>
                <a:gd name="adj1" fmla="val 49093"/>
                <a:gd name="adj2" fmla="val 591809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68" name="AutoShape 20">
              <a:extLst>
                <a:ext uri="{FF2B5EF4-FFF2-40B4-BE49-F238E27FC236}">
                  <a16:creationId xmlns:a16="http://schemas.microsoft.com/office/drawing/2014/main" id="{8A666561-2F5D-0937-4636-218AE51FD6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29" y="2079"/>
              <a:ext cx="53" cy="57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69" name="AutoShape 21">
              <a:extLst>
                <a:ext uri="{FF2B5EF4-FFF2-40B4-BE49-F238E27FC236}">
                  <a16:creationId xmlns:a16="http://schemas.microsoft.com/office/drawing/2014/main" id="{0E99539A-0642-64C9-6EB3-70E1EE0C6C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96" y="2080"/>
              <a:ext cx="53" cy="56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0" name="AutoShape 22">
              <a:extLst>
                <a:ext uri="{FF2B5EF4-FFF2-40B4-BE49-F238E27FC236}">
                  <a16:creationId xmlns:a16="http://schemas.microsoft.com/office/drawing/2014/main" id="{ECDBDE48-3F47-E5BB-D810-E83EF2A447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316" y="2079"/>
              <a:ext cx="53" cy="57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9171" name="Group 23">
              <a:extLst>
                <a:ext uri="{FF2B5EF4-FFF2-40B4-BE49-F238E27FC236}">
                  <a16:creationId xmlns:a16="http://schemas.microsoft.com/office/drawing/2014/main" id="{90262337-F55D-203F-829E-E4EE3C47F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1" y="1503"/>
              <a:ext cx="1766" cy="541"/>
              <a:chOff x="1061" y="1503"/>
              <a:chExt cx="1766" cy="541"/>
            </a:xfrm>
          </p:grpSpPr>
          <p:sp>
            <p:nvSpPr>
              <p:cNvPr id="49172" name="AutoShape 24">
                <a:extLst>
                  <a:ext uri="{FF2B5EF4-FFF2-40B4-BE49-F238E27FC236}">
                    <a16:creationId xmlns:a16="http://schemas.microsoft.com/office/drawing/2014/main" id="{818C0512-9558-7E1F-6BA3-BFA07A01E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304" y="1504"/>
                <a:ext cx="523" cy="53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73" name="AutoShape 25">
                <a:extLst>
                  <a:ext uri="{FF2B5EF4-FFF2-40B4-BE49-F238E27FC236}">
                    <a16:creationId xmlns:a16="http://schemas.microsoft.com/office/drawing/2014/main" id="{CEF5CFC4-1E66-4B53-C9B5-3015EDE0C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723" y="1511"/>
                <a:ext cx="438" cy="53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74" name="AutoShape 26">
                <a:extLst>
                  <a:ext uri="{FF2B5EF4-FFF2-40B4-BE49-F238E27FC236}">
                    <a16:creationId xmlns:a16="http://schemas.microsoft.com/office/drawing/2014/main" id="{3366B27B-BDFB-F52A-6A8F-51777792A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61" y="1503"/>
                <a:ext cx="552" cy="53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08244AB8-0091-F197-F774-643A7A24C10D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00200"/>
            <a:ext cx="1495425" cy="3576638"/>
            <a:chOff x="3147" y="1008"/>
            <a:chExt cx="942" cy="2253"/>
          </a:xfrm>
        </p:grpSpPr>
        <p:sp>
          <p:nvSpPr>
            <p:cNvPr id="49162" name="AutoShape 28">
              <a:extLst>
                <a:ext uri="{FF2B5EF4-FFF2-40B4-BE49-F238E27FC236}">
                  <a16:creationId xmlns:a16="http://schemas.microsoft.com/office/drawing/2014/main" id="{480CEB14-E5DD-7C8F-B4AB-A73F440AFB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47" y="1897"/>
              <a:ext cx="942" cy="136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49163" name="Object 2">
              <a:extLst>
                <a:ext uri="{FF2B5EF4-FFF2-40B4-BE49-F238E27FC236}">
                  <a16:creationId xmlns:a16="http://schemas.microsoft.com/office/drawing/2014/main" id="{A6B33941-D321-9D8C-7B10-E932BECB7C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1008"/>
            <a:ext cx="833" cy="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990600" imgH="1003300" progId="MS_ClipArt_Gallery">
                    <p:embed/>
                  </p:oleObj>
                </mc:Choice>
                <mc:Fallback>
                  <p:oleObj r:id="rId6" imgW="990600" imgH="10033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008"/>
                          <a:ext cx="833" cy="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418C81BD-15BD-C001-F8AF-735F1BF7AA0C}"/>
              </a:ext>
            </a:extLst>
          </p:cNvPr>
          <p:cNvGrpSpPr>
            <a:grpSpLocks/>
          </p:cNvGrpSpPr>
          <p:nvPr/>
        </p:nvGrpSpPr>
        <p:grpSpPr bwMode="auto">
          <a:xfrm>
            <a:off x="6900863" y="1047750"/>
            <a:ext cx="2790825" cy="4105275"/>
            <a:chOff x="4348" y="660"/>
            <a:chExt cx="1759" cy="2586"/>
          </a:xfrm>
        </p:grpSpPr>
        <p:sp>
          <p:nvSpPr>
            <p:cNvPr id="49160" name="AutoShape 31">
              <a:extLst>
                <a:ext uri="{FF2B5EF4-FFF2-40B4-BE49-F238E27FC236}">
                  <a16:creationId xmlns:a16="http://schemas.microsoft.com/office/drawing/2014/main" id="{1F21E354-61DF-369B-150C-119E9CCCC3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48" y="1874"/>
              <a:ext cx="1749" cy="137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49161" name="Picture 32" descr="&#10;bild21.GIF                                                     00000816MaMuTh                         B652C206:">
              <a:extLst>
                <a:ext uri="{FF2B5EF4-FFF2-40B4-BE49-F238E27FC236}">
                  <a16:creationId xmlns:a16="http://schemas.microsoft.com/office/drawing/2014/main" id="{C129BBE4-EBC8-8D79-6009-BFCB3C9C9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660"/>
              <a:ext cx="1754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530" name="Picture 2">
            <a:extLst>
              <a:ext uri="{FF2B5EF4-FFF2-40B4-BE49-F238E27FC236}">
                <a16:creationId xmlns:a16="http://schemas.microsoft.com/office/drawing/2014/main" id="{B14DB004-77BC-714D-66C4-3DD7E322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73050"/>
            <a:ext cx="3762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8543" name="Freeform 15">
            <a:extLst>
              <a:ext uri="{FF2B5EF4-FFF2-40B4-BE49-F238E27FC236}">
                <a16:creationId xmlns:a16="http://schemas.microsoft.com/office/drawing/2014/main" id="{9085D2E8-A5AF-1753-EB01-F1760445E51D}"/>
              </a:ext>
            </a:extLst>
          </p:cNvPr>
          <p:cNvSpPr>
            <a:spLocks/>
          </p:cNvSpPr>
          <p:nvPr/>
        </p:nvSpPr>
        <p:spPr bwMode="auto">
          <a:xfrm>
            <a:off x="6313488" y="5186363"/>
            <a:ext cx="603250" cy="1587"/>
          </a:xfrm>
          <a:custGeom>
            <a:avLst/>
            <a:gdLst>
              <a:gd name="T0" fmla="*/ 0 w 380"/>
              <a:gd name="T1" fmla="*/ 2147483646 h 1"/>
              <a:gd name="T2" fmla="*/ 2147483646 w 380"/>
              <a:gd name="T3" fmla="*/ 0 h 1"/>
              <a:gd name="T4" fmla="*/ 0 60000 65536"/>
              <a:gd name="T5" fmla="*/ 0 60000 65536"/>
              <a:gd name="T6" fmla="*/ 0 w 380"/>
              <a:gd name="T7" fmla="*/ 0 h 1"/>
              <a:gd name="T8" fmla="*/ 380 w 38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0" h="1">
                <a:moveTo>
                  <a:pt x="0" y="1"/>
                </a:moveTo>
                <a:cubicBezTo>
                  <a:pt x="63" y="0"/>
                  <a:pt x="301" y="0"/>
                  <a:pt x="380" y="0"/>
                </a:cubicBezTo>
              </a:path>
            </a:pathLst>
          </a:custGeom>
          <a:noFill/>
          <a:ln w="9525">
            <a:solidFill>
              <a:srgbClr val="FF020B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4" name="Freeform 16">
            <a:extLst>
              <a:ext uri="{FF2B5EF4-FFF2-40B4-BE49-F238E27FC236}">
                <a16:creationId xmlns:a16="http://schemas.microsoft.com/office/drawing/2014/main" id="{B50CE2A3-59EF-0E6C-AAD2-2143AB209E1A}"/>
              </a:ext>
            </a:extLst>
          </p:cNvPr>
          <p:cNvSpPr>
            <a:spLocks/>
          </p:cNvSpPr>
          <p:nvPr/>
        </p:nvSpPr>
        <p:spPr bwMode="auto">
          <a:xfrm>
            <a:off x="5345113" y="4692650"/>
            <a:ext cx="947737" cy="495300"/>
          </a:xfrm>
          <a:custGeom>
            <a:avLst/>
            <a:gdLst>
              <a:gd name="T0" fmla="*/ 0 w 597"/>
              <a:gd name="T1" fmla="*/ 0 h 312"/>
              <a:gd name="T2" fmla="*/ 2147483646 w 597"/>
              <a:gd name="T3" fmla="*/ 2147483646 h 312"/>
              <a:gd name="T4" fmla="*/ 2147483646 w 597"/>
              <a:gd name="T5" fmla="*/ 2147483646 h 312"/>
              <a:gd name="T6" fmla="*/ 0 60000 65536"/>
              <a:gd name="T7" fmla="*/ 0 60000 65536"/>
              <a:gd name="T8" fmla="*/ 0 60000 65536"/>
              <a:gd name="T9" fmla="*/ 0 w 597"/>
              <a:gd name="T10" fmla="*/ 0 h 312"/>
              <a:gd name="T11" fmla="*/ 597 w 597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7" h="312">
                <a:moveTo>
                  <a:pt x="0" y="0"/>
                </a:moveTo>
                <a:cubicBezTo>
                  <a:pt x="65" y="27"/>
                  <a:pt x="293" y="110"/>
                  <a:pt x="393" y="162"/>
                </a:cubicBezTo>
                <a:cubicBezTo>
                  <a:pt x="493" y="214"/>
                  <a:pt x="555" y="281"/>
                  <a:pt x="597" y="312"/>
                </a:cubicBezTo>
              </a:path>
            </a:pathLst>
          </a:custGeom>
          <a:noFill/>
          <a:ln w="9525">
            <a:solidFill>
              <a:srgbClr val="FF020B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3D8E88F2-D9C9-B5D7-3A37-89E2F790A792}"/>
              </a:ext>
            </a:extLst>
          </p:cNvPr>
          <p:cNvGrpSpPr>
            <a:grpSpLocks/>
          </p:cNvGrpSpPr>
          <p:nvPr/>
        </p:nvGrpSpPr>
        <p:grpSpPr bwMode="auto">
          <a:xfrm>
            <a:off x="6605588" y="4616450"/>
            <a:ext cx="342900" cy="581025"/>
            <a:chOff x="5031" y="2908"/>
            <a:chExt cx="216" cy="366"/>
          </a:xfrm>
        </p:grpSpPr>
        <p:sp>
          <p:nvSpPr>
            <p:cNvPr id="51222" name="Freeform 18">
              <a:extLst>
                <a:ext uri="{FF2B5EF4-FFF2-40B4-BE49-F238E27FC236}">
                  <a16:creationId xmlns:a16="http://schemas.microsoft.com/office/drawing/2014/main" id="{9BA9049A-6FF9-C791-B9D3-C98A9BFFA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" y="2949"/>
              <a:ext cx="196" cy="325"/>
            </a:xfrm>
            <a:custGeom>
              <a:avLst/>
              <a:gdLst>
                <a:gd name="T0" fmla="*/ 196 w 196"/>
                <a:gd name="T1" fmla="*/ 216 h 332"/>
                <a:gd name="T2" fmla="*/ 47 w 196"/>
                <a:gd name="T3" fmla="*/ 114 h 332"/>
                <a:gd name="T4" fmla="*/ 0 w 196"/>
                <a:gd name="T5" fmla="*/ 0 h 332"/>
                <a:gd name="T6" fmla="*/ 0 60000 65536"/>
                <a:gd name="T7" fmla="*/ 0 60000 65536"/>
                <a:gd name="T8" fmla="*/ 0 60000 65536"/>
                <a:gd name="T9" fmla="*/ 0 w 196"/>
                <a:gd name="T10" fmla="*/ 0 h 332"/>
                <a:gd name="T11" fmla="*/ 196 w 196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" h="332">
                  <a:moveTo>
                    <a:pt x="196" y="332"/>
                  </a:moveTo>
                  <a:cubicBezTo>
                    <a:pt x="171" y="306"/>
                    <a:pt x="80" y="231"/>
                    <a:pt x="47" y="176"/>
                  </a:cubicBezTo>
                  <a:cubicBezTo>
                    <a:pt x="14" y="121"/>
                    <a:pt x="10" y="37"/>
                    <a:pt x="0" y="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3" name="Oval 19">
              <a:extLst>
                <a:ext uri="{FF2B5EF4-FFF2-40B4-BE49-F238E27FC236}">
                  <a16:creationId xmlns:a16="http://schemas.microsoft.com/office/drawing/2014/main" id="{0A26292E-822C-1C1F-990E-78317CC95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1" y="2908"/>
              <a:ext cx="60" cy="60"/>
            </a:xfrm>
            <a:prstGeom prst="ellipse">
              <a:avLst/>
            </a:prstGeom>
            <a:solidFill>
              <a:srgbClr val="FF0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A4F4AE73-60C2-3341-96AE-9C3F6BEAF6BC}"/>
              </a:ext>
            </a:extLst>
          </p:cNvPr>
          <p:cNvGrpSpPr>
            <a:grpSpLocks/>
          </p:cNvGrpSpPr>
          <p:nvPr/>
        </p:nvGrpSpPr>
        <p:grpSpPr bwMode="auto">
          <a:xfrm>
            <a:off x="4560888" y="2325688"/>
            <a:ext cx="1544637" cy="2236787"/>
            <a:chOff x="3743" y="1465"/>
            <a:chExt cx="973" cy="1409"/>
          </a:xfrm>
        </p:grpSpPr>
        <p:sp>
          <p:nvSpPr>
            <p:cNvPr id="51220" name="Oval 21">
              <a:extLst>
                <a:ext uri="{FF2B5EF4-FFF2-40B4-BE49-F238E27FC236}">
                  <a16:creationId xmlns:a16="http://schemas.microsoft.com/office/drawing/2014/main" id="{A12A93C2-431A-89C2-7F22-7E8E3D026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465"/>
              <a:ext cx="215" cy="21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1" name="Freeform 22">
              <a:extLst>
                <a:ext uri="{FF2B5EF4-FFF2-40B4-BE49-F238E27FC236}">
                  <a16:creationId xmlns:a16="http://schemas.microsoft.com/office/drawing/2014/main" id="{DF2F3142-9583-4E5D-6EB0-3B32C5853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1573"/>
              <a:ext cx="764" cy="1301"/>
            </a:xfrm>
            <a:custGeom>
              <a:avLst/>
              <a:gdLst>
                <a:gd name="T0" fmla="*/ 0 w 764"/>
                <a:gd name="T1" fmla="*/ 0 h 1301"/>
                <a:gd name="T2" fmla="*/ 380 w 764"/>
                <a:gd name="T3" fmla="*/ 61 h 1301"/>
                <a:gd name="T4" fmla="*/ 707 w 764"/>
                <a:gd name="T5" fmla="*/ 258 h 1301"/>
                <a:gd name="T6" fmla="*/ 723 w 764"/>
                <a:gd name="T7" fmla="*/ 827 h 1301"/>
                <a:gd name="T8" fmla="*/ 633 w 764"/>
                <a:gd name="T9" fmla="*/ 1301 h 1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4"/>
                <a:gd name="T16" fmla="*/ 0 h 1301"/>
                <a:gd name="T17" fmla="*/ 764 w 764"/>
                <a:gd name="T18" fmla="*/ 1301 h 1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4" h="1301">
                  <a:moveTo>
                    <a:pt x="0" y="0"/>
                  </a:moveTo>
                  <a:cubicBezTo>
                    <a:pt x="64" y="10"/>
                    <a:pt x="262" y="18"/>
                    <a:pt x="380" y="61"/>
                  </a:cubicBezTo>
                  <a:cubicBezTo>
                    <a:pt x="498" y="104"/>
                    <a:pt x="650" y="130"/>
                    <a:pt x="707" y="258"/>
                  </a:cubicBezTo>
                  <a:cubicBezTo>
                    <a:pt x="764" y="386"/>
                    <a:pt x="735" y="652"/>
                    <a:pt x="723" y="827"/>
                  </a:cubicBezTo>
                  <a:cubicBezTo>
                    <a:pt x="710" y="1001"/>
                    <a:pt x="671" y="1150"/>
                    <a:pt x="633" y="130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8021A346-1C74-D9E4-C11A-EA231E1E14F3}"/>
              </a:ext>
            </a:extLst>
          </p:cNvPr>
          <p:cNvGrpSpPr>
            <a:grpSpLocks/>
          </p:cNvGrpSpPr>
          <p:nvPr/>
        </p:nvGrpSpPr>
        <p:grpSpPr bwMode="auto">
          <a:xfrm>
            <a:off x="4948238" y="3611563"/>
            <a:ext cx="3503612" cy="3078162"/>
            <a:chOff x="3987" y="2275"/>
            <a:chExt cx="2207" cy="1939"/>
          </a:xfrm>
        </p:grpSpPr>
        <p:grpSp>
          <p:nvGrpSpPr>
            <p:cNvPr id="51209" name="Group 28">
              <a:extLst>
                <a:ext uri="{FF2B5EF4-FFF2-40B4-BE49-F238E27FC236}">
                  <a16:creationId xmlns:a16="http://schemas.microsoft.com/office/drawing/2014/main" id="{9A242D12-976D-9592-A9A8-6EB6943A02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2275"/>
              <a:ext cx="2207" cy="1939"/>
              <a:chOff x="3987" y="2275"/>
              <a:chExt cx="2207" cy="1939"/>
            </a:xfrm>
          </p:grpSpPr>
          <p:sp>
            <p:nvSpPr>
              <p:cNvPr id="918557" name="Text Box 29">
                <a:extLst>
                  <a:ext uri="{FF2B5EF4-FFF2-40B4-BE49-F238E27FC236}">
                    <a16:creationId xmlns:a16="http://schemas.microsoft.com/office/drawing/2014/main" id="{3C814AC0-E220-7584-32D0-138327E35F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3" y="2470"/>
                <a:ext cx="6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20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tip space</a:t>
                </a:r>
                <a:endParaRPr lang="de-DE" altLang="en-US"/>
              </a:p>
            </p:txBody>
          </p:sp>
          <p:grpSp>
            <p:nvGrpSpPr>
              <p:cNvPr id="51212" name="Group 30">
                <a:extLst>
                  <a:ext uri="{FF2B5EF4-FFF2-40B4-BE49-F238E27FC236}">
                    <a16:creationId xmlns:a16="http://schemas.microsoft.com/office/drawing/2014/main" id="{CFF86261-C88C-40ED-3127-F0F66DBFA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7" y="2275"/>
                <a:ext cx="2207" cy="1939"/>
                <a:chOff x="1356" y="467"/>
                <a:chExt cx="2612" cy="2296"/>
              </a:xfrm>
            </p:grpSpPr>
            <p:sp>
              <p:nvSpPr>
                <p:cNvPr id="918559" name="Text Box 31">
                  <a:extLst>
                    <a:ext uri="{FF2B5EF4-FFF2-40B4-BE49-F238E27FC236}">
                      <a16:creationId xmlns:a16="http://schemas.microsoft.com/office/drawing/2014/main" id="{C17E43BD-D963-4836-260C-38EAAD0FA8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7" y="2467"/>
                  <a:ext cx="748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CH" sz="20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position</a:t>
                  </a:r>
                </a:p>
              </p:txBody>
            </p:sp>
            <p:sp>
              <p:nvSpPr>
                <p:cNvPr id="918560" name="Text Box 32">
                  <a:extLst>
                    <a:ext uri="{FF2B5EF4-FFF2-40B4-BE49-F238E27FC236}">
                      <a16:creationId xmlns:a16="http://schemas.microsoft.com/office/drawing/2014/main" id="{A159915F-AC2E-D09A-1625-1960DED3E4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56" y="467"/>
                  <a:ext cx="516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CH" sz="20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pitch</a:t>
                  </a:r>
                </a:p>
              </p:txBody>
            </p:sp>
            <p:sp>
              <p:nvSpPr>
                <p:cNvPr id="918561" name="Text Box 33">
                  <a:extLst>
                    <a:ext uri="{FF2B5EF4-FFF2-40B4-BE49-F238E27FC236}">
                      <a16:creationId xmlns:a16="http://schemas.microsoft.com/office/drawing/2014/main" id="{2CBAFD2F-FED9-FE89-1D67-EAEB0AD7E8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31" y="2087"/>
                  <a:ext cx="537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CH" sz="20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onset</a:t>
                  </a:r>
                </a:p>
              </p:txBody>
            </p:sp>
            <p:grpSp>
              <p:nvGrpSpPr>
                <p:cNvPr id="51216" name="Group 34">
                  <a:extLst>
                    <a:ext uri="{FF2B5EF4-FFF2-40B4-BE49-F238E27FC236}">
                      <a16:creationId xmlns:a16="http://schemas.microsoft.com/office/drawing/2014/main" id="{31518FC1-03ED-E1DE-2140-C7BEFC372A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2" y="710"/>
                  <a:ext cx="1840" cy="1859"/>
                  <a:chOff x="1152" y="344"/>
                  <a:chExt cx="1840" cy="1859"/>
                </a:xfrm>
              </p:grpSpPr>
              <p:sp>
                <p:nvSpPr>
                  <p:cNvPr id="51217" name="Line 35">
                    <a:extLst>
                      <a:ext uri="{FF2B5EF4-FFF2-40B4-BE49-F238E27FC236}">
                        <a16:creationId xmlns:a16="http://schemas.microsoft.com/office/drawing/2014/main" id="{536F9BD7-644E-D53C-EE65-6B066113C0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4" y="1676"/>
                    <a:ext cx="933" cy="5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>
                        <a:alpha val="50195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18" name="Line 36">
                    <a:extLst>
                      <a:ext uri="{FF2B5EF4-FFF2-40B4-BE49-F238E27FC236}">
                        <a16:creationId xmlns:a16="http://schemas.microsoft.com/office/drawing/2014/main" id="{BCB344A8-599B-FB55-3E3E-219E71E881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680"/>
                    <a:ext cx="18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>
                        <a:alpha val="50195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19" name="Line 37">
                    <a:extLst>
                      <a:ext uri="{FF2B5EF4-FFF2-40B4-BE49-F238E27FC236}">
                        <a16:creationId xmlns:a16="http://schemas.microsoft.com/office/drawing/2014/main" id="{A964614A-D582-7C4A-3571-ADB6AC4F8C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344"/>
                    <a:ext cx="0" cy="1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>
                        <a:alpha val="50195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pic>
          <p:nvPicPr>
            <p:cNvPr id="51210" name="Picture 38">
              <a:extLst>
                <a:ext uri="{FF2B5EF4-FFF2-40B4-BE49-F238E27FC236}">
                  <a16:creationId xmlns:a16="http://schemas.microsoft.com/office/drawing/2014/main" id="{F89447B3-A1BD-720B-0DD5-170527985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55" t="12750" b="11430"/>
            <a:stretch>
              <a:fillRect/>
            </a:stretch>
          </p:blipFill>
          <p:spPr bwMode="auto">
            <a:xfrm>
              <a:off x="4006" y="2615"/>
              <a:ext cx="147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8567" name="Text Box 39">
            <a:extLst>
              <a:ext uri="{FF2B5EF4-FFF2-40B4-BE49-F238E27FC236}">
                <a16:creationId xmlns:a16="http://schemas.microsoft.com/office/drawing/2014/main" id="{2730CA9B-4AA2-AF63-3AAD-04E87339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114300"/>
            <a:ext cx="25479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Renate Wieland &amp; Jürgen Uhde:</a:t>
            </a:r>
            <a:b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Forschendes Üben</a:t>
            </a:r>
            <a:br>
              <a:rPr lang="de-DE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endParaRPr lang="de-DE" alt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r">
              <a:defRPr/>
            </a:pP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Die Klangberührung ist das Ziel der zusammenfassenden Geste, der Anschlag ist sozusagen </a:t>
            </a:r>
            <a:b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die Geste in der Geste</a:t>
            </a: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</a:t>
            </a:r>
          </a:p>
        </p:txBody>
      </p:sp>
      <p:sp>
        <p:nvSpPr>
          <p:cNvPr id="918568" name="Text Box 40">
            <a:extLst>
              <a:ext uri="{FF2B5EF4-FFF2-40B4-BE49-F238E27FC236}">
                <a16:creationId xmlns:a16="http://schemas.microsoft.com/office/drawing/2014/main" id="{8A59C5AB-27A6-1C5F-FBFD-C1F74BB6E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1336675"/>
            <a:ext cx="24479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sound contact is the target of the embracing gesture, the touch is so to speak the </a:t>
            </a:r>
            <a:r>
              <a:rPr lang="de-DE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gesture within the gesture</a:t>
            </a: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</a:t>
            </a:r>
          </a:p>
          <a:p>
            <a:pPr>
              <a:defRPr/>
            </a:pPr>
            <a:endParaRPr lang="de-DE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861209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8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8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8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8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67" grpId="0" autoUpdateAnimBg="0"/>
      <p:bldP spid="91856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E29481-545D-66B3-82AC-39CCCFE7914B}"/>
              </a:ext>
            </a:extLst>
          </p:cNvPr>
          <p:cNvGrpSpPr>
            <a:grpSpLocks/>
          </p:cNvGrpSpPr>
          <p:nvPr/>
        </p:nvGrpSpPr>
        <p:grpSpPr bwMode="auto">
          <a:xfrm>
            <a:off x="857250" y="4852988"/>
            <a:ext cx="7545388" cy="1592262"/>
            <a:chOff x="540" y="3057"/>
            <a:chExt cx="4753" cy="1003"/>
          </a:xfrm>
        </p:grpSpPr>
        <p:sp>
          <p:nvSpPr>
            <p:cNvPr id="53268" name="Freeform 3">
              <a:extLst>
                <a:ext uri="{FF2B5EF4-FFF2-40B4-BE49-F238E27FC236}">
                  <a16:creationId xmlns:a16="http://schemas.microsoft.com/office/drawing/2014/main" id="{7A1B28F6-62EA-8F2F-B383-81FAA176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3057"/>
              <a:ext cx="2941" cy="1003"/>
            </a:xfrm>
            <a:custGeom>
              <a:avLst/>
              <a:gdLst>
                <a:gd name="T0" fmla="*/ 0 w 2941"/>
                <a:gd name="T1" fmla="*/ 536 h 1003"/>
                <a:gd name="T2" fmla="*/ 1553 w 2941"/>
                <a:gd name="T3" fmla="*/ 956 h 1003"/>
                <a:gd name="T4" fmla="*/ 2841 w 2941"/>
                <a:gd name="T5" fmla="*/ 821 h 1003"/>
                <a:gd name="T6" fmla="*/ 2156 w 2941"/>
                <a:gd name="T7" fmla="*/ 224 h 1003"/>
                <a:gd name="T8" fmla="*/ 2482 w 2941"/>
                <a:gd name="T9" fmla="*/ 170 h 1003"/>
                <a:gd name="T10" fmla="*/ 2475 w 2941"/>
                <a:gd name="T11" fmla="*/ 0 h 10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1"/>
                <a:gd name="T19" fmla="*/ 0 h 1003"/>
                <a:gd name="T20" fmla="*/ 2941 w 2941"/>
                <a:gd name="T21" fmla="*/ 1003 h 10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1" h="1003">
                  <a:moveTo>
                    <a:pt x="0" y="536"/>
                  </a:moveTo>
                  <a:cubicBezTo>
                    <a:pt x="259" y="606"/>
                    <a:pt x="1080" y="909"/>
                    <a:pt x="1553" y="956"/>
                  </a:cubicBezTo>
                  <a:cubicBezTo>
                    <a:pt x="2026" y="1003"/>
                    <a:pt x="2741" y="943"/>
                    <a:pt x="2841" y="821"/>
                  </a:cubicBezTo>
                  <a:cubicBezTo>
                    <a:pt x="2941" y="699"/>
                    <a:pt x="2216" y="332"/>
                    <a:pt x="2156" y="224"/>
                  </a:cubicBezTo>
                  <a:cubicBezTo>
                    <a:pt x="2096" y="116"/>
                    <a:pt x="2429" y="207"/>
                    <a:pt x="2482" y="170"/>
                  </a:cubicBezTo>
                  <a:cubicBezTo>
                    <a:pt x="2535" y="133"/>
                    <a:pt x="2476" y="35"/>
                    <a:pt x="2475" y="0"/>
                  </a:cubicBezTo>
                </a:path>
              </a:pathLst>
            </a:custGeom>
            <a:noFill/>
            <a:ln w="28575">
              <a:solidFill>
                <a:srgbClr val="565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Rectangle 4">
              <a:extLst>
                <a:ext uri="{FF2B5EF4-FFF2-40B4-BE49-F238E27FC236}">
                  <a16:creationId xmlns:a16="http://schemas.microsoft.com/office/drawing/2014/main" id="{D6F0B879-1F78-FE37-6427-9C7015030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3403"/>
              <a:ext cx="401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3270" name="Group 5">
              <a:extLst>
                <a:ext uri="{FF2B5EF4-FFF2-40B4-BE49-F238E27FC236}">
                  <a16:creationId xmlns:a16="http://schemas.microsoft.com/office/drawing/2014/main" id="{1D2284B2-1DE8-7DA3-DF85-3116C2C25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" y="3249"/>
              <a:ext cx="1773" cy="594"/>
              <a:chOff x="540" y="3249"/>
              <a:chExt cx="1773" cy="594"/>
            </a:xfrm>
          </p:grpSpPr>
          <p:grpSp>
            <p:nvGrpSpPr>
              <p:cNvPr id="53271" name="Group 6">
                <a:extLst>
                  <a:ext uri="{FF2B5EF4-FFF2-40B4-BE49-F238E27FC236}">
                    <a16:creationId xmlns:a16="http://schemas.microsoft.com/office/drawing/2014/main" id="{AC18D660-BF09-E756-45DC-6BC28D9B91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" y="3334"/>
                <a:ext cx="1390" cy="509"/>
                <a:chOff x="923" y="3362"/>
                <a:chExt cx="1390" cy="509"/>
              </a:xfrm>
            </p:grpSpPr>
            <p:sp>
              <p:nvSpPr>
                <p:cNvPr id="53273" name="Rectangle 7">
                  <a:extLst>
                    <a:ext uri="{FF2B5EF4-FFF2-40B4-BE49-F238E27FC236}">
                      <a16:creationId xmlns:a16="http://schemas.microsoft.com/office/drawing/2014/main" id="{0295BD7A-3D1D-148F-AB8C-883E48F4C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3362"/>
                  <a:ext cx="1390" cy="509"/>
                </a:xfrm>
                <a:prstGeom prst="rect">
                  <a:avLst/>
                </a:prstGeom>
                <a:gradFill rotWithShape="0">
                  <a:gsLst>
                    <a:gs pos="0">
                      <a:srgbClr val="6699FF">
                        <a:alpha val="57001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53274" name="Group 8">
                  <a:extLst>
                    <a:ext uri="{FF2B5EF4-FFF2-40B4-BE49-F238E27FC236}">
                      <a16:creationId xmlns:a16="http://schemas.microsoft.com/office/drawing/2014/main" id="{E3A55696-BBA3-E381-B382-60BEB8DBE8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7" y="3511"/>
                  <a:ext cx="141" cy="221"/>
                  <a:chOff x="2432" y="3599"/>
                  <a:chExt cx="141" cy="221"/>
                </a:xfrm>
              </p:grpSpPr>
              <p:sp>
                <p:nvSpPr>
                  <p:cNvPr id="53275" name="Oval 9">
                    <a:extLst>
                      <a:ext uri="{FF2B5EF4-FFF2-40B4-BE49-F238E27FC236}">
                        <a16:creationId xmlns:a16="http://schemas.microsoft.com/office/drawing/2014/main" id="{F5F02124-A820-0605-2880-7CE5960BD1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32" y="3599"/>
                    <a:ext cx="141" cy="1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3276" name="Rectangle 10">
                    <a:extLst>
                      <a:ext uri="{FF2B5EF4-FFF2-40B4-BE49-F238E27FC236}">
                        <a16:creationId xmlns:a16="http://schemas.microsoft.com/office/drawing/2014/main" id="{139545D4-715A-238F-6524-7D93D50B1C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63" y="3686"/>
                    <a:ext cx="86" cy="85"/>
                  </a:xfrm>
                  <a:prstGeom prst="rect">
                    <a:avLst/>
                  </a:prstGeom>
                  <a:solidFill>
                    <a:srgbClr val="A2B2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3277" name="Line 11">
                    <a:extLst>
                      <a:ext uri="{FF2B5EF4-FFF2-40B4-BE49-F238E27FC236}">
                        <a16:creationId xmlns:a16="http://schemas.microsoft.com/office/drawing/2014/main" id="{872EDE97-E2D9-CB68-00EF-E95819F37D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2928260" flipH="1" flipV="1">
                    <a:off x="2531" y="3713"/>
                    <a:ext cx="41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78" name="Oval 12">
                    <a:extLst>
                      <a:ext uri="{FF2B5EF4-FFF2-40B4-BE49-F238E27FC236}">
                        <a16:creationId xmlns:a16="http://schemas.microsoft.com/office/drawing/2014/main" id="{4B7981B1-06E4-F12D-D4FD-654137BE77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8" y="3745"/>
                    <a:ext cx="75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936973" name="Text Box 13">
                <a:extLst>
                  <a:ext uri="{FF2B5EF4-FFF2-40B4-BE49-F238E27FC236}">
                    <a16:creationId xmlns:a16="http://schemas.microsoft.com/office/drawing/2014/main" id="{91E55BCB-9787-F863-529E-23A7FB8EF5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" y="3249"/>
                <a:ext cx="34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loop</a:t>
                </a:r>
                <a:endPara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8DC1490A-396C-2027-0E93-567CCC7FAD92}"/>
              </a:ext>
            </a:extLst>
          </p:cNvPr>
          <p:cNvGrpSpPr>
            <a:grpSpLocks/>
          </p:cNvGrpSpPr>
          <p:nvPr/>
        </p:nvGrpSpPr>
        <p:grpSpPr bwMode="auto">
          <a:xfrm>
            <a:off x="5011738" y="1503363"/>
            <a:ext cx="2619375" cy="3354387"/>
            <a:chOff x="3157" y="947"/>
            <a:chExt cx="1650" cy="2113"/>
          </a:xfrm>
        </p:grpSpPr>
        <p:sp>
          <p:nvSpPr>
            <p:cNvPr id="53266" name="Freeform 15">
              <a:extLst>
                <a:ext uri="{FF2B5EF4-FFF2-40B4-BE49-F238E27FC236}">
                  <a16:creationId xmlns:a16="http://schemas.microsoft.com/office/drawing/2014/main" id="{CACE7564-4335-48A3-0E19-BF33E2328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947"/>
              <a:ext cx="1650" cy="2113"/>
            </a:xfrm>
            <a:custGeom>
              <a:avLst/>
              <a:gdLst>
                <a:gd name="T0" fmla="*/ 1650 w 1650"/>
                <a:gd name="T1" fmla="*/ 2104 h 2113"/>
                <a:gd name="T2" fmla="*/ 1514 w 1650"/>
                <a:gd name="T3" fmla="*/ 2110 h 2113"/>
                <a:gd name="T4" fmla="*/ 1399 w 1650"/>
                <a:gd name="T5" fmla="*/ 2083 h 2113"/>
                <a:gd name="T6" fmla="*/ 1290 w 1650"/>
                <a:gd name="T7" fmla="*/ 2036 h 2113"/>
                <a:gd name="T8" fmla="*/ 1189 w 1650"/>
                <a:gd name="T9" fmla="*/ 1968 h 2113"/>
                <a:gd name="T10" fmla="*/ 1094 w 1650"/>
                <a:gd name="T11" fmla="*/ 1880 h 2113"/>
                <a:gd name="T12" fmla="*/ 951 w 1650"/>
                <a:gd name="T13" fmla="*/ 1690 h 2113"/>
                <a:gd name="T14" fmla="*/ 863 w 1650"/>
                <a:gd name="T15" fmla="*/ 1561 h 2113"/>
                <a:gd name="T16" fmla="*/ 493 w 1650"/>
                <a:gd name="T17" fmla="*/ 1019 h 2113"/>
                <a:gd name="T18" fmla="*/ 335 w 1650"/>
                <a:gd name="T19" fmla="*/ 787 h 2113"/>
                <a:gd name="T20" fmla="*/ 158 w 1650"/>
                <a:gd name="T21" fmla="*/ 511 h 2113"/>
                <a:gd name="T22" fmla="*/ 9 w 1650"/>
                <a:gd name="T23" fmla="*/ 246 h 2113"/>
                <a:gd name="T24" fmla="*/ 104 w 1650"/>
                <a:gd name="T25" fmla="*/ 36 h 2113"/>
                <a:gd name="T26" fmla="*/ 362 w 1650"/>
                <a:gd name="T27" fmla="*/ 29 h 2113"/>
                <a:gd name="T28" fmla="*/ 619 w 1650"/>
                <a:gd name="T29" fmla="*/ 158 h 2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0"/>
                <a:gd name="T46" fmla="*/ 0 h 2113"/>
                <a:gd name="T47" fmla="*/ 1650 w 1650"/>
                <a:gd name="T48" fmla="*/ 2113 h 21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0" h="2113">
                  <a:moveTo>
                    <a:pt x="1650" y="2104"/>
                  </a:moveTo>
                  <a:cubicBezTo>
                    <a:pt x="1603" y="2108"/>
                    <a:pt x="1556" y="2113"/>
                    <a:pt x="1514" y="2110"/>
                  </a:cubicBezTo>
                  <a:cubicBezTo>
                    <a:pt x="1472" y="2107"/>
                    <a:pt x="1436" y="2095"/>
                    <a:pt x="1399" y="2083"/>
                  </a:cubicBezTo>
                  <a:cubicBezTo>
                    <a:pt x="1362" y="2071"/>
                    <a:pt x="1325" y="2055"/>
                    <a:pt x="1290" y="2036"/>
                  </a:cubicBezTo>
                  <a:cubicBezTo>
                    <a:pt x="1255" y="2017"/>
                    <a:pt x="1222" y="1994"/>
                    <a:pt x="1189" y="1968"/>
                  </a:cubicBezTo>
                  <a:cubicBezTo>
                    <a:pt x="1156" y="1942"/>
                    <a:pt x="1134" y="1926"/>
                    <a:pt x="1094" y="1880"/>
                  </a:cubicBezTo>
                  <a:cubicBezTo>
                    <a:pt x="1054" y="1834"/>
                    <a:pt x="989" y="1743"/>
                    <a:pt x="951" y="1690"/>
                  </a:cubicBezTo>
                  <a:cubicBezTo>
                    <a:pt x="913" y="1637"/>
                    <a:pt x="939" y="1673"/>
                    <a:pt x="863" y="1561"/>
                  </a:cubicBezTo>
                  <a:cubicBezTo>
                    <a:pt x="787" y="1449"/>
                    <a:pt x="581" y="1148"/>
                    <a:pt x="493" y="1019"/>
                  </a:cubicBezTo>
                  <a:cubicBezTo>
                    <a:pt x="405" y="890"/>
                    <a:pt x="391" y="872"/>
                    <a:pt x="335" y="787"/>
                  </a:cubicBezTo>
                  <a:cubicBezTo>
                    <a:pt x="279" y="702"/>
                    <a:pt x="212" y="601"/>
                    <a:pt x="158" y="511"/>
                  </a:cubicBezTo>
                  <a:cubicBezTo>
                    <a:pt x="104" y="421"/>
                    <a:pt x="18" y="325"/>
                    <a:pt x="9" y="246"/>
                  </a:cubicBezTo>
                  <a:cubicBezTo>
                    <a:pt x="0" y="167"/>
                    <a:pt x="45" y="72"/>
                    <a:pt x="104" y="36"/>
                  </a:cubicBezTo>
                  <a:cubicBezTo>
                    <a:pt x="163" y="0"/>
                    <a:pt x="276" y="9"/>
                    <a:pt x="362" y="29"/>
                  </a:cubicBezTo>
                  <a:cubicBezTo>
                    <a:pt x="448" y="49"/>
                    <a:pt x="565" y="131"/>
                    <a:pt x="619" y="15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Rectangle 16">
              <a:extLst>
                <a:ext uri="{FF2B5EF4-FFF2-40B4-BE49-F238E27FC236}">
                  <a16:creationId xmlns:a16="http://schemas.microsoft.com/office/drawing/2014/main" id="{851CACE2-5A45-57C1-4660-4B4EF2B31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41"/>
              <a:ext cx="252" cy="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36977" name="Text Box 17">
            <a:extLst>
              <a:ext uri="{FF2B5EF4-FFF2-40B4-BE49-F238E27FC236}">
                <a16:creationId xmlns:a16="http://schemas.microsoft.com/office/drawing/2014/main" id="{3FACDF7A-505C-B6F1-8EB8-435FF346A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268288"/>
            <a:ext cx="237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Hypergestures! </a:t>
            </a: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5C6C6130-110A-FA46-ED7B-E26D75145DAE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3049588"/>
            <a:ext cx="4810125" cy="2181225"/>
            <a:chOff x="536" y="1921"/>
            <a:chExt cx="3030" cy="1374"/>
          </a:xfrm>
        </p:grpSpPr>
        <p:sp>
          <p:nvSpPr>
            <p:cNvPr id="53256" name="Freeform 19">
              <a:extLst>
                <a:ext uri="{FF2B5EF4-FFF2-40B4-BE49-F238E27FC236}">
                  <a16:creationId xmlns:a16="http://schemas.microsoft.com/office/drawing/2014/main" id="{B117B38D-391D-E8F9-27BF-404DA001B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921"/>
              <a:ext cx="1207" cy="1130"/>
            </a:xfrm>
            <a:custGeom>
              <a:avLst/>
              <a:gdLst>
                <a:gd name="T0" fmla="*/ 0 w 1207"/>
                <a:gd name="T1" fmla="*/ 1130 h 1130"/>
                <a:gd name="T2" fmla="*/ 604 w 1207"/>
                <a:gd name="T3" fmla="*/ 987 h 1130"/>
                <a:gd name="T4" fmla="*/ 305 w 1207"/>
                <a:gd name="T5" fmla="*/ 364 h 1130"/>
                <a:gd name="T6" fmla="*/ 821 w 1207"/>
                <a:gd name="T7" fmla="*/ 492 h 1130"/>
                <a:gd name="T8" fmla="*/ 604 w 1207"/>
                <a:gd name="T9" fmla="*/ 59 h 1130"/>
                <a:gd name="T10" fmla="*/ 1010 w 1207"/>
                <a:gd name="T11" fmla="*/ 140 h 1130"/>
                <a:gd name="T12" fmla="*/ 1207 w 1207"/>
                <a:gd name="T13" fmla="*/ 11 h 1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"/>
                <a:gd name="T22" fmla="*/ 0 h 1130"/>
                <a:gd name="T23" fmla="*/ 1207 w 1207"/>
                <a:gd name="T24" fmla="*/ 1130 h 1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" h="1130">
                  <a:moveTo>
                    <a:pt x="0" y="1130"/>
                  </a:moveTo>
                  <a:cubicBezTo>
                    <a:pt x="100" y="1106"/>
                    <a:pt x="553" y="1115"/>
                    <a:pt x="604" y="987"/>
                  </a:cubicBezTo>
                  <a:cubicBezTo>
                    <a:pt x="655" y="859"/>
                    <a:pt x="269" y="446"/>
                    <a:pt x="305" y="364"/>
                  </a:cubicBezTo>
                  <a:cubicBezTo>
                    <a:pt x="341" y="282"/>
                    <a:pt x="771" y="543"/>
                    <a:pt x="821" y="492"/>
                  </a:cubicBezTo>
                  <a:cubicBezTo>
                    <a:pt x="871" y="441"/>
                    <a:pt x="573" y="118"/>
                    <a:pt x="604" y="59"/>
                  </a:cubicBezTo>
                  <a:cubicBezTo>
                    <a:pt x="635" y="0"/>
                    <a:pt x="910" y="148"/>
                    <a:pt x="1010" y="140"/>
                  </a:cubicBezTo>
                  <a:cubicBezTo>
                    <a:pt x="1110" y="132"/>
                    <a:pt x="1166" y="38"/>
                    <a:pt x="1207" y="11"/>
                  </a:cubicBezTo>
                </a:path>
              </a:pathLst>
            </a:custGeom>
            <a:noFill/>
            <a:ln w="28575">
              <a:solidFill>
                <a:srgbClr val="565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7" name="Group 20">
              <a:extLst>
                <a:ext uri="{FF2B5EF4-FFF2-40B4-BE49-F238E27FC236}">
                  <a16:creationId xmlns:a16="http://schemas.microsoft.com/office/drawing/2014/main" id="{F758A217-4581-6541-8630-23808CC96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" y="2701"/>
              <a:ext cx="1778" cy="594"/>
              <a:chOff x="536" y="2701"/>
              <a:chExt cx="1778" cy="594"/>
            </a:xfrm>
          </p:grpSpPr>
          <p:grpSp>
            <p:nvGrpSpPr>
              <p:cNvPr id="53258" name="Group 21">
                <a:extLst>
                  <a:ext uri="{FF2B5EF4-FFF2-40B4-BE49-F238E27FC236}">
                    <a16:creationId xmlns:a16="http://schemas.microsoft.com/office/drawing/2014/main" id="{E4B262CC-77AD-5C21-4775-4197F0784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4" y="2786"/>
                <a:ext cx="1390" cy="509"/>
                <a:chOff x="923" y="3362"/>
                <a:chExt cx="1390" cy="509"/>
              </a:xfrm>
            </p:grpSpPr>
            <p:sp>
              <p:nvSpPr>
                <p:cNvPr id="53260" name="Rectangle 22">
                  <a:extLst>
                    <a:ext uri="{FF2B5EF4-FFF2-40B4-BE49-F238E27FC236}">
                      <a16:creationId xmlns:a16="http://schemas.microsoft.com/office/drawing/2014/main" id="{A7147C90-CEC7-55E1-CB30-1AE823641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3362"/>
                  <a:ext cx="1390" cy="509"/>
                </a:xfrm>
                <a:prstGeom prst="rect">
                  <a:avLst/>
                </a:prstGeom>
                <a:gradFill rotWithShape="0">
                  <a:gsLst>
                    <a:gs pos="0">
                      <a:srgbClr val="6699FF">
                        <a:alpha val="57001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53261" name="Group 23">
                  <a:extLst>
                    <a:ext uri="{FF2B5EF4-FFF2-40B4-BE49-F238E27FC236}">
                      <a16:creationId xmlns:a16="http://schemas.microsoft.com/office/drawing/2014/main" id="{72E9323E-808C-227E-1D88-2A38CF2D92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7" y="3511"/>
                  <a:ext cx="141" cy="221"/>
                  <a:chOff x="2432" y="3599"/>
                  <a:chExt cx="141" cy="221"/>
                </a:xfrm>
              </p:grpSpPr>
              <p:sp>
                <p:nvSpPr>
                  <p:cNvPr id="53262" name="Oval 24">
                    <a:extLst>
                      <a:ext uri="{FF2B5EF4-FFF2-40B4-BE49-F238E27FC236}">
                        <a16:creationId xmlns:a16="http://schemas.microsoft.com/office/drawing/2014/main" id="{F1FDBA55-FA5C-ED1F-088C-69736D9930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32" y="3599"/>
                    <a:ext cx="141" cy="1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3263" name="Rectangle 25">
                    <a:extLst>
                      <a:ext uri="{FF2B5EF4-FFF2-40B4-BE49-F238E27FC236}">
                        <a16:creationId xmlns:a16="http://schemas.microsoft.com/office/drawing/2014/main" id="{1DE9B95E-A13C-6D83-631B-2AB9D5F3D9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63" y="3686"/>
                    <a:ext cx="86" cy="85"/>
                  </a:xfrm>
                  <a:prstGeom prst="rect">
                    <a:avLst/>
                  </a:prstGeom>
                  <a:solidFill>
                    <a:srgbClr val="A2B2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3264" name="Line 26">
                    <a:extLst>
                      <a:ext uri="{FF2B5EF4-FFF2-40B4-BE49-F238E27FC236}">
                        <a16:creationId xmlns:a16="http://schemas.microsoft.com/office/drawing/2014/main" id="{B25E818C-6654-E50D-89DA-A6E4EA6563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2928260" flipH="1" flipV="1">
                    <a:off x="2531" y="3713"/>
                    <a:ext cx="41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65" name="Oval 27">
                    <a:extLst>
                      <a:ext uri="{FF2B5EF4-FFF2-40B4-BE49-F238E27FC236}">
                        <a16:creationId xmlns:a16="http://schemas.microsoft.com/office/drawing/2014/main" id="{A00A7764-DEAD-6AD7-A5F6-FCB2EA839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8" y="3745"/>
                    <a:ext cx="75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936988" name="Text Box 28">
                <a:extLst>
                  <a:ext uri="{FF2B5EF4-FFF2-40B4-BE49-F238E27FC236}">
                    <a16:creationId xmlns:a16="http://schemas.microsoft.com/office/drawing/2014/main" id="{67D2ED90-989C-C6CE-C5E9-B8FA5EF35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701"/>
                <a:ext cx="34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knot</a:t>
                </a:r>
                <a:endPara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  <p:sp>
        <p:nvSpPr>
          <p:cNvPr id="936989" name="Text Box 29">
            <a:extLst>
              <a:ext uri="{FF2B5EF4-FFF2-40B4-BE49-F238E27FC236}">
                <a16:creationId xmlns:a16="http://schemas.microsoft.com/office/drawing/2014/main" id="{68E4122A-A8C6-4FB5-0BD6-A2BD8E347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1839913"/>
            <a:ext cx="255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„loop of  loops “</a:t>
            </a:r>
          </a:p>
        </p:txBody>
      </p:sp>
      <p:pic>
        <p:nvPicPr>
          <p:cNvPr id="936990" name="Picture 30">
            <a:extLst>
              <a:ext uri="{FF2B5EF4-FFF2-40B4-BE49-F238E27FC236}">
                <a16:creationId xmlns:a16="http://schemas.microsoft.com/office/drawing/2014/main" id="{3AD08DC4-80D0-B875-B7C9-0A67E3BE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535113"/>
            <a:ext cx="4097338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6991" name="Oval 31">
            <a:extLst>
              <a:ext uri="{FF2B5EF4-FFF2-40B4-BE49-F238E27FC236}">
                <a16:creationId xmlns:a16="http://schemas.microsoft.com/office/drawing/2014/main" id="{3B62D4A0-AFCC-582F-7587-11A995EBE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63" y="4337050"/>
            <a:ext cx="419100" cy="452438"/>
          </a:xfrm>
          <a:prstGeom prst="ellipse">
            <a:avLst/>
          </a:prstGeom>
          <a:solidFill>
            <a:srgbClr val="EBEFE1"/>
          </a:solidFill>
          <a:ln w="9525">
            <a:solidFill>
              <a:srgbClr val="00AA7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77" grpId="0" autoUpdateAnimBg="0"/>
      <p:bldP spid="936989" grpId="0" autoUpdateAnimBg="0"/>
      <p:bldP spid="9369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Text Box 2">
            <a:extLst>
              <a:ext uri="{FF2B5EF4-FFF2-40B4-BE49-F238E27FC236}">
                <a16:creationId xmlns:a16="http://schemas.microsoft.com/office/drawing/2014/main" id="{790FDC7C-FAC1-F58B-3B8D-4037F9FB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103188"/>
            <a:ext cx="1568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Expressive performance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has these two directions: </a:t>
            </a:r>
            <a:endParaRPr lang="de-DE" altLang="en-US" sz="16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grpSp>
        <p:nvGrpSpPr>
          <p:cNvPr id="2" name="Group 104">
            <a:extLst>
              <a:ext uri="{FF2B5EF4-FFF2-40B4-BE49-F238E27FC236}">
                <a16:creationId xmlns:a16="http://schemas.microsoft.com/office/drawing/2014/main" id="{4EE12BB8-1653-D2AF-BA58-1E65B729E506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2238375"/>
            <a:ext cx="1403350" cy="4554538"/>
            <a:chOff x="1247" y="1410"/>
            <a:chExt cx="884" cy="2869"/>
          </a:xfrm>
        </p:grpSpPr>
        <p:sp>
          <p:nvSpPr>
            <p:cNvPr id="55326" name="AutoShape 4">
              <a:extLst>
                <a:ext uri="{FF2B5EF4-FFF2-40B4-BE49-F238E27FC236}">
                  <a16:creationId xmlns:a16="http://schemas.microsoft.com/office/drawing/2014/main" id="{D6E8A4CD-EA3A-ABE4-5860-9108246F1C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656" y="2805"/>
              <a:ext cx="2869" cy="80"/>
            </a:xfrm>
            <a:prstGeom prst="rightArrow">
              <a:avLst>
                <a:gd name="adj1" fmla="val 49093"/>
                <a:gd name="adj2" fmla="val 52482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27" name="AutoShape 7">
              <a:extLst>
                <a:ext uri="{FF2B5EF4-FFF2-40B4-BE49-F238E27FC236}">
                  <a16:creationId xmlns:a16="http://schemas.microsoft.com/office/drawing/2014/main" id="{D3927C7C-BDD7-148E-B205-F7923FF7D5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49" y="3739"/>
              <a:ext cx="79" cy="85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16" name="Text Box 8">
              <a:extLst>
                <a:ext uri="{FF2B5EF4-FFF2-40B4-BE49-F238E27FC236}">
                  <a16:creationId xmlns:a16="http://schemas.microsoft.com/office/drawing/2014/main" id="{0772B9D7-055F-A44F-A360-78149B1FB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" y="3670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Content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55329" name="AutoShape 10">
              <a:extLst>
                <a:ext uri="{FF2B5EF4-FFF2-40B4-BE49-F238E27FC236}">
                  <a16:creationId xmlns:a16="http://schemas.microsoft.com/office/drawing/2014/main" id="{103871C3-EC66-DEA5-897F-CCB4AB7E97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49" y="2627"/>
              <a:ext cx="79" cy="85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19" name="Text Box 11">
              <a:extLst>
                <a:ext uri="{FF2B5EF4-FFF2-40B4-BE49-F238E27FC236}">
                  <a16:creationId xmlns:a16="http://schemas.microsoft.com/office/drawing/2014/main" id="{CF77AE29-0C74-2E77-5AA9-DA023C996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570"/>
              <a:ext cx="7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Signification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55331" name="AutoShape 13">
              <a:extLst>
                <a:ext uri="{FF2B5EF4-FFF2-40B4-BE49-F238E27FC236}">
                  <a16:creationId xmlns:a16="http://schemas.microsoft.com/office/drawing/2014/main" id="{1D737551-5DEC-0C84-3F66-5E6BC19F24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46" y="1511"/>
              <a:ext cx="78" cy="85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22" name="Text Box 14">
              <a:extLst>
                <a:ext uri="{FF2B5EF4-FFF2-40B4-BE49-F238E27FC236}">
                  <a16:creationId xmlns:a16="http://schemas.microsoft.com/office/drawing/2014/main" id="{FF5EC5B5-F7AD-15A2-B042-A76D78D1D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456"/>
              <a:ext cx="6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Expression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3" name="Group 105">
            <a:extLst>
              <a:ext uri="{FF2B5EF4-FFF2-40B4-BE49-F238E27FC236}">
                <a16:creationId xmlns:a16="http://schemas.microsoft.com/office/drawing/2014/main" id="{8DC44290-0120-5082-6B14-6DAC7E401932}"/>
              </a:ext>
            </a:extLst>
          </p:cNvPr>
          <p:cNvGrpSpPr>
            <a:grpSpLocks/>
          </p:cNvGrpSpPr>
          <p:nvPr/>
        </p:nvGrpSpPr>
        <p:grpSpPr bwMode="auto">
          <a:xfrm>
            <a:off x="4554538" y="952500"/>
            <a:ext cx="4881562" cy="603250"/>
            <a:chOff x="2496" y="600"/>
            <a:chExt cx="3075" cy="380"/>
          </a:xfrm>
        </p:grpSpPr>
        <p:sp>
          <p:nvSpPr>
            <p:cNvPr id="55319" name="AutoShape 32">
              <a:extLst>
                <a:ext uri="{FF2B5EF4-FFF2-40B4-BE49-F238E27FC236}">
                  <a16:creationId xmlns:a16="http://schemas.microsoft.com/office/drawing/2014/main" id="{477C287E-C3D9-0EB7-50B1-48B6085883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64" y="891"/>
              <a:ext cx="3007" cy="84"/>
            </a:xfrm>
            <a:prstGeom prst="rightArrow">
              <a:avLst>
                <a:gd name="adj1" fmla="val 49093"/>
                <a:gd name="adj2" fmla="val 523872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20" name="AutoShape 36">
              <a:extLst>
                <a:ext uri="{FF2B5EF4-FFF2-40B4-BE49-F238E27FC236}">
                  <a16:creationId xmlns:a16="http://schemas.microsoft.com/office/drawing/2014/main" id="{4518B626-AEFF-8D54-8DAE-877C7DAF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889"/>
              <a:ext cx="84" cy="91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45" name="Text Box 37">
              <a:extLst>
                <a:ext uri="{FF2B5EF4-FFF2-40B4-BE49-F238E27FC236}">
                  <a16:creationId xmlns:a16="http://schemas.microsoft.com/office/drawing/2014/main" id="{D1F2F6E7-B569-BD87-AB3C-30ECD75C7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" y="600"/>
              <a:ext cx="6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Aesthesis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55322" name="AutoShape 42">
              <a:extLst>
                <a:ext uri="{FF2B5EF4-FFF2-40B4-BE49-F238E27FC236}">
                  <a16:creationId xmlns:a16="http://schemas.microsoft.com/office/drawing/2014/main" id="{7D60882A-EFBC-EF30-D35F-18A4D33CD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893"/>
              <a:ext cx="91" cy="8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51" name="Text Box 43">
              <a:extLst>
                <a:ext uri="{FF2B5EF4-FFF2-40B4-BE49-F238E27FC236}">
                  <a16:creationId xmlns:a16="http://schemas.microsoft.com/office/drawing/2014/main" id="{E280C0FE-9761-2F00-B9FD-9D232474A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5" y="600"/>
              <a:ext cx="10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    Neutral Niveau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55324" name="AutoShape 48">
              <a:extLst>
                <a:ext uri="{FF2B5EF4-FFF2-40B4-BE49-F238E27FC236}">
                  <a16:creationId xmlns:a16="http://schemas.microsoft.com/office/drawing/2014/main" id="{2821C7BD-D69C-8A71-D4E2-17F9F77EF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889"/>
              <a:ext cx="91" cy="8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57" name="Text Box 49">
              <a:extLst>
                <a:ext uri="{FF2B5EF4-FFF2-40B4-BE49-F238E27FC236}">
                  <a16:creationId xmlns:a16="http://schemas.microsoft.com/office/drawing/2014/main" id="{AF9CCB1F-DBE1-72EA-0303-B59AB8583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60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Poiesis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4" name="Group 111">
            <a:extLst>
              <a:ext uri="{FF2B5EF4-FFF2-40B4-BE49-F238E27FC236}">
                <a16:creationId xmlns:a16="http://schemas.microsoft.com/office/drawing/2014/main" id="{F66DE96C-2602-822C-F359-F3B4BE0B5201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2400300"/>
            <a:ext cx="1501775" cy="3662363"/>
            <a:chOff x="772" y="1512"/>
            <a:chExt cx="946" cy="2307"/>
          </a:xfrm>
        </p:grpSpPr>
        <p:sp>
          <p:nvSpPr>
            <p:cNvPr id="964613" name="Text Box 5">
              <a:extLst>
                <a:ext uri="{FF2B5EF4-FFF2-40B4-BE49-F238E27FC236}">
                  <a16:creationId xmlns:a16="http://schemas.microsoft.com/office/drawing/2014/main" id="{C7ED63B3-E558-C11E-C5C7-E7BCE1B20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" y="2462"/>
              <a:ext cx="690" cy="40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Semiotics </a:t>
              </a:r>
              <a:br>
                <a:rPr lang="de-CH" alt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</a:br>
              <a:r>
                <a:rPr lang="de-CH" alt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~ WHY</a:t>
              </a:r>
              <a:endParaRPr lang="de-CH" altLang="en-US" sz="1800">
                <a:solidFill>
                  <a:schemeClr val="accent2"/>
                </a:solidFill>
                <a:latin typeface="Symbol" charset="2"/>
              </a:endParaRPr>
            </a:p>
          </p:txBody>
        </p:sp>
        <p:sp>
          <p:nvSpPr>
            <p:cNvPr id="55318" name="AutoShape 56">
              <a:extLst>
                <a:ext uri="{FF2B5EF4-FFF2-40B4-BE49-F238E27FC236}">
                  <a16:creationId xmlns:a16="http://schemas.microsoft.com/office/drawing/2014/main" id="{DCADE6DD-CC3F-981B-BAEE-6054240DD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" y="1512"/>
              <a:ext cx="233" cy="2307"/>
            </a:xfrm>
            <a:prstGeom prst="leftBrace">
              <a:avLst>
                <a:gd name="adj1" fmla="val 82511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10">
            <a:extLst>
              <a:ext uri="{FF2B5EF4-FFF2-40B4-BE49-F238E27FC236}">
                <a16:creationId xmlns:a16="http://schemas.microsoft.com/office/drawing/2014/main" id="{E29BF330-1369-0E34-53C4-45164470B2E6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87338"/>
            <a:ext cx="4149725" cy="674687"/>
            <a:chOff x="2944" y="181"/>
            <a:chExt cx="2614" cy="425"/>
          </a:xfrm>
        </p:grpSpPr>
        <p:sp>
          <p:nvSpPr>
            <p:cNvPr id="964641" name="Text Box 33">
              <a:extLst>
                <a:ext uri="{FF2B5EF4-FFF2-40B4-BE49-F238E27FC236}">
                  <a16:creationId xmlns:a16="http://schemas.microsoft.com/office/drawing/2014/main" id="{E4DF123B-60B3-EBE9-767A-6E543CA40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" y="181"/>
              <a:ext cx="1538" cy="2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Communication ~ HOW</a:t>
              </a:r>
              <a:endParaRPr lang="de-CH" alt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</a:endParaRPr>
            </a:p>
          </p:txBody>
        </p:sp>
        <p:sp>
          <p:nvSpPr>
            <p:cNvPr id="55316" name="AutoShape 57">
              <a:extLst>
                <a:ext uri="{FF2B5EF4-FFF2-40B4-BE49-F238E27FC236}">
                  <a16:creationId xmlns:a16="http://schemas.microsoft.com/office/drawing/2014/main" id="{E7572696-CFB4-1116-D3EF-26F06C8E13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34" y="-817"/>
              <a:ext cx="233" cy="2614"/>
            </a:xfrm>
            <a:prstGeom prst="leftBrace">
              <a:avLst>
                <a:gd name="adj1" fmla="val 93491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109">
            <a:extLst>
              <a:ext uri="{FF2B5EF4-FFF2-40B4-BE49-F238E27FC236}">
                <a16:creationId xmlns:a16="http://schemas.microsoft.com/office/drawing/2014/main" id="{D3F943D2-41D5-4BBA-0532-2937CCCF0206}"/>
              </a:ext>
            </a:extLst>
          </p:cNvPr>
          <p:cNvGrpSpPr>
            <a:grpSpLocks/>
          </p:cNvGrpSpPr>
          <p:nvPr/>
        </p:nvGrpSpPr>
        <p:grpSpPr bwMode="auto">
          <a:xfrm>
            <a:off x="4662488" y="2184400"/>
            <a:ext cx="4298950" cy="4097338"/>
            <a:chOff x="2937" y="1376"/>
            <a:chExt cx="2708" cy="2581"/>
          </a:xfrm>
        </p:grpSpPr>
        <p:grpSp>
          <p:nvGrpSpPr>
            <p:cNvPr id="55303" name="Group 108">
              <a:extLst>
                <a:ext uri="{FF2B5EF4-FFF2-40B4-BE49-F238E27FC236}">
                  <a16:creationId xmlns:a16="http://schemas.microsoft.com/office/drawing/2014/main" id="{B97F107E-AC96-6AB3-EE6C-E920FB309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7" y="1376"/>
              <a:ext cx="450" cy="2581"/>
              <a:chOff x="2937" y="1376"/>
              <a:chExt cx="450" cy="2581"/>
            </a:xfrm>
          </p:grpSpPr>
          <p:sp>
            <p:nvSpPr>
              <p:cNvPr id="55312" name="AutoShape 93">
                <a:extLst>
                  <a:ext uri="{FF2B5EF4-FFF2-40B4-BE49-F238E27FC236}">
                    <a16:creationId xmlns:a16="http://schemas.microsoft.com/office/drawing/2014/main" id="{A4B71A58-EFFD-19A3-22F8-A0AE124E2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7" y="2450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13" name="AutoShape 94">
                <a:extLst>
                  <a:ext uri="{FF2B5EF4-FFF2-40B4-BE49-F238E27FC236}">
                    <a16:creationId xmlns:a16="http://schemas.microsoft.com/office/drawing/2014/main" id="{28700420-A31E-2460-6248-E18AEB02D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7" y="352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14" name="AutoShape 95">
                <a:extLst>
                  <a:ext uri="{FF2B5EF4-FFF2-40B4-BE49-F238E27FC236}">
                    <a16:creationId xmlns:a16="http://schemas.microsoft.com/office/drawing/2014/main" id="{480A6650-7CEB-7090-8385-E190C6620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7" y="137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5304" name="Group 107">
              <a:extLst>
                <a:ext uri="{FF2B5EF4-FFF2-40B4-BE49-F238E27FC236}">
                  <a16:creationId xmlns:a16="http://schemas.microsoft.com/office/drawing/2014/main" id="{EC87D08F-6C82-6054-96D4-1FCB7D560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5" y="1376"/>
              <a:ext cx="450" cy="2581"/>
              <a:chOff x="4065" y="1376"/>
              <a:chExt cx="450" cy="2581"/>
            </a:xfrm>
          </p:grpSpPr>
          <p:sp>
            <p:nvSpPr>
              <p:cNvPr id="55309" name="AutoShape 97">
                <a:extLst>
                  <a:ext uri="{FF2B5EF4-FFF2-40B4-BE49-F238E27FC236}">
                    <a16:creationId xmlns:a16="http://schemas.microsoft.com/office/drawing/2014/main" id="{9C6C8532-5CDF-C706-AC05-443BEE6A5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2450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10" name="AutoShape 98">
                <a:extLst>
                  <a:ext uri="{FF2B5EF4-FFF2-40B4-BE49-F238E27FC236}">
                    <a16:creationId xmlns:a16="http://schemas.microsoft.com/office/drawing/2014/main" id="{ED45729D-A076-E506-8E5E-145D484A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352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11" name="AutoShape 99">
                <a:extLst>
                  <a:ext uri="{FF2B5EF4-FFF2-40B4-BE49-F238E27FC236}">
                    <a16:creationId xmlns:a16="http://schemas.microsoft.com/office/drawing/2014/main" id="{5F41B56D-4804-B428-2365-7596A8FC2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137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5305" name="Group 106">
              <a:extLst>
                <a:ext uri="{FF2B5EF4-FFF2-40B4-BE49-F238E27FC236}">
                  <a16:creationId xmlns:a16="http://schemas.microsoft.com/office/drawing/2014/main" id="{9D64C358-7384-4290-542E-D8F9C9BF1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5" y="1376"/>
              <a:ext cx="450" cy="2581"/>
              <a:chOff x="5195" y="1376"/>
              <a:chExt cx="450" cy="2581"/>
            </a:xfrm>
          </p:grpSpPr>
          <p:sp>
            <p:nvSpPr>
              <p:cNvPr id="55306" name="AutoShape 101">
                <a:extLst>
                  <a:ext uri="{FF2B5EF4-FFF2-40B4-BE49-F238E27FC236}">
                    <a16:creationId xmlns:a16="http://schemas.microsoft.com/office/drawing/2014/main" id="{1F9CD043-6411-007F-D190-8DD74FFC8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" y="2450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07" name="AutoShape 102">
                <a:extLst>
                  <a:ext uri="{FF2B5EF4-FFF2-40B4-BE49-F238E27FC236}">
                    <a16:creationId xmlns:a16="http://schemas.microsoft.com/office/drawing/2014/main" id="{68974456-05BE-28BB-6017-FB3E4CC80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" y="352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08" name="AutoShape 103">
                <a:extLst>
                  <a:ext uri="{FF2B5EF4-FFF2-40B4-BE49-F238E27FC236}">
                    <a16:creationId xmlns:a16="http://schemas.microsoft.com/office/drawing/2014/main" id="{A682F269-11CB-D3C3-8688-083766078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" y="137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Text Box 2">
            <a:extLst>
              <a:ext uri="{FF2B5EF4-FFF2-40B4-BE49-F238E27FC236}">
                <a16:creationId xmlns:a16="http://schemas.microsoft.com/office/drawing/2014/main" id="{A70ECE9F-AD66-E461-C875-EB96CFB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242888"/>
            <a:ext cx="752157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Semiotic Expressivity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„WHY?“</a:t>
            </a:r>
          </a:p>
          <a:p>
            <a:pPr>
              <a:defRPr/>
            </a:pP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If adequate shaping of performance works, it has to deal with the semiotic anatomy of the message. </a:t>
            </a:r>
          </a:p>
          <a:p>
            <a:pPr>
              <a:defRPr/>
            </a:pP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Let us consider the message as built from the complex poietic communication unit that is defined by CSI = Composer —&gt;  Score —&gt; Interpreter. 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152CFA25-4F57-774C-6344-C357AA1B5B6C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2579688"/>
            <a:ext cx="5700713" cy="3521075"/>
            <a:chOff x="1758" y="1625"/>
            <a:chExt cx="3591" cy="2218"/>
          </a:xfrm>
        </p:grpSpPr>
        <p:grpSp>
          <p:nvGrpSpPr>
            <p:cNvPr id="56323" name="Group 26">
              <a:extLst>
                <a:ext uri="{FF2B5EF4-FFF2-40B4-BE49-F238E27FC236}">
                  <a16:creationId xmlns:a16="http://schemas.microsoft.com/office/drawing/2014/main" id="{699F0646-3FC9-BCC9-1C1D-FF86D86F73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8" y="1625"/>
              <a:ext cx="3591" cy="2218"/>
              <a:chOff x="1758" y="1915"/>
              <a:chExt cx="3591" cy="2218"/>
            </a:xfrm>
          </p:grpSpPr>
          <p:sp>
            <p:nvSpPr>
              <p:cNvPr id="965655" name="AutoShape 23">
                <a:extLst>
                  <a:ext uri="{FF2B5EF4-FFF2-40B4-BE49-F238E27FC236}">
                    <a16:creationId xmlns:a16="http://schemas.microsoft.com/office/drawing/2014/main" id="{01BA358D-1148-2075-BE87-25FCA0AB9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3591" cy="2168"/>
              </a:xfrm>
              <a:prstGeom prst="bevel">
                <a:avLst>
                  <a:gd name="adj" fmla="val 941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6E6E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16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65657" name="Text Box 25">
                <a:extLst>
                  <a:ext uri="{FF2B5EF4-FFF2-40B4-BE49-F238E27FC236}">
                    <a16:creationId xmlns:a16="http://schemas.microsoft.com/office/drawing/2014/main" id="{237E955E-3C6A-36B4-EC56-7771FCE94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1" y="1915"/>
                <a:ext cx="4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CSI</a:t>
                </a:r>
              </a:p>
            </p:txBody>
          </p:sp>
        </p:grpSp>
        <p:grpSp>
          <p:nvGrpSpPr>
            <p:cNvPr id="56324" name="Group 11">
              <a:extLst>
                <a:ext uri="{FF2B5EF4-FFF2-40B4-BE49-F238E27FC236}">
                  <a16:creationId xmlns:a16="http://schemas.microsoft.com/office/drawing/2014/main" id="{62627371-9E31-279A-06E0-9375888E4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0" y="1898"/>
              <a:ext cx="3046" cy="1712"/>
              <a:chOff x="897" y="998"/>
              <a:chExt cx="2022" cy="1136"/>
            </a:xfrm>
          </p:grpSpPr>
          <p:pic>
            <p:nvPicPr>
              <p:cNvPr id="56325" name="Picture 12" descr="&#9;gould.JPG                                                      00005ACAusr                            B5C1E224:">
                <a:extLst>
                  <a:ext uri="{FF2B5EF4-FFF2-40B4-BE49-F238E27FC236}">
                    <a16:creationId xmlns:a16="http://schemas.microsoft.com/office/drawing/2014/main" id="{E05727B5-E191-2221-038D-E2463238C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033"/>
                <a:ext cx="521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26" name="Picture 13" descr="beehans.JPG      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04DB68AD-AE9D-232F-81B6-13BD7E1440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1109"/>
                <a:ext cx="599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27" name="Picture 14" descr="beethoven_x10.jpg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C41E3C77-84D9-2699-4F64-6E23B31CF3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" y="998"/>
                <a:ext cx="461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28" name="AutoShape 15">
                <a:extLst>
                  <a:ext uri="{FF2B5EF4-FFF2-40B4-BE49-F238E27FC236}">
                    <a16:creationId xmlns:a16="http://schemas.microsoft.com/office/drawing/2014/main" id="{0559AD46-9D45-34AD-B274-A1691B1C6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97" y="2084"/>
                <a:ext cx="2022" cy="50"/>
              </a:xfrm>
              <a:prstGeom prst="rightArrow">
                <a:avLst>
                  <a:gd name="adj1" fmla="val 49093"/>
                  <a:gd name="adj2" fmla="val 591809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29" name="AutoShape 16">
                <a:extLst>
                  <a:ext uri="{FF2B5EF4-FFF2-40B4-BE49-F238E27FC236}">
                    <a16:creationId xmlns:a16="http://schemas.microsoft.com/office/drawing/2014/main" id="{E55C9F86-DB46-F69D-ECD1-B865E0350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529" y="2079"/>
                <a:ext cx="53" cy="57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30" name="AutoShape 17">
                <a:extLst>
                  <a:ext uri="{FF2B5EF4-FFF2-40B4-BE49-F238E27FC236}">
                    <a16:creationId xmlns:a16="http://schemas.microsoft.com/office/drawing/2014/main" id="{A4F97227-BECB-923B-0FB3-9064A0A3D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6" y="2080"/>
                <a:ext cx="53" cy="56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31" name="AutoShape 18">
                <a:extLst>
                  <a:ext uri="{FF2B5EF4-FFF2-40B4-BE49-F238E27FC236}">
                    <a16:creationId xmlns:a16="http://schemas.microsoft.com/office/drawing/2014/main" id="{0EE8DB19-E5B5-19CF-DBC3-3BD0EF4AD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16" y="2079"/>
                <a:ext cx="53" cy="57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6332" name="Group 19">
                <a:extLst>
                  <a:ext uri="{FF2B5EF4-FFF2-40B4-BE49-F238E27FC236}">
                    <a16:creationId xmlns:a16="http://schemas.microsoft.com/office/drawing/2014/main" id="{08138D64-47B7-5ADC-8829-31C8CABC3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1" y="1503"/>
                <a:ext cx="1766" cy="541"/>
                <a:chOff x="1061" y="1503"/>
                <a:chExt cx="1766" cy="541"/>
              </a:xfrm>
            </p:grpSpPr>
            <p:sp>
              <p:nvSpPr>
                <p:cNvPr id="56333" name="AutoShape 20">
                  <a:extLst>
                    <a:ext uri="{FF2B5EF4-FFF2-40B4-BE49-F238E27FC236}">
                      <a16:creationId xmlns:a16="http://schemas.microsoft.com/office/drawing/2014/main" id="{FB049B5A-6F5C-11E1-8EE8-65F0F7A05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304" y="1504"/>
                  <a:ext cx="523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6334" name="AutoShape 21">
                  <a:extLst>
                    <a:ext uri="{FF2B5EF4-FFF2-40B4-BE49-F238E27FC236}">
                      <a16:creationId xmlns:a16="http://schemas.microsoft.com/office/drawing/2014/main" id="{004E4797-D447-E1C7-6041-E5AAB569C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723" y="1511"/>
                  <a:ext cx="438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6335" name="AutoShape 22">
                  <a:extLst>
                    <a:ext uri="{FF2B5EF4-FFF2-40B4-BE49-F238E27FC236}">
                      <a16:creationId xmlns:a16="http://schemas.microsoft.com/office/drawing/2014/main" id="{8001E6D9-06E1-0829-B74A-F7C6DE6E81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061" y="1503"/>
                  <a:ext cx="552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19" name="Picture 3" descr="A_1.tiff                                                       000065BDExtra                          BF316153:">
            <a:extLst>
              <a:ext uri="{FF2B5EF4-FFF2-40B4-BE49-F238E27FC236}">
                <a16:creationId xmlns:a16="http://schemas.microsoft.com/office/drawing/2014/main" id="{1E948F65-1418-EEEF-839B-BF299252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75" y="977900"/>
            <a:ext cx="4395788" cy="48164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92CA9317-CE75-9261-B622-A54256EA0E1B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466850" y="7938"/>
            <a:ext cx="252571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Realities: Physical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Text Box 2">
            <a:extLst>
              <a:ext uri="{FF2B5EF4-FFF2-40B4-BE49-F238E27FC236}">
                <a16:creationId xmlns:a16="http://schemas.microsoft.com/office/drawing/2014/main" id="{C29C748A-6DFF-6343-E210-E10E2B61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88900"/>
            <a:ext cx="752157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Semiotic Expressivity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„WHY?“</a:t>
            </a:r>
          </a:p>
          <a:p>
            <a:pPr>
              <a:defRPr/>
            </a:pP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This anatomy is centered around the score's sign expressions and points to a variety of contents specified by </a:t>
            </a:r>
            <a:r>
              <a:rPr lang="de-DE" altLang="en-US" sz="16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 </a:t>
            </a: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and </a:t>
            </a:r>
            <a:r>
              <a:rPr lang="de-DE" altLang="en-US" sz="16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</a:t>
            </a: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 </a:t>
            </a: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7DF8DE3C-FB02-034A-6B54-F9D4FA129C2A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550988"/>
            <a:ext cx="2371725" cy="1474787"/>
            <a:chOff x="2470" y="1124"/>
            <a:chExt cx="1494" cy="929"/>
          </a:xfrm>
        </p:grpSpPr>
        <p:grpSp>
          <p:nvGrpSpPr>
            <p:cNvPr id="57367" name="Group 31">
              <a:extLst>
                <a:ext uri="{FF2B5EF4-FFF2-40B4-BE49-F238E27FC236}">
                  <a16:creationId xmlns:a16="http://schemas.microsoft.com/office/drawing/2014/main" id="{766BE558-DDD2-D11C-C39A-BD37DCCF5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0" y="1124"/>
              <a:ext cx="1494" cy="929"/>
              <a:chOff x="1081" y="2404"/>
              <a:chExt cx="1494" cy="929"/>
            </a:xfrm>
          </p:grpSpPr>
          <p:sp>
            <p:nvSpPr>
              <p:cNvPr id="966672" name="AutoShape 16">
                <a:extLst>
                  <a:ext uri="{FF2B5EF4-FFF2-40B4-BE49-F238E27FC236}">
                    <a16:creationId xmlns:a16="http://schemas.microsoft.com/office/drawing/2014/main" id="{22999F32-2667-302C-4FC0-25EA18703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2431"/>
                <a:ext cx="1494" cy="902"/>
              </a:xfrm>
              <a:prstGeom prst="bevel">
                <a:avLst>
                  <a:gd name="adj" fmla="val 941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6E6E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1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66673" name="Text Box 17">
                <a:extLst>
                  <a:ext uri="{FF2B5EF4-FFF2-40B4-BE49-F238E27FC236}">
                    <a16:creationId xmlns:a16="http://schemas.microsoft.com/office/drawing/2014/main" id="{D4B4E4CC-8993-9993-D8A8-5C4D30E65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1" y="2404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CSI</a:t>
                </a:r>
              </a:p>
            </p:txBody>
          </p:sp>
        </p:grpSp>
        <p:grpSp>
          <p:nvGrpSpPr>
            <p:cNvPr id="57368" name="Group 18">
              <a:extLst>
                <a:ext uri="{FF2B5EF4-FFF2-40B4-BE49-F238E27FC236}">
                  <a16:creationId xmlns:a16="http://schemas.microsoft.com/office/drawing/2014/main" id="{08872E4E-DDCA-699B-9E6A-F5CC02DC4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7" y="1249"/>
              <a:ext cx="1267" cy="712"/>
              <a:chOff x="897" y="998"/>
              <a:chExt cx="2022" cy="1136"/>
            </a:xfrm>
          </p:grpSpPr>
          <p:pic>
            <p:nvPicPr>
              <p:cNvPr id="57369" name="Picture 19" descr="&#9;gould.JPG                                                      00005ACAusr                            B5C1E224:">
                <a:extLst>
                  <a:ext uri="{FF2B5EF4-FFF2-40B4-BE49-F238E27FC236}">
                    <a16:creationId xmlns:a16="http://schemas.microsoft.com/office/drawing/2014/main" id="{691BC471-6D1D-907F-13E4-57E83FF3B6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033"/>
                <a:ext cx="521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70" name="Picture 20" descr="beehans.JPG      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49B0A83A-0766-56B7-EEFD-6F697770D0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1109"/>
                <a:ext cx="599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71" name="Picture 21" descr="beethoven_x10.jpg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352AE86A-3B42-B07E-4717-DC0A90D536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" y="998"/>
                <a:ext cx="461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72" name="AutoShape 22">
                <a:extLst>
                  <a:ext uri="{FF2B5EF4-FFF2-40B4-BE49-F238E27FC236}">
                    <a16:creationId xmlns:a16="http://schemas.microsoft.com/office/drawing/2014/main" id="{6FCB6EE6-1646-ECB1-D5FA-354BBB9D6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97" y="2084"/>
                <a:ext cx="2022" cy="50"/>
              </a:xfrm>
              <a:prstGeom prst="rightArrow">
                <a:avLst>
                  <a:gd name="adj1" fmla="val 49093"/>
                  <a:gd name="adj2" fmla="val 591809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373" name="AutoShape 23">
                <a:extLst>
                  <a:ext uri="{FF2B5EF4-FFF2-40B4-BE49-F238E27FC236}">
                    <a16:creationId xmlns:a16="http://schemas.microsoft.com/office/drawing/2014/main" id="{126822BD-E26E-31EC-BF12-720FC7276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529" y="2079"/>
                <a:ext cx="53" cy="57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374" name="AutoShape 24">
                <a:extLst>
                  <a:ext uri="{FF2B5EF4-FFF2-40B4-BE49-F238E27FC236}">
                    <a16:creationId xmlns:a16="http://schemas.microsoft.com/office/drawing/2014/main" id="{6DEE00C5-E58E-DA71-C69F-8753DADD5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6" y="2080"/>
                <a:ext cx="53" cy="56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375" name="AutoShape 25">
                <a:extLst>
                  <a:ext uri="{FF2B5EF4-FFF2-40B4-BE49-F238E27FC236}">
                    <a16:creationId xmlns:a16="http://schemas.microsoft.com/office/drawing/2014/main" id="{9A838F7F-EBE1-3808-B4CB-BDC7BFF05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16" y="2079"/>
                <a:ext cx="53" cy="57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7376" name="Group 26">
                <a:extLst>
                  <a:ext uri="{FF2B5EF4-FFF2-40B4-BE49-F238E27FC236}">
                    <a16:creationId xmlns:a16="http://schemas.microsoft.com/office/drawing/2014/main" id="{3BF73680-28DD-0C37-365F-1E8F316092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1" y="1503"/>
                <a:ext cx="1766" cy="541"/>
                <a:chOff x="1061" y="1503"/>
                <a:chExt cx="1766" cy="541"/>
              </a:xfrm>
            </p:grpSpPr>
            <p:sp>
              <p:nvSpPr>
                <p:cNvPr id="57377" name="AutoShape 27">
                  <a:extLst>
                    <a:ext uri="{FF2B5EF4-FFF2-40B4-BE49-F238E27FC236}">
                      <a16:creationId xmlns:a16="http://schemas.microsoft.com/office/drawing/2014/main" id="{1840467F-850C-03E9-C798-00908F542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304" y="1504"/>
                  <a:ext cx="523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378" name="AutoShape 28">
                  <a:extLst>
                    <a:ext uri="{FF2B5EF4-FFF2-40B4-BE49-F238E27FC236}">
                      <a16:creationId xmlns:a16="http://schemas.microsoft.com/office/drawing/2014/main" id="{6B9A6904-ED60-FB0D-03F2-6541B094B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723" y="1511"/>
                  <a:ext cx="438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379" name="AutoShape 29">
                  <a:extLst>
                    <a:ext uri="{FF2B5EF4-FFF2-40B4-BE49-F238E27FC236}">
                      <a16:creationId xmlns:a16="http://schemas.microsoft.com/office/drawing/2014/main" id="{D6DD0CB6-86F6-1991-2FF8-30A287643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061" y="1503"/>
                  <a:ext cx="552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6" name="Group 42">
            <a:extLst>
              <a:ext uri="{FF2B5EF4-FFF2-40B4-BE49-F238E27FC236}">
                <a16:creationId xmlns:a16="http://schemas.microsoft.com/office/drawing/2014/main" id="{274B5B60-1DE0-45E4-D202-FC67CD0484B5}"/>
              </a:ext>
            </a:extLst>
          </p:cNvPr>
          <p:cNvGrpSpPr>
            <a:grpSpLocks/>
          </p:cNvGrpSpPr>
          <p:nvPr/>
        </p:nvGrpSpPr>
        <p:grpSpPr bwMode="auto">
          <a:xfrm>
            <a:off x="2366963" y="3249613"/>
            <a:ext cx="1057275" cy="3430587"/>
            <a:chOff x="1710" y="2043"/>
            <a:chExt cx="666" cy="2161"/>
          </a:xfrm>
        </p:grpSpPr>
        <p:sp>
          <p:nvSpPr>
            <p:cNvPr id="57359" name="AutoShape 34">
              <a:extLst>
                <a:ext uri="{FF2B5EF4-FFF2-40B4-BE49-F238E27FC236}">
                  <a16:creationId xmlns:a16="http://schemas.microsoft.com/office/drawing/2014/main" id="{1B387A83-5F20-7299-B346-35105134B1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265" y="3094"/>
              <a:ext cx="2161" cy="60"/>
            </a:xfrm>
            <a:prstGeom prst="rightArrow">
              <a:avLst>
                <a:gd name="adj1" fmla="val 49093"/>
                <a:gd name="adj2" fmla="val 527077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0" name="AutoShape 35">
              <a:extLst>
                <a:ext uri="{FF2B5EF4-FFF2-40B4-BE49-F238E27FC236}">
                  <a16:creationId xmlns:a16="http://schemas.microsoft.com/office/drawing/2014/main" id="{8E7170BA-0D23-36E0-27B6-EB5E8D6124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14" y="3798"/>
              <a:ext cx="59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1" name="AutoShape 37">
              <a:extLst>
                <a:ext uri="{FF2B5EF4-FFF2-40B4-BE49-F238E27FC236}">
                  <a16:creationId xmlns:a16="http://schemas.microsoft.com/office/drawing/2014/main" id="{CD16AAD0-1054-85E7-BE22-3A6B60A4F2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14" y="2960"/>
              <a:ext cx="59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2" name="AutoShape 39">
              <a:extLst>
                <a:ext uri="{FF2B5EF4-FFF2-40B4-BE49-F238E27FC236}">
                  <a16:creationId xmlns:a16="http://schemas.microsoft.com/office/drawing/2014/main" id="{89EAACBA-33C5-B4E2-04DD-B51D6F5929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11" y="2120"/>
              <a:ext cx="59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7363" name="Group 41">
              <a:extLst>
                <a:ext uri="{FF2B5EF4-FFF2-40B4-BE49-F238E27FC236}">
                  <a16:creationId xmlns:a16="http://schemas.microsoft.com/office/drawing/2014/main" id="{A02F5D34-FF68-9D69-10FB-0F21DB9DE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" y="2072"/>
              <a:ext cx="615" cy="1840"/>
              <a:chOff x="1710" y="2072"/>
              <a:chExt cx="615" cy="1840"/>
            </a:xfrm>
          </p:grpSpPr>
          <p:sp>
            <p:nvSpPr>
              <p:cNvPr id="966692" name="Text Box 36">
                <a:extLst>
                  <a:ext uri="{FF2B5EF4-FFF2-40B4-BE49-F238E27FC236}">
                    <a16:creationId xmlns:a16="http://schemas.microsoft.com/office/drawing/2014/main" id="{950A8B67-023A-F858-4CE7-01B74E9647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4" y="3739"/>
                <a:ext cx="4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Content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966694" name="Text Box 38">
                <a:extLst>
                  <a:ext uri="{FF2B5EF4-FFF2-40B4-BE49-F238E27FC236}">
                    <a16:creationId xmlns:a16="http://schemas.microsoft.com/office/drawing/2014/main" id="{1E7AC39E-286E-6DC1-B622-5375CB620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0" y="2911"/>
                <a:ext cx="6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Signification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966696" name="Text Box 40">
                <a:extLst>
                  <a:ext uri="{FF2B5EF4-FFF2-40B4-BE49-F238E27FC236}">
                    <a16:creationId xmlns:a16="http://schemas.microsoft.com/office/drawing/2014/main" id="{7B1C55AE-4BEA-626D-D8C2-FACEE9132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2072"/>
                <a:ext cx="54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Expression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6FEEEDCA-720D-C4BC-CE2A-A1ADFCCA82F2}"/>
              </a:ext>
            </a:extLst>
          </p:cNvPr>
          <p:cNvGrpSpPr>
            <a:grpSpLocks/>
          </p:cNvGrpSpPr>
          <p:nvPr/>
        </p:nvGrpSpPr>
        <p:grpSpPr bwMode="auto">
          <a:xfrm>
            <a:off x="4083050" y="3175000"/>
            <a:ext cx="3095625" cy="3427413"/>
            <a:chOff x="2572" y="2000"/>
            <a:chExt cx="1950" cy="2159"/>
          </a:xfrm>
        </p:grpSpPr>
        <p:grpSp>
          <p:nvGrpSpPr>
            <p:cNvPr id="57349" name="Group 48">
              <a:extLst>
                <a:ext uri="{FF2B5EF4-FFF2-40B4-BE49-F238E27FC236}">
                  <a16:creationId xmlns:a16="http://schemas.microsoft.com/office/drawing/2014/main" id="{3FAA203A-1AB7-9AC9-9F83-E70B0900A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2" y="3617"/>
              <a:ext cx="1950" cy="542"/>
              <a:chOff x="2572" y="3617"/>
              <a:chExt cx="1950" cy="542"/>
            </a:xfrm>
          </p:grpSpPr>
          <p:sp>
            <p:nvSpPr>
              <p:cNvPr id="57354" name="AutoShape 43">
                <a:extLst>
                  <a:ext uri="{FF2B5EF4-FFF2-40B4-BE49-F238E27FC236}">
                    <a16:creationId xmlns:a16="http://schemas.microsoft.com/office/drawing/2014/main" id="{8DBAF714-0164-F524-F248-7877BD376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" y="3617"/>
                <a:ext cx="1833" cy="352"/>
              </a:xfrm>
              <a:prstGeom prst="parallelogram">
                <a:avLst>
                  <a:gd name="adj" fmla="val 130185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355" name="Line 44">
                <a:extLst>
                  <a:ext uri="{FF2B5EF4-FFF2-40B4-BE49-F238E27FC236}">
                    <a16:creationId xmlns:a16="http://schemas.microsoft.com/office/drawing/2014/main" id="{4A550F8D-4FD5-2D33-5EDB-EB5BAEDD0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3782"/>
                <a:ext cx="13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6" name="Line 45">
                <a:extLst>
                  <a:ext uri="{FF2B5EF4-FFF2-40B4-BE49-F238E27FC236}">
                    <a16:creationId xmlns:a16="http://schemas.microsoft.com/office/drawing/2014/main" id="{5D39314F-1C77-37DF-5B8F-A6A562D16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6" y="3622"/>
                <a:ext cx="443" cy="3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702" name="Text Box 46">
                <a:extLst>
                  <a:ext uri="{FF2B5EF4-FFF2-40B4-BE49-F238E27FC236}">
                    <a16:creationId xmlns:a16="http://schemas.microsoft.com/office/drawing/2014/main" id="{66EC23F9-F24A-E89A-DE22-69746540CB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9" y="3986"/>
                <a:ext cx="6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Embodiment</a:t>
                </a:r>
                <a:endParaRPr lang="de-DE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endParaRPr>
              </a:p>
            </p:txBody>
          </p:sp>
          <p:sp>
            <p:nvSpPr>
              <p:cNvPr id="966703" name="Text Box 47">
                <a:extLst>
                  <a:ext uri="{FF2B5EF4-FFF2-40B4-BE49-F238E27FC236}">
                    <a16:creationId xmlns:a16="http://schemas.microsoft.com/office/drawing/2014/main" id="{AFE0476C-2840-FBA5-E2AF-B6013BE257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332538">
                <a:off x="4068" y="3736"/>
                <a:ext cx="45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Realities</a:t>
                </a:r>
                <a:endParaRPr lang="de-DE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endParaRPr>
              </a:p>
            </p:txBody>
          </p:sp>
        </p:grpSp>
        <p:sp>
          <p:nvSpPr>
            <p:cNvPr id="57350" name="Line 50">
              <a:extLst>
                <a:ext uri="{FF2B5EF4-FFF2-40B4-BE49-F238E27FC236}">
                  <a16:creationId xmlns:a16="http://schemas.microsoft.com/office/drawing/2014/main" id="{C6BA42A8-10E4-DA58-A222-8DCD079BEB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2" y="2000"/>
              <a:ext cx="932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Line 51">
              <a:extLst>
                <a:ext uri="{FF2B5EF4-FFF2-40B4-BE49-F238E27FC236}">
                  <a16:creationId xmlns:a16="http://schemas.microsoft.com/office/drawing/2014/main" id="{4660D8A0-346C-45D8-0468-E50A0718C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3" y="2000"/>
              <a:ext cx="471" cy="1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2" name="Line 52">
              <a:extLst>
                <a:ext uri="{FF2B5EF4-FFF2-40B4-BE49-F238E27FC236}">
                  <a16:creationId xmlns:a16="http://schemas.microsoft.com/office/drawing/2014/main" id="{6F19E15D-167F-712D-AA56-46E01EFDA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8" y="2000"/>
              <a:ext cx="452" cy="19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Line 53">
              <a:extLst>
                <a:ext uri="{FF2B5EF4-FFF2-40B4-BE49-F238E27FC236}">
                  <a16:creationId xmlns:a16="http://schemas.microsoft.com/office/drawing/2014/main" id="{0A6F83E2-C17E-C6FE-A16B-983EDE1AD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8" y="2000"/>
              <a:ext cx="897" cy="1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7543216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7543216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>
            <a:extLst>
              <a:ext uri="{FF2B5EF4-FFF2-40B4-BE49-F238E27FC236}">
                <a16:creationId xmlns:a16="http://schemas.microsoft.com/office/drawing/2014/main" id="{7D0FDD1F-D53D-D50B-AE60-961CCDEE95BA}"/>
              </a:ext>
            </a:extLst>
          </p:cNvPr>
          <p:cNvGrpSpPr>
            <a:grpSpLocks/>
          </p:cNvGrpSpPr>
          <p:nvPr/>
        </p:nvGrpSpPr>
        <p:grpSpPr bwMode="auto">
          <a:xfrm>
            <a:off x="2046288" y="119063"/>
            <a:ext cx="6416675" cy="5702300"/>
            <a:chOff x="1289" y="75"/>
            <a:chExt cx="4042" cy="3592"/>
          </a:xfrm>
        </p:grpSpPr>
        <p:grpSp>
          <p:nvGrpSpPr>
            <p:cNvPr id="58390" name="Group 39">
              <a:extLst>
                <a:ext uri="{FF2B5EF4-FFF2-40B4-BE49-F238E27FC236}">
                  <a16:creationId xmlns:a16="http://schemas.microsoft.com/office/drawing/2014/main" id="{56035200-A9FA-A9FE-AB6C-62B882D54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3" y="75"/>
              <a:ext cx="631" cy="414"/>
              <a:chOff x="5048" y="1605"/>
              <a:chExt cx="631" cy="414"/>
            </a:xfrm>
          </p:grpSpPr>
          <p:sp>
            <p:nvSpPr>
              <p:cNvPr id="967685" name="AutoShape 5">
                <a:extLst>
                  <a:ext uri="{FF2B5EF4-FFF2-40B4-BE49-F238E27FC236}">
                    <a16:creationId xmlns:a16="http://schemas.microsoft.com/office/drawing/2014/main" id="{3DA15237-8D76-50C5-6443-9DE1E72C0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8" y="1638"/>
                <a:ext cx="631" cy="381"/>
              </a:xfrm>
              <a:prstGeom prst="bevel">
                <a:avLst>
                  <a:gd name="adj" fmla="val 941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6E6E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1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67686" name="Text Box 6">
                <a:extLst>
                  <a:ext uri="{FF2B5EF4-FFF2-40B4-BE49-F238E27FC236}">
                    <a16:creationId xmlns:a16="http://schemas.microsoft.com/office/drawing/2014/main" id="{55C06A0B-6340-6268-CDC2-1F05F3FF6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9" y="1605"/>
                <a:ext cx="203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7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CSI</a:t>
                </a:r>
              </a:p>
            </p:txBody>
          </p:sp>
          <p:grpSp>
            <p:nvGrpSpPr>
              <p:cNvPr id="58400" name="Group 7">
                <a:extLst>
                  <a:ext uri="{FF2B5EF4-FFF2-40B4-BE49-F238E27FC236}">
                    <a16:creationId xmlns:a16="http://schemas.microsoft.com/office/drawing/2014/main" id="{A6F3FB47-C3CE-9882-3997-A83479C36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8" y="1706"/>
                <a:ext cx="460" cy="259"/>
                <a:chOff x="897" y="998"/>
                <a:chExt cx="2022" cy="1136"/>
              </a:xfrm>
            </p:grpSpPr>
            <p:pic>
              <p:nvPicPr>
                <p:cNvPr id="58401" name="Picture 8" descr="&#9;gould.JPG                                                      00005ACAusr                            B5C1E224:">
                  <a:extLst>
                    <a:ext uri="{FF2B5EF4-FFF2-40B4-BE49-F238E27FC236}">
                      <a16:creationId xmlns:a16="http://schemas.microsoft.com/office/drawing/2014/main" id="{24B7AC32-806C-EC75-CD74-8C81AA531E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5" y="1033"/>
                  <a:ext cx="521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02" name="Picture 9" descr="beehans.JPG                                                    00001A1Cusr                            B5C1E224:">
                  <a:extLst>
                    <a:ext uri="{FF2B5EF4-FFF2-40B4-BE49-F238E27FC236}">
                      <a16:creationId xmlns:a16="http://schemas.microsoft.com/office/drawing/2014/main" id="{AB8FAFE9-8E86-E364-4FAC-E12DF9B7EA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1" y="1109"/>
                  <a:ext cx="599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03" name="Picture 10" descr="beethoven_x10.jpg                                              00001A1Cusr                            B5C1E224:">
                  <a:extLst>
                    <a:ext uri="{FF2B5EF4-FFF2-40B4-BE49-F238E27FC236}">
                      <a16:creationId xmlns:a16="http://schemas.microsoft.com/office/drawing/2014/main" id="{1E895A90-910B-8065-D9A0-6495AFFFEE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4" y="998"/>
                  <a:ext cx="461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404" name="AutoShape 11">
                  <a:extLst>
                    <a:ext uri="{FF2B5EF4-FFF2-40B4-BE49-F238E27FC236}">
                      <a16:creationId xmlns:a16="http://schemas.microsoft.com/office/drawing/2014/main" id="{91E0DA8C-BD59-E0BA-C495-E7D00C8E2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897" y="2084"/>
                  <a:ext cx="2022" cy="50"/>
                </a:xfrm>
                <a:prstGeom prst="rightArrow">
                  <a:avLst>
                    <a:gd name="adj1" fmla="val 49093"/>
                    <a:gd name="adj2" fmla="val 591809"/>
                  </a:avLst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8405" name="AutoShape 12">
                  <a:extLst>
                    <a:ext uri="{FF2B5EF4-FFF2-40B4-BE49-F238E27FC236}">
                      <a16:creationId xmlns:a16="http://schemas.microsoft.com/office/drawing/2014/main" id="{491246D0-E96C-B0E4-C739-54407732F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529" y="2079"/>
                  <a:ext cx="53" cy="57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8406" name="AutoShape 13">
                  <a:extLst>
                    <a:ext uri="{FF2B5EF4-FFF2-40B4-BE49-F238E27FC236}">
                      <a16:creationId xmlns:a16="http://schemas.microsoft.com/office/drawing/2014/main" id="{69BF822B-3A05-023D-F54E-539FC3A34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896" y="2080"/>
                  <a:ext cx="53" cy="56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8407" name="AutoShape 14">
                  <a:extLst>
                    <a:ext uri="{FF2B5EF4-FFF2-40B4-BE49-F238E27FC236}">
                      <a16:creationId xmlns:a16="http://schemas.microsoft.com/office/drawing/2014/main" id="{9074219C-BA3F-E700-E42C-A1B53D53A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316" y="2079"/>
                  <a:ext cx="53" cy="57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58408" name="Group 15">
                  <a:extLst>
                    <a:ext uri="{FF2B5EF4-FFF2-40B4-BE49-F238E27FC236}">
                      <a16:creationId xmlns:a16="http://schemas.microsoft.com/office/drawing/2014/main" id="{8EF21BD4-565A-D9FC-1849-0684031E02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1" y="1503"/>
                  <a:ext cx="1766" cy="541"/>
                  <a:chOff x="1061" y="1503"/>
                  <a:chExt cx="1766" cy="541"/>
                </a:xfrm>
              </p:grpSpPr>
              <p:sp>
                <p:nvSpPr>
                  <p:cNvPr id="58409" name="AutoShape 16">
                    <a:extLst>
                      <a:ext uri="{FF2B5EF4-FFF2-40B4-BE49-F238E27FC236}">
                        <a16:creationId xmlns:a16="http://schemas.microsoft.com/office/drawing/2014/main" id="{01D31332-0E2D-3D73-44F4-2ECFDCA267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304" y="1504"/>
                    <a:ext cx="523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8410" name="AutoShape 17">
                    <a:extLst>
                      <a:ext uri="{FF2B5EF4-FFF2-40B4-BE49-F238E27FC236}">
                        <a16:creationId xmlns:a16="http://schemas.microsoft.com/office/drawing/2014/main" id="{26E1F25E-C3AD-C830-2B50-DD67C04A1C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723" y="1511"/>
                    <a:ext cx="438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8411" name="AutoShape 18">
                    <a:extLst>
                      <a:ext uri="{FF2B5EF4-FFF2-40B4-BE49-F238E27FC236}">
                        <a16:creationId xmlns:a16="http://schemas.microsoft.com/office/drawing/2014/main" id="{CA76B1E2-0D7D-D4E1-3F1C-B55C02619E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061" y="1503"/>
                    <a:ext cx="552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sp>
          <p:nvSpPr>
            <p:cNvPr id="58391" name="AutoShape 30">
              <a:extLst>
                <a:ext uri="{FF2B5EF4-FFF2-40B4-BE49-F238E27FC236}">
                  <a16:creationId xmlns:a16="http://schemas.microsoft.com/office/drawing/2014/main" id="{0915A1B3-2C82-C949-5C46-E8DE21ECF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1406"/>
              <a:ext cx="4041" cy="2261"/>
            </a:xfrm>
            <a:prstGeom prst="parallelogram">
              <a:avLst>
                <a:gd name="adj" fmla="val 875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92" name="Line 31">
              <a:extLst>
                <a:ext uri="{FF2B5EF4-FFF2-40B4-BE49-F238E27FC236}">
                  <a16:creationId xmlns:a16="http://schemas.microsoft.com/office/drawing/2014/main" id="{7D511DE5-D445-B30E-5567-878E4AF74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" y="2488"/>
              <a:ext cx="384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Line 32">
              <a:extLst>
                <a:ext uri="{FF2B5EF4-FFF2-40B4-BE49-F238E27FC236}">
                  <a16:creationId xmlns:a16="http://schemas.microsoft.com/office/drawing/2014/main" id="{F9D262FB-7E11-60CC-5FA8-0E3B1F580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9" y="1406"/>
              <a:ext cx="268" cy="225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Line 35">
              <a:extLst>
                <a:ext uri="{FF2B5EF4-FFF2-40B4-BE49-F238E27FC236}">
                  <a16:creationId xmlns:a16="http://schemas.microsoft.com/office/drawing/2014/main" id="{05E878F1-3D60-AC9E-CB5B-5C72068F7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484"/>
              <a:ext cx="2106" cy="317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Line 36">
              <a:extLst>
                <a:ext uri="{FF2B5EF4-FFF2-40B4-BE49-F238E27FC236}">
                  <a16:creationId xmlns:a16="http://schemas.microsoft.com/office/drawing/2014/main" id="{A7A5BCC0-4B72-2A46-7F32-21717B4F5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6" y="484"/>
              <a:ext cx="1909" cy="91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Line 37">
              <a:extLst>
                <a:ext uri="{FF2B5EF4-FFF2-40B4-BE49-F238E27FC236}">
                  <a16:creationId xmlns:a16="http://schemas.microsoft.com/office/drawing/2014/main" id="{EE109610-28AD-1CE7-9359-AA47AB18CB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99" y="484"/>
              <a:ext cx="1740" cy="318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Line 38">
              <a:extLst>
                <a:ext uri="{FF2B5EF4-FFF2-40B4-BE49-F238E27FC236}">
                  <a16:creationId xmlns:a16="http://schemas.microsoft.com/office/drawing/2014/main" id="{E04F4DDB-D196-BC83-5CB4-96F70F4EB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99" y="484"/>
              <a:ext cx="1930" cy="92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9">
            <a:extLst>
              <a:ext uri="{FF2B5EF4-FFF2-40B4-BE49-F238E27FC236}">
                <a16:creationId xmlns:a16="http://schemas.microsoft.com/office/drawing/2014/main" id="{89D5A2A4-FC49-BCE8-4CA8-07C1C33E2324}"/>
              </a:ext>
            </a:extLst>
          </p:cNvPr>
          <p:cNvGrpSpPr>
            <a:grpSpLocks/>
          </p:cNvGrpSpPr>
          <p:nvPr/>
        </p:nvGrpSpPr>
        <p:grpSpPr bwMode="auto">
          <a:xfrm>
            <a:off x="1557338" y="6432550"/>
            <a:ext cx="7000875" cy="331788"/>
            <a:chOff x="981" y="4052"/>
            <a:chExt cx="4410" cy="209"/>
          </a:xfrm>
        </p:grpSpPr>
        <p:sp>
          <p:nvSpPr>
            <p:cNvPr id="967720" name="Text Box 40">
              <a:extLst>
                <a:ext uri="{FF2B5EF4-FFF2-40B4-BE49-F238E27FC236}">
                  <a16:creationId xmlns:a16="http://schemas.microsoft.com/office/drawing/2014/main" id="{347F5B97-0720-ECD5-2D02-AC363168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4052"/>
              <a:ext cx="2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facts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7721" name="Text Box 41">
              <a:extLst>
                <a:ext uri="{FF2B5EF4-FFF2-40B4-BE49-F238E27FC236}">
                  <a16:creationId xmlns:a16="http://schemas.microsoft.com/office/drawing/2014/main" id="{EA51E66E-7A1B-98B4-BE61-6A506B099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4052"/>
              <a:ext cx="4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processes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7722" name="Text Box 42">
              <a:extLst>
                <a:ext uri="{FF2B5EF4-FFF2-40B4-BE49-F238E27FC236}">
                  <a16:creationId xmlns:a16="http://schemas.microsoft.com/office/drawing/2014/main" id="{D7CD7587-B315-5446-54F5-5D61B0C24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4052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gestures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58389" name="AutoShape 46">
              <a:extLst>
                <a:ext uri="{FF2B5EF4-FFF2-40B4-BE49-F238E27FC236}">
                  <a16:creationId xmlns:a16="http://schemas.microsoft.com/office/drawing/2014/main" id="{667E38B9-55A5-95A6-E240-DFC82BB932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37" y="4206"/>
              <a:ext cx="4354" cy="55"/>
            </a:xfrm>
            <a:prstGeom prst="rightArrow">
              <a:avLst>
                <a:gd name="adj1" fmla="val 49093"/>
                <a:gd name="adj2" fmla="val 115850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6">
            <a:extLst>
              <a:ext uri="{FF2B5EF4-FFF2-40B4-BE49-F238E27FC236}">
                <a16:creationId xmlns:a16="http://schemas.microsoft.com/office/drawing/2014/main" id="{CA52FA58-4487-A42E-4A0C-B98ADF3FC007}"/>
              </a:ext>
            </a:extLst>
          </p:cNvPr>
          <p:cNvGrpSpPr>
            <a:grpSpLocks/>
          </p:cNvGrpSpPr>
          <p:nvPr/>
        </p:nvGrpSpPr>
        <p:grpSpPr bwMode="auto">
          <a:xfrm>
            <a:off x="9299575" y="1763713"/>
            <a:ext cx="603250" cy="4384675"/>
            <a:chOff x="5858" y="1111"/>
            <a:chExt cx="380" cy="2762"/>
          </a:xfrm>
        </p:grpSpPr>
        <p:sp>
          <p:nvSpPr>
            <p:cNvPr id="967714" name="Text Box 34">
              <a:extLst>
                <a:ext uri="{FF2B5EF4-FFF2-40B4-BE49-F238E27FC236}">
                  <a16:creationId xmlns:a16="http://schemas.microsoft.com/office/drawing/2014/main" id="{2C088D47-A81C-CD34-33B8-2069717DB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094596">
              <a:off x="5809" y="2430"/>
              <a:ext cx="4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physical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7723" name="Text Box 43">
              <a:extLst>
                <a:ext uri="{FF2B5EF4-FFF2-40B4-BE49-F238E27FC236}">
                  <a16:creationId xmlns:a16="http://schemas.microsoft.com/office/drawing/2014/main" id="{A235023B-B089-CAA5-CC2E-8407B4440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087715">
              <a:off x="5826" y="1350"/>
              <a:ext cx="6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psychological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7724" name="Text Box 44">
              <a:extLst>
                <a:ext uri="{FF2B5EF4-FFF2-40B4-BE49-F238E27FC236}">
                  <a16:creationId xmlns:a16="http://schemas.microsoft.com/office/drawing/2014/main" id="{E0DBDB3E-6CED-888A-7B89-69DD3A3B7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092959">
              <a:off x="5565" y="3407"/>
              <a:ext cx="7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symbolic/mental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58385" name="AutoShape 47">
              <a:extLst>
                <a:ext uri="{FF2B5EF4-FFF2-40B4-BE49-F238E27FC236}">
                  <a16:creationId xmlns:a16="http://schemas.microsoft.com/office/drawing/2014/main" id="{A1B89290-A2B0-AAB7-FE18-4A39D687E1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60259" flipV="1">
              <a:off x="4703" y="2516"/>
              <a:ext cx="2407" cy="47"/>
            </a:xfrm>
            <a:prstGeom prst="rightArrow">
              <a:avLst>
                <a:gd name="adj1" fmla="val 49093"/>
                <a:gd name="adj2" fmla="val 74946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67734" name="AutoShape 54">
            <a:extLst>
              <a:ext uri="{FF2B5EF4-FFF2-40B4-BE49-F238E27FC236}">
                <a16:creationId xmlns:a16="http://schemas.microsoft.com/office/drawing/2014/main" id="{C01E3F1E-C882-3A0F-68FD-DCB23A343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5408613"/>
            <a:ext cx="1395412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harmonic values</a:t>
            </a:r>
          </a:p>
        </p:txBody>
      </p:sp>
      <p:sp>
        <p:nvSpPr>
          <p:cNvPr id="967737" name="AutoShape 57">
            <a:extLst>
              <a:ext uri="{FF2B5EF4-FFF2-40B4-BE49-F238E27FC236}">
                <a16:creationId xmlns:a16="http://schemas.microsoft.com/office/drawing/2014/main" id="{198D120B-2CFE-71B2-B391-1180A3E1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5408613"/>
            <a:ext cx="1395412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motivic work</a:t>
            </a:r>
          </a:p>
        </p:txBody>
      </p:sp>
      <p:sp>
        <p:nvSpPr>
          <p:cNvPr id="967731" name="AutoShape 51">
            <a:extLst>
              <a:ext uri="{FF2B5EF4-FFF2-40B4-BE49-F238E27FC236}">
                <a16:creationId xmlns:a16="http://schemas.microsoft.com/office/drawing/2014/main" id="{CAEC663F-3C26-0708-B874-05E0DCFCA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530600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sound</a:t>
            </a:r>
          </a:p>
        </p:txBody>
      </p:sp>
      <p:sp>
        <p:nvSpPr>
          <p:cNvPr id="967735" name="AutoShape 55">
            <a:extLst>
              <a:ext uri="{FF2B5EF4-FFF2-40B4-BE49-F238E27FC236}">
                <a16:creationId xmlns:a16="http://schemas.microsoft.com/office/drawing/2014/main" id="{D1DC5894-B9BB-807D-201F-6095C6890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3530600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sound generators</a:t>
            </a:r>
          </a:p>
        </p:txBody>
      </p:sp>
      <p:sp>
        <p:nvSpPr>
          <p:cNvPr id="967738" name="AutoShape 58">
            <a:extLst>
              <a:ext uri="{FF2B5EF4-FFF2-40B4-BE49-F238E27FC236}">
                <a16:creationId xmlns:a16="http://schemas.microsoft.com/office/drawing/2014/main" id="{99755E87-3865-1AB5-558F-4DC686C04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38" y="3530600"/>
            <a:ext cx="1395412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body movement,</a:t>
            </a:r>
            <a:br>
              <a:rPr lang="de-DE" altLang="en-US" sz="1000">
                <a:latin typeface="Times" pitchFamily="2" charset="0"/>
              </a:rPr>
            </a:br>
            <a:r>
              <a:rPr lang="de-DE" altLang="en-US" sz="1000">
                <a:latin typeface="Times" pitchFamily="2" charset="0"/>
              </a:rPr>
              <a:t>Fourier gestures</a:t>
            </a:r>
          </a:p>
        </p:txBody>
      </p:sp>
      <p:sp>
        <p:nvSpPr>
          <p:cNvPr id="967733" name="AutoShape 53">
            <a:extLst>
              <a:ext uri="{FF2B5EF4-FFF2-40B4-BE49-F238E27FC236}">
                <a16:creationId xmlns:a16="http://schemas.microsoft.com/office/drawing/2014/main" id="{FA07BB77-81BC-8050-9EE7-43245521D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1839913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emotions, feelings, </a:t>
            </a:r>
          </a:p>
          <a:p>
            <a:pPr algn="ctr"/>
            <a:r>
              <a:rPr lang="de-DE" altLang="en-US" sz="1000">
                <a:latin typeface="Times" pitchFamily="2" charset="0"/>
              </a:rPr>
              <a:t>soul state of musical </a:t>
            </a:r>
          </a:p>
          <a:p>
            <a:pPr algn="ctr"/>
            <a:r>
              <a:rPr lang="de-DE" altLang="en-US" sz="1000">
                <a:latin typeface="Times" pitchFamily="2" charset="0"/>
              </a:rPr>
              <a:t>entity and/or the audience</a:t>
            </a:r>
          </a:p>
        </p:txBody>
      </p:sp>
      <p:sp>
        <p:nvSpPr>
          <p:cNvPr id="967736" name="AutoShape 56">
            <a:extLst>
              <a:ext uri="{FF2B5EF4-FFF2-40B4-BE49-F238E27FC236}">
                <a16:creationId xmlns:a16="http://schemas.microsoft.com/office/drawing/2014/main" id="{9357D10D-B2A6-68BB-E775-FF5518850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1839913"/>
            <a:ext cx="1395412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drama</a:t>
            </a:r>
          </a:p>
        </p:txBody>
      </p:sp>
      <p:sp>
        <p:nvSpPr>
          <p:cNvPr id="967739" name="AutoShape 59">
            <a:extLst>
              <a:ext uri="{FF2B5EF4-FFF2-40B4-BE49-F238E27FC236}">
                <a16:creationId xmlns:a16="http://schemas.microsoft.com/office/drawing/2014/main" id="{CF15620F-6CB2-ECEF-6E44-726E093C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1839913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e-motions as</a:t>
            </a:r>
            <a:br>
              <a:rPr lang="de-DE" altLang="en-US" sz="1000">
                <a:latin typeface="Times" pitchFamily="2" charset="0"/>
              </a:rPr>
            </a:br>
            <a:r>
              <a:rPr lang="de-DE" altLang="en-US" sz="1000">
                <a:latin typeface="Times" pitchFamily="2" charset="0"/>
              </a:rPr>
              <a:t>dynamic entities,</a:t>
            </a:r>
          </a:p>
          <a:p>
            <a:pPr algn="ctr"/>
            <a:r>
              <a:rPr lang="de-DE" altLang="en-US" sz="1000">
                <a:latin typeface="Times" pitchFamily="2" charset="0"/>
              </a:rPr>
              <a:t>not results</a:t>
            </a:r>
          </a:p>
        </p:txBody>
      </p:sp>
      <p:sp>
        <p:nvSpPr>
          <p:cNvPr id="967740" name="AutoShape 60">
            <a:extLst>
              <a:ext uri="{FF2B5EF4-FFF2-40B4-BE49-F238E27FC236}">
                <a16:creationId xmlns:a16="http://schemas.microsoft.com/office/drawing/2014/main" id="{17A35AEB-A9CC-4E66-BB54-3F27D379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5408613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gestures of</a:t>
            </a:r>
          </a:p>
          <a:p>
            <a:pPr algn="ctr"/>
            <a:r>
              <a:rPr lang="de-DE" altLang="en-US" sz="1000">
                <a:latin typeface="Times" pitchFamily="2" charset="0"/>
              </a:rPr>
              <a:t>harmonic modulation</a:t>
            </a:r>
          </a:p>
        </p:txBody>
      </p:sp>
      <p:sp>
        <p:nvSpPr>
          <p:cNvPr id="967742" name="Text Box 62">
            <a:extLst>
              <a:ext uri="{FF2B5EF4-FFF2-40B4-BE49-F238E27FC236}">
                <a16:creationId xmlns:a16="http://schemas.microsoft.com/office/drawing/2014/main" id="{F4E37B81-E302-0434-A68F-7B2A90C1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103188"/>
            <a:ext cx="2238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Examples of CSI-defined contents in realities/embodiment: </a:t>
            </a:r>
            <a:endParaRPr lang="de-DE" altLang="en-US" sz="16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6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6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6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6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6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6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6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6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34" grpId="0" animBg="1" autoUpdateAnimBg="0"/>
      <p:bldP spid="967737" grpId="0" animBg="1" autoUpdateAnimBg="0"/>
      <p:bldP spid="967731" grpId="0" animBg="1" autoUpdateAnimBg="0"/>
      <p:bldP spid="967735" grpId="0" animBg="1" autoUpdateAnimBg="0"/>
      <p:bldP spid="967738" grpId="0" animBg="1" autoUpdateAnimBg="0"/>
      <p:bldP spid="967733" grpId="0" animBg="1" autoUpdateAnimBg="0"/>
      <p:bldP spid="967736" grpId="0" animBg="1" autoUpdateAnimBg="0"/>
      <p:bldP spid="967739" grpId="0" animBg="1" autoUpdateAnimBg="0"/>
      <p:bldP spid="967740" grpId="0" animBg="1" autoUpdateAnimBg="0"/>
      <p:bldP spid="96774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>
            <a:extLst>
              <a:ext uri="{FF2B5EF4-FFF2-40B4-BE49-F238E27FC236}">
                <a16:creationId xmlns:a16="http://schemas.microsoft.com/office/drawing/2014/main" id="{C4C8B473-2679-4068-5106-5AE54070DFEC}"/>
              </a:ext>
            </a:extLst>
          </p:cNvPr>
          <p:cNvGrpSpPr>
            <a:grpSpLocks/>
          </p:cNvGrpSpPr>
          <p:nvPr/>
        </p:nvGrpSpPr>
        <p:grpSpPr bwMode="auto">
          <a:xfrm>
            <a:off x="574675" y="2859088"/>
            <a:ext cx="1057275" cy="3779837"/>
            <a:chOff x="362" y="965"/>
            <a:chExt cx="666" cy="3001"/>
          </a:xfrm>
        </p:grpSpPr>
        <p:sp>
          <p:nvSpPr>
            <p:cNvPr id="59512" name="AutoShape 20">
              <a:extLst>
                <a:ext uri="{FF2B5EF4-FFF2-40B4-BE49-F238E27FC236}">
                  <a16:creationId xmlns:a16="http://schemas.microsoft.com/office/drawing/2014/main" id="{C64ECC66-F806-214B-8C55-CF198B7B63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-503" y="2436"/>
              <a:ext cx="3001" cy="60"/>
            </a:xfrm>
            <a:prstGeom prst="rightArrow">
              <a:avLst>
                <a:gd name="adj1" fmla="val 49093"/>
                <a:gd name="adj2" fmla="val 731957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513" name="AutoShape 21">
              <a:extLst>
                <a:ext uri="{FF2B5EF4-FFF2-40B4-BE49-F238E27FC236}">
                  <a16:creationId xmlns:a16="http://schemas.microsoft.com/office/drawing/2014/main" id="{A9C113AE-6342-9B37-7858-D63896AE5F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5" y="3414"/>
              <a:ext cx="82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514" name="AutoShape 22">
              <a:extLst>
                <a:ext uri="{FF2B5EF4-FFF2-40B4-BE49-F238E27FC236}">
                  <a16:creationId xmlns:a16="http://schemas.microsoft.com/office/drawing/2014/main" id="{163073DD-7A09-7E7C-8055-FE559E000A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5" y="2250"/>
              <a:ext cx="82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515" name="AutoShape 23">
              <a:extLst>
                <a:ext uri="{FF2B5EF4-FFF2-40B4-BE49-F238E27FC236}">
                  <a16:creationId xmlns:a16="http://schemas.microsoft.com/office/drawing/2014/main" id="{BEBDAAD2-3CB1-00D5-3603-578D61DB73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2" y="1084"/>
              <a:ext cx="82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9516" name="Group 85">
              <a:extLst>
                <a:ext uri="{FF2B5EF4-FFF2-40B4-BE49-F238E27FC236}">
                  <a16:creationId xmlns:a16="http://schemas.microsoft.com/office/drawing/2014/main" id="{54CF6764-6D69-5910-E25F-A01A6ADE1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" y="1020"/>
              <a:ext cx="615" cy="2549"/>
              <a:chOff x="362" y="1020"/>
              <a:chExt cx="615" cy="2549"/>
            </a:xfrm>
          </p:grpSpPr>
          <p:sp>
            <p:nvSpPr>
              <p:cNvPr id="968729" name="Text Box 25">
                <a:extLst>
                  <a:ext uri="{FF2B5EF4-FFF2-40B4-BE49-F238E27FC236}">
                    <a16:creationId xmlns:a16="http://schemas.microsoft.com/office/drawing/2014/main" id="{96872B89-442C-3236-5CDA-2EA7A04447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" y="3351"/>
                <a:ext cx="421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Content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968730" name="Text Box 26">
                <a:extLst>
                  <a:ext uri="{FF2B5EF4-FFF2-40B4-BE49-F238E27FC236}">
                    <a16:creationId xmlns:a16="http://schemas.microsoft.com/office/drawing/2014/main" id="{FC89C9EC-37B8-5A64-D97B-54EE8D517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" y="2184"/>
                <a:ext cx="61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Signification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968731" name="Text Box 27">
                <a:extLst>
                  <a:ext uri="{FF2B5EF4-FFF2-40B4-BE49-F238E27FC236}">
                    <a16:creationId xmlns:a16="http://schemas.microsoft.com/office/drawing/2014/main" id="{51FC07BD-9402-1C26-7D60-8ADE7BDD5C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" y="1020"/>
                <a:ext cx="54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Expression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</p:grpSp>
      <p:grpSp>
        <p:nvGrpSpPr>
          <p:cNvPr id="4" name="Group 237">
            <a:extLst>
              <a:ext uri="{FF2B5EF4-FFF2-40B4-BE49-F238E27FC236}">
                <a16:creationId xmlns:a16="http://schemas.microsoft.com/office/drawing/2014/main" id="{F985EE7E-C743-DA55-B25F-DA14CC79B266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1724025"/>
            <a:ext cx="2300287" cy="4835525"/>
            <a:chOff x="1107" y="1086"/>
            <a:chExt cx="1449" cy="3046"/>
          </a:xfrm>
        </p:grpSpPr>
        <p:sp>
          <p:nvSpPr>
            <p:cNvPr id="59486" name="AutoShape 30">
              <a:extLst>
                <a:ext uri="{FF2B5EF4-FFF2-40B4-BE49-F238E27FC236}">
                  <a16:creationId xmlns:a16="http://schemas.microsoft.com/office/drawing/2014/main" id="{7EF88EAE-B2AE-6CAB-E6D8-A730C8EBC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3543"/>
              <a:ext cx="1192" cy="355"/>
            </a:xfrm>
            <a:prstGeom prst="parallelogram">
              <a:avLst>
                <a:gd name="adj" fmla="val 8394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87" name="Line 32">
              <a:extLst>
                <a:ext uri="{FF2B5EF4-FFF2-40B4-BE49-F238E27FC236}">
                  <a16:creationId xmlns:a16="http://schemas.microsoft.com/office/drawing/2014/main" id="{94BA99B7-243C-CEDB-F151-66D94A267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3" y="3548"/>
              <a:ext cx="288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8" name="Line 31">
              <a:extLst>
                <a:ext uri="{FF2B5EF4-FFF2-40B4-BE49-F238E27FC236}">
                  <a16:creationId xmlns:a16="http://schemas.microsoft.com/office/drawing/2014/main" id="{D80E946F-F919-94D4-89AB-23EBA0CEA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9" y="3709"/>
              <a:ext cx="8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737" name="Text Box 33">
              <a:extLst>
                <a:ext uri="{FF2B5EF4-FFF2-40B4-BE49-F238E27FC236}">
                  <a16:creationId xmlns:a16="http://schemas.microsoft.com/office/drawing/2014/main" id="{E41B714B-1F8B-3C74-CE42-05F6E2284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3959"/>
              <a:ext cx="6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Embodiment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8738" name="Text Box 34">
              <a:extLst>
                <a:ext uri="{FF2B5EF4-FFF2-40B4-BE49-F238E27FC236}">
                  <a16:creationId xmlns:a16="http://schemas.microsoft.com/office/drawing/2014/main" id="{6C686557-6B97-AC0F-28E2-D48F3C9CD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21419">
              <a:off x="2243" y="3693"/>
              <a:ext cx="4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Realities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59491" name="AutoShape 40">
              <a:extLst>
                <a:ext uri="{FF2B5EF4-FFF2-40B4-BE49-F238E27FC236}">
                  <a16:creationId xmlns:a16="http://schemas.microsoft.com/office/drawing/2014/main" id="{B4DEFD63-2E9B-80FC-2E14-FDD46520A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852"/>
              <a:ext cx="230" cy="130"/>
            </a:xfrm>
            <a:prstGeom prst="foldedCorner">
              <a:avLst>
                <a:gd name="adj" fmla="val 34245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pitchFamily="2" charset="0"/>
                </a:rPr>
                <a:t>harmonic values</a:t>
              </a:r>
            </a:p>
          </p:txBody>
        </p:sp>
        <p:sp>
          <p:nvSpPr>
            <p:cNvPr id="59492" name="AutoShape 41">
              <a:extLst>
                <a:ext uri="{FF2B5EF4-FFF2-40B4-BE49-F238E27FC236}">
                  <a16:creationId xmlns:a16="http://schemas.microsoft.com/office/drawing/2014/main" id="{3C10AD16-57F5-FC10-C879-3F20B89A7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3649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pitchFamily="2" charset="0"/>
                </a:rPr>
                <a:t>sound</a:t>
              </a:r>
            </a:p>
          </p:txBody>
        </p:sp>
        <p:sp>
          <p:nvSpPr>
            <p:cNvPr id="59493" name="AutoShape 42">
              <a:extLst>
                <a:ext uri="{FF2B5EF4-FFF2-40B4-BE49-F238E27FC236}">
                  <a16:creationId xmlns:a16="http://schemas.microsoft.com/office/drawing/2014/main" id="{778C388F-E8D4-2C6C-CF2B-30956DCCB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3481"/>
              <a:ext cx="242" cy="136"/>
            </a:xfrm>
            <a:prstGeom prst="foldedCorner">
              <a:avLst>
                <a:gd name="adj" fmla="val 3594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pitchFamily="2" charset="0"/>
                </a:rPr>
                <a:t>tions, feelings, </a:t>
              </a:r>
            </a:p>
            <a:p>
              <a:pPr algn="ctr"/>
              <a:r>
                <a:rPr lang="de-DE" altLang="en-US" sz="400">
                  <a:latin typeface="Times" pitchFamily="2" charset="0"/>
                </a:rPr>
                <a:t>of musical </a:t>
              </a:r>
            </a:p>
            <a:p>
              <a:pPr algn="ctr"/>
              <a:r>
                <a:rPr lang="de-DE" altLang="en-US" sz="400">
                  <a:latin typeface="Times" pitchFamily="2" charset="0"/>
                </a:rPr>
                <a:t>entity and/or</a:t>
              </a:r>
            </a:p>
          </p:txBody>
        </p:sp>
        <p:sp>
          <p:nvSpPr>
            <p:cNvPr id="59494" name="AutoShape 43">
              <a:extLst>
                <a:ext uri="{FF2B5EF4-FFF2-40B4-BE49-F238E27FC236}">
                  <a16:creationId xmlns:a16="http://schemas.microsoft.com/office/drawing/2014/main" id="{52F9A173-183E-DFF3-B55B-BDD414AA8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649"/>
              <a:ext cx="242" cy="136"/>
            </a:xfrm>
            <a:prstGeom prst="foldedCorner">
              <a:avLst>
                <a:gd name="adj" fmla="val 37602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pitchFamily="2" charset="0"/>
                </a:rPr>
                <a:t>sound generators</a:t>
              </a:r>
            </a:p>
          </p:txBody>
        </p:sp>
        <p:sp>
          <p:nvSpPr>
            <p:cNvPr id="59495" name="AutoShape 44">
              <a:extLst>
                <a:ext uri="{FF2B5EF4-FFF2-40B4-BE49-F238E27FC236}">
                  <a16:creationId xmlns:a16="http://schemas.microsoft.com/office/drawing/2014/main" id="{2395B0A4-E856-6265-882C-850DD495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3481"/>
              <a:ext cx="242" cy="136"/>
            </a:xfrm>
            <a:prstGeom prst="foldedCorner">
              <a:avLst>
                <a:gd name="adj" fmla="val 37602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pitchFamily="2" charset="0"/>
                </a:rPr>
                <a:t>drama</a:t>
              </a:r>
            </a:p>
          </p:txBody>
        </p:sp>
        <p:sp>
          <p:nvSpPr>
            <p:cNvPr id="59496" name="AutoShape 45">
              <a:extLst>
                <a:ext uri="{FF2B5EF4-FFF2-40B4-BE49-F238E27FC236}">
                  <a16:creationId xmlns:a16="http://schemas.microsoft.com/office/drawing/2014/main" id="{7A4F936C-5F67-1196-40FB-A47440719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46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pitchFamily="2" charset="0"/>
                </a:rPr>
                <a:t>motivic work</a:t>
              </a:r>
            </a:p>
          </p:txBody>
        </p:sp>
        <p:sp>
          <p:nvSpPr>
            <p:cNvPr id="59497" name="AutoShape 46">
              <a:extLst>
                <a:ext uri="{FF2B5EF4-FFF2-40B4-BE49-F238E27FC236}">
                  <a16:creationId xmlns:a16="http://schemas.microsoft.com/office/drawing/2014/main" id="{2C3DB6B8-9C3A-B9D8-83AA-F2B7616CE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3649"/>
              <a:ext cx="242" cy="136"/>
            </a:xfrm>
            <a:prstGeom prst="foldedCorner">
              <a:avLst>
                <a:gd name="adj" fmla="val 3594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pitchFamily="2" charset="0"/>
                </a:rPr>
                <a:t>body movement,</a:t>
              </a:r>
              <a:br>
                <a:rPr lang="de-DE" altLang="en-US" sz="400">
                  <a:latin typeface="Times" pitchFamily="2" charset="0"/>
                </a:rPr>
              </a:br>
              <a:r>
                <a:rPr lang="de-DE" altLang="en-US" sz="400">
                  <a:latin typeface="Times" pitchFamily="2" charset="0"/>
                </a:rPr>
                <a:t>Fourier gestures</a:t>
              </a:r>
            </a:p>
          </p:txBody>
        </p:sp>
        <p:sp>
          <p:nvSpPr>
            <p:cNvPr id="59498" name="AutoShape 47">
              <a:extLst>
                <a:ext uri="{FF2B5EF4-FFF2-40B4-BE49-F238E27FC236}">
                  <a16:creationId xmlns:a16="http://schemas.microsoft.com/office/drawing/2014/main" id="{68639597-A363-8697-77A2-3563E3787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3482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pitchFamily="2" charset="0"/>
                </a:rPr>
                <a:t>e-motions as</a:t>
              </a:r>
              <a:br>
                <a:rPr lang="de-DE" altLang="en-US" sz="400">
                  <a:latin typeface="Times" pitchFamily="2" charset="0"/>
                </a:rPr>
              </a:br>
              <a:r>
                <a:rPr lang="de-DE" altLang="en-US" sz="400">
                  <a:latin typeface="Times" pitchFamily="2" charset="0"/>
                </a:rPr>
                <a:t>dynamic entities,</a:t>
              </a:r>
            </a:p>
            <a:p>
              <a:pPr algn="ctr"/>
              <a:r>
                <a:rPr lang="de-DE" altLang="en-US" sz="400">
                  <a:latin typeface="Times" pitchFamily="2" charset="0"/>
                </a:rPr>
                <a:t>not results</a:t>
              </a:r>
            </a:p>
          </p:txBody>
        </p:sp>
        <p:sp>
          <p:nvSpPr>
            <p:cNvPr id="59499" name="AutoShape 48">
              <a:extLst>
                <a:ext uri="{FF2B5EF4-FFF2-40B4-BE49-F238E27FC236}">
                  <a16:creationId xmlns:a16="http://schemas.microsoft.com/office/drawing/2014/main" id="{35F4B96B-1ABD-AD52-4B5E-892F1C176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3846"/>
              <a:ext cx="242" cy="136"/>
            </a:xfrm>
            <a:prstGeom prst="foldedCorner">
              <a:avLst>
                <a:gd name="adj" fmla="val 3801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pitchFamily="2" charset="0"/>
                </a:rPr>
                <a:t>gestures of</a:t>
              </a:r>
            </a:p>
            <a:p>
              <a:pPr algn="ctr"/>
              <a:r>
                <a:rPr lang="de-DE" altLang="en-US" sz="400">
                  <a:latin typeface="Times" pitchFamily="2" charset="0"/>
                </a:rPr>
                <a:t>modulation</a:t>
              </a:r>
            </a:p>
          </p:txBody>
        </p:sp>
        <p:grpSp>
          <p:nvGrpSpPr>
            <p:cNvPr id="59500" name="Group 84">
              <a:extLst>
                <a:ext uri="{FF2B5EF4-FFF2-40B4-BE49-F238E27FC236}">
                  <a16:creationId xmlns:a16="http://schemas.microsoft.com/office/drawing/2014/main" id="{D3327CE6-8F26-98DD-8571-4EF004101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5" y="1888"/>
              <a:ext cx="391" cy="116"/>
              <a:chOff x="3385" y="2487"/>
              <a:chExt cx="1192" cy="355"/>
            </a:xfrm>
          </p:grpSpPr>
          <p:sp>
            <p:nvSpPr>
              <p:cNvPr id="59509" name="AutoShape 66">
                <a:extLst>
                  <a:ext uri="{FF2B5EF4-FFF2-40B4-BE49-F238E27FC236}">
                    <a16:creationId xmlns:a16="http://schemas.microsoft.com/office/drawing/2014/main" id="{5F9FFABA-F971-0192-E296-8D369E9B4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2487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10" name="Line 67">
                <a:extLst>
                  <a:ext uri="{FF2B5EF4-FFF2-40B4-BE49-F238E27FC236}">
                    <a16:creationId xmlns:a16="http://schemas.microsoft.com/office/drawing/2014/main" id="{725E8DB3-709C-0341-23ED-C43A2F9DE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2653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1" name="Line 68">
                <a:extLst>
                  <a:ext uri="{FF2B5EF4-FFF2-40B4-BE49-F238E27FC236}">
                    <a16:creationId xmlns:a16="http://schemas.microsoft.com/office/drawing/2014/main" id="{E40736B3-D7A8-47B9-E30A-A58E8BE74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2492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501" name="Group 87">
              <a:extLst>
                <a:ext uri="{FF2B5EF4-FFF2-40B4-BE49-F238E27FC236}">
                  <a16:creationId xmlns:a16="http://schemas.microsoft.com/office/drawing/2014/main" id="{4D44F3C8-DDEE-BFC4-D490-62083CAB6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" y="2718"/>
              <a:ext cx="791" cy="234"/>
              <a:chOff x="3385" y="2487"/>
              <a:chExt cx="1192" cy="355"/>
            </a:xfrm>
          </p:grpSpPr>
          <p:sp>
            <p:nvSpPr>
              <p:cNvPr id="59506" name="AutoShape 88">
                <a:extLst>
                  <a:ext uri="{FF2B5EF4-FFF2-40B4-BE49-F238E27FC236}">
                    <a16:creationId xmlns:a16="http://schemas.microsoft.com/office/drawing/2014/main" id="{ABEF7EE2-4112-6EBE-799C-A47FBD1E4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2487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07" name="Line 89">
                <a:extLst>
                  <a:ext uri="{FF2B5EF4-FFF2-40B4-BE49-F238E27FC236}">
                    <a16:creationId xmlns:a16="http://schemas.microsoft.com/office/drawing/2014/main" id="{45BFF568-287B-4921-B938-EAFDEEF60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2653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8" name="Line 90">
                <a:extLst>
                  <a:ext uri="{FF2B5EF4-FFF2-40B4-BE49-F238E27FC236}">
                    <a16:creationId xmlns:a16="http://schemas.microsoft.com/office/drawing/2014/main" id="{5BC3AA04-EA30-94AD-3FA5-194E83992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2492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502" name="Line 35">
              <a:extLst>
                <a:ext uri="{FF2B5EF4-FFF2-40B4-BE49-F238E27FC236}">
                  <a16:creationId xmlns:a16="http://schemas.microsoft.com/office/drawing/2014/main" id="{0FACE4B6-8236-EECD-C02A-0F9FA9295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2" y="1086"/>
              <a:ext cx="606" cy="28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03" name="Line 36">
              <a:extLst>
                <a:ext uri="{FF2B5EF4-FFF2-40B4-BE49-F238E27FC236}">
                  <a16:creationId xmlns:a16="http://schemas.microsoft.com/office/drawing/2014/main" id="{D87F4FB9-B1FC-B1C0-763B-5989D26C0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1096"/>
              <a:ext cx="301" cy="2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04" name="Line 37">
              <a:extLst>
                <a:ext uri="{FF2B5EF4-FFF2-40B4-BE49-F238E27FC236}">
                  <a16:creationId xmlns:a16="http://schemas.microsoft.com/office/drawing/2014/main" id="{E16672AE-F91E-6BCB-904C-5AF36777C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95" y="1091"/>
              <a:ext cx="299" cy="2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05" name="Line 38">
              <a:extLst>
                <a:ext uri="{FF2B5EF4-FFF2-40B4-BE49-F238E27FC236}">
                  <a16:creationId xmlns:a16="http://schemas.microsoft.com/office/drawing/2014/main" id="{DC7EED0B-3853-C12E-CB5D-90A7BF824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95" y="1100"/>
              <a:ext cx="589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8795" name="Text Box 91">
            <a:extLst>
              <a:ext uri="{FF2B5EF4-FFF2-40B4-BE49-F238E27FC236}">
                <a16:creationId xmlns:a16="http://schemas.microsoft.com/office/drawing/2014/main" id="{ED0B1335-853A-D86C-6ED6-F09CED018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146050"/>
            <a:ext cx="2497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Rhetoric Expressivity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„HOW?“</a:t>
            </a:r>
            <a:endParaRPr lang="de-DE" altLang="en-US" sz="16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grpSp>
        <p:nvGrpSpPr>
          <p:cNvPr id="7" name="Group 232">
            <a:extLst>
              <a:ext uri="{FF2B5EF4-FFF2-40B4-BE49-F238E27FC236}">
                <a16:creationId xmlns:a16="http://schemas.microsoft.com/office/drawing/2014/main" id="{B1EE6B31-ED94-8852-7C22-049134AE9FB1}"/>
              </a:ext>
            </a:extLst>
          </p:cNvPr>
          <p:cNvGrpSpPr>
            <a:grpSpLocks/>
          </p:cNvGrpSpPr>
          <p:nvPr/>
        </p:nvGrpSpPr>
        <p:grpSpPr bwMode="auto">
          <a:xfrm>
            <a:off x="4475163" y="1724025"/>
            <a:ext cx="2300287" cy="4835525"/>
            <a:chOff x="2819" y="1086"/>
            <a:chExt cx="1449" cy="3046"/>
          </a:xfrm>
        </p:grpSpPr>
        <p:sp>
          <p:nvSpPr>
            <p:cNvPr id="968817" name="Text Box 113">
              <a:extLst>
                <a:ext uri="{FF2B5EF4-FFF2-40B4-BE49-F238E27FC236}">
                  <a16:creationId xmlns:a16="http://schemas.microsoft.com/office/drawing/2014/main" id="{A69295CB-0D51-7A4B-6074-BCADF6134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21419">
              <a:off x="3955" y="3693"/>
              <a:ext cx="4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Realities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grpSp>
          <p:nvGrpSpPr>
            <p:cNvPr id="59460" name="Group 230">
              <a:extLst>
                <a:ext uri="{FF2B5EF4-FFF2-40B4-BE49-F238E27FC236}">
                  <a16:creationId xmlns:a16="http://schemas.microsoft.com/office/drawing/2014/main" id="{DF250B6F-E28D-44AC-533C-8151D0B0C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" y="1086"/>
              <a:ext cx="1393" cy="3046"/>
              <a:chOff x="2819" y="1086"/>
              <a:chExt cx="1393" cy="3046"/>
            </a:xfrm>
          </p:grpSpPr>
          <p:sp>
            <p:nvSpPr>
              <p:cNvPr id="59461" name="AutoShape 109">
                <a:extLst>
                  <a:ext uri="{FF2B5EF4-FFF2-40B4-BE49-F238E27FC236}">
                    <a16:creationId xmlns:a16="http://schemas.microsoft.com/office/drawing/2014/main" id="{5A6819FA-E9A1-A14A-029D-FE9CC57BF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3543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62" name="Line 110">
                <a:extLst>
                  <a:ext uri="{FF2B5EF4-FFF2-40B4-BE49-F238E27FC236}">
                    <a16:creationId xmlns:a16="http://schemas.microsoft.com/office/drawing/2014/main" id="{3F215E40-91C8-9F8A-0E43-2B9E90DAC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1" y="3709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3" name="Line 111">
                <a:extLst>
                  <a:ext uri="{FF2B5EF4-FFF2-40B4-BE49-F238E27FC236}">
                    <a16:creationId xmlns:a16="http://schemas.microsoft.com/office/drawing/2014/main" id="{74D3F697-585C-BB8F-6F00-4E1EC1A48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5" y="3548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816" name="Text Box 112">
                <a:extLst>
                  <a:ext uri="{FF2B5EF4-FFF2-40B4-BE49-F238E27FC236}">
                    <a16:creationId xmlns:a16="http://schemas.microsoft.com/office/drawing/2014/main" id="{F3E3C7CA-5FF9-A96C-1D1D-725E397DC3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3959"/>
                <a:ext cx="6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Embodiment</a:t>
                </a:r>
                <a:endParaRPr lang="de-DE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endParaRPr>
              </a:p>
            </p:txBody>
          </p:sp>
          <p:sp>
            <p:nvSpPr>
              <p:cNvPr id="59465" name="AutoShape 114">
                <a:extLst>
                  <a:ext uri="{FF2B5EF4-FFF2-40B4-BE49-F238E27FC236}">
                    <a16:creationId xmlns:a16="http://schemas.microsoft.com/office/drawing/2014/main" id="{9D5B8CD1-0B11-A03C-1FFD-E1686D936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" y="3852"/>
                <a:ext cx="230" cy="130"/>
              </a:xfrm>
              <a:prstGeom prst="foldedCorner">
                <a:avLst>
                  <a:gd name="adj" fmla="val 34245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wewewewe</a:t>
                </a:r>
              </a:p>
            </p:txBody>
          </p:sp>
          <p:sp>
            <p:nvSpPr>
              <p:cNvPr id="59466" name="AutoShape 115">
                <a:extLst>
                  <a:ext uri="{FF2B5EF4-FFF2-40B4-BE49-F238E27FC236}">
                    <a16:creationId xmlns:a16="http://schemas.microsoft.com/office/drawing/2014/main" id="{63282081-C20E-4598-BCE2-7041BF60B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" y="3468"/>
                <a:ext cx="242" cy="136"/>
              </a:xfrm>
              <a:prstGeom prst="foldedCorner">
                <a:avLst>
                  <a:gd name="adj" fmla="val 39671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sssnd</a:t>
                </a:r>
              </a:p>
            </p:txBody>
          </p:sp>
          <p:sp>
            <p:nvSpPr>
              <p:cNvPr id="59467" name="AutoShape 116">
                <a:extLst>
                  <a:ext uri="{FF2B5EF4-FFF2-40B4-BE49-F238E27FC236}">
                    <a16:creationId xmlns:a16="http://schemas.microsoft.com/office/drawing/2014/main" id="{FD992577-C332-EFBF-B07B-AE095DDB8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3644"/>
                <a:ext cx="242" cy="136"/>
              </a:xfrm>
              <a:prstGeom prst="foldedCorner">
                <a:avLst>
                  <a:gd name="adj" fmla="val 35949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tions, feelings, </a:t>
                </a:r>
              </a:p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wewewe/or</a:t>
                </a:r>
              </a:p>
            </p:txBody>
          </p:sp>
          <p:sp>
            <p:nvSpPr>
              <p:cNvPr id="59468" name="AutoShape 117">
                <a:extLst>
                  <a:ext uri="{FF2B5EF4-FFF2-40B4-BE49-F238E27FC236}">
                    <a16:creationId xmlns:a16="http://schemas.microsoft.com/office/drawing/2014/main" id="{E5D6928D-F96D-6148-50F0-D7D94ED18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" y="3468"/>
                <a:ext cx="242" cy="136"/>
              </a:xfrm>
              <a:prstGeom prst="foldedCorner">
                <a:avLst>
                  <a:gd name="adj" fmla="val 37602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ertwd generators</a:t>
                </a:r>
              </a:p>
            </p:txBody>
          </p:sp>
          <p:sp>
            <p:nvSpPr>
              <p:cNvPr id="59469" name="AutoShape 118">
                <a:extLst>
                  <a:ext uri="{FF2B5EF4-FFF2-40B4-BE49-F238E27FC236}">
                    <a16:creationId xmlns:a16="http://schemas.microsoft.com/office/drawing/2014/main" id="{712B31F5-67AA-98C2-9477-D3496F077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" y="3644"/>
                <a:ext cx="242" cy="136"/>
              </a:xfrm>
              <a:prstGeom prst="foldedCorner">
                <a:avLst>
                  <a:gd name="adj" fmla="val 37602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xxx</a:t>
                </a:r>
              </a:p>
            </p:txBody>
          </p:sp>
          <p:sp>
            <p:nvSpPr>
              <p:cNvPr id="59470" name="AutoShape 119">
                <a:extLst>
                  <a:ext uri="{FF2B5EF4-FFF2-40B4-BE49-F238E27FC236}">
                    <a16:creationId xmlns:a16="http://schemas.microsoft.com/office/drawing/2014/main" id="{75C86E02-FCD2-99E4-2A4C-7D9907F75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" y="3846"/>
                <a:ext cx="242" cy="136"/>
              </a:xfrm>
              <a:prstGeom prst="foldedCorner">
                <a:avLst>
                  <a:gd name="adj" fmla="val 39671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wewewewewe</a:t>
                </a:r>
              </a:p>
            </p:txBody>
          </p:sp>
          <p:sp>
            <p:nvSpPr>
              <p:cNvPr id="59471" name="AutoShape 120">
                <a:extLst>
                  <a:ext uri="{FF2B5EF4-FFF2-40B4-BE49-F238E27FC236}">
                    <a16:creationId xmlns:a16="http://schemas.microsoft.com/office/drawing/2014/main" id="{4D1694ED-B2EF-36D6-5FEF-33B61E7B9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3468"/>
                <a:ext cx="242" cy="136"/>
              </a:xfrm>
              <a:prstGeom prst="foldedCorner">
                <a:avLst>
                  <a:gd name="adj" fmla="val 35949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werwer gestures</a:t>
                </a:r>
              </a:p>
            </p:txBody>
          </p:sp>
          <p:sp>
            <p:nvSpPr>
              <p:cNvPr id="59472" name="AutoShape 121">
                <a:extLst>
                  <a:ext uri="{FF2B5EF4-FFF2-40B4-BE49-F238E27FC236}">
                    <a16:creationId xmlns:a16="http://schemas.microsoft.com/office/drawing/2014/main" id="{D2BC6D92-2533-5295-1992-3914C1CBB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645"/>
                <a:ext cx="242" cy="136"/>
              </a:xfrm>
              <a:prstGeom prst="foldedCorner">
                <a:avLst>
                  <a:gd name="adj" fmla="val 39671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wert</a:t>
                </a:r>
              </a:p>
            </p:txBody>
          </p:sp>
          <p:sp>
            <p:nvSpPr>
              <p:cNvPr id="59473" name="AutoShape 122">
                <a:extLst>
                  <a:ext uri="{FF2B5EF4-FFF2-40B4-BE49-F238E27FC236}">
                    <a16:creationId xmlns:a16="http://schemas.microsoft.com/office/drawing/2014/main" id="{80234646-FE2B-4E2E-F770-6371B067D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4" y="3846"/>
                <a:ext cx="242" cy="136"/>
              </a:xfrm>
              <a:prstGeom prst="foldedCorner">
                <a:avLst>
                  <a:gd name="adj" fmla="val 38019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pitchFamily="2" charset="0"/>
                  </a:rPr>
                  <a:t>wretwret</a:t>
                </a:r>
              </a:p>
            </p:txBody>
          </p:sp>
          <p:grpSp>
            <p:nvGrpSpPr>
              <p:cNvPr id="59474" name="Group 138">
                <a:extLst>
                  <a:ext uri="{FF2B5EF4-FFF2-40B4-BE49-F238E27FC236}">
                    <a16:creationId xmlns:a16="http://schemas.microsoft.com/office/drawing/2014/main" id="{7C0CF85D-4245-4967-C5A2-4EF38D6F6C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7" y="1888"/>
                <a:ext cx="391" cy="116"/>
                <a:chOff x="3385" y="2487"/>
                <a:chExt cx="1192" cy="355"/>
              </a:xfrm>
            </p:grpSpPr>
            <p:sp>
              <p:nvSpPr>
                <p:cNvPr id="59483" name="AutoShape 139">
                  <a:extLst>
                    <a:ext uri="{FF2B5EF4-FFF2-40B4-BE49-F238E27FC236}">
                      <a16:creationId xmlns:a16="http://schemas.microsoft.com/office/drawing/2014/main" id="{156F2666-5FB6-A004-2AF3-A9C4587B9E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85" y="2487"/>
                  <a:ext cx="1192" cy="355"/>
                </a:xfrm>
                <a:prstGeom prst="parallelogram">
                  <a:avLst>
                    <a:gd name="adj" fmla="val 83944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9484" name="Line 140">
                  <a:extLst>
                    <a:ext uri="{FF2B5EF4-FFF2-40B4-BE49-F238E27FC236}">
                      <a16:creationId xmlns:a16="http://schemas.microsoft.com/office/drawing/2014/main" id="{DC1E0C40-9D9D-DA66-E7E4-EA1874A5F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2" y="2653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5" name="Line 141">
                  <a:extLst>
                    <a:ext uri="{FF2B5EF4-FFF2-40B4-BE49-F238E27FC236}">
                      <a16:creationId xmlns:a16="http://schemas.microsoft.com/office/drawing/2014/main" id="{E57E90FA-B93D-A9B5-B4C2-A20F7A2ECD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6" y="2492"/>
                  <a:ext cx="288" cy="3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475" name="Group 142">
                <a:extLst>
                  <a:ext uri="{FF2B5EF4-FFF2-40B4-BE49-F238E27FC236}">
                    <a16:creationId xmlns:a16="http://schemas.microsoft.com/office/drawing/2014/main" id="{8315BBC6-8E2D-91D7-2C52-8E164D6BA7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8" y="2718"/>
                <a:ext cx="791" cy="234"/>
                <a:chOff x="3385" y="2487"/>
                <a:chExt cx="1192" cy="355"/>
              </a:xfrm>
            </p:grpSpPr>
            <p:sp>
              <p:nvSpPr>
                <p:cNvPr id="59480" name="AutoShape 143">
                  <a:extLst>
                    <a:ext uri="{FF2B5EF4-FFF2-40B4-BE49-F238E27FC236}">
                      <a16:creationId xmlns:a16="http://schemas.microsoft.com/office/drawing/2014/main" id="{ADB679D1-DE31-3804-000D-EFBA5307D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85" y="2487"/>
                  <a:ext cx="1192" cy="355"/>
                </a:xfrm>
                <a:prstGeom prst="parallelogram">
                  <a:avLst>
                    <a:gd name="adj" fmla="val 83944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9481" name="Line 144">
                  <a:extLst>
                    <a:ext uri="{FF2B5EF4-FFF2-40B4-BE49-F238E27FC236}">
                      <a16:creationId xmlns:a16="http://schemas.microsoft.com/office/drawing/2014/main" id="{9FB51E8F-4D18-8B73-C26A-4C405E956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2" y="2653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2" name="Line 145">
                  <a:extLst>
                    <a:ext uri="{FF2B5EF4-FFF2-40B4-BE49-F238E27FC236}">
                      <a16:creationId xmlns:a16="http://schemas.microsoft.com/office/drawing/2014/main" id="{09A127DB-4596-94D2-70A2-2BEFD2A02F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6" y="2492"/>
                  <a:ext cx="288" cy="3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76" name="Line 146">
                <a:extLst>
                  <a:ext uri="{FF2B5EF4-FFF2-40B4-BE49-F238E27FC236}">
                    <a16:creationId xmlns:a16="http://schemas.microsoft.com/office/drawing/2014/main" id="{94D7B38D-FE53-A9B3-041E-84AD180F6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4" y="1086"/>
                <a:ext cx="606" cy="28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7" name="Line 147">
                <a:extLst>
                  <a:ext uri="{FF2B5EF4-FFF2-40B4-BE49-F238E27FC236}">
                    <a16:creationId xmlns:a16="http://schemas.microsoft.com/office/drawing/2014/main" id="{29A41CC5-1AC4-B1F4-EAE8-F9457D72C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4" y="1096"/>
                <a:ext cx="301" cy="2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8" name="Line 148">
                <a:extLst>
                  <a:ext uri="{FF2B5EF4-FFF2-40B4-BE49-F238E27FC236}">
                    <a16:creationId xmlns:a16="http://schemas.microsoft.com/office/drawing/2014/main" id="{FF1F698B-D76C-2ACA-240E-D79982B3F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07" y="1091"/>
                <a:ext cx="299" cy="28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9" name="Line 149">
                <a:extLst>
                  <a:ext uri="{FF2B5EF4-FFF2-40B4-BE49-F238E27FC236}">
                    <a16:creationId xmlns:a16="http://schemas.microsoft.com/office/drawing/2014/main" id="{4F2EC6DF-4DF6-95EB-8A1C-0476CBD76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07" y="1100"/>
                <a:ext cx="589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231">
            <a:extLst>
              <a:ext uri="{FF2B5EF4-FFF2-40B4-BE49-F238E27FC236}">
                <a16:creationId xmlns:a16="http://schemas.microsoft.com/office/drawing/2014/main" id="{56AB821D-18C8-458D-7DD2-21B18002C4BB}"/>
              </a:ext>
            </a:extLst>
          </p:cNvPr>
          <p:cNvGrpSpPr>
            <a:grpSpLocks/>
          </p:cNvGrpSpPr>
          <p:nvPr/>
        </p:nvGrpSpPr>
        <p:grpSpPr bwMode="auto">
          <a:xfrm>
            <a:off x="7192963" y="1724025"/>
            <a:ext cx="2300287" cy="4835525"/>
            <a:chOff x="4531" y="1086"/>
            <a:chExt cx="1449" cy="3046"/>
          </a:xfrm>
        </p:grpSpPr>
        <p:sp>
          <p:nvSpPr>
            <p:cNvPr id="59433" name="AutoShape 151">
              <a:extLst>
                <a:ext uri="{FF2B5EF4-FFF2-40B4-BE49-F238E27FC236}">
                  <a16:creationId xmlns:a16="http://schemas.microsoft.com/office/drawing/2014/main" id="{C3FFABA4-B714-EED9-00AF-CA5B92984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" y="3543"/>
              <a:ext cx="1192" cy="355"/>
            </a:xfrm>
            <a:prstGeom prst="parallelogram">
              <a:avLst>
                <a:gd name="adj" fmla="val 8394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34" name="Line 152">
              <a:extLst>
                <a:ext uri="{FF2B5EF4-FFF2-40B4-BE49-F238E27FC236}">
                  <a16:creationId xmlns:a16="http://schemas.microsoft.com/office/drawing/2014/main" id="{341E56EA-D557-6C48-49C4-FD62574F0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" y="3709"/>
              <a:ext cx="8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Line 153">
              <a:extLst>
                <a:ext uri="{FF2B5EF4-FFF2-40B4-BE49-F238E27FC236}">
                  <a16:creationId xmlns:a16="http://schemas.microsoft.com/office/drawing/2014/main" id="{01985CC4-DCA4-1465-DA96-22176CFFD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7" y="3548"/>
              <a:ext cx="288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858" name="Text Box 154">
              <a:extLst>
                <a:ext uri="{FF2B5EF4-FFF2-40B4-BE49-F238E27FC236}">
                  <a16:creationId xmlns:a16="http://schemas.microsoft.com/office/drawing/2014/main" id="{F0C0F6A7-E2DB-EC6B-649D-9666D7490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3959"/>
              <a:ext cx="6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Embodiment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8859" name="Text Box 155">
              <a:extLst>
                <a:ext uri="{FF2B5EF4-FFF2-40B4-BE49-F238E27FC236}">
                  <a16:creationId xmlns:a16="http://schemas.microsoft.com/office/drawing/2014/main" id="{35081DAD-16C1-BBE4-BCDB-F67EF7169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21419">
              <a:off x="5667" y="3693"/>
              <a:ext cx="4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Realities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59438" name="AutoShape 156">
              <a:extLst>
                <a:ext uri="{FF2B5EF4-FFF2-40B4-BE49-F238E27FC236}">
                  <a16:creationId xmlns:a16="http://schemas.microsoft.com/office/drawing/2014/main" id="{4D0C484E-51C8-50FE-C823-CE4196676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3852"/>
              <a:ext cx="230" cy="130"/>
            </a:xfrm>
            <a:prstGeom prst="foldedCorner">
              <a:avLst>
                <a:gd name="adj" fmla="val 34245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??????</a:t>
              </a:r>
            </a:p>
          </p:txBody>
        </p:sp>
        <p:sp>
          <p:nvSpPr>
            <p:cNvPr id="59439" name="AutoShape 157">
              <a:extLst>
                <a:ext uri="{FF2B5EF4-FFF2-40B4-BE49-F238E27FC236}">
                  <a16:creationId xmlns:a16="http://schemas.microsoft.com/office/drawing/2014/main" id="{E5E7D67A-7E4F-38BC-163E-7E9D70BEC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3468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sdfasdf</a:t>
              </a:r>
            </a:p>
          </p:txBody>
        </p:sp>
        <p:sp>
          <p:nvSpPr>
            <p:cNvPr id="59440" name="AutoShape 158">
              <a:extLst>
                <a:ext uri="{FF2B5EF4-FFF2-40B4-BE49-F238E27FC236}">
                  <a16:creationId xmlns:a16="http://schemas.microsoft.com/office/drawing/2014/main" id="{1716DED3-70B0-6BF3-E719-519F5B1D7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3644"/>
              <a:ext cx="242" cy="136"/>
            </a:xfrm>
            <a:prstGeom prst="foldedCorner">
              <a:avLst>
                <a:gd name="adj" fmla="val 3594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tions, feelings, </a:t>
              </a:r>
            </a:p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of musical </a:t>
              </a:r>
            </a:p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entity and/or</a:t>
              </a:r>
            </a:p>
          </p:txBody>
        </p:sp>
        <p:sp>
          <p:nvSpPr>
            <p:cNvPr id="59441" name="AutoShape 159">
              <a:extLst>
                <a:ext uri="{FF2B5EF4-FFF2-40B4-BE49-F238E27FC236}">
                  <a16:creationId xmlns:a16="http://schemas.microsoft.com/office/drawing/2014/main" id="{A8109EEB-6CF3-87A0-F0A6-E34E58F7B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" y="3468"/>
              <a:ext cx="242" cy="136"/>
            </a:xfrm>
            <a:prstGeom prst="foldedCorner">
              <a:avLst>
                <a:gd name="adj" fmla="val 37602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asdfasdf</a:t>
              </a:r>
            </a:p>
          </p:txBody>
        </p:sp>
        <p:sp>
          <p:nvSpPr>
            <p:cNvPr id="59442" name="AutoShape 160">
              <a:extLst>
                <a:ext uri="{FF2B5EF4-FFF2-40B4-BE49-F238E27FC236}">
                  <a16:creationId xmlns:a16="http://schemas.microsoft.com/office/drawing/2014/main" id="{2A8DE664-FA26-14C9-B1E0-FDF2BBE11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" y="3644"/>
              <a:ext cx="242" cy="136"/>
            </a:xfrm>
            <a:prstGeom prst="foldedCorner">
              <a:avLst>
                <a:gd name="adj" fmla="val 37602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afafaf</a:t>
              </a:r>
            </a:p>
          </p:txBody>
        </p:sp>
        <p:sp>
          <p:nvSpPr>
            <p:cNvPr id="59443" name="AutoShape 161">
              <a:extLst>
                <a:ext uri="{FF2B5EF4-FFF2-40B4-BE49-F238E27FC236}">
                  <a16:creationId xmlns:a16="http://schemas.microsoft.com/office/drawing/2014/main" id="{04F99E63-0DDD-AEE6-921E-F05137C0C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" y="3846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!!!!</a:t>
              </a:r>
            </a:p>
          </p:txBody>
        </p:sp>
        <p:sp>
          <p:nvSpPr>
            <p:cNvPr id="59444" name="AutoShape 162">
              <a:extLst>
                <a:ext uri="{FF2B5EF4-FFF2-40B4-BE49-F238E27FC236}">
                  <a16:creationId xmlns:a16="http://schemas.microsoft.com/office/drawing/2014/main" id="{D839B508-199D-A489-BB3E-D90670EAA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" y="3468"/>
              <a:ext cx="242" cy="136"/>
            </a:xfrm>
            <a:prstGeom prst="foldedCorner">
              <a:avLst>
                <a:gd name="adj" fmla="val 3594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fafafaf</a:t>
              </a:r>
            </a:p>
          </p:txBody>
        </p:sp>
        <p:sp>
          <p:nvSpPr>
            <p:cNvPr id="59445" name="AutoShape 163">
              <a:extLst>
                <a:ext uri="{FF2B5EF4-FFF2-40B4-BE49-F238E27FC236}">
                  <a16:creationId xmlns:a16="http://schemas.microsoft.com/office/drawing/2014/main" id="{29C4A9F8-0EE5-CD99-EF46-347F41AF3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3645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asdadsfadsf</a:t>
              </a:r>
            </a:p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adsf</a:t>
              </a:r>
            </a:p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ad</a:t>
              </a:r>
            </a:p>
          </p:txBody>
        </p:sp>
        <p:sp>
          <p:nvSpPr>
            <p:cNvPr id="59446" name="AutoShape 164">
              <a:extLst>
                <a:ext uri="{FF2B5EF4-FFF2-40B4-BE49-F238E27FC236}">
                  <a16:creationId xmlns:a16="http://schemas.microsoft.com/office/drawing/2014/main" id="{54F1A67B-0A3D-65F4-D540-9A8CAD609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6" y="3846"/>
              <a:ext cx="242" cy="136"/>
            </a:xfrm>
            <a:prstGeom prst="foldedCorner">
              <a:avLst>
                <a:gd name="adj" fmla="val 3801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pitchFamily="2" charset="0"/>
                </a:rPr>
                <a:t>afafafaf</a:t>
              </a:r>
            </a:p>
          </p:txBody>
        </p:sp>
        <p:grpSp>
          <p:nvGrpSpPr>
            <p:cNvPr id="59447" name="Group 180">
              <a:extLst>
                <a:ext uri="{FF2B5EF4-FFF2-40B4-BE49-F238E27FC236}">
                  <a16:creationId xmlns:a16="http://schemas.microsoft.com/office/drawing/2014/main" id="{9B1B17C6-A5F3-356A-CC21-5643A4ADBF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9" y="1888"/>
              <a:ext cx="391" cy="116"/>
              <a:chOff x="3385" y="2487"/>
              <a:chExt cx="1192" cy="355"/>
            </a:xfrm>
          </p:grpSpPr>
          <p:sp>
            <p:nvSpPr>
              <p:cNvPr id="59456" name="AutoShape 181">
                <a:extLst>
                  <a:ext uri="{FF2B5EF4-FFF2-40B4-BE49-F238E27FC236}">
                    <a16:creationId xmlns:a16="http://schemas.microsoft.com/office/drawing/2014/main" id="{068137DE-503D-7A11-96E5-96B0F0675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2487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57" name="Line 182">
                <a:extLst>
                  <a:ext uri="{FF2B5EF4-FFF2-40B4-BE49-F238E27FC236}">
                    <a16:creationId xmlns:a16="http://schemas.microsoft.com/office/drawing/2014/main" id="{02DEFA76-03B6-ADA8-6FC9-E8572E0E7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2653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Line 183">
                <a:extLst>
                  <a:ext uri="{FF2B5EF4-FFF2-40B4-BE49-F238E27FC236}">
                    <a16:creationId xmlns:a16="http://schemas.microsoft.com/office/drawing/2014/main" id="{100C6D6B-541E-3EC8-1C88-7969A2400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2492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48" name="Group 184">
              <a:extLst>
                <a:ext uri="{FF2B5EF4-FFF2-40B4-BE49-F238E27FC236}">
                  <a16:creationId xmlns:a16="http://schemas.microsoft.com/office/drawing/2014/main" id="{0D01AC82-8B31-5849-2FC2-BE551351E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" y="2718"/>
              <a:ext cx="791" cy="234"/>
              <a:chOff x="3385" y="2487"/>
              <a:chExt cx="1192" cy="355"/>
            </a:xfrm>
          </p:grpSpPr>
          <p:sp>
            <p:nvSpPr>
              <p:cNvPr id="59453" name="AutoShape 185">
                <a:extLst>
                  <a:ext uri="{FF2B5EF4-FFF2-40B4-BE49-F238E27FC236}">
                    <a16:creationId xmlns:a16="http://schemas.microsoft.com/office/drawing/2014/main" id="{BB06F408-12AA-D17D-3455-D541428B1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2487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54" name="Line 186">
                <a:extLst>
                  <a:ext uri="{FF2B5EF4-FFF2-40B4-BE49-F238E27FC236}">
                    <a16:creationId xmlns:a16="http://schemas.microsoft.com/office/drawing/2014/main" id="{23F067D4-BAAC-3F2E-C14B-E26E2E354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2653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5" name="Line 187">
                <a:extLst>
                  <a:ext uri="{FF2B5EF4-FFF2-40B4-BE49-F238E27FC236}">
                    <a16:creationId xmlns:a16="http://schemas.microsoft.com/office/drawing/2014/main" id="{B035AE58-2E52-95EF-C11C-55180B0AA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2492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49" name="Line 188">
              <a:extLst>
                <a:ext uri="{FF2B5EF4-FFF2-40B4-BE49-F238E27FC236}">
                  <a16:creationId xmlns:a16="http://schemas.microsoft.com/office/drawing/2014/main" id="{1B165FD6-05CD-49A0-FF60-5F3F72AE7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6" y="1086"/>
              <a:ext cx="606" cy="28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0" name="Line 189">
              <a:extLst>
                <a:ext uri="{FF2B5EF4-FFF2-40B4-BE49-F238E27FC236}">
                  <a16:creationId xmlns:a16="http://schemas.microsoft.com/office/drawing/2014/main" id="{1F6E1382-DEDA-DAD2-A897-BD1A02FC8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6" y="1096"/>
              <a:ext cx="301" cy="2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Line 190">
              <a:extLst>
                <a:ext uri="{FF2B5EF4-FFF2-40B4-BE49-F238E27FC236}">
                  <a16:creationId xmlns:a16="http://schemas.microsoft.com/office/drawing/2014/main" id="{4A72CA1C-A427-874A-AEF8-778BFF549F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9" y="1096"/>
              <a:ext cx="299" cy="2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2" name="Line 191">
              <a:extLst>
                <a:ext uri="{FF2B5EF4-FFF2-40B4-BE49-F238E27FC236}">
                  <a16:creationId xmlns:a16="http://schemas.microsoft.com/office/drawing/2014/main" id="{65FCFFA9-D15D-C2DC-09D9-F08F79C54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9" y="1100"/>
              <a:ext cx="589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8907" name="AutoShape 203">
            <a:extLst>
              <a:ext uri="{FF2B5EF4-FFF2-40B4-BE49-F238E27FC236}">
                <a16:creationId xmlns:a16="http://schemas.microsoft.com/office/drawing/2014/main" id="{1659A207-DC50-7751-6779-F323DCAC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3148013"/>
            <a:ext cx="579438" cy="165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solidFill>
                  <a:srgbClr val="FFFFFF"/>
                </a:solidFill>
                <a:latin typeface="Times" pitchFamily="2" charset="0"/>
              </a:rPr>
              <a:t>symbolic</a:t>
            </a:r>
            <a:endParaRPr lang="de-DE" altLang="en-US"/>
          </a:p>
        </p:txBody>
      </p:sp>
      <p:sp>
        <p:nvSpPr>
          <p:cNvPr id="968908" name="AutoShape 204">
            <a:extLst>
              <a:ext uri="{FF2B5EF4-FFF2-40B4-BE49-F238E27FC236}">
                <a16:creationId xmlns:a16="http://schemas.microsoft.com/office/drawing/2014/main" id="{F1B4E460-CBBC-DA35-FD23-81EC9EBF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2925763"/>
            <a:ext cx="731838" cy="131762"/>
          </a:xfrm>
          <a:prstGeom prst="roundRect">
            <a:avLst>
              <a:gd name="adj" fmla="val 16667"/>
            </a:avLst>
          </a:prstGeom>
          <a:solidFill>
            <a:srgbClr val="FF02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pitchFamily="2" charset="0"/>
              </a:rPr>
              <a:t>psychological</a:t>
            </a:r>
            <a:endParaRPr lang="de-DE" altLang="en-US"/>
          </a:p>
        </p:txBody>
      </p:sp>
      <p:sp>
        <p:nvSpPr>
          <p:cNvPr id="968909" name="AutoShape 205">
            <a:extLst>
              <a:ext uri="{FF2B5EF4-FFF2-40B4-BE49-F238E27FC236}">
                <a16:creationId xmlns:a16="http://schemas.microsoft.com/office/drawing/2014/main" id="{209FEFE6-141B-05A7-0BBB-297599B37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3022600"/>
            <a:ext cx="579437" cy="122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solidFill>
                  <a:srgbClr val="FFFF00"/>
                </a:solidFill>
                <a:latin typeface="Times" pitchFamily="2" charset="0"/>
              </a:rPr>
              <a:t>physical</a:t>
            </a:r>
            <a:endParaRPr lang="de-DE" altLang="en-US"/>
          </a:p>
        </p:txBody>
      </p:sp>
      <p:grpSp>
        <p:nvGrpSpPr>
          <p:cNvPr id="14" name="Group 226">
            <a:extLst>
              <a:ext uri="{FF2B5EF4-FFF2-40B4-BE49-F238E27FC236}">
                <a16:creationId xmlns:a16="http://schemas.microsoft.com/office/drawing/2014/main" id="{5D0A892B-2637-3FAD-6D5C-B6C177C9E91E}"/>
              </a:ext>
            </a:extLst>
          </p:cNvPr>
          <p:cNvGrpSpPr>
            <a:grpSpLocks/>
          </p:cNvGrpSpPr>
          <p:nvPr/>
        </p:nvGrpSpPr>
        <p:grpSpPr bwMode="auto">
          <a:xfrm>
            <a:off x="7783513" y="876300"/>
            <a:ext cx="1001712" cy="838200"/>
            <a:chOff x="4903" y="552"/>
            <a:chExt cx="631" cy="528"/>
          </a:xfrm>
        </p:grpSpPr>
        <p:sp>
          <p:nvSpPr>
            <p:cNvPr id="968870" name="AutoShape 166">
              <a:extLst>
                <a:ext uri="{FF2B5EF4-FFF2-40B4-BE49-F238E27FC236}">
                  <a16:creationId xmlns:a16="http://schemas.microsoft.com/office/drawing/2014/main" id="{D6D5922B-E380-CEE7-D7A3-632FC102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699"/>
              <a:ext cx="631" cy="381"/>
            </a:xfrm>
            <a:prstGeom prst="bevel">
              <a:avLst>
                <a:gd name="adj" fmla="val 941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+mn-ea"/>
              </a:endParaRPr>
            </a:p>
          </p:txBody>
        </p:sp>
        <p:pic>
          <p:nvPicPr>
            <p:cNvPr id="59431" name="Picture 197" descr="&#10;bild21.GIF                                                     00000816MaMuTh                         B652C206:">
              <a:extLst>
                <a:ext uri="{FF2B5EF4-FFF2-40B4-BE49-F238E27FC236}">
                  <a16:creationId xmlns:a16="http://schemas.microsoft.com/office/drawing/2014/main" id="{ED96008B-2987-03A7-35F0-3AB651A70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" y="743"/>
              <a:ext cx="41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8914" name="Text Box 210">
              <a:extLst>
                <a:ext uri="{FF2B5EF4-FFF2-40B4-BE49-F238E27FC236}">
                  <a16:creationId xmlns:a16="http://schemas.microsoft.com/office/drawing/2014/main" id="{F18B5109-9193-4C24-42A1-AF28DE0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" y="552"/>
              <a:ext cx="4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Aesthesis</a:t>
              </a:r>
              <a:endParaRPr lang="de-CH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15" name="Group 227">
            <a:extLst>
              <a:ext uri="{FF2B5EF4-FFF2-40B4-BE49-F238E27FC236}">
                <a16:creationId xmlns:a16="http://schemas.microsoft.com/office/drawing/2014/main" id="{43601DDC-66CA-EF6C-B252-B9FFF255C859}"/>
              </a:ext>
            </a:extLst>
          </p:cNvPr>
          <p:cNvGrpSpPr>
            <a:grpSpLocks/>
          </p:cNvGrpSpPr>
          <p:nvPr/>
        </p:nvGrpSpPr>
        <p:grpSpPr bwMode="auto">
          <a:xfrm>
            <a:off x="4873625" y="876300"/>
            <a:ext cx="1274763" cy="838200"/>
            <a:chOff x="3070" y="552"/>
            <a:chExt cx="803" cy="528"/>
          </a:xfrm>
        </p:grpSpPr>
        <p:sp>
          <p:nvSpPr>
            <p:cNvPr id="968828" name="AutoShape 124">
              <a:extLst>
                <a:ext uri="{FF2B5EF4-FFF2-40B4-BE49-F238E27FC236}">
                  <a16:creationId xmlns:a16="http://schemas.microsoft.com/office/drawing/2014/main" id="{0260508C-D544-71E0-5E9C-59699E374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699"/>
              <a:ext cx="631" cy="381"/>
            </a:xfrm>
            <a:prstGeom prst="bevel">
              <a:avLst>
                <a:gd name="adj" fmla="val 941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+mn-ea"/>
              </a:endParaRPr>
            </a:p>
          </p:txBody>
        </p:sp>
        <p:grpSp>
          <p:nvGrpSpPr>
            <p:cNvPr id="59427" name="Group 225">
              <a:extLst>
                <a:ext uri="{FF2B5EF4-FFF2-40B4-BE49-F238E27FC236}">
                  <a16:creationId xmlns:a16="http://schemas.microsoft.com/office/drawing/2014/main" id="{39B47DBD-ADE1-4230-132B-ECE10A6B9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0" y="552"/>
              <a:ext cx="803" cy="465"/>
              <a:chOff x="3070" y="552"/>
              <a:chExt cx="803" cy="465"/>
            </a:xfrm>
          </p:grpSpPr>
          <p:pic>
            <p:nvPicPr>
              <p:cNvPr id="59428" name="Picture 202" descr="physical.jpg                                                   00005ACAusr                            B5C1E224:">
                <a:extLst>
                  <a:ext uri="{FF2B5EF4-FFF2-40B4-BE49-F238E27FC236}">
                    <a16:creationId xmlns:a16="http://schemas.microsoft.com/office/drawing/2014/main" id="{AC3C1191-11E2-C41B-E1F1-F69779E0CA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483" b="52147"/>
              <a:stretch>
                <a:fillRect/>
              </a:stretch>
            </p:blipFill>
            <p:spPr bwMode="auto">
              <a:xfrm>
                <a:off x="3258" y="762"/>
                <a:ext cx="50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8916" name="Text Box 212">
                <a:extLst>
                  <a:ext uri="{FF2B5EF4-FFF2-40B4-BE49-F238E27FC236}">
                    <a16:creationId xmlns:a16="http://schemas.microsoft.com/office/drawing/2014/main" id="{9FDDE845-959A-8EFA-3C01-96A4C40DE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0" y="552"/>
                <a:ext cx="80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    Neutral Niveau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</p:grpSp>
      <p:grpSp>
        <p:nvGrpSpPr>
          <p:cNvPr id="17" name="Group 224">
            <a:extLst>
              <a:ext uri="{FF2B5EF4-FFF2-40B4-BE49-F238E27FC236}">
                <a16:creationId xmlns:a16="http://schemas.microsoft.com/office/drawing/2014/main" id="{01CCB1CD-D059-5CC4-0407-18A14A5D48CC}"/>
              </a:ext>
            </a:extLst>
          </p:cNvPr>
          <p:cNvGrpSpPr>
            <a:grpSpLocks/>
          </p:cNvGrpSpPr>
          <p:nvPr/>
        </p:nvGrpSpPr>
        <p:grpSpPr bwMode="auto">
          <a:xfrm>
            <a:off x="2347913" y="876300"/>
            <a:ext cx="1001712" cy="838200"/>
            <a:chOff x="1479" y="552"/>
            <a:chExt cx="631" cy="528"/>
          </a:xfrm>
        </p:grpSpPr>
        <p:grpSp>
          <p:nvGrpSpPr>
            <p:cNvPr id="59410" name="Group 50">
              <a:extLst>
                <a:ext uri="{FF2B5EF4-FFF2-40B4-BE49-F238E27FC236}">
                  <a16:creationId xmlns:a16="http://schemas.microsoft.com/office/drawing/2014/main" id="{84462FD6-180B-0C58-287B-0A18C3D8D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" y="666"/>
              <a:ext cx="631" cy="414"/>
              <a:chOff x="5048" y="1605"/>
              <a:chExt cx="631" cy="414"/>
            </a:xfrm>
          </p:grpSpPr>
          <p:sp>
            <p:nvSpPr>
              <p:cNvPr id="968755" name="AutoShape 51">
                <a:extLst>
                  <a:ext uri="{FF2B5EF4-FFF2-40B4-BE49-F238E27FC236}">
                    <a16:creationId xmlns:a16="http://schemas.microsoft.com/office/drawing/2014/main" id="{13455043-7501-5DF9-A531-AF710EBCF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8" y="1638"/>
                <a:ext cx="631" cy="381"/>
              </a:xfrm>
              <a:prstGeom prst="bevel">
                <a:avLst>
                  <a:gd name="adj" fmla="val 941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6E6E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1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68756" name="Text Box 52">
                <a:extLst>
                  <a:ext uri="{FF2B5EF4-FFF2-40B4-BE49-F238E27FC236}">
                    <a16:creationId xmlns:a16="http://schemas.microsoft.com/office/drawing/2014/main" id="{D020DD1D-9B8E-57B6-83B0-AFFEA035E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9" y="1605"/>
                <a:ext cx="203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7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CSI</a:t>
                </a:r>
              </a:p>
            </p:txBody>
          </p:sp>
          <p:grpSp>
            <p:nvGrpSpPr>
              <p:cNvPr id="59414" name="Group 53">
                <a:extLst>
                  <a:ext uri="{FF2B5EF4-FFF2-40B4-BE49-F238E27FC236}">
                    <a16:creationId xmlns:a16="http://schemas.microsoft.com/office/drawing/2014/main" id="{AAC01E5E-9DFB-7622-B572-C2D2088DF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8" y="1706"/>
                <a:ext cx="460" cy="259"/>
                <a:chOff x="897" y="998"/>
                <a:chExt cx="2022" cy="1136"/>
              </a:xfrm>
            </p:grpSpPr>
            <p:pic>
              <p:nvPicPr>
                <p:cNvPr id="59415" name="Picture 54" descr="&#9;gould.JPG                                                      00005ACAusr                            B5C1E224:">
                  <a:extLst>
                    <a:ext uri="{FF2B5EF4-FFF2-40B4-BE49-F238E27FC236}">
                      <a16:creationId xmlns:a16="http://schemas.microsoft.com/office/drawing/2014/main" id="{155DD8F8-ECEF-CFA8-6B37-C241634262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5" y="1033"/>
                  <a:ext cx="521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16" name="Picture 55" descr="beehans.JPG                                                    00001A1Cusr                            B5C1E224:">
                  <a:extLst>
                    <a:ext uri="{FF2B5EF4-FFF2-40B4-BE49-F238E27FC236}">
                      <a16:creationId xmlns:a16="http://schemas.microsoft.com/office/drawing/2014/main" id="{E1AA1602-C93A-47E0-23B2-234729D30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1" y="1109"/>
                  <a:ext cx="599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17" name="Picture 56" descr="beethoven_x10.jpg                                              00001A1Cusr                            B5C1E224:">
                  <a:extLst>
                    <a:ext uri="{FF2B5EF4-FFF2-40B4-BE49-F238E27FC236}">
                      <a16:creationId xmlns:a16="http://schemas.microsoft.com/office/drawing/2014/main" id="{075F83B9-E169-9B5D-AA04-1B2F48A64D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4" y="998"/>
                  <a:ext cx="461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418" name="AutoShape 57">
                  <a:extLst>
                    <a:ext uri="{FF2B5EF4-FFF2-40B4-BE49-F238E27FC236}">
                      <a16:creationId xmlns:a16="http://schemas.microsoft.com/office/drawing/2014/main" id="{6A1259BC-D130-F7A6-C37C-85B412C97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897" y="2084"/>
                  <a:ext cx="2022" cy="50"/>
                </a:xfrm>
                <a:prstGeom prst="rightArrow">
                  <a:avLst>
                    <a:gd name="adj1" fmla="val 49093"/>
                    <a:gd name="adj2" fmla="val 591809"/>
                  </a:avLst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9419" name="AutoShape 58">
                  <a:extLst>
                    <a:ext uri="{FF2B5EF4-FFF2-40B4-BE49-F238E27FC236}">
                      <a16:creationId xmlns:a16="http://schemas.microsoft.com/office/drawing/2014/main" id="{7FF941F7-F3B0-524A-8116-4F0828671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529" y="2079"/>
                  <a:ext cx="53" cy="57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9420" name="AutoShape 59">
                  <a:extLst>
                    <a:ext uri="{FF2B5EF4-FFF2-40B4-BE49-F238E27FC236}">
                      <a16:creationId xmlns:a16="http://schemas.microsoft.com/office/drawing/2014/main" id="{9E5FBF57-47A6-898C-2217-81A82FE58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896" y="2080"/>
                  <a:ext cx="53" cy="56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9421" name="AutoShape 60">
                  <a:extLst>
                    <a:ext uri="{FF2B5EF4-FFF2-40B4-BE49-F238E27FC236}">
                      <a16:creationId xmlns:a16="http://schemas.microsoft.com/office/drawing/2014/main" id="{72F0E1CA-7053-1033-3A0E-F48184B28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316" y="2079"/>
                  <a:ext cx="53" cy="57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59422" name="Group 61">
                  <a:extLst>
                    <a:ext uri="{FF2B5EF4-FFF2-40B4-BE49-F238E27FC236}">
                      <a16:creationId xmlns:a16="http://schemas.microsoft.com/office/drawing/2014/main" id="{8C0E9920-1FBB-CFAF-458D-2B6C084EEA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1" y="1503"/>
                  <a:ext cx="1766" cy="541"/>
                  <a:chOff x="1061" y="1503"/>
                  <a:chExt cx="1766" cy="541"/>
                </a:xfrm>
              </p:grpSpPr>
              <p:sp>
                <p:nvSpPr>
                  <p:cNvPr id="59423" name="AutoShape 62">
                    <a:extLst>
                      <a:ext uri="{FF2B5EF4-FFF2-40B4-BE49-F238E27FC236}">
                        <a16:creationId xmlns:a16="http://schemas.microsoft.com/office/drawing/2014/main" id="{845E87F7-D1AA-54DA-CE7B-80C066588F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304" y="1504"/>
                    <a:ext cx="523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9424" name="AutoShape 63">
                    <a:extLst>
                      <a:ext uri="{FF2B5EF4-FFF2-40B4-BE49-F238E27FC236}">
                        <a16:creationId xmlns:a16="http://schemas.microsoft.com/office/drawing/2014/main" id="{FE1BD507-7BB8-A38E-8ACF-A7B54B7967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723" y="1511"/>
                    <a:ext cx="438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9425" name="AutoShape 64">
                    <a:extLst>
                      <a:ext uri="{FF2B5EF4-FFF2-40B4-BE49-F238E27FC236}">
                        <a16:creationId xmlns:a16="http://schemas.microsoft.com/office/drawing/2014/main" id="{249601B0-14AC-F25E-2435-95073312C1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061" y="1503"/>
                    <a:ext cx="552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sp>
          <p:nvSpPr>
            <p:cNvPr id="968918" name="Text Box 214">
              <a:extLst>
                <a:ext uri="{FF2B5EF4-FFF2-40B4-BE49-F238E27FC236}">
                  <a16:creationId xmlns:a16="http://schemas.microsoft.com/office/drawing/2014/main" id="{B7928A01-2F8C-4D1B-F350-BD2B6704F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" y="552"/>
              <a:ext cx="3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Poiesis</a:t>
              </a:r>
              <a:endParaRPr lang="de-CH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sp>
        <p:nvSpPr>
          <p:cNvPr id="968919" name="AutoShape 215">
            <a:extLst>
              <a:ext uri="{FF2B5EF4-FFF2-40B4-BE49-F238E27FC236}">
                <a16:creationId xmlns:a16="http://schemas.microsoft.com/office/drawing/2014/main" id="{CFEAAD36-C2DA-7150-2D4D-B1FD6E3A488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34100" y="1327150"/>
            <a:ext cx="1543050" cy="146050"/>
          </a:xfrm>
          <a:prstGeom prst="rightArrow">
            <a:avLst>
              <a:gd name="adj1" fmla="val 34657"/>
              <a:gd name="adj2" fmla="val 154908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8920" name="Rectangle 216">
            <a:extLst>
              <a:ext uri="{FF2B5EF4-FFF2-40B4-BE49-F238E27FC236}">
                <a16:creationId xmlns:a16="http://schemas.microsoft.com/office/drawing/2014/main" id="{04AC53D4-FA95-1BDC-F70F-612426BFD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3222625"/>
            <a:ext cx="2693987" cy="3322638"/>
          </a:xfrm>
          <a:prstGeom prst="rect">
            <a:avLst/>
          </a:prstGeom>
          <a:gradFill rotWithShape="0">
            <a:gsLst>
              <a:gs pos="0">
                <a:schemeClr val="bg1">
                  <a:alpha val="7001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1" name="Group 220">
            <a:extLst>
              <a:ext uri="{FF2B5EF4-FFF2-40B4-BE49-F238E27FC236}">
                <a16:creationId xmlns:a16="http://schemas.microsoft.com/office/drawing/2014/main" id="{D7E99B0B-E848-065B-8D84-C238EDA440B3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1328738"/>
            <a:ext cx="1543050" cy="633412"/>
            <a:chOff x="2155" y="837"/>
            <a:chExt cx="972" cy="399"/>
          </a:xfrm>
        </p:grpSpPr>
        <p:sp>
          <p:nvSpPr>
            <p:cNvPr id="59408" name="AutoShape 208">
              <a:extLst>
                <a:ext uri="{FF2B5EF4-FFF2-40B4-BE49-F238E27FC236}">
                  <a16:creationId xmlns:a16="http://schemas.microsoft.com/office/drawing/2014/main" id="{7383CF84-7FB3-BEA7-8BAD-9267EA1082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55" y="837"/>
              <a:ext cx="972" cy="92"/>
            </a:xfrm>
            <a:prstGeom prst="rightArrow">
              <a:avLst>
                <a:gd name="adj1" fmla="val 34657"/>
                <a:gd name="adj2" fmla="val 154908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8923" name="Text Box 219">
              <a:extLst>
                <a:ext uri="{FF2B5EF4-FFF2-40B4-BE49-F238E27FC236}">
                  <a16:creationId xmlns:a16="http://schemas.microsoft.com/office/drawing/2014/main" id="{ED0A3446-D8DB-AE44-84B4-B21C86E99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871"/>
              <a:ext cx="3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ea typeface="Osaka" charset="0"/>
                  <a:sym typeface="Symbol" charset="2"/>
                </a:rPr>
                <a:t></a:t>
              </a:r>
              <a:endParaRPr lang="de-DE" altLang="en-US">
                <a:effectLst>
                  <a:outerShdw blurRad="38100" dist="38100" dir="2700000" algn="tl">
                    <a:srgbClr val="FFFFFF"/>
                  </a:outerShdw>
                </a:effectLst>
                <a:ea typeface="Osaka" charset="0"/>
              </a:endParaRPr>
            </a:p>
          </p:txBody>
        </p:sp>
      </p:grpSp>
      <p:sp>
        <p:nvSpPr>
          <p:cNvPr id="968921" name="AutoShape 217">
            <a:extLst>
              <a:ext uri="{FF2B5EF4-FFF2-40B4-BE49-F238E27FC236}">
                <a16:creationId xmlns:a16="http://schemas.microsoft.com/office/drawing/2014/main" id="{1E13F99B-F82D-B6B6-934B-B376E758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3698875"/>
            <a:ext cx="6140450" cy="1687513"/>
          </a:xfrm>
          <a:prstGeom prst="curvedDownArrow">
            <a:avLst>
              <a:gd name="adj1" fmla="val 23079"/>
              <a:gd name="adj2" fmla="val 95854"/>
              <a:gd name="adj3" fmla="val 33333"/>
            </a:avLst>
          </a:prstGeom>
          <a:gradFill rotWithShape="0">
            <a:gsLst>
              <a:gs pos="0">
                <a:schemeClr val="tx1">
                  <a:alpha val="36000"/>
                </a:schemeClr>
              </a:gs>
              <a:gs pos="100000">
                <a:srgbClr val="FF020B">
                  <a:alpha val="4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r>
              <a:rPr lang="de-DE" altLang="en-US" sz="1800" b="1">
                <a:solidFill>
                  <a:srgbClr val="FF020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HOW?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6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6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6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95" grpId="0" build="p" autoUpdateAnimBg="0"/>
      <p:bldP spid="968907" grpId="0" animBg="1" autoUpdateAnimBg="0"/>
      <p:bldP spid="968908" grpId="0" animBg="1" autoUpdateAnimBg="0"/>
      <p:bldP spid="968909" grpId="0" animBg="1" autoUpdateAnimBg="0"/>
      <p:bldP spid="968919" grpId="0" animBg="1"/>
      <p:bldP spid="968920" grpId="0" animBg="1"/>
      <p:bldP spid="96892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148" name="Picture 4" descr="&#10;bild17.jpg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8303BEF3-7015-03BB-5F5B-73105D27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714375"/>
            <a:ext cx="4416425" cy="56499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8194" name="Text Box 5">
            <a:extLst>
              <a:ext uri="{FF2B5EF4-FFF2-40B4-BE49-F238E27FC236}">
                <a16:creationId xmlns:a16="http://schemas.microsoft.com/office/drawing/2014/main" id="{56B407F6-107F-1BD9-5CDC-2039A22E1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469063"/>
            <a:ext cx="593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000">
                <a:solidFill>
                  <a:srgbClr val="FFAE07"/>
                </a:solidFill>
                <a:latin typeface="Times" pitchFamily="2" charset="0"/>
              </a:rPr>
              <a:t>hounted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45F8A4B-1DC8-DCF1-B258-9A6210D3A12B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398588" y="7938"/>
            <a:ext cx="26622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Realities: Symbolic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Text Box 2">
            <a:extLst>
              <a:ext uri="{FF2B5EF4-FFF2-40B4-BE49-F238E27FC236}">
                <a16:creationId xmlns:a16="http://schemas.microsoft.com/office/drawing/2014/main" id="{55425D5E-1138-3D39-8031-3A95B9D50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6134100"/>
            <a:ext cx="2545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John Cage: </a:t>
            </a: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ASLSP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Osaka" charset="-128"/>
              <a:cs typeface="Osaka" charset="-128"/>
            </a:endParaRPr>
          </a:p>
        </p:txBody>
      </p:sp>
      <p:pic>
        <p:nvPicPr>
          <p:cNvPr id="864259" name="Picture 3" descr="cage_organ^2_ASLSP.jpg                                         00030CB0Macintosh HD                   B746CC0A:">
            <a:extLst>
              <a:ext uri="{FF2B5EF4-FFF2-40B4-BE49-F238E27FC236}">
                <a16:creationId xmlns:a16="http://schemas.microsoft.com/office/drawing/2014/main" id="{311A29E1-6157-23D0-9058-2C29456C8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741363"/>
            <a:ext cx="6870700" cy="52530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8363563F-87A7-4CB5-60F9-C2AEF9C12671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398588" y="7938"/>
            <a:ext cx="26622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Realities: Symbolic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34" name="Picture 26" descr="500px-Beethovenfries2.jpg                                      0000565DExtra                          BF316153:">
            <a:extLst>
              <a:ext uri="{FF2B5EF4-FFF2-40B4-BE49-F238E27FC236}">
                <a16:creationId xmlns:a16="http://schemas.microsoft.com/office/drawing/2014/main" id="{710809F5-045F-7E20-45A5-6856F093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26" r="5862"/>
          <a:stretch>
            <a:fillRect/>
          </a:stretch>
        </p:blipFill>
        <p:spPr bwMode="auto">
          <a:xfrm>
            <a:off x="1050925" y="1247775"/>
            <a:ext cx="8610600" cy="39624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862235" name="Text Box 27">
            <a:extLst>
              <a:ext uri="{FF2B5EF4-FFF2-40B4-BE49-F238E27FC236}">
                <a16:creationId xmlns:a16="http://schemas.microsoft.com/office/drawing/2014/main" id="{12EA508A-FA35-CBCF-9851-7EDD759D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351463"/>
            <a:ext cx="3354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Gustav Klimt: Beethoven Frieze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879C8257-491F-AF41-6312-530C7ADDA4D6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25538" y="7938"/>
            <a:ext cx="32083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Realities: Psychological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E35BC5-FF67-9DD0-597B-9FBB3FA88A40}"/>
              </a:ext>
            </a:extLst>
          </p:cNvPr>
          <p:cNvGrpSpPr>
            <a:grpSpLocks/>
          </p:cNvGrpSpPr>
          <p:nvPr/>
        </p:nvGrpSpPr>
        <p:grpSpPr bwMode="auto">
          <a:xfrm>
            <a:off x="2370138" y="446088"/>
            <a:ext cx="6121400" cy="2944812"/>
            <a:chOff x="1492" y="281"/>
            <a:chExt cx="3857" cy="1855"/>
          </a:xfrm>
        </p:grpSpPr>
        <p:sp>
          <p:nvSpPr>
            <p:cNvPr id="13332" name="AutoShape 3">
              <a:extLst>
                <a:ext uri="{FF2B5EF4-FFF2-40B4-BE49-F238E27FC236}">
                  <a16:creationId xmlns:a16="http://schemas.microsoft.com/office/drawing/2014/main" id="{783B50CD-3FE2-9EEA-BC59-B6682493D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963"/>
              <a:ext cx="596" cy="184"/>
            </a:xfrm>
            <a:prstGeom prst="notchedRightArrow">
              <a:avLst>
                <a:gd name="adj1" fmla="val 25000"/>
                <a:gd name="adj2" fmla="val 7799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3" name="Text Box 4">
              <a:extLst>
                <a:ext uri="{FF2B5EF4-FFF2-40B4-BE49-F238E27FC236}">
                  <a16:creationId xmlns:a16="http://schemas.microsoft.com/office/drawing/2014/main" id="{45AA035F-E113-BFCD-1502-1C0A02EC3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6" y="609"/>
              <a:ext cx="3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3200">
                  <a:ea typeface="Osaka" pitchFamily="4" charset="-128"/>
                  <a:sym typeface="Symbol" pitchFamily="2" charset="2"/>
                </a:rPr>
                <a:t></a:t>
              </a:r>
              <a:endParaRPr lang="de-CH" altLang="en-US" sz="3200">
                <a:ea typeface="Osaka" pitchFamily="4" charset="-128"/>
              </a:endParaRPr>
            </a:p>
          </p:txBody>
        </p:sp>
        <p:pic>
          <p:nvPicPr>
            <p:cNvPr id="13334" name="Picture 5" descr="bartock.JPG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D8430F08-9BF6-AA11-1292-543E3AC4F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84" t="25580" r="23741" b="41151"/>
            <a:stretch>
              <a:fillRect/>
            </a:stretch>
          </p:blipFill>
          <p:spPr bwMode="auto">
            <a:xfrm>
              <a:off x="1492" y="281"/>
              <a:ext cx="989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6" descr="physical.jpg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65B109E6-33A6-7B3A-C9DB-C2573AA94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483" b="52147"/>
            <a:stretch>
              <a:fillRect/>
            </a:stretch>
          </p:blipFill>
          <p:spPr bwMode="auto">
            <a:xfrm>
              <a:off x="4322" y="398"/>
              <a:ext cx="1027" cy="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1CF3CDF7-6F8A-E454-752F-609898ABCD9C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-1588"/>
            <a:ext cx="8185150" cy="461963"/>
            <a:chOff x="904" y="-1"/>
            <a:chExt cx="4745" cy="291"/>
          </a:xfrm>
        </p:grpSpPr>
        <p:sp>
          <p:nvSpPr>
            <p:cNvPr id="13327" name="Rectangle 8">
              <a:extLst>
                <a:ext uri="{FF2B5EF4-FFF2-40B4-BE49-F238E27FC236}">
                  <a16:creationId xmlns:a16="http://schemas.microsoft.com/office/drawing/2014/main" id="{90A5DC3E-5A26-D4F0-5276-D07C6AC4E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11"/>
              <a:ext cx="4745" cy="79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8" name="AutoShape 9">
              <a:extLst>
                <a:ext uri="{FF2B5EF4-FFF2-40B4-BE49-F238E27FC236}">
                  <a16:creationId xmlns:a16="http://schemas.microsoft.com/office/drawing/2014/main" id="{9DB8BB22-9241-3221-02F9-CBCA5E5FBF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295" y="112"/>
              <a:ext cx="93" cy="86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9" name="Text Box 10">
              <a:extLst>
                <a:ext uri="{FF2B5EF4-FFF2-40B4-BE49-F238E27FC236}">
                  <a16:creationId xmlns:a16="http://schemas.microsoft.com/office/drawing/2014/main" id="{5779D8A6-ECAC-8ECB-934D-FFCB4D103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558">
              <a:off x="4096" y="0"/>
              <a:ext cx="705" cy="28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pitchFamily="2" charset="0"/>
                </a:rPr>
                <a:t>Physical</a:t>
              </a:r>
              <a:endParaRPr lang="de-CH" altLang="en-US" sz="2400" i="1">
                <a:latin typeface="Symbol" pitchFamily="2" charset="2"/>
              </a:endParaRPr>
            </a:p>
          </p:txBody>
        </p:sp>
        <p:sp>
          <p:nvSpPr>
            <p:cNvPr id="13330" name="AutoShape 11">
              <a:extLst>
                <a:ext uri="{FF2B5EF4-FFF2-40B4-BE49-F238E27FC236}">
                  <a16:creationId xmlns:a16="http://schemas.microsoft.com/office/drawing/2014/main" id="{7E22766B-5ACC-CEEE-3C73-21B0FBB05A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905" y="104"/>
              <a:ext cx="85" cy="93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7" name="Text Box 12">
              <a:extLst>
                <a:ext uri="{FF2B5EF4-FFF2-40B4-BE49-F238E27FC236}">
                  <a16:creationId xmlns:a16="http://schemas.microsoft.com/office/drawing/2014/main" id="{FD57A4E9-BDD7-0053-D820-C595146FC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80442">
              <a:off x="1510" y="-1"/>
              <a:ext cx="825" cy="29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Symbolic</a:t>
              </a:r>
              <a:endParaRPr lang="de-CH" alt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EE6481F5-5051-ABA6-FE6E-8B699CC15203}"/>
              </a:ext>
            </a:extLst>
          </p:cNvPr>
          <p:cNvGrpSpPr>
            <a:grpSpLocks/>
          </p:cNvGrpSpPr>
          <p:nvPr/>
        </p:nvGrpSpPr>
        <p:grpSpPr bwMode="auto">
          <a:xfrm>
            <a:off x="8210550" y="177800"/>
            <a:ext cx="1606550" cy="6388100"/>
            <a:chOff x="4776" y="112"/>
            <a:chExt cx="934" cy="4024"/>
          </a:xfrm>
        </p:grpSpPr>
        <p:sp>
          <p:nvSpPr>
            <p:cNvPr id="903182" name="AutoShape 14">
              <a:extLst>
                <a:ext uri="{FF2B5EF4-FFF2-40B4-BE49-F238E27FC236}">
                  <a16:creationId xmlns:a16="http://schemas.microsoft.com/office/drawing/2014/main" id="{5140D1B6-A21C-5D1C-A7B9-93AEE4507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" y="112"/>
              <a:ext cx="133" cy="4024"/>
            </a:xfrm>
            <a:prstGeom prst="downArrow">
              <a:avLst>
                <a:gd name="adj1" fmla="val 26315"/>
                <a:gd name="adj2" fmla="val 550344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  <p:sp>
          <p:nvSpPr>
            <p:cNvPr id="13325" name="Text Box 15">
              <a:extLst>
                <a:ext uri="{FF2B5EF4-FFF2-40B4-BE49-F238E27FC236}">
                  <a16:creationId xmlns:a16="http://schemas.microsoft.com/office/drawing/2014/main" id="{1A3B7996-4498-1559-80AE-7290AE2F0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2372"/>
              <a:ext cx="6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pitchFamily="2" charset="0"/>
                </a:rPr>
                <a:t>Psychic</a:t>
              </a:r>
              <a:endParaRPr lang="de-CH" altLang="en-US" sz="2400">
                <a:latin typeface="Symbol" pitchFamily="2" charset="2"/>
              </a:endParaRPr>
            </a:p>
          </p:txBody>
        </p:sp>
        <p:sp>
          <p:nvSpPr>
            <p:cNvPr id="13326" name="AutoShape 16">
              <a:extLst>
                <a:ext uri="{FF2B5EF4-FFF2-40B4-BE49-F238E27FC236}">
                  <a16:creationId xmlns:a16="http://schemas.microsoft.com/office/drawing/2014/main" id="{FE71F027-FED9-6575-9656-33751A4703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573" y="2468"/>
              <a:ext cx="85" cy="93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6981D9A4-E44E-720D-CCB2-124BB0BA45F6}"/>
              </a:ext>
            </a:extLst>
          </p:cNvPr>
          <p:cNvGrpSpPr>
            <a:grpSpLocks/>
          </p:cNvGrpSpPr>
          <p:nvPr/>
        </p:nvGrpSpPr>
        <p:grpSpPr bwMode="auto">
          <a:xfrm>
            <a:off x="5468938" y="3748088"/>
            <a:ext cx="3903662" cy="2867025"/>
            <a:chOff x="3181" y="2361"/>
            <a:chExt cx="2271" cy="1806"/>
          </a:xfrm>
        </p:grpSpPr>
        <p:pic>
          <p:nvPicPr>
            <p:cNvPr id="13319" name="Picture 18" descr="funeral6.gif     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163B17CC-D2DF-D7DF-A864-AC6E171BD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" y="2654"/>
              <a:ext cx="1009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9" descr="&#13;funeral17.gif    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566A53EC-0634-F647-5065-78FFE5B6E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723"/>
              <a:ext cx="921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1" name="Group 20">
              <a:extLst>
                <a:ext uri="{FF2B5EF4-FFF2-40B4-BE49-F238E27FC236}">
                  <a16:creationId xmlns:a16="http://schemas.microsoft.com/office/drawing/2014/main" id="{ABF6011E-5CA8-BA67-17BC-9B319E3A1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8" y="2361"/>
              <a:ext cx="910" cy="1326"/>
              <a:chOff x="3827" y="2376"/>
              <a:chExt cx="910" cy="1326"/>
            </a:xfrm>
          </p:grpSpPr>
          <p:sp>
            <p:nvSpPr>
              <p:cNvPr id="13322" name="Rectangle 21">
                <a:extLst>
                  <a:ext uri="{FF2B5EF4-FFF2-40B4-BE49-F238E27FC236}">
                    <a16:creationId xmlns:a16="http://schemas.microsoft.com/office/drawing/2014/main" id="{FECF21A1-AB1F-E5A9-A730-7CA787527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7" y="2376"/>
                <a:ext cx="910" cy="1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13323" name="Picture 22" descr="funeral5.gif     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DF0147EE-08D4-B31D-5BAF-35A516FF59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9" y="2425"/>
                <a:ext cx="827" cy="1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317" name="TextBox 23">
            <a:extLst>
              <a:ext uri="{FF2B5EF4-FFF2-40B4-BE49-F238E27FC236}">
                <a16:creationId xmlns:a16="http://schemas.microsoft.com/office/drawing/2014/main" id="{25D2BC8F-0F1E-E3B5-6586-62267E997E3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23056" y="5703094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AE07"/>
                </a:solidFill>
              </a:rPr>
              <a:t>Elton John</a:t>
            </a:r>
          </a:p>
          <a:p>
            <a:r>
              <a:rPr lang="en-US" altLang="en-US" sz="1200">
                <a:solidFill>
                  <a:srgbClr val="FFAE07"/>
                </a:solidFill>
              </a:rPr>
              <a:t>Candle in the Wind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39BEB-FAE3-B41E-089E-270B5AA2D2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4030663"/>
            <a:ext cx="1892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5" name="Text Box 3">
            <a:extLst>
              <a:ext uri="{FF2B5EF4-FFF2-40B4-BE49-F238E27FC236}">
                <a16:creationId xmlns:a16="http://schemas.microsoft.com/office/drawing/2014/main" id="{63A11F90-90E7-395F-6065-ECAD260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5438775"/>
            <a:ext cx="4100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Arnold Schoenberg/John Cage</a:t>
            </a:r>
          </a:p>
        </p:txBody>
      </p:sp>
      <p:pic>
        <p:nvPicPr>
          <p:cNvPr id="868356" name="Picture 4" descr="&#10;bild18.jpg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C2B9B481-D402-1C8E-362F-568CCB2D0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50916"/>
          <a:stretch>
            <a:fillRect/>
          </a:stretch>
        </p:blipFill>
        <p:spPr bwMode="auto">
          <a:xfrm>
            <a:off x="1158875" y="1184275"/>
            <a:ext cx="4319588" cy="40878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868357" name="Picture 5" descr="&#9;bild9.jpg 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ADB3EAFB-553A-7C3C-DCDE-3D851066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094"/>
          <a:stretch>
            <a:fillRect/>
          </a:stretch>
        </p:blipFill>
        <p:spPr bwMode="auto">
          <a:xfrm>
            <a:off x="5632450" y="1190625"/>
            <a:ext cx="3859213" cy="40751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EAD6F8-0C6D-E4D7-66DF-8900BA8078CC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00138" y="7938"/>
            <a:ext cx="32607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Poiseis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Text Box 2">
            <a:extLst>
              <a:ext uri="{FF2B5EF4-FFF2-40B4-BE49-F238E27FC236}">
                <a16:creationId xmlns:a16="http://schemas.microsoft.com/office/drawing/2014/main" id="{3E87CBBF-BFAE-27EF-3941-B2CC63F26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5938838"/>
            <a:ext cx="173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Stockhausen</a:t>
            </a:r>
          </a:p>
        </p:txBody>
      </p:sp>
      <p:pic>
        <p:nvPicPr>
          <p:cNvPr id="17410" name="Picture 5" descr="&#9;bild8.jpg 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8094B9D0-2A75-9709-34ED-1881FC2B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666875"/>
            <a:ext cx="65516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68D1F83D-DB73-F00C-7701-07D2B600C223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00138" y="7938"/>
            <a:ext cx="32607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Poiseis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4687</TotalTime>
  <Words>633</Words>
  <Application>Microsoft Macintosh PowerPoint</Application>
  <PresentationFormat>Custom</PresentationFormat>
  <Paragraphs>269</Paragraphs>
  <Slides>32</Slides>
  <Notes>24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Math1</vt:lpstr>
      <vt:lpstr>ＭＳ Ｐゴシック</vt:lpstr>
      <vt:lpstr>Arial</vt:lpstr>
      <vt:lpstr>Times</vt:lpstr>
      <vt:lpstr>Times-Roman</vt:lpstr>
      <vt:lpstr>Symbol</vt:lpstr>
      <vt:lpstr>Osaka</vt:lpstr>
      <vt:lpstr>Blank Presentation</vt:lpstr>
      <vt:lpstr>Microsoft Clip Gallery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2030</cp:revision>
  <cp:lastPrinted>2005-04-14T09:33:31Z</cp:lastPrinted>
  <dcterms:created xsi:type="dcterms:W3CDTF">2016-09-11T16:41:59Z</dcterms:created>
  <dcterms:modified xsi:type="dcterms:W3CDTF">2022-09-09T15:06:30Z</dcterms:modified>
</cp:coreProperties>
</file>