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474" r:id="rId2"/>
    <p:sldId id="550" r:id="rId3"/>
    <p:sldId id="528" r:id="rId4"/>
    <p:sldId id="529" r:id="rId5"/>
    <p:sldId id="372" r:id="rId6"/>
    <p:sldId id="371" r:id="rId7"/>
    <p:sldId id="373" r:id="rId8"/>
    <p:sldId id="530" r:id="rId9"/>
    <p:sldId id="374" r:id="rId10"/>
    <p:sldId id="397" r:id="rId11"/>
    <p:sldId id="531" r:id="rId12"/>
    <p:sldId id="386" r:id="rId13"/>
    <p:sldId id="400" r:id="rId14"/>
    <p:sldId id="532" r:id="rId15"/>
    <p:sldId id="398" r:id="rId16"/>
    <p:sldId id="411" r:id="rId17"/>
    <p:sldId id="376" r:id="rId18"/>
    <p:sldId id="389" r:id="rId19"/>
    <p:sldId id="410" r:id="rId20"/>
    <p:sldId id="377" r:id="rId21"/>
    <p:sldId id="378" r:id="rId22"/>
    <p:sldId id="380" r:id="rId23"/>
    <p:sldId id="381" r:id="rId24"/>
    <p:sldId id="414" r:id="rId25"/>
    <p:sldId id="533" r:id="rId26"/>
    <p:sldId id="487" r:id="rId27"/>
    <p:sldId id="534" r:id="rId28"/>
    <p:sldId id="540" r:id="rId29"/>
    <p:sldId id="535" r:id="rId30"/>
    <p:sldId id="516" r:id="rId31"/>
    <p:sldId id="541" r:id="rId32"/>
    <p:sldId id="536" r:id="rId33"/>
    <p:sldId id="404" r:id="rId34"/>
    <p:sldId id="406" r:id="rId35"/>
    <p:sldId id="407" r:id="rId36"/>
    <p:sldId id="548" r:id="rId37"/>
    <p:sldId id="537" r:id="rId38"/>
    <p:sldId id="520" r:id="rId39"/>
    <p:sldId id="405" r:id="rId40"/>
    <p:sldId id="525" r:id="rId41"/>
    <p:sldId id="522" r:id="rId42"/>
    <p:sldId id="523" r:id="rId43"/>
    <p:sldId id="549" r:id="rId44"/>
    <p:sldId id="445" r:id="rId45"/>
    <p:sldId id="538" r:id="rId46"/>
    <p:sldId id="543" r:id="rId47"/>
    <p:sldId id="468" r:id="rId48"/>
    <p:sldId id="539" r:id="rId49"/>
    <p:sldId id="544" r:id="rId50"/>
    <p:sldId id="545" r:id="rId51"/>
    <p:sldId id="546" r:id="rId52"/>
    <p:sldId id="391" r:id="rId53"/>
    <p:sldId id="279" r:id="rId54"/>
    <p:sldId id="384" r:id="rId55"/>
    <p:sldId id="547" r:id="rId56"/>
  </p:sldIdLst>
  <p:sldSz cx="9902825" cy="6858000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">
          <p15:clr>
            <a:srgbClr val="A4A3A4"/>
          </p15:clr>
        </p15:guide>
        <p15:guide id="2" pos="30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09"/>
    <p:restoredTop sz="94626"/>
  </p:normalViewPr>
  <p:slideViewPr>
    <p:cSldViewPr snapToGrid="0">
      <p:cViewPr varScale="1">
        <p:scale>
          <a:sx n="121" d="100"/>
          <a:sy n="121" d="100"/>
        </p:scale>
        <p:origin x="296" y="168"/>
      </p:cViewPr>
      <p:guideLst>
        <p:guide orient="horz" pos="226"/>
        <p:guide pos="30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102" d="100"/>
          <a:sy n="102" d="100"/>
        </p:scale>
        <p:origin x="-304" y="-104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C4644D92-F90D-7129-F9D1-D8BBFFCE74D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211733D2-5803-0D30-88F6-035975B57E0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82276" name="Rectangle 4">
            <a:extLst>
              <a:ext uri="{FF2B5EF4-FFF2-40B4-BE49-F238E27FC236}">
                <a16:creationId xmlns:a16="http://schemas.microsoft.com/office/drawing/2014/main" id="{5F261533-E1E1-EF6F-E6D8-0865E5CC629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82277" name="Rectangle 5">
            <a:extLst>
              <a:ext uri="{FF2B5EF4-FFF2-40B4-BE49-F238E27FC236}">
                <a16:creationId xmlns:a16="http://schemas.microsoft.com/office/drawing/2014/main" id="{658F5C84-0835-57E6-BACC-C96C2A75E5A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2" charset="0"/>
              </a:defRPr>
            </a:lvl1pPr>
          </a:lstStyle>
          <a:p>
            <a:pPr>
              <a:defRPr/>
            </a:pPr>
            <a:fld id="{AEED02F2-B71B-6F4D-8E47-CD0B8FCE6C73}" type="slidenum">
              <a:rPr lang="de-CH" altLang="en-US"/>
              <a:pPr>
                <a:defRPr/>
              </a:pPr>
              <a:t>‹#›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BA468EA0-35A6-50F7-C1C3-479C4841A19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735F158C-5BC5-9761-CD4A-490F0FF4C2F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6DC8EE21-090E-EEE8-EA83-965F3DE6D70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01925" y="533400"/>
            <a:ext cx="3740150" cy="2590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id="{ECA0DC15-E55E-C1E7-4B3B-863B5F063BC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76600"/>
            <a:ext cx="6705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Click to edit Master text styles</a:t>
            </a:r>
          </a:p>
          <a:p>
            <a:pPr lvl="1"/>
            <a:r>
              <a:rPr lang="de-CH" noProof="0"/>
              <a:t>Second level</a:t>
            </a:r>
          </a:p>
          <a:p>
            <a:pPr lvl="2"/>
            <a:r>
              <a:rPr lang="de-CH" noProof="0"/>
              <a:t>Third level</a:t>
            </a:r>
          </a:p>
          <a:p>
            <a:pPr lvl="3"/>
            <a:r>
              <a:rPr lang="de-CH" noProof="0"/>
              <a:t>Fourth level</a:t>
            </a:r>
          </a:p>
          <a:p>
            <a:pPr lvl="4"/>
            <a:r>
              <a:rPr lang="de-CH" noProof="0"/>
              <a:t>Fifth level</a:t>
            </a:r>
          </a:p>
        </p:txBody>
      </p:sp>
      <p:sp>
        <p:nvSpPr>
          <p:cNvPr id="64518" name="Rectangle 6">
            <a:extLst>
              <a:ext uri="{FF2B5EF4-FFF2-40B4-BE49-F238E27FC236}">
                <a16:creationId xmlns:a16="http://schemas.microsoft.com/office/drawing/2014/main" id="{E86A36F9-C3D9-ABBF-403C-81E8D1AD3EB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4519" name="Rectangle 7">
            <a:extLst>
              <a:ext uri="{FF2B5EF4-FFF2-40B4-BE49-F238E27FC236}">
                <a16:creationId xmlns:a16="http://schemas.microsoft.com/office/drawing/2014/main" id="{61D1750F-6CE0-95DF-C336-10EB9E94B1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2" charset="0"/>
              </a:defRPr>
            </a:lvl1pPr>
          </a:lstStyle>
          <a:p>
            <a:pPr>
              <a:defRPr/>
            </a:pPr>
            <a:fld id="{85CF5B9F-A9EA-A646-B4B5-79DF5FB07206}" type="slidenum">
              <a:rPr lang="de-CH" altLang="en-US"/>
              <a:pPr>
                <a:defRPr/>
              </a:pPr>
              <a:t>‹#›</a:t>
            </a:fld>
            <a:endParaRPr lang="de-C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27EB7469-D72F-5E32-CE05-D6A92FFF3A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405B1460-F23E-C04D-8C6B-4BA3D82025A3}" type="slidenum">
              <a:rPr lang="de-CH" altLang="en-US" sz="1200" smtClean="0">
                <a:latin typeface="Times" pitchFamily="2" charset="0"/>
              </a:rPr>
              <a:pPr/>
              <a:t>5</a:t>
            </a:fld>
            <a:endParaRPr lang="de-CH" altLang="en-US" sz="1200">
              <a:latin typeface="Times" pitchFamily="2" charset="0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E503D165-6C0D-2246-28F4-71B7684E68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5E0A4BC-9F51-78A5-E419-7BDAF11A46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CH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A93F6AF5-CB07-8383-7698-39DEC424C0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6B52C9A5-9589-FA43-82BD-5DBCBEA74067}" type="slidenum">
              <a:rPr lang="de-CH" altLang="en-US" sz="1200">
                <a:latin typeface="Times" pitchFamily="2" charset="0"/>
              </a:rPr>
              <a:pPr/>
              <a:t>35</a:t>
            </a:fld>
            <a:endParaRPr lang="de-CH" altLang="en-US" sz="1200">
              <a:latin typeface="Times" pitchFamily="2" charset="0"/>
            </a:endParaRP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8F6FD443-51EE-1C12-ADA2-84A16DCCBC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20F5D393-C1DC-BAB3-389B-2A608A82B3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de-CH" altLang="en-US">
                <a:latin typeface="Times" pitchFamily="2" charset="0"/>
                <a:ea typeface="ＭＳ Ｐゴシック" panose="020B0600070205080204" pitchFamily="34" charset="-128"/>
              </a:rPr>
              <a:t>Look differnetly at spaces! Take points as being affine homomorphisms from the zero space A=0. Here is the generic notation and visualization: Apoint is an A-parametrized set of points in F.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>
            <a:extLst>
              <a:ext uri="{FF2B5EF4-FFF2-40B4-BE49-F238E27FC236}">
                <a16:creationId xmlns:a16="http://schemas.microsoft.com/office/drawing/2014/main" id="{D980DC35-1C07-F445-E0CE-3570DF089E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F7874AF0-C8A6-6A4C-B11B-C24F8049D911}" type="slidenum">
              <a:rPr lang="de-CH" altLang="en-US" sz="1200" smtClean="0">
                <a:latin typeface="Times" pitchFamily="2" charset="0"/>
              </a:rPr>
              <a:pPr/>
              <a:t>38</a:t>
            </a:fld>
            <a:endParaRPr lang="de-CH" altLang="en-US" sz="1200">
              <a:latin typeface="Times" pitchFamily="2" charset="0"/>
            </a:endParaRPr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305155FC-E6CC-DA7D-421F-77E742EEA8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248155F7-52E8-D9CA-84C6-9463099854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CH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1DFEA435-7962-3423-C444-3FA3134AC4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8A3E55F0-64C0-CA41-A942-3B3F39B8BD8B}" type="slidenum">
              <a:rPr lang="de-CH" altLang="en-US" sz="1200" smtClean="0">
                <a:latin typeface="Times" pitchFamily="2" charset="0"/>
              </a:rPr>
              <a:pPr/>
              <a:t>39</a:t>
            </a:fld>
            <a:endParaRPr lang="de-CH" altLang="en-US" sz="1200">
              <a:latin typeface="Times" pitchFamily="2" charset="0"/>
            </a:endParaRPr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DA247361-657C-B7E7-4DED-3921EC65AE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A2B6102C-9DCD-D18B-B1C7-3EE4C085FF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CH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>
            <a:extLst>
              <a:ext uri="{FF2B5EF4-FFF2-40B4-BE49-F238E27FC236}">
                <a16:creationId xmlns:a16="http://schemas.microsoft.com/office/drawing/2014/main" id="{91B60EEE-F608-11D8-1E22-C86FFBADE4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FCB12534-241D-E048-879A-D2D751382425}" type="slidenum">
              <a:rPr lang="de-CH" altLang="en-US" sz="1200" smtClean="0">
                <a:latin typeface="Times" pitchFamily="2" charset="0"/>
              </a:rPr>
              <a:pPr/>
              <a:t>40</a:t>
            </a:fld>
            <a:endParaRPr lang="de-CH" altLang="en-US" sz="1200">
              <a:latin typeface="Times" pitchFamily="2" charset="0"/>
            </a:endParaRP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88F360C2-1819-C0A8-FEE2-C40BECFBFA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938DF411-04F5-B8FD-AEDD-DE370E0885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CH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>
            <a:extLst>
              <a:ext uri="{FF2B5EF4-FFF2-40B4-BE49-F238E27FC236}">
                <a16:creationId xmlns:a16="http://schemas.microsoft.com/office/drawing/2014/main" id="{E2A40875-B0CE-1D6D-E8B6-A9B8AA4B7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4" name="Notes Placeholder 2">
            <a:extLst>
              <a:ext uri="{FF2B5EF4-FFF2-40B4-BE49-F238E27FC236}">
                <a16:creationId xmlns:a16="http://schemas.microsoft.com/office/drawing/2014/main" id="{7E70DB73-F22D-E514-E573-DF38A1A20B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69635" name="Slide Number Placeholder 3">
            <a:extLst>
              <a:ext uri="{FF2B5EF4-FFF2-40B4-BE49-F238E27FC236}">
                <a16:creationId xmlns:a16="http://schemas.microsoft.com/office/drawing/2014/main" id="{FC4421AD-D679-0057-2D30-76512429AF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CCDB85F5-1A0C-A749-8F8A-191DBF4FCCFE}" type="slidenum">
              <a:rPr lang="de-CH" altLang="en-US" sz="1200" smtClean="0">
                <a:latin typeface="Times" pitchFamily="2" charset="0"/>
              </a:rPr>
              <a:pPr/>
              <a:t>43</a:t>
            </a:fld>
            <a:endParaRPr lang="de-CH" altLang="en-US" sz="1200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>
            <a:extLst>
              <a:ext uri="{FF2B5EF4-FFF2-40B4-BE49-F238E27FC236}">
                <a16:creationId xmlns:a16="http://schemas.microsoft.com/office/drawing/2014/main" id="{6618833F-1424-3823-CDD4-54A94DF4E5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2" name="Notes Placeholder 2">
            <a:extLst>
              <a:ext uri="{FF2B5EF4-FFF2-40B4-BE49-F238E27FC236}">
                <a16:creationId xmlns:a16="http://schemas.microsoft.com/office/drawing/2014/main" id="{98E819D5-CFEE-BCEA-F778-A677AA013C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71683" name="Slide Number Placeholder 3">
            <a:extLst>
              <a:ext uri="{FF2B5EF4-FFF2-40B4-BE49-F238E27FC236}">
                <a16:creationId xmlns:a16="http://schemas.microsoft.com/office/drawing/2014/main" id="{DF4CA813-4252-26DE-2EA9-7003796860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D0ADDA97-602D-7443-B6DC-13FA76BA5F04}" type="slidenum">
              <a:rPr lang="de-CH" altLang="en-US" sz="1200" smtClean="0">
                <a:latin typeface="Times" pitchFamily="2" charset="0"/>
              </a:rPr>
              <a:pPr/>
              <a:t>46</a:t>
            </a:fld>
            <a:endParaRPr lang="de-CH" altLang="en-US" sz="1200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A9BBD8FA-BB56-6E48-89B3-F27B0B7016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FD7A9ECB-6CB6-A540-A3AB-7905387977C6}" type="slidenum">
              <a:rPr lang="de-CH" altLang="en-US" sz="1200" smtClean="0">
                <a:latin typeface="Times" pitchFamily="2" charset="0"/>
              </a:rPr>
              <a:pPr/>
              <a:t>47</a:t>
            </a:fld>
            <a:endParaRPr lang="de-CH" altLang="en-US" sz="1200">
              <a:latin typeface="Times" pitchFamily="2" charset="0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3C383C9A-7358-D9D2-73DF-64260793D7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2E15DFBC-4824-C25C-E747-18681E3FB5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CH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>
            <a:extLst>
              <a:ext uri="{FF2B5EF4-FFF2-40B4-BE49-F238E27FC236}">
                <a16:creationId xmlns:a16="http://schemas.microsoft.com/office/drawing/2014/main" id="{BA1FD3E0-722B-FD68-CC12-7917D72DB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1F957567-97E6-EA4C-8E42-5CC988AF3BF8}" type="slidenum">
              <a:rPr lang="de-CH" altLang="en-US" sz="1200" smtClean="0">
                <a:latin typeface="Times" pitchFamily="2" charset="0"/>
              </a:rPr>
              <a:pPr/>
              <a:t>50</a:t>
            </a:fld>
            <a:endParaRPr lang="de-CH" altLang="en-US" sz="1200">
              <a:latin typeface="Times" pitchFamily="2" charset="0"/>
            </a:endParaRPr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1E6D8B3B-11EA-9475-0950-5F99FE2D68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4EEC131E-E281-CF23-B369-6FB7BA71E9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CH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06FB5174-6674-B6EE-90D8-CD4D091D4B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7D2D0647-E091-7D41-9BD3-EAB2B215CE16}" type="slidenum">
              <a:rPr lang="de-CH" altLang="en-US" sz="1200" smtClean="0">
                <a:latin typeface="Times" pitchFamily="2" charset="0"/>
              </a:rPr>
              <a:pPr/>
              <a:t>51</a:t>
            </a:fld>
            <a:endParaRPr lang="de-CH" altLang="en-US" sz="1200">
              <a:latin typeface="Times" pitchFamily="2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C9C27F22-B35E-D72F-E586-8AAB18645A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FF2FA675-F7F9-0C2B-ABB6-7BB6D06D9F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CH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18201DBB-EB45-A77E-6BC9-6A8483BE52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EA2D3D89-3DB5-F840-9A4F-3CB17CB0CFB5}" type="slidenum">
              <a:rPr lang="de-CH" altLang="en-US" sz="1200" smtClean="0">
                <a:latin typeface="Times" pitchFamily="2" charset="0"/>
              </a:rPr>
              <a:pPr/>
              <a:t>52</a:t>
            </a:fld>
            <a:endParaRPr lang="de-CH" altLang="en-US" sz="1200">
              <a:latin typeface="Times" pitchFamily="2" charset="0"/>
            </a:endParaRP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C5DD2CCE-EEF4-061A-5E80-4252A2A650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442B9837-BDC0-3BC4-E49E-35F6E9E42A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CH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>
            <a:extLst>
              <a:ext uri="{FF2B5EF4-FFF2-40B4-BE49-F238E27FC236}">
                <a16:creationId xmlns:a16="http://schemas.microsoft.com/office/drawing/2014/main" id="{23EFB3C3-AC46-553D-AA9D-B8C8DB67A4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109968F7-BE71-E145-B50F-4FA41F3B806B}" type="slidenum">
              <a:rPr lang="de-CH" altLang="en-US" sz="1200" smtClean="0">
                <a:latin typeface="Times" pitchFamily="2" charset="0"/>
              </a:rPr>
              <a:pPr/>
              <a:t>6</a:t>
            </a:fld>
            <a:endParaRPr lang="de-CH" altLang="en-US" sz="1200">
              <a:latin typeface="Times" pitchFamily="2" charset="0"/>
            </a:endParaRP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1F1A80FC-CF0F-0286-0539-7B816B9C0F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1E9FE12E-9AD0-CFD8-0BFD-3967E4A447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CH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D4B642DC-91DE-FE99-C456-88744AA963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6C4194F0-0B3C-0A41-A8DC-C55D8FF3E98B}" type="slidenum">
              <a:rPr lang="de-CH" altLang="en-US" sz="1200" smtClean="0">
                <a:latin typeface="Times" pitchFamily="2" charset="0"/>
              </a:rPr>
              <a:pPr/>
              <a:t>53</a:t>
            </a:fld>
            <a:endParaRPr lang="de-CH" altLang="en-US" sz="1200">
              <a:latin typeface="Times" pitchFamily="2" charset="0"/>
            </a:endParaRP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D0346A5-A301-5E04-75D3-1ED2DCBB9C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BAEE6AF2-6725-A873-6D50-7AB8CA26DE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CH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D4B642DC-91DE-FE99-C456-88744AA963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6C4194F0-0B3C-0A41-A8DC-C55D8FF3E98B}" type="slidenum">
              <a:rPr lang="de-CH" altLang="en-US" sz="1200" smtClean="0">
                <a:latin typeface="Times" pitchFamily="2" charset="0"/>
              </a:rPr>
              <a:pPr/>
              <a:t>55</a:t>
            </a:fld>
            <a:endParaRPr lang="de-CH" altLang="en-US" sz="1200">
              <a:latin typeface="Times" pitchFamily="2" charset="0"/>
            </a:endParaRP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D0346A5-A301-5E04-75D3-1ED2DCBB9C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BAEE6AF2-6725-A873-6D50-7AB8CA26DE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CH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8727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>
            <a:extLst>
              <a:ext uri="{FF2B5EF4-FFF2-40B4-BE49-F238E27FC236}">
                <a16:creationId xmlns:a16="http://schemas.microsoft.com/office/drawing/2014/main" id="{C2159A1A-B8E5-BF92-8B35-2F44CD8F10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5CCA0EEA-1680-284E-82B3-523EAC74707F}" type="slidenum">
              <a:rPr lang="de-CH" altLang="en-US" sz="1200" smtClean="0">
                <a:latin typeface="Times" pitchFamily="2" charset="0"/>
              </a:rPr>
              <a:pPr/>
              <a:t>7</a:t>
            </a:fld>
            <a:endParaRPr lang="de-CH" altLang="en-US" sz="1200">
              <a:latin typeface="Times" pitchFamily="2" charset="0"/>
            </a:endParaRP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4733F015-0AD5-DCB8-3217-B7C3ECF4CA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4625" y="514350"/>
            <a:ext cx="3714750" cy="2571750"/>
          </a:xfrm>
          <a:solidFill>
            <a:srgbClr val="FFFFFF"/>
          </a:solidFill>
          <a:ln/>
        </p:spPr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9E547EDF-8B67-4503-17F6-BECF4D5A53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CH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DAAAFA81-ECF4-3575-449A-B7AB600F7E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9B873BA0-54BA-B140-A453-B850DB73C12B}" type="slidenum">
              <a:rPr lang="de-CH" altLang="en-US" sz="1200" smtClean="0">
                <a:latin typeface="Times" pitchFamily="2" charset="0"/>
              </a:rPr>
              <a:pPr/>
              <a:t>16</a:t>
            </a:fld>
            <a:endParaRPr lang="de-CH" altLang="en-US" sz="1200">
              <a:latin typeface="Times" pitchFamily="2" charset="0"/>
            </a:endParaRP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E9C54956-C1C4-C7EF-6366-DD3C2CBAED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F8EDF894-C29F-AF4A-1860-5DB0222AC7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CH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7835B406-30DF-6680-F9BB-57CC342F68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366801E0-68FE-434F-B2DE-C17E2E729085}" type="slidenum">
              <a:rPr lang="de-CH" altLang="en-US" sz="1200" smtClean="0">
                <a:latin typeface="Times" pitchFamily="2" charset="0"/>
              </a:rPr>
              <a:pPr/>
              <a:t>19</a:t>
            </a:fld>
            <a:endParaRPr lang="de-CH" altLang="en-US" sz="1200">
              <a:latin typeface="Times" pitchFamily="2" charset="0"/>
            </a:endParaRPr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F7056694-6E1E-C0C9-03BE-2746E6A309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6857794E-4219-AB31-AE5F-386BACF5D2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CH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>
            <a:extLst>
              <a:ext uri="{FF2B5EF4-FFF2-40B4-BE49-F238E27FC236}">
                <a16:creationId xmlns:a16="http://schemas.microsoft.com/office/drawing/2014/main" id="{4E6AA861-2694-36F3-2519-0FD41DF96A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9A26252B-354A-5A46-BC72-E83DB3D9929F}" type="slidenum">
              <a:rPr lang="de-CH" altLang="en-US" sz="1200" smtClean="0">
                <a:latin typeface="Times" pitchFamily="2" charset="0"/>
              </a:rPr>
              <a:pPr/>
              <a:t>30</a:t>
            </a:fld>
            <a:endParaRPr lang="de-CH" altLang="en-US" sz="1200">
              <a:latin typeface="Times" pitchFamily="2" charset="0"/>
            </a:endParaRP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7F991556-A11D-8941-0D86-7A9523ADA7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FA9749C8-A433-8400-28AF-5CEAD68524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CH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>
            <a:extLst>
              <a:ext uri="{FF2B5EF4-FFF2-40B4-BE49-F238E27FC236}">
                <a16:creationId xmlns:a16="http://schemas.microsoft.com/office/drawing/2014/main" id="{0EBCEF2D-1C2D-0FA7-88CA-8AF51B69EB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CC51B58E-277F-EF45-9A84-FE178510AD54}" type="slidenum">
              <a:rPr lang="de-CH" altLang="en-US" sz="1200" smtClean="0">
                <a:latin typeface="Times" pitchFamily="2" charset="0"/>
              </a:rPr>
              <a:pPr/>
              <a:t>31</a:t>
            </a:fld>
            <a:endParaRPr lang="de-CH" altLang="en-US" sz="1200">
              <a:latin typeface="Times" pitchFamily="2" charset="0"/>
            </a:endParaRP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242955A5-919B-8F01-81D1-B8D8975AFB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346B0732-31AE-C780-450C-2AF2633F04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2A6B2C45-F348-B67C-1FC4-05E2C59D58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29496B77-DA7D-F141-8D48-04105F1FE8F6}" type="slidenum">
              <a:rPr lang="de-CH" altLang="en-US" sz="1200">
                <a:latin typeface="Times" pitchFamily="2" charset="0"/>
              </a:rPr>
              <a:pPr/>
              <a:t>33</a:t>
            </a:fld>
            <a:endParaRPr lang="de-CH" altLang="en-US" sz="1200">
              <a:latin typeface="Times" pitchFamily="2" charset="0"/>
            </a:endParaRP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2BA273F8-5C7F-321C-C2F6-D47329D201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90596384-15DD-608E-A0FE-50BF2C67E4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CH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FFA1F1BA-5D63-9DC5-BA97-73951698A2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E5565E1F-B911-1043-8C0E-E580412BB33B}" type="slidenum">
              <a:rPr lang="de-CH" altLang="en-US" sz="1200">
                <a:latin typeface="Times" pitchFamily="2" charset="0"/>
              </a:rPr>
              <a:pPr/>
              <a:t>34</a:t>
            </a:fld>
            <a:endParaRPr lang="de-CH" altLang="en-US" sz="1200">
              <a:latin typeface="Times" pitchFamily="2" charset="0"/>
            </a:endParaRP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273D36B6-6180-5E66-1299-F15247CF97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ACD49171-C6E3-11FA-84FA-446C24495D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CH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16925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1025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38276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2225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0498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0263" y="274638"/>
            <a:ext cx="2227262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2563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3709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0"/>
            <a:ext cx="8912225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5104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16925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16925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8413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79913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7613" y="1600200"/>
            <a:ext cx="4379912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9733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5150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5150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788" y="1535113"/>
            <a:ext cx="437673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788" y="2174875"/>
            <a:ext cx="4376737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8632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8927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434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7550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913" y="273050"/>
            <a:ext cx="5535612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7550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1831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0425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0425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0425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4575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>
            <a:extLst>
              <a:ext uri="{FF2B5EF4-FFF2-40B4-BE49-F238E27FC236}">
                <a16:creationId xmlns:a16="http://schemas.microsoft.com/office/drawing/2014/main" id="{D8E9CB82-F6FB-1E5B-C84A-C48880D5317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409700" cy="6858000"/>
          </a:xfrm>
          <a:prstGeom prst="rect">
            <a:avLst/>
          </a:prstGeom>
          <a:gradFill rotWithShape="0">
            <a:gsLst>
              <a:gs pos="0">
                <a:srgbClr val="FFCB1F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1027" name="Picture 10">
            <a:extLst>
              <a:ext uri="{FF2B5EF4-FFF2-40B4-BE49-F238E27FC236}">
                <a16:creationId xmlns:a16="http://schemas.microsoft.com/office/drawing/2014/main" id="{EFBF5567-6B2F-F4A5-0A20-50C1C58E71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CEE7EE"/>
              </a:clrFrom>
              <a:clrTo>
                <a:srgbClr val="CEE7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4" b="2296"/>
          <a:stretch>
            <a:fillRect/>
          </a:stretch>
        </p:blipFill>
        <p:spPr bwMode="auto">
          <a:xfrm>
            <a:off x="79375" y="115888"/>
            <a:ext cx="82391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2">
            <a:extLst>
              <a:ext uri="{FF2B5EF4-FFF2-40B4-BE49-F238E27FC236}">
                <a16:creationId xmlns:a16="http://schemas.microsoft.com/office/drawing/2014/main" id="{D3DFC3C2-4F57-8643-7765-C0EBC8C91E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112713"/>
            <a:ext cx="646112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9" name="Text Box 15">
            <a:extLst>
              <a:ext uri="{FF2B5EF4-FFF2-40B4-BE49-F238E27FC236}">
                <a16:creationId xmlns:a16="http://schemas.microsoft.com/office/drawing/2014/main" id="{BD006DFE-5496-79FA-623A-21510994A982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-5400000">
            <a:off x="-2185193" y="3344069"/>
            <a:ext cx="5167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de-DE" altLang="en-US" sz="1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Guerino </a:t>
            </a:r>
            <a:r>
              <a:rPr lang="de-DE" altLang="en-US" sz="1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Mazzola</a:t>
            </a:r>
            <a:r>
              <a:rPr lang="de-DE" altLang="en-US" sz="1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(Fall 2021</a:t>
            </a:r>
            <a:r>
              <a:rPr lang="de-DE" altLang="en-US" sz="1200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©</a:t>
            </a:r>
            <a:r>
              <a:rPr lang="de-DE" altLang="en-US" sz="1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): </a:t>
            </a:r>
            <a:r>
              <a:rPr lang="de-DE" altLang="en-US" sz="1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Freshman</a:t>
            </a:r>
            <a:r>
              <a:rPr lang="de-DE" altLang="en-US" sz="1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Seminar </a:t>
            </a:r>
            <a:br>
              <a:rPr lang="de-DE" altLang="en-US" sz="1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endParaRPr lang="de-DE" altLang="en-US" sz="1200" i="1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://www.encyclospace.org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video" Target="file:////Users/mazzola/Library/Containers/com.apple.mail/Data/Library/Mail%20Downloads/7986BA9D-5DD7-4035-97AB-D75696468E3B/dance%20(Converted).mov" TargetMode="External"/><Relationship Id="rId1" Type="http://schemas.microsoft.com/office/2007/relationships/media" Target="file:////Users/mazzola/Library/Containers/com.apple.mail/Data/Library/Mail%20Downloads/7986BA9D-5DD7-4035-97AB-D75696468E3B/dance%20(Converted).mov" TargetMode="Externa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/Users/mazzola/MaMuTh/Musik/op106/op106_1Allegro.aiff" TargetMode="External"/><Relationship Id="rId1" Type="http://schemas.microsoft.com/office/2007/relationships/media" Target="file:////Users/mazzola/MaMuTh/Musik/op106/op106_1Allegro.aiff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file:////Users/mazzola/MaMuTh/SchoolOfMusic/courses/spring19/freejazz/escher2%20(Converted).mov" TargetMode="External"/><Relationship Id="rId7" Type="http://schemas.openxmlformats.org/officeDocument/2006/relationships/image" Target="../media/image34.png"/><Relationship Id="rId2" Type="http://schemas.openxmlformats.org/officeDocument/2006/relationships/video" Target="file:////Users/mazzola/MaMuTh/SchoolOfMusic/courses/spring19/freejazz/escher1%20(Converted).mov" TargetMode="External"/><Relationship Id="rId1" Type="http://schemas.microsoft.com/office/2007/relationships/media" Target="file:////Users/mazzola/MaMuTh/SchoolOfMusic/courses/spring19/freejazz/escher1%20(Converted).mov" TargetMode="Externa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7.jpeg"/><Relationship Id="rId4" Type="http://schemas.openxmlformats.org/officeDocument/2006/relationships/video" Target="file:////Users/mazzola/MaMuTh/SchoolOfMusic/courses/spring19/freejazz/escher2%20(Converted).mov" TargetMode="External"/><Relationship Id="rId9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mathematica.stackexchange.com%2Fquestions%2F14148%2Fcalculating-the-mean-curvature-of-a-surface-suggestions&amp;psig=AOvVaw0j2f9SgpavA_sqvygAJbPf&amp;ust=1650384807862000&amp;source=images&amp;cd=vfe&amp;ved=0CAwQjRxqFwoTCJjl39mAnvcCFQAAAAAdAAAAABAE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506" name="Text Box 2">
            <a:extLst>
              <a:ext uri="{FF2B5EF4-FFF2-40B4-BE49-F238E27FC236}">
                <a16:creationId xmlns:a16="http://schemas.microsoft.com/office/drawing/2014/main" id="{BE78130A-A34D-426F-5E99-361083B4C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488" y="830677"/>
            <a:ext cx="7937362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Universal Concept Frameworks and Music Theory</a:t>
            </a:r>
          </a:p>
          <a:p>
            <a:pPr algn="ctr"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Prof. Dr. Guerino Mazzola</a:t>
            </a:r>
          </a:p>
          <a:p>
            <a:pPr algn="ctr"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University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Minnesota, School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Music</a:t>
            </a:r>
          </a:p>
          <a:p>
            <a:pPr algn="ctr"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www.encyclospace.org</a:t>
            </a:r>
            <a:endParaRPr lang="de-DE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 algn="ctr"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800" dirty="0" err="1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" pitchFamily="2" charset="0"/>
              </a:rPr>
              <a:t>concepts.pptx</a:t>
            </a:r>
            <a:endParaRPr lang="de-DE" altLang="en-US" sz="2800" dirty="0">
              <a:effectLst>
                <a:outerShdw blurRad="50800" dist="38100" dir="2700000" algn="tl" rotWithShape="0">
                  <a:srgbClr val="FFFFFF"/>
                </a:outerShdw>
              </a:effectLst>
              <a:latin typeface="Times" pitchFamily="2" charset="0"/>
            </a:endParaRPr>
          </a:p>
          <a:p>
            <a:pPr algn="ctr"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mazzola@umn.edu</a:t>
            </a:r>
            <a:endParaRPr lang="de-DE" alt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CE8609-BAFE-6B17-991E-1AF932E011E2}"/>
              </a:ext>
            </a:extLst>
          </p:cNvPr>
          <p:cNvGrpSpPr/>
          <p:nvPr/>
        </p:nvGrpSpPr>
        <p:grpSpPr>
          <a:xfrm>
            <a:off x="1193523" y="4387602"/>
            <a:ext cx="7677291" cy="2285025"/>
            <a:chOff x="1937529" y="4219437"/>
            <a:chExt cx="7677291" cy="2285025"/>
          </a:xfrm>
        </p:grpSpPr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2B44CA32-3F36-A1AA-C016-4D2D4FC12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3535" y="4866162"/>
              <a:ext cx="6471285" cy="1638300"/>
            </a:xfrm>
            <a:prstGeom prst="rect">
              <a:avLst/>
            </a:prstGeom>
            <a:effectLst>
              <a:outerShdw blurRad="50800" dist="38100" dir="2700000" sx="102000" sy="102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4" descr="A person smiling in front of a chalkboard&#10;&#10;Description automatically generated with medium confidence">
              <a:extLst>
                <a:ext uri="{FF2B5EF4-FFF2-40B4-BE49-F238E27FC236}">
                  <a16:creationId xmlns:a16="http://schemas.microsoft.com/office/drawing/2014/main" id="{8832662A-ADCD-B903-D685-F68764B5D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37529" y="4219437"/>
              <a:ext cx="2197100" cy="1638300"/>
            </a:xfrm>
            <a:prstGeom prst="rect">
              <a:avLst/>
            </a:prstGeom>
            <a:effectLst>
              <a:outerShdw blurRad="50800" dist="38100" dir="2700000" sx="102000" sy="102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3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3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3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3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3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3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3506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3E80A025-E3D7-60DF-86E9-C90A76D0ECE6}"/>
              </a:ext>
            </a:extLst>
          </p:cNvPr>
          <p:cNvGrpSpPr>
            <a:grpSpLocks/>
          </p:cNvGrpSpPr>
          <p:nvPr/>
        </p:nvGrpSpPr>
        <p:grpSpPr bwMode="auto">
          <a:xfrm>
            <a:off x="2827338" y="620713"/>
            <a:ext cx="5534025" cy="5719762"/>
            <a:chOff x="1781" y="397"/>
            <a:chExt cx="3486" cy="3603"/>
          </a:xfrm>
        </p:grpSpPr>
        <p:grpSp>
          <p:nvGrpSpPr>
            <p:cNvPr id="13318" name="Group 3">
              <a:extLst>
                <a:ext uri="{FF2B5EF4-FFF2-40B4-BE49-F238E27FC236}">
                  <a16:creationId xmlns:a16="http://schemas.microsoft.com/office/drawing/2014/main" id="{162DD8FA-5E28-9550-EB3A-2B76314E9E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2" y="587"/>
              <a:ext cx="3437" cy="3413"/>
              <a:chOff x="2117" y="1433"/>
              <a:chExt cx="2767" cy="2748"/>
            </a:xfrm>
          </p:grpSpPr>
          <p:pic>
            <p:nvPicPr>
              <p:cNvPr id="13321" name="Picture 4" descr="auroux.tiff                                                    000FD934Extra                          BF316153:">
                <a:extLst>
                  <a:ext uri="{FF2B5EF4-FFF2-40B4-BE49-F238E27FC236}">
                    <a16:creationId xmlns:a16="http://schemas.microsoft.com/office/drawing/2014/main" id="{6962E57B-5C51-F290-7727-52B7015716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7" y="1433"/>
                <a:ext cx="2766" cy="2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22" name="Rectangle 5">
                <a:extLst>
                  <a:ext uri="{FF2B5EF4-FFF2-40B4-BE49-F238E27FC236}">
                    <a16:creationId xmlns:a16="http://schemas.microsoft.com/office/drawing/2014/main" id="{92ADC06B-35EE-452A-0CAD-FCF5A7C2C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" y="2044"/>
                <a:ext cx="906" cy="1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323" name="Rectangle 6">
                <a:extLst>
                  <a:ext uri="{FF2B5EF4-FFF2-40B4-BE49-F238E27FC236}">
                    <a16:creationId xmlns:a16="http://schemas.microsoft.com/office/drawing/2014/main" id="{6A5D1D67-36E7-9F4B-9D0F-C8FB8EDAEA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9" y="2222"/>
                <a:ext cx="1005" cy="1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3319" name="Rectangle 7">
              <a:extLst>
                <a:ext uri="{FF2B5EF4-FFF2-40B4-BE49-F238E27FC236}">
                  <a16:creationId xmlns:a16="http://schemas.microsoft.com/office/drawing/2014/main" id="{F7634455-A73A-E000-34D8-2EBF037224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8" y="2038"/>
              <a:ext cx="3450" cy="899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320" name="Rectangle 9">
              <a:extLst>
                <a:ext uri="{FF2B5EF4-FFF2-40B4-BE49-F238E27FC236}">
                  <a16:creationId xmlns:a16="http://schemas.microsoft.com/office/drawing/2014/main" id="{8F7615B4-B79F-F849-65D3-DC5C422C5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1" y="397"/>
              <a:ext cx="3486" cy="16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892930" name="Text Box 2">
            <a:extLst>
              <a:ext uri="{FF2B5EF4-FFF2-40B4-BE49-F238E27FC236}">
                <a16:creationId xmlns:a16="http://schemas.microsoft.com/office/drawing/2014/main" id="{929B3084-FDE2-88D8-6C2B-00620F9EA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1635125"/>
            <a:ext cx="5807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Simple Forms = Elementary Spaces </a:t>
            </a:r>
            <a:endParaRPr lang="de-DE" altLang="en-US" sz="2400">
              <a:latin typeface="Times" pitchFamily="2" charset="0"/>
            </a:endParaRPr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0495B19B-6909-4342-895B-45004A24545A}"/>
              </a:ext>
            </a:extLst>
          </p:cNvPr>
          <p:cNvGrpSpPr>
            <a:grpSpLocks/>
          </p:cNvGrpSpPr>
          <p:nvPr/>
        </p:nvGrpSpPr>
        <p:grpSpPr bwMode="auto">
          <a:xfrm>
            <a:off x="2360613" y="2098675"/>
            <a:ext cx="5389562" cy="4368800"/>
            <a:chOff x="1393" y="1912"/>
            <a:chExt cx="3489" cy="2115"/>
          </a:xfrm>
        </p:grpSpPr>
        <p:sp>
          <p:nvSpPr>
            <p:cNvPr id="13316" name="AutoShape 11">
              <a:extLst>
                <a:ext uri="{FF2B5EF4-FFF2-40B4-BE49-F238E27FC236}">
                  <a16:creationId xmlns:a16="http://schemas.microsoft.com/office/drawing/2014/main" id="{5F570647-A993-622F-A8D3-BBFA566CBD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36" y="2669"/>
              <a:ext cx="2115" cy="60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20093 h 21600"/>
                <a:gd name="T20" fmla="*/ 20252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537" y="0"/>
                  </a:moveTo>
                  <a:lnTo>
                    <a:pt x="17474" y="6601"/>
                  </a:lnTo>
                  <a:lnTo>
                    <a:pt x="18823" y="6601"/>
                  </a:lnTo>
                  <a:lnTo>
                    <a:pt x="18823" y="20077"/>
                  </a:lnTo>
                  <a:lnTo>
                    <a:pt x="0" y="20077"/>
                  </a:lnTo>
                  <a:lnTo>
                    <a:pt x="0" y="21600"/>
                  </a:lnTo>
                  <a:lnTo>
                    <a:pt x="20251" y="21600"/>
                  </a:lnTo>
                  <a:lnTo>
                    <a:pt x="20251" y="6601"/>
                  </a:lnTo>
                  <a:lnTo>
                    <a:pt x="21600" y="6601"/>
                  </a:lnTo>
                  <a:lnTo>
                    <a:pt x="19537" y="0"/>
                  </a:lnTo>
                  <a:close/>
                </a:path>
              </a:pathLst>
            </a:custGeom>
            <a:solidFill>
              <a:srgbClr val="FF02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17" name="Line 12">
              <a:extLst>
                <a:ext uri="{FF2B5EF4-FFF2-40B4-BE49-F238E27FC236}">
                  <a16:creationId xmlns:a16="http://schemas.microsoft.com/office/drawing/2014/main" id="{8D461B25-0DD5-49B6-CDFB-367EBC764B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1" y="3825"/>
              <a:ext cx="2891" cy="0"/>
            </a:xfrm>
            <a:prstGeom prst="line">
              <a:avLst/>
            </a:prstGeom>
            <a:noFill/>
            <a:ln w="38100">
              <a:solidFill>
                <a:srgbClr val="FF02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224300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506" name="Text Box 2">
            <a:extLst>
              <a:ext uri="{FF2B5EF4-FFF2-40B4-BE49-F238E27FC236}">
                <a16:creationId xmlns:a16="http://schemas.microsoft.com/office/drawing/2014/main" id="{BE78130A-A34D-426F-5E99-361083B4C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870" y="120402"/>
            <a:ext cx="7937362" cy="66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Table </a:t>
            </a:r>
            <a:r>
              <a:rPr lang="de-DE" alt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Contents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General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Principles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Concept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Architectures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Formalism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Denotators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Simple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Compound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Implementation on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Rubato Software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IRCAM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crisis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General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Addresses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Hyergestures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Hypercompositions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Escher Theorems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Music Theory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Compositions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889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42" name="Text Box 2">
            <a:extLst>
              <a:ext uri="{FF2B5EF4-FFF2-40B4-BE49-F238E27FC236}">
                <a16:creationId xmlns:a16="http://schemas.microsoft.com/office/drawing/2014/main" id="{D0B1F1F4-79BC-A755-D7C4-50BEE8BEF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863" y="274638"/>
            <a:ext cx="4403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&lt;form_name&gt;&lt;type&gt;(coordinator)</a:t>
            </a:r>
            <a:endParaRPr lang="en-US" altLang="en-US" sz="24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F62BCB23-9CF8-C756-BEC5-0749C17B15D6}"/>
              </a:ext>
            </a:extLst>
          </p:cNvPr>
          <p:cNvGrpSpPr>
            <a:grpSpLocks/>
          </p:cNvGrpSpPr>
          <p:nvPr/>
        </p:nvGrpSpPr>
        <p:grpSpPr bwMode="auto">
          <a:xfrm>
            <a:off x="1679575" y="722313"/>
            <a:ext cx="1300163" cy="2025650"/>
            <a:chOff x="216" y="455"/>
            <a:chExt cx="756" cy="1276"/>
          </a:xfrm>
        </p:grpSpPr>
        <p:sp>
          <p:nvSpPr>
            <p:cNvPr id="16412" name="AutoShape 4">
              <a:extLst>
                <a:ext uri="{FF2B5EF4-FFF2-40B4-BE49-F238E27FC236}">
                  <a16:creationId xmlns:a16="http://schemas.microsoft.com/office/drawing/2014/main" id="{EBE233C1-C64B-38AB-BFEA-F71EE1145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" y="455"/>
              <a:ext cx="197" cy="739"/>
            </a:xfrm>
            <a:prstGeom prst="downArrow">
              <a:avLst>
                <a:gd name="adj1" fmla="val 24870"/>
                <a:gd name="adj2" fmla="val 93903"/>
              </a:avLst>
            </a:prstGeom>
            <a:gradFill rotWithShape="0">
              <a:gsLst>
                <a:gs pos="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0645" name="Text Box 5">
              <a:extLst>
                <a:ext uri="{FF2B5EF4-FFF2-40B4-BE49-F238E27FC236}">
                  <a16:creationId xmlns:a16="http://schemas.microsoft.com/office/drawing/2014/main" id="{E35D12F3-03B2-21E9-1200-5BB4FA2F0F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" y="1213"/>
              <a:ext cx="75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defTabSz="8604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 defTabSz="8604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24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example:</a:t>
              </a:r>
              <a:endPara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  <a:p>
              <a:pPr>
                <a:defRPr/>
              </a:pPr>
              <a:r>
                <a:rPr lang="en-US" altLang="en-US" sz="240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‘Pitch’</a:t>
              </a:r>
              <a:endPara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</p:grpSp>
      <p:sp>
        <p:nvSpPr>
          <p:cNvPr id="880646" name="Text Box 6">
            <a:extLst>
              <a:ext uri="{FF2B5EF4-FFF2-40B4-BE49-F238E27FC236}">
                <a16:creationId xmlns:a16="http://schemas.microsoft.com/office/drawing/2014/main" id="{5DCE334F-1144-B09E-0A7D-9CEDBD0D9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88" y="3606800"/>
            <a:ext cx="5916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&lt;denotator_name&gt;</a:t>
            </a:r>
            <a:r>
              <a:rPr lang="en-US" sz="240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&lt;form_name&gt;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(coordinates) </a:t>
            </a:r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id="{2A368E19-5236-088D-7124-6E7414AB6ED8}"/>
              </a:ext>
            </a:extLst>
          </p:cNvPr>
          <p:cNvGrpSpPr>
            <a:grpSpLocks/>
          </p:cNvGrpSpPr>
          <p:nvPr/>
        </p:nvGrpSpPr>
        <p:grpSpPr bwMode="auto">
          <a:xfrm>
            <a:off x="1679575" y="4021138"/>
            <a:ext cx="1452563" cy="2025650"/>
            <a:chOff x="216" y="2533"/>
            <a:chExt cx="844" cy="1276"/>
          </a:xfrm>
        </p:grpSpPr>
        <p:sp>
          <p:nvSpPr>
            <p:cNvPr id="16410" name="AutoShape 8">
              <a:extLst>
                <a:ext uri="{FF2B5EF4-FFF2-40B4-BE49-F238E27FC236}">
                  <a16:creationId xmlns:a16="http://schemas.microsoft.com/office/drawing/2014/main" id="{C1C7212E-B2DB-50DD-E3D4-0FDE67432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" y="2533"/>
              <a:ext cx="197" cy="739"/>
            </a:xfrm>
            <a:prstGeom prst="downArrow">
              <a:avLst>
                <a:gd name="adj1" fmla="val 24870"/>
                <a:gd name="adj2" fmla="val 93903"/>
              </a:avLst>
            </a:prstGeom>
            <a:gradFill rotWithShape="0">
              <a:gsLst>
                <a:gs pos="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0649" name="Text Box 9">
              <a:extLst>
                <a:ext uri="{FF2B5EF4-FFF2-40B4-BE49-F238E27FC236}">
                  <a16:creationId xmlns:a16="http://schemas.microsoft.com/office/drawing/2014/main" id="{96FA7361-9DA1-EFD5-95A6-787493CF28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" y="3291"/>
              <a:ext cx="844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24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example:</a:t>
              </a:r>
              <a:endPara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  <a:p>
              <a:pPr>
                <a:defRPr/>
              </a:pPr>
              <a:r>
                <a:rPr lang="en-US" altLang="en-US" sz="2400">
                  <a:solidFill>
                    <a:schemeClr val="tx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‘thisPitch’</a:t>
              </a:r>
              <a:endPara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</p:grpSp>
      <p:grpSp>
        <p:nvGrpSpPr>
          <p:cNvPr id="4" name="Group 10">
            <a:extLst>
              <a:ext uri="{FF2B5EF4-FFF2-40B4-BE49-F238E27FC236}">
                <a16:creationId xmlns:a16="http://schemas.microsoft.com/office/drawing/2014/main" id="{F32609B1-2ED3-3F77-3BF4-DDC1B3A3CFB2}"/>
              </a:ext>
            </a:extLst>
          </p:cNvPr>
          <p:cNvGrpSpPr>
            <a:grpSpLocks/>
          </p:cNvGrpSpPr>
          <p:nvPr/>
        </p:nvGrpSpPr>
        <p:grpSpPr bwMode="auto">
          <a:xfrm>
            <a:off x="5087938" y="669925"/>
            <a:ext cx="4670425" cy="893763"/>
            <a:chOff x="3205" y="422"/>
            <a:chExt cx="2942" cy="563"/>
          </a:xfrm>
        </p:grpSpPr>
        <p:sp>
          <p:nvSpPr>
            <p:cNvPr id="880651" name="Text Box 11">
              <a:extLst>
                <a:ext uri="{FF2B5EF4-FFF2-40B4-BE49-F238E27FC236}">
                  <a16:creationId xmlns:a16="http://schemas.microsoft.com/office/drawing/2014/main" id="{20014813-1DFB-5546-5362-11D7C0E2A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5" y="697"/>
              <a:ext cx="294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A = integers </a:t>
              </a:r>
              <a:r>
                <a:rPr lang="de-CH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Math5" pitchFamily="2" charset="0"/>
                </a:rPr>
                <a:t>Ÿ </a:t>
              </a:r>
              <a:r>
                <a:rPr lang="de-CH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=</a:t>
              </a:r>
              <a:r>
                <a:rPr lang="de-CH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Math5" pitchFamily="2" charset="0"/>
                </a:rPr>
                <a:t> </a:t>
              </a:r>
              <a:r>
                <a:rPr lang="de-CH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{...-2,-1,0,1,2,3,...}</a:t>
              </a:r>
              <a:endPara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16409" name="AutoShape 12">
              <a:extLst>
                <a:ext uri="{FF2B5EF4-FFF2-40B4-BE49-F238E27FC236}">
                  <a16:creationId xmlns:a16="http://schemas.microsoft.com/office/drawing/2014/main" id="{4DD8788B-3B8B-6324-7719-24C918C03B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3" y="422"/>
              <a:ext cx="173" cy="321"/>
            </a:xfrm>
            <a:prstGeom prst="downArrow">
              <a:avLst>
                <a:gd name="adj1" fmla="val 24870"/>
                <a:gd name="adj2" fmla="val 46447"/>
              </a:avLst>
            </a:prstGeom>
            <a:gradFill rotWithShape="0">
              <a:gsLst>
                <a:gs pos="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F4A7CCC1-838B-B893-7D83-9C4F7D4D7F7D}"/>
              </a:ext>
            </a:extLst>
          </p:cNvPr>
          <p:cNvGrpSpPr>
            <a:grpSpLocks/>
          </p:cNvGrpSpPr>
          <p:nvPr/>
        </p:nvGrpSpPr>
        <p:grpSpPr bwMode="auto">
          <a:xfrm>
            <a:off x="4991100" y="4006850"/>
            <a:ext cx="2889250" cy="2346325"/>
            <a:chOff x="1914" y="2524"/>
            <a:chExt cx="1680" cy="1478"/>
          </a:xfrm>
        </p:grpSpPr>
        <p:grpSp>
          <p:nvGrpSpPr>
            <p:cNvPr id="16404" name="Group 15">
              <a:extLst>
                <a:ext uri="{FF2B5EF4-FFF2-40B4-BE49-F238E27FC236}">
                  <a16:creationId xmlns:a16="http://schemas.microsoft.com/office/drawing/2014/main" id="{A3032C22-03FC-BECA-7085-AB7F38527C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4" y="2524"/>
              <a:ext cx="1680" cy="1478"/>
              <a:chOff x="1914" y="2524"/>
              <a:chExt cx="1680" cy="1478"/>
            </a:xfrm>
          </p:grpSpPr>
          <p:sp>
            <p:nvSpPr>
              <p:cNvPr id="880656" name="Text Box 16">
                <a:extLst>
                  <a:ext uri="{FF2B5EF4-FFF2-40B4-BE49-F238E27FC236}">
                    <a16:creationId xmlns:a16="http://schemas.microsoft.com/office/drawing/2014/main" id="{C8DD4F1E-AE57-9D88-47A4-4C6B30089D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14" y="2794"/>
                <a:ext cx="1680" cy="1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altLang="en-US" sz="24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integer number</a:t>
                </a:r>
                <a:endParaRPr lang="en-US" altLang="en-US" sz="240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endParaRPr>
              </a:p>
              <a:p>
                <a:pPr>
                  <a:defRPr/>
                </a:pPr>
                <a:r>
                  <a:rPr lang="de-CH" altLang="en-US" sz="24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from</a:t>
                </a:r>
                <a:r>
                  <a:rPr lang="de-CH" altLang="en-US" sz="24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Math5" pitchFamily="2" charset="0"/>
                  </a:rPr>
                  <a:t> Ÿ</a:t>
                </a:r>
                <a:br>
                  <a:rPr lang="de-CH" altLang="en-US" sz="24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Math5" pitchFamily="2" charset="0"/>
                  </a:rPr>
                </a:br>
                <a:endParaRPr lang="en-US" altLang="en-US" sz="240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endParaRPr>
              </a:p>
              <a:p>
                <a:pPr>
                  <a:defRPr/>
                </a:pPr>
                <a:r>
                  <a:rPr lang="en-US" altLang="en-US" sz="2400" i="1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example:</a:t>
                </a:r>
                <a:endParaRPr lang="en-US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endParaRPr>
              </a:p>
              <a:p>
                <a:pPr>
                  <a:defRPr/>
                </a:pPr>
                <a:r>
                  <a:rPr lang="en-US" altLang="en-US" sz="2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b-flat ~ 58</a:t>
                </a:r>
              </a:p>
            </p:txBody>
          </p:sp>
          <p:sp>
            <p:nvSpPr>
              <p:cNvPr id="16407" name="AutoShape 17">
                <a:extLst>
                  <a:ext uri="{FF2B5EF4-FFF2-40B4-BE49-F238E27FC236}">
                    <a16:creationId xmlns:a16="http://schemas.microsoft.com/office/drawing/2014/main" id="{9A3AFBB1-FE98-3122-2CA0-9EB2A01DD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5" y="2524"/>
                <a:ext cx="180" cy="321"/>
              </a:xfrm>
              <a:prstGeom prst="downArrow">
                <a:avLst>
                  <a:gd name="adj1" fmla="val 24870"/>
                  <a:gd name="adj2" fmla="val 44641"/>
                </a:avLst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tx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880658" name="Text Box 18">
              <a:extLst>
                <a:ext uri="{FF2B5EF4-FFF2-40B4-BE49-F238E27FC236}">
                  <a16:creationId xmlns:a16="http://schemas.microsoft.com/office/drawing/2014/main" id="{F7B93182-AD94-060D-5AE7-6E1E5930EF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1" y="3093"/>
              <a:ext cx="1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de-CH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th5" charset="0"/>
                <a:ea typeface="+mn-ea"/>
              </a:endParaRPr>
            </a:p>
          </p:txBody>
        </p:sp>
      </p:grpSp>
      <p:grpSp>
        <p:nvGrpSpPr>
          <p:cNvPr id="7" name="Group 19">
            <a:extLst>
              <a:ext uri="{FF2B5EF4-FFF2-40B4-BE49-F238E27FC236}">
                <a16:creationId xmlns:a16="http://schemas.microsoft.com/office/drawing/2014/main" id="{42CA8921-C5E1-C6DC-4F16-0B4F582922FA}"/>
              </a:ext>
            </a:extLst>
          </p:cNvPr>
          <p:cNvGrpSpPr>
            <a:grpSpLocks/>
          </p:cNvGrpSpPr>
          <p:nvPr/>
        </p:nvGrpSpPr>
        <p:grpSpPr bwMode="auto">
          <a:xfrm>
            <a:off x="3654425" y="739775"/>
            <a:ext cx="3487738" cy="2684463"/>
            <a:chOff x="2302" y="466"/>
            <a:chExt cx="2197" cy="1691"/>
          </a:xfrm>
        </p:grpSpPr>
        <p:sp>
          <p:nvSpPr>
            <p:cNvPr id="16400" name="AutoShape 20">
              <a:extLst>
                <a:ext uri="{FF2B5EF4-FFF2-40B4-BE49-F238E27FC236}">
                  <a16:creationId xmlns:a16="http://schemas.microsoft.com/office/drawing/2014/main" id="{AF74DAC4-3E1B-0583-5F46-62AA950D1F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929" y="839"/>
              <a:ext cx="1691" cy="94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19842 h 21600"/>
                <a:gd name="T20" fmla="*/ 18419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672" y="0"/>
                  </a:moveTo>
                  <a:lnTo>
                    <a:pt x="13743" y="4880"/>
                  </a:lnTo>
                  <a:lnTo>
                    <a:pt x="16919" y="4880"/>
                  </a:lnTo>
                  <a:lnTo>
                    <a:pt x="16919" y="19836"/>
                  </a:lnTo>
                  <a:lnTo>
                    <a:pt x="0" y="19836"/>
                  </a:lnTo>
                  <a:lnTo>
                    <a:pt x="0" y="21600"/>
                  </a:lnTo>
                  <a:lnTo>
                    <a:pt x="18424" y="21600"/>
                  </a:lnTo>
                  <a:lnTo>
                    <a:pt x="18424" y="4880"/>
                  </a:lnTo>
                  <a:lnTo>
                    <a:pt x="21600" y="4880"/>
                  </a:lnTo>
                  <a:lnTo>
                    <a:pt x="17672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FF"/>
                </a:gs>
                <a:gs pos="100000">
                  <a:schemeClr val="tx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401" name="Group 21">
              <a:extLst>
                <a:ext uri="{FF2B5EF4-FFF2-40B4-BE49-F238E27FC236}">
                  <a16:creationId xmlns:a16="http://schemas.microsoft.com/office/drawing/2014/main" id="{F4B95BCC-6C6C-DB02-B4E8-D800D6F26D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31" y="1674"/>
              <a:ext cx="1168" cy="444"/>
              <a:chOff x="4390" y="1863"/>
              <a:chExt cx="1079" cy="444"/>
            </a:xfrm>
          </p:grpSpPr>
          <p:sp>
            <p:nvSpPr>
              <p:cNvPr id="880662" name="AutoShape 22">
                <a:extLst>
                  <a:ext uri="{FF2B5EF4-FFF2-40B4-BE49-F238E27FC236}">
                    <a16:creationId xmlns:a16="http://schemas.microsoft.com/office/drawing/2014/main" id="{8E120442-18B8-D5F0-46B8-599A6120EF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0" y="1863"/>
                <a:ext cx="1079" cy="444"/>
              </a:xfrm>
              <a:prstGeom prst="can">
                <a:avLst>
                  <a:gd name="adj" fmla="val 25000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de-CH" sz="24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</a:endParaRPr>
              </a:p>
            </p:txBody>
          </p:sp>
          <p:sp>
            <p:nvSpPr>
              <p:cNvPr id="880663" name="Text Box 23">
                <a:extLst>
                  <a:ext uri="{FF2B5EF4-FFF2-40B4-BE49-F238E27FC236}">
                    <a16:creationId xmlns:a16="http://schemas.microsoft.com/office/drawing/2014/main" id="{C5B3C7DA-5C06-DC29-0204-BE19ED648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45" y="1996"/>
                <a:ext cx="629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altLang="en-US" sz="2400" b="1"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Simple</a:t>
                </a:r>
                <a:endParaRPr lang="de-CH" altLang="en-US" sz="24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endParaRPr>
              </a:p>
            </p:txBody>
          </p:sp>
        </p:grpSp>
      </p:grpSp>
      <p:sp>
        <p:nvSpPr>
          <p:cNvPr id="880667" name="Freeform 27">
            <a:extLst>
              <a:ext uri="{FF2B5EF4-FFF2-40B4-BE49-F238E27FC236}">
                <a16:creationId xmlns:a16="http://schemas.microsoft.com/office/drawing/2014/main" id="{0116BA6C-9EAA-7557-C233-58D2FDD0EB4B}"/>
              </a:ext>
            </a:extLst>
          </p:cNvPr>
          <p:cNvSpPr>
            <a:spLocks/>
          </p:cNvSpPr>
          <p:nvPr/>
        </p:nvSpPr>
        <p:spPr bwMode="auto">
          <a:xfrm>
            <a:off x="2155825" y="2689225"/>
            <a:ext cx="1700213" cy="973138"/>
          </a:xfrm>
          <a:custGeom>
            <a:avLst/>
            <a:gdLst>
              <a:gd name="T0" fmla="*/ 2147483646 w 1071"/>
              <a:gd name="T1" fmla="*/ 0 h 613"/>
              <a:gd name="T2" fmla="*/ 2147483646 w 1071"/>
              <a:gd name="T3" fmla="*/ 2147483646 h 613"/>
              <a:gd name="T4" fmla="*/ 2147483646 w 1071"/>
              <a:gd name="T5" fmla="*/ 2147483646 h 613"/>
              <a:gd name="T6" fmla="*/ 2147483646 w 1071"/>
              <a:gd name="T7" fmla="*/ 2147483646 h 613"/>
              <a:gd name="T8" fmla="*/ 2147483646 w 1071"/>
              <a:gd name="T9" fmla="*/ 2147483646 h 6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1"/>
              <a:gd name="T16" fmla="*/ 0 h 613"/>
              <a:gd name="T17" fmla="*/ 1071 w 1071"/>
              <a:gd name="T18" fmla="*/ 613 h 6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1" h="613">
                <a:moveTo>
                  <a:pt x="49" y="0"/>
                </a:moveTo>
                <a:cubicBezTo>
                  <a:pt x="24" y="48"/>
                  <a:pt x="0" y="96"/>
                  <a:pt x="61" y="146"/>
                </a:cubicBezTo>
                <a:cubicBezTo>
                  <a:pt x="122" y="196"/>
                  <a:pt x="276" y="261"/>
                  <a:pt x="417" y="297"/>
                </a:cubicBezTo>
                <a:cubicBezTo>
                  <a:pt x="558" y="333"/>
                  <a:pt x="799" y="309"/>
                  <a:pt x="908" y="362"/>
                </a:cubicBezTo>
                <a:cubicBezTo>
                  <a:pt x="1017" y="415"/>
                  <a:pt x="1044" y="514"/>
                  <a:pt x="1071" y="613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29">
            <a:extLst>
              <a:ext uri="{FF2B5EF4-FFF2-40B4-BE49-F238E27FC236}">
                <a16:creationId xmlns:a16="http://schemas.microsoft.com/office/drawing/2014/main" id="{8D2E09A8-6D03-9D25-3BD4-719F86184D13}"/>
              </a:ext>
            </a:extLst>
          </p:cNvPr>
          <p:cNvGrpSpPr>
            <a:grpSpLocks/>
          </p:cNvGrpSpPr>
          <p:nvPr/>
        </p:nvGrpSpPr>
        <p:grpSpPr bwMode="auto">
          <a:xfrm>
            <a:off x="7350125" y="4137025"/>
            <a:ext cx="2365375" cy="1944688"/>
            <a:chOff x="4630" y="2606"/>
            <a:chExt cx="1490" cy="1225"/>
          </a:xfrm>
        </p:grpSpPr>
        <p:pic>
          <p:nvPicPr>
            <p:cNvPr id="880653" name="Picture 13" descr="integer.jpg                                                    00001571Macintosh HD                   B378B6AB:">
              <a:extLst>
                <a:ext uri="{FF2B5EF4-FFF2-40B4-BE49-F238E27FC236}">
                  <a16:creationId xmlns:a16="http://schemas.microsoft.com/office/drawing/2014/main" id="{007CFC7B-9014-88EE-5BEE-B25D7CE4CC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30" y="2606"/>
              <a:ext cx="1490" cy="1225"/>
            </a:xfrm>
            <a:prstGeom prst="rect">
              <a:avLst/>
            </a:prstGeom>
            <a:noFill/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16399" name="Rectangle 28">
              <a:extLst>
                <a:ext uri="{FF2B5EF4-FFF2-40B4-BE49-F238E27FC236}">
                  <a16:creationId xmlns:a16="http://schemas.microsoft.com/office/drawing/2014/main" id="{7C11C576-C2E5-C67D-6477-E981931AB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2" y="2622"/>
              <a:ext cx="123" cy="1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880670" name="Text Box 30">
            <a:extLst>
              <a:ext uri="{FF2B5EF4-FFF2-40B4-BE49-F238E27FC236}">
                <a16:creationId xmlns:a16="http://schemas.microsoft.com/office/drawing/2014/main" id="{F836CDCE-89B6-152F-943A-D414512B9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6475" y="68263"/>
            <a:ext cx="1055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Simple</a:t>
            </a:r>
            <a:endParaRPr lang="de-DE" altLang="en-US" sz="24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  <p:grpSp>
        <p:nvGrpSpPr>
          <p:cNvPr id="10" name="Group 36">
            <a:extLst>
              <a:ext uri="{FF2B5EF4-FFF2-40B4-BE49-F238E27FC236}">
                <a16:creationId xmlns:a16="http://schemas.microsoft.com/office/drawing/2014/main" id="{F04F6854-B347-EBF2-802C-8ACAD710BBE3}"/>
              </a:ext>
            </a:extLst>
          </p:cNvPr>
          <p:cNvGrpSpPr>
            <a:grpSpLocks/>
          </p:cNvGrpSpPr>
          <p:nvPr/>
        </p:nvGrpSpPr>
        <p:grpSpPr bwMode="auto">
          <a:xfrm>
            <a:off x="6294438" y="5349875"/>
            <a:ext cx="3194050" cy="592138"/>
            <a:chOff x="3965" y="3370"/>
            <a:chExt cx="2012" cy="373"/>
          </a:xfrm>
        </p:grpSpPr>
        <p:sp>
          <p:nvSpPr>
            <p:cNvPr id="16396" name="Line 34">
              <a:extLst>
                <a:ext uri="{FF2B5EF4-FFF2-40B4-BE49-F238E27FC236}">
                  <a16:creationId xmlns:a16="http://schemas.microsoft.com/office/drawing/2014/main" id="{A73E137B-F1AD-797B-2AF1-7C0CC3B4C7D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5228" y="2733"/>
              <a:ext cx="0" cy="149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7" name="AutoShape 35">
              <a:extLst>
                <a:ext uri="{FF2B5EF4-FFF2-40B4-BE49-F238E27FC236}">
                  <a16:creationId xmlns:a16="http://schemas.microsoft.com/office/drawing/2014/main" id="{DF61AC08-B823-8CA6-BA23-B1724D355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5" y="3370"/>
              <a:ext cx="438" cy="3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2427 w 21600"/>
                <a:gd name="T13" fmla="*/ 4922 h 21600"/>
                <a:gd name="T14" fmla="*/ 20416 w 21600"/>
                <a:gd name="T15" fmla="*/ 723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56" y="0"/>
                  </a:lnTo>
                  <a:lnTo>
                    <a:pt x="15156" y="4944"/>
                  </a:lnTo>
                  <a:lnTo>
                    <a:pt x="12427" y="4944"/>
                  </a:lnTo>
                  <a:cubicBezTo>
                    <a:pt x="5564" y="4944"/>
                    <a:pt x="0" y="8174"/>
                    <a:pt x="0" y="12158"/>
                  </a:cubicBezTo>
                  <a:lnTo>
                    <a:pt x="0" y="21600"/>
                  </a:lnTo>
                  <a:lnTo>
                    <a:pt x="2320" y="21600"/>
                  </a:lnTo>
                  <a:lnTo>
                    <a:pt x="2320" y="12158"/>
                  </a:lnTo>
                  <a:cubicBezTo>
                    <a:pt x="2320" y="9428"/>
                    <a:pt x="6845" y="7214"/>
                    <a:pt x="12427" y="7214"/>
                  </a:cubicBezTo>
                  <a:lnTo>
                    <a:pt x="15156" y="7214"/>
                  </a:lnTo>
                  <a:lnTo>
                    <a:pt x="1515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FF02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80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0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0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80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80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80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80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80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80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80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80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80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42" grpId="0" autoUpdateAnimBg="0"/>
      <p:bldP spid="880646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02" name="Text Box 2">
            <a:extLst>
              <a:ext uri="{FF2B5EF4-FFF2-40B4-BE49-F238E27FC236}">
                <a16:creationId xmlns:a16="http://schemas.microsoft.com/office/drawing/2014/main" id="{8DD2FEB5-8599-FCBC-2316-AE2809C4C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863" y="274638"/>
            <a:ext cx="4403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&lt;form_name&gt;&lt;type&gt;(coordinator)</a:t>
            </a:r>
            <a:endParaRPr lang="en-US" altLang="en-US" sz="24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8BA31890-7AF7-601C-CE88-1A3FE260F432}"/>
              </a:ext>
            </a:extLst>
          </p:cNvPr>
          <p:cNvGrpSpPr>
            <a:grpSpLocks/>
          </p:cNvGrpSpPr>
          <p:nvPr/>
        </p:nvGrpSpPr>
        <p:grpSpPr bwMode="auto">
          <a:xfrm>
            <a:off x="5087938" y="669925"/>
            <a:ext cx="4513262" cy="1258888"/>
            <a:chOff x="2139" y="422"/>
            <a:chExt cx="2626" cy="793"/>
          </a:xfrm>
        </p:grpSpPr>
        <p:sp>
          <p:nvSpPr>
            <p:cNvPr id="896004" name="Text Box 4">
              <a:extLst>
                <a:ext uri="{FF2B5EF4-FFF2-40B4-BE49-F238E27FC236}">
                  <a16:creationId xmlns:a16="http://schemas.microsoft.com/office/drawing/2014/main" id="{DE878EE1-7B1C-E72C-EB06-D8B93F43CE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9" y="697"/>
              <a:ext cx="262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A module </a:t>
              </a:r>
              <a:r>
                <a:rPr lang="en-US" sz="2400" b="1" i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</a:rPr>
                <a:t>M</a:t>
              </a:r>
              <a:r>
                <a:rPr 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 over a ring </a:t>
              </a:r>
              <a:r>
                <a:rPr lang="en-US" sz="2400" b="1" i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</a:rPr>
                <a:t>R</a:t>
              </a:r>
              <a:r>
                <a:rPr 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 (e.g., a real vector space)</a:t>
              </a:r>
            </a:p>
          </p:txBody>
        </p:sp>
        <p:sp>
          <p:nvSpPr>
            <p:cNvPr id="19467" name="AutoShape 5">
              <a:extLst>
                <a:ext uri="{FF2B5EF4-FFF2-40B4-BE49-F238E27FC236}">
                  <a16:creationId xmlns:a16="http://schemas.microsoft.com/office/drawing/2014/main" id="{529486EE-9F64-A05B-4C45-F3D53F134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2" y="422"/>
              <a:ext cx="160" cy="321"/>
            </a:xfrm>
            <a:prstGeom prst="downArrow">
              <a:avLst>
                <a:gd name="adj1" fmla="val 24870"/>
                <a:gd name="adj2" fmla="val 50221"/>
              </a:avLst>
            </a:prstGeom>
            <a:gradFill rotWithShape="0">
              <a:gsLst>
                <a:gs pos="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3" name="Group 6">
            <a:extLst>
              <a:ext uri="{FF2B5EF4-FFF2-40B4-BE49-F238E27FC236}">
                <a16:creationId xmlns:a16="http://schemas.microsoft.com/office/drawing/2014/main" id="{351E7450-3B60-7F82-72E5-3AEB996DBC37}"/>
              </a:ext>
            </a:extLst>
          </p:cNvPr>
          <p:cNvGrpSpPr>
            <a:grpSpLocks/>
          </p:cNvGrpSpPr>
          <p:nvPr/>
        </p:nvGrpSpPr>
        <p:grpSpPr bwMode="auto">
          <a:xfrm>
            <a:off x="3654425" y="739775"/>
            <a:ext cx="3487738" cy="2286000"/>
            <a:chOff x="2436" y="466"/>
            <a:chExt cx="2029" cy="1440"/>
          </a:xfrm>
        </p:grpSpPr>
        <p:sp>
          <p:nvSpPr>
            <p:cNvPr id="19462" name="AutoShape 7">
              <a:extLst>
                <a:ext uri="{FF2B5EF4-FFF2-40B4-BE49-F238E27FC236}">
                  <a16:creationId xmlns:a16="http://schemas.microsoft.com/office/drawing/2014/main" id="{DF5E66B6-3898-40AF-2221-E52328E347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153" y="749"/>
              <a:ext cx="1440" cy="87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19845 h 21600"/>
                <a:gd name="T20" fmla="*/ 1842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672" y="0"/>
                  </a:moveTo>
                  <a:lnTo>
                    <a:pt x="13743" y="4880"/>
                  </a:lnTo>
                  <a:lnTo>
                    <a:pt x="16919" y="4880"/>
                  </a:lnTo>
                  <a:lnTo>
                    <a:pt x="16919" y="19836"/>
                  </a:lnTo>
                  <a:lnTo>
                    <a:pt x="0" y="19836"/>
                  </a:lnTo>
                  <a:lnTo>
                    <a:pt x="0" y="21600"/>
                  </a:lnTo>
                  <a:lnTo>
                    <a:pt x="18424" y="21600"/>
                  </a:lnTo>
                  <a:lnTo>
                    <a:pt x="18424" y="4880"/>
                  </a:lnTo>
                  <a:lnTo>
                    <a:pt x="21600" y="4880"/>
                  </a:lnTo>
                  <a:lnTo>
                    <a:pt x="17672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FF"/>
                </a:gs>
                <a:gs pos="100000">
                  <a:schemeClr val="tx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9463" name="Group 8">
              <a:extLst>
                <a:ext uri="{FF2B5EF4-FFF2-40B4-BE49-F238E27FC236}">
                  <a16:creationId xmlns:a16="http://schemas.microsoft.com/office/drawing/2014/main" id="{1F3A278D-49A8-402C-8473-6D9B263BCF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86" y="1423"/>
              <a:ext cx="1079" cy="444"/>
              <a:chOff x="4390" y="1863"/>
              <a:chExt cx="1079" cy="444"/>
            </a:xfrm>
          </p:grpSpPr>
          <p:sp>
            <p:nvSpPr>
              <p:cNvPr id="896009" name="AutoShape 9">
                <a:extLst>
                  <a:ext uri="{FF2B5EF4-FFF2-40B4-BE49-F238E27FC236}">
                    <a16:creationId xmlns:a16="http://schemas.microsoft.com/office/drawing/2014/main" id="{8914D136-15AE-7F4C-2C9D-3E987C33B9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0" y="1863"/>
                <a:ext cx="1079" cy="444"/>
              </a:xfrm>
              <a:prstGeom prst="can">
                <a:avLst>
                  <a:gd name="adj" fmla="val 25000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de-CH" sz="24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</a:endParaRPr>
              </a:p>
            </p:txBody>
          </p:sp>
          <p:sp>
            <p:nvSpPr>
              <p:cNvPr id="896010" name="Text Box 10">
                <a:extLst>
                  <a:ext uri="{FF2B5EF4-FFF2-40B4-BE49-F238E27FC236}">
                    <a16:creationId xmlns:a16="http://schemas.microsoft.com/office/drawing/2014/main" id="{CA1CA6F6-7413-B2FD-1594-99A2C868C1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45" y="1996"/>
                <a:ext cx="629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altLang="en-US" sz="2400" b="1"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Simple</a:t>
                </a:r>
                <a:endParaRPr lang="de-CH" altLang="en-US" sz="24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endParaRPr>
              </a:p>
            </p:txBody>
          </p:sp>
        </p:grpSp>
      </p:grpSp>
      <p:sp>
        <p:nvSpPr>
          <p:cNvPr id="896011" name="Text Box 11">
            <a:extLst>
              <a:ext uri="{FF2B5EF4-FFF2-40B4-BE49-F238E27FC236}">
                <a16:creationId xmlns:a16="http://schemas.microsoft.com/office/drawing/2014/main" id="{6A160EE7-8D4F-693E-3463-127F940A9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838" y="3106738"/>
            <a:ext cx="8186737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Examples:</a:t>
            </a:r>
            <a:b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endParaRPr lang="en-US" altLang="en-US" sz="24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lnSpc>
                <a:spcPct val="110000"/>
              </a:lnSpc>
              <a:buFontTx/>
              <a:buChar char="•"/>
              <a:defRPr/>
            </a:pP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	M = </a:t>
            </a: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</a:t>
            </a: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Math5" pitchFamily="2" charset="0"/>
                <a:sym typeface="Symbol" pitchFamily="2" charset="2"/>
              </a:rPr>
              <a:t>—</a:t>
            </a:r>
            <a:r>
              <a:rPr lang="en-US" altLang="en-US" sz="2400" baseline="30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3</a:t>
            </a: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space for space music description</a:t>
            </a:r>
          </a:p>
          <a:p>
            <a:pPr>
              <a:lnSpc>
                <a:spcPct val="110000"/>
              </a:lnSpc>
              <a:buFontTx/>
              <a:buChar char="•"/>
              <a:defRPr/>
            </a:pP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	M = </a:t>
            </a: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Math5" pitchFamily="2" charset="0"/>
                <a:sym typeface="Symbol" pitchFamily="2" charset="2"/>
              </a:rPr>
              <a:t>–</a:t>
            </a:r>
            <a:r>
              <a:rPr lang="en-US" altLang="en-US" sz="2400" baseline="30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3 </a:t>
            </a: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pitch space o.log(2) + f.log(3) + t.log(5)</a:t>
            </a:r>
          </a:p>
          <a:p>
            <a:pPr>
              <a:lnSpc>
                <a:spcPct val="110000"/>
              </a:lnSpc>
              <a:buFontTx/>
              <a:buChar char="•"/>
              <a:defRPr/>
            </a:pP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	M = </a:t>
            </a: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Math5" pitchFamily="2" charset="0"/>
                <a:sym typeface="Symbol" pitchFamily="2" charset="2"/>
              </a:rPr>
              <a:t>Ÿ</a:t>
            </a:r>
            <a:r>
              <a:rPr lang="en-US" altLang="en-US" sz="24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12</a:t>
            </a: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,</a:t>
            </a:r>
            <a:r>
              <a:rPr lang="en-US" altLang="en-US" sz="24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 </a:t>
            </a: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Math5" pitchFamily="2" charset="0"/>
                <a:sym typeface="Symbol" pitchFamily="2" charset="2"/>
              </a:rPr>
              <a:t>Ÿ</a:t>
            </a:r>
            <a:r>
              <a:rPr lang="en-US" altLang="en-US" sz="24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3</a:t>
            </a: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,</a:t>
            </a:r>
            <a:r>
              <a:rPr lang="en-US" altLang="en-US" sz="24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 </a:t>
            </a: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Math5" pitchFamily="2" charset="0"/>
                <a:sym typeface="Symbol" pitchFamily="2" charset="2"/>
              </a:rPr>
              <a:t>Ÿ</a:t>
            </a:r>
            <a:r>
              <a:rPr lang="en-US" altLang="en-US" sz="24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4  </a:t>
            </a: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for pitch classes</a:t>
            </a:r>
            <a:r>
              <a:rPr lang="en-US" altLang="en-US" sz="24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</a:p>
          <a:p>
            <a:pPr>
              <a:lnSpc>
                <a:spcPct val="110000"/>
              </a:lnSpc>
              <a:buFontTx/>
              <a:buChar char="•"/>
              <a:defRPr/>
            </a:pP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	M =</a:t>
            </a:r>
            <a:r>
              <a:rPr lang="en-US" altLang="en-US" sz="24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Math5" pitchFamily="2" charset="0"/>
                <a:sym typeface="Symbol" pitchFamily="2" charset="2"/>
              </a:rPr>
              <a:t>Ÿ</a:t>
            </a:r>
            <a:r>
              <a:rPr lang="en-US" altLang="en-US" sz="24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</a:t>
            </a: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Math5" pitchFamily="2" charset="0"/>
                <a:sym typeface="Symbol" pitchFamily="2" charset="2"/>
              </a:rPr>
              <a:t>Ÿ</a:t>
            </a:r>
            <a:r>
              <a:rPr lang="en-US" altLang="en-US" sz="24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365 </a:t>
            </a: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</a:t>
            </a:r>
            <a:r>
              <a:rPr lang="en-US" altLang="en-US" sz="24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Math5" pitchFamily="2" charset="0"/>
                <a:sym typeface="Symbol" pitchFamily="2" charset="2"/>
              </a:rPr>
              <a:t>Ÿ</a:t>
            </a:r>
            <a:r>
              <a:rPr lang="en-US" altLang="en-US" sz="24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24 </a:t>
            </a: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</a:t>
            </a:r>
            <a:r>
              <a:rPr lang="en-US" altLang="en-US" sz="24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Math5" pitchFamily="2" charset="0"/>
                <a:sym typeface="Symbol" pitchFamily="2" charset="2"/>
              </a:rPr>
              <a:t>Ÿ</a:t>
            </a:r>
            <a:r>
              <a:rPr lang="en-US" altLang="en-US" sz="24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60 </a:t>
            </a: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</a:t>
            </a:r>
            <a:r>
              <a:rPr lang="en-US" altLang="en-US" sz="24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Math5" pitchFamily="2" charset="0"/>
                <a:sym typeface="Symbol" pitchFamily="2" charset="2"/>
              </a:rPr>
              <a:t>Ÿ</a:t>
            </a:r>
            <a:r>
              <a:rPr lang="en-US" altLang="en-US" sz="24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60 </a:t>
            </a: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</a:t>
            </a:r>
            <a:r>
              <a:rPr lang="en-US" altLang="en-US" sz="24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</a:t>
            </a: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Math5" pitchFamily="2" charset="0"/>
                <a:sym typeface="Symbol" pitchFamily="2" charset="2"/>
              </a:rPr>
              <a:t>Ÿ</a:t>
            </a:r>
            <a:r>
              <a:rPr lang="en-US" altLang="en-US" sz="24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28 </a:t>
            </a: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(y:d:h:m:s:fr) for time</a:t>
            </a:r>
          </a:p>
          <a:p>
            <a:pPr>
              <a:lnSpc>
                <a:spcPct val="110000"/>
              </a:lnSpc>
              <a:buFontTx/>
              <a:buChar char="•"/>
              <a:defRPr/>
            </a:pP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 	M = </a:t>
            </a: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Math5" pitchFamily="2" charset="0"/>
                <a:sym typeface="Symbol" pitchFamily="2" charset="2"/>
              </a:rPr>
              <a:t>¬</a:t>
            </a: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,</a:t>
            </a: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Math5" pitchFamily="2" charset="0"/>
                <a:sym typeface="Symbol" pitchFamily="2" charset="2"/>
              </a:rPr>
              <a:t>  </a:t>
            </a: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Polynomials R[X] etc. for sound, analysis, etc.</a:t>
            </a:r>
            <a:endParaRPr lang="de-DE" altLang="en-US" sz="24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  <a:sym typeface="Symbol" pitchFamily="2" charset="2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07BB67FB-4DB5-806E-6CED-1B4E3B6BC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2075" y="6262688"/>
            <a:ext cx="3692525" cy="4619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&lt;PitchClass&gt;&lt;Simple&gt;(</a:t>
            </a:r>
            <a:r>
              <a:rPr lang="en-US" alt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ath5" pitchFamily="2" charset="0"/>
                <a:sym typeface="Symbol" pitchFamily="2" charset="2"/>
              </a:rPr>
              <a:t>Ÿ</a:t>
            </a:r>
            <a:r>
              <a:rPr lang="en-US" altLang="en-US" sz="2400" baseline="-25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12</a:t>
            </a:r>
            <a:r>
              <a:rPr lang="en-US" alt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96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6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6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96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96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96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96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96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96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96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96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96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96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96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96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96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96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96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96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96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96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96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96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96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96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96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96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96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6002" grpId="0" autoUpdateAnimBg="0"/>
      <p:bldP spid="896011" grpId="0" build="p" autoUpdateAnimBg="0"/>
      <p:bldP spid="12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506" name="Text Box 2">
            <a:extLst>
              <a:ext uri="{FF2B5EF4-FFF2-40B4-BE49-F238E27FC236}">
                <a16:creationId xmlns:a16="http://schemas.microsoft.com/office/drawing/2014/main" id="{BE78130A-A34D-426F-5E99-361083B4C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870" y="120402"/>
            <a:ext cx="7937362" cy="66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Table </a:t>
            </a:r>
            <a:r>
              <a:rPr lang="de-DE" alt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Contents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General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Principles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Concept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Architectures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Formalism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Denotators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Simple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Compound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Implementation on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Rubato Software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IRCAM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crisis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General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Addresses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Hyergestures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Hypercompositions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Escher Theorems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Music Theory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Compositions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834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>
            <a:extLst>
              <a:ext uri="{FF2B5EF4-FFF2-40B4-BE49-F238E27FC236}">
                <a16:creationId xmlns:a16="http://schemas.microsoft.com/office/drawing/2014/main" id="{82890998-226A-C2FD-E78E-8D879B6F4FDA}"/>
              </a:ext>
            </a:extLst>
          </p:cNvPr>
          <p:cNvGrpSpPr>
            <a:grpSpLocks/>
          </p:cNvGrpSpPr>
          <p:nvPr/>
        </p:nvGrpSpPr>
        <p:grpSpPr bwMode="auto">
          <a:xfrm>
            <a:off x="2800350" y="1268413"/>
            <a:ext cx="5541963" cy="5464175"/>
            <a:chOff x="1764" y="799"/>
            <a:chExt cx="3491" cy="3442"/>
          </a:xfrm>
        </p:grpSpPr>
        <p:grpSp>
          <p:nvGrpSpPr>
            <p:cNvPr id="20483" name="Group 18">
              <a:extLst>
                <a:ext uri="{FF2B5EF4-FFF2-40B4-BE49-F238E27FC236}">
                  <a16:creationId xmlns:a16="http://schemas.microsoft.com/office/drawing/2014/main" id="{C99DB4BD-D9B6-759C-18BC-84E2AEA254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64" y="799"/>
              <a:ext cx="3491" cy="3442"/>
              <a:chOff x="1764" y="799"/>
              <a:chExt cx="3491" cy="3442"/>
            </a:xfrm>
          </p:grpSpPr>
          <p:grpSp>
            <p:nvGrpSpPr>
              <p:cNvPr id="20485" name="Group 4">
                <a:extLst>
                  <a:ext uri="{FF2B5EF4-FFF2-40B4-BE49-F238E27FC236}">
                    <a16:creationId xmlns:a16="http://schemas.microsoft.com/office/drawing/2014/main" id="{8F7BAA4A-BFB0-77D4-E464-29D4040E0E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02" y="820"/>
                <a:ext cx="3437" cy="3413"/>
                <a:chOff x="2117" y="1433"/>
                <a:chExt cx="2767" cy="2748"/>
              </a:xfrm>
            </p:grpSpPr>
            <p:pic>
              <p:nvPicPr>
                <p:cNvPr id="20488" name="Picture 5" descr="auroux.tiff                                                    000FD934Extra                          BF316153:">
                  <a:extLst>
                    <a:ext uri="{FF2B5EF4-FFF2-40B4-BE49-F238E27FC236}">
                      <a16:creationId xmlns:a16="http://schemas.microsoft.com/office/drawing/2014/main" id="{FE04D096-23DA-2453-2B77-AB3D79824C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17" y="1433"/>
                  <a:ext cx="2766" cy="27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489" name="Rectangle 6">
                  <a:extLst>
                    <a:ext uri="{FF2B5EF4-FFF2-40B4-BE49-F238E27FC236}">
                      <a16:creationId xmlns:a16="http://schemas.microsoft.com/office/drawing/2014/main" id="{BC1B8EEC-A1CA-45DB-5F4D-8FFCC929CF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12" y="2044"/>
                  <a:ext cx="906" cy="17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0490" name="Rectangle 7">
                  <a:extLst>
                    <a:ext uri="{FF2B5EF4-FFF2-40B4-BE49-F238E27FC236}">
                      <a16:creationId xmlns:a16="http://schemas.microsoft.com/office/drawing/2014/main" id="{2DBAF82C-37F3-E4CF-E82D-A13BFE4998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79" y="2222"/>
                  <a:ext cx="1005" cy="17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893967" name="Rectangle 15">
                <a:extLst>
                  <a:ext uri="{FF2B5EF4-FFF2-40B4-BE49-F238E27FC236}">
                    <a16:creationId xmlns:a16="http://schemas.microsoft.com/office/drawing/2014/main" id="{A616039D-8C1E-9D7A-AD37-CD63917C2D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1779" y="799"/>
                <a:ext cx="3473" cy="1287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2157"/>
                      <a:invGamma/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h1" charset="0"/>
                  <a:ea typeface="+mn-ea"/>
                </a:endParaRPr>
              </a:p>
            </p:txBody>
          </p:sp>
          <p:sp>
            <p:nvSpPr>
              <p:cNvPr id="893960" name="Rectangle 8">
                <a:extLst>
                  <a:ext uri="{FF2B5EF4-FFF2-40B4-BE49-F238E27FC236}">
                    <a16:creationId xmlns:a16="http://schemas.microsoft.com/office/drawing/2014/main" id="{F5A50913-CD53-94AD-C3DF-B482D3339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4" y="2717"/>
                <a:ext cx="3491" cy="1524"/>
              </a:xfrm>
              <a:prstGeom prst="rect">
                <a:avLst/>
              </a:prstGeom>
              <a:gradFill rotWithShape="0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gamma/>
                      <a:tint val="10000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h1" charset="0"/>
                  <a:ea typeface="+mn-ea"/>
                </a:endParaRPr>
              </a:p>
            </p:txBody>
          </p:sp>
        </p:grpSp>
        <p:sp>
          <p:nvSpPr>
            <p:cNvPr id="20484" name="AutoShape 17">
              <a:extLst>
                <a:ext uri="{FF2B5EF4-FFF2-40B4-BE49-F238E27FC236}">
                  <a16:creationId xmlns:a16="http://schemas.microsoft.com/office/drawing/2014/main" id="{27CC87A4-2A7E-2AAC-B807-BDCEAA2CF0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637468">
              <a:off x="2416" y="1330"/>
              <a:ext cx="251" cy="1012"/>
            </a:xfrm>
            <a:prstGeom prst="downArrow">
              <a:avLst>
                <a:gd name="adj1" fmla="val 42500"/>
                <a:gd name="adj2" fmla="val 110858"/>
              </a:avLst>
            </a:prstGeom>
            <a:solidFill>
              <a:srgbClr val="FF02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893968" name="Text Box 16">
            <a:extLst>
              <a:ext uri="{FF2B5EF4-FFF2-40B4-BE49-F238E27FC236}">
                <a16:creationId xmlns:a16="http://schemas.microsoft.com/office/drawing/2014/main" id="{56F9FF64-979A-940A-9511-C0FC6B925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1635125"/>
            <a:ext cx="5807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609600" indent="-609600">
              <a:spcBef>
                <a:spcPct val="50000"/>
              </a:spcBef>
              <a:buFont typeface="Times" charset="0"/>
              <a:buNone/>
              <a:defRPr/>
            </a:pPr>
            <a:r>
              <a:rPr lang="de-DE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Compound Forms = Recursive Spaces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6">
            <a:extLst>
              <a:ext uri="{FF2B5EF4-FFF2-40B4-BE49-F238E27FC236}">
                <a16:creationId xmlns:a16="http://schemas.microsoft.com/office/drawing/2014/main" id="{C31C8563-8948-72B0-9B33-C1FDEC469079}"/>
              </a:ext>
            </a:extLst>
          </p:cNvPr>
          <p:cNvGrpSpPr>
            <a:grpSpLocks/>
          </p:cNvGrpSpPr>
          <p:nvPr/>
        </p:nvGrpSpPr>
        <p:grpSpPr bwMode="auto">
          <a:xfrm>
            <a:off x="1755775" y="211138"/>
            <a:ext cx="7245350" cy="585787"/>
            <a:chOff x="1755522" y="211685"/>
            <a:chExt cx="7246197" cy="584776"/>
          </a:xfrm>
        </p:grpSpPr>
        <p:cxnSp>
          <p:nvCxnSpPr>
            <p:cNvPr id="21516" name="Straight Connector 85">
              <a:extLst>
                <a:ext uri="{FF2B5EF4-FFF2-40B4-BE49-F238E27FC236}">
                  <a16:creationId xmlns:a16="http://schemas.microsoft.com/office/drawing/2014/main" id="{8D0D43A8-95D0-6E18-D69E-12734184A68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55522" y="565539"/>
              <a:ext cx="7246197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DBCC55-B4F2-162A-10E0-B306F222AA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8258" y="211685"/>
              <a:ext cx="3000726" cy="584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25500" dist="50800" dir="2999977" algn="br" rotWithShape="0">
                <a:srgbClr val="FFFFFF">
                  <a:alpha val="7999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3200" i="1">
                  <a:effectLst>
                    <a:outerShdw blurRad="50800" dist="38100" dir="2700000" algn="br">
                      <a:srgbClr val="FFFFFF">
                        <a:alpha val="43000"/>
                      </a:srgbClr>
                    </a:outerShdw>
                  </a:effectLst>
                  <a:latin typeface="Times" charset="0"/>
                  <a:ea typeface="+mn-ea"/>
                </a:rPr>
                <a:t>spaces/forms</a:t>
              </a:r>
            </a:p>
          </p:txBody>
        </p:sp>
      </p:grpSp>
      <p:grpSp>
        <p:nvGrpSpPr>
          <p:cNvPr id="3" name="Group 19">
            <a:extLst>
              <a:ext uri="{FF2B5EF4-FFF2-40B4-BE49-F238E27FC236}">
                <a16:creationId xmlns:a16="http://schemas.microsoft.com/office/drawing/2014/main" id="{860DD6AF-E312-182B-EEA9-9B38300D85B6}"/>
              </a:ext>
            </a:extLst>
          </p:cNvPr>
          <p:cNvGrpSpPr>
            <a:grpSpLocks/>
          </p:cNvGrpSpPr>
          <p:nvPr/>
        </p:nvGrpSpPr>
        <p:grpSpPr bwMode="auto">
          <a:xfrm>
            <a:off x="817563" y="2052638"/>
            <a:ext cx="3046412" cy="3867150"/>
            <a:chOff x="817948" y="2053151"/>
            <a:chExt cx="3045781" cy="3865876"/>
          </a:xfrm>
        </p:grpSpPr>
        <p:pic>
          <p:nvPicPr>
            <p:cNvPr id="11" name="Picture 10" descr="235-3D-vector.gif">
              <a:extLst>
                <a:ext uri="{FF2B5EF4-FFF2-40B4-BE49-F238E27FC236}">
                  <a16:creationId xmlns:a16="http://schemas.microsoft.com/office/drawing/2014/main" id="{030BFF04-B4CE-4B08-6E24-9E1FEBC2D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3570" t="3822" r="3762" b="3188"/>
            <a:stretch>
              <a:fillRect/>
            </a:stretch>
          </p:blipFill>
          <p:spPr>
            <a:xfrm>
              <a:off x="817948" y="2902355"/>
              <a:ext cx="3045781" cy="3016672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C585B43-0D71-6750-1F5D-C814BF65A8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3491" y="2053151"/>
              <a:ext cx="2449005" cy="461810"/>
            </a:xfrm>
            <a:prstGeom prst="rect">
              <a:avLst/>
            </a:prstGeom>
            <a:noFill/>
            <a:ln>
              <a:noFill/>
            </a:ln>
            <a:effectLst>
              <a:outerShdw blurRad="825500" dist="50800" dir="2999977" algn="br" rotWithShape="0">
                <a:srgbClr val="FFFFFF">
                  <a:alpha val="7999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i="1" dirty="0">
                  <a:effectLst>
                    <a:outerShdw blurRad="50800" dist="38100" dir="2700000" algn="br">
                      <a:srgbClr val="FFFFFF">
                        <a:alpha val="43000"/>
                      </a:srgbClr>
                    </a:outerShdw>
                  </a:effectLst>
                  <a:latin typeface="Times" charset="0"/>
                  <a:ea typeface="+mn-ea"/>
                </a:rPr>
                <a:t>product/limit</a:t>
              </a:r>
            </a:p>
          </p:txBody>
        </p: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1D1C12C7-7E38-B664-71CC-9A3E37A4F984}"/>
              </a:ext>
            </a:extLst>
          </p:cNvPr>
          <p:cNvGrpSpPr>
            <a:grpSpLocks/>
          </p:cNvGrpSpPr>
          <p:nvPr/>
        </p:nvGrpSpPr>
        <p:grpSpPr bwMode="auto">
          <a:xfrm>
            <a:off x="4046538" y="2052638"/>
            <a:ext cx="2474912" cy="3249612"/>
            <a:chOff x="4046701" y="2053151"/>
            <a:chExt cx="2475360" cy="3249577"/>
          </a:xfrm>
        </p:grpSpPr>
        <p:pic>
          <p:nvPicPr>
            <p:cNvPr id="9" name="Picture 8" descr="books.jpg">
              <a:extLst>
                <a:ext uri="{FF2B5EF4-FFF2-40B4-BE49-F238E27FC236}">
                  <a16:creationId xmlns:a16="http://schemas.microsoft.com/office/drawing/2014/main" id="{2FF4AA5E-41D6-456D-902F-8EE357119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983" r="1323"/>
            <a:stretch>
              <a:fillRect/>
            </a:stretch>
          </p:blipFill>
          <p:spPr>
            <a:xfrm>
              <a:off x="4423378" y="3015996"/>
              <a:ext cx="2098683" cy="2286732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B0F8C53-13EA-2740-974A-AEEE125789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6701" y="2053151"/>
              <a:ext cx="2469009" cy="461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25500" dist="50800" dir="2999977" algn="br" rotWithShape="0">
                <a:srgbClr val="FFFFFF">
                  <a:alpha val="7999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i="1">
                  <a:effectLst>
                    <a:outerShdw blurRad="50800" dist="38100" dir="2700000" algn="br">
                      <a:srgbClr val="FFFFFF">
                        <a:alpha val="43000"/>
                      </a:srgbClr>
                    </a:outerShdw>
                  </a:effectLst>
                  <a:latin typeface="Times" charset="0"/>
                  <a:ea typeface="+mn-ea"/>
                </a:rPr>
                <a:t>union/colimit</a:t>
              </a:r>
            </a:p>
          </p:txBody>
        </p:sp>
      </p:grpSp>
      <p:grpSp>
        <p:nvGrpSpPr>
          <p:cNvPr id="5" name="Group 22">
            <a:extLst>
              <a:ext uri="{FF2B5EF4-FFF2-40B4-BE49-F238E27FC236}">
                <a16:creationId xmlns:a16="http://schemas.microsoft.com/office/drawing/2014/main" id="{07BF3BEC-9840-E825-C67E-400B074CB4FC}"/>
              </a:ext>
            </a:extLst>
          </p:cNvPr>
          <p:cNvGrpSpPr>
            <a:grpSpLocks/>
          </p:cNvGrpSpPr>
          <p:nvPr/>
        </p:nvGrpSpPr>
        <p:grpSpPr bwMode="auto">
          <a:xfrm>
            <a:off x="6580188" y="2052638"/>
            <a:ext cx="3322637" cy="3848100"/>
            <a:chOff x="6579903" y="2053151"/>
            <a:chExt cx="3322922" cy="3846990"/>
          </a:xfrm>
        </p:grpSpPr>
        <p:pic>
          <p:nvPicPr>
            <p:cNvPr id="10" name="Picture 9" descr="Grocery Bag.jpg">
              <a:extLst>
                <a:ext uri="{FF2B5EF4-FFF2-40B4-BE49-F238E27FC236}">
                  <a16:creationId xmlns:a16="http://schemas.microsoft.com/office/drawing/2014/main" id="{25CBA2E7-3F05-BE7B-F7E6-36F8F7D38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68782" y="2905649"/>
              <a:ext cx="2421931" cy="2994492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5EFF02-3EE6-D531-C8AF-811B33B11C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79903" y="2053151"/>
              <a:ext cx="3322922" cy="523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25500" dist="50800" dir="2999977" algn="br" rotWithShape="0">
                <a:srgbClr val="FFFFFF">
                  <a:alpha val="7999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i="1" dirty="0">
                  <a:effectLst>
                    <a:outerShdw blurRad="50800" dist="38100" dir="2700000" algn="br">
                      <a:srgbClr val="FFFFFF">
                        <a:alpha val="43000"/>
                      </a:srgbClr>
                    </a:outerShdw>
                  </a:effectLst>
                  <a:latin typeface="Times" charset="0"/>
                  <a:ea typeface="+mn-ea"/>
                </a:rPr>
                <a:t>collections/powersets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BC4DBD0-5733-9629-5F9A-6E299243F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7138" y="1127125"/>
            <a:ext cx="542448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25500" dist="50800" dir="2999977" algn="br" rotWithShape="0">
              <a:srgbClr val="FFFFFF">
                <a:alpha val="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i="1">
                <a:effectLst>
                  <a:outerShdw blurRad="50800" dist="38100" dir="2700000" algn="br">
                    <a:srgbClr val="FFFFFF">
                      <a:alpha val="43000"/>
                    </a:srgbClr>
                  </a:outerShdw>
                </a:effectLst>
                <a:latin typeface="Times" charset="0"/>
                <a:ea typeface="+mn-ea"/>
              </a:rPr>
              <a:t>exist three compound space types: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378" name="Text Box 2">
            <a:extLst>
              <a:ext uri="{FF2B5EF4-FFF2-40B4-BE49-F238E27FC236}">
                <a16:creationId xmlns:a16="http://schemas.microsoft.com/office/drawing/2014/main" id="{4AF6857B-17AA-A90B-3C85-B099AA56D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274638"/>
            <a:ext cx="4403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&lt;form_name&gt;&lt;type&gt;(coordinator)</a:t>
            </a:r>
            <a:endParaRPr lang="en-US" altLang="en-US" sz="24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2E279995-BF17-6B82-363E-56CC30E36387}"/>
              </a:ext>
            </a:extLst>
          </p:cNvPr>
          <p:cNvGrpSpPr>
            <a:grpSpLocks/>
          </p:cNvGrpSpPr>
          <p:nvPr/>
        </p:nvGrpSpPr>
        <p:grpSpPr bwMode="auto">
          <a:xfrm>
            <a:off x="1582738" y="722313"/>
            <a:ext cx="1300162" cy="2025650"/>
            <a:chOff x="216" y="455"/>
            <a:chExt cx="756" cy="1276"/>
          </a:xfrm>
        </p:grpSpPr>
        <p:sp>
          <p:nvSpPr>
            <p:cNvPr id="23578" name="AutoShape 4">
              <a:extLst>
                <a:ext uri="{FF2B5EF4-FFF2-40B4-BE49-F238E27FC236}">
                  <a16:creationId xmlns:a16="http://schemas.microsoft.com/office/drawing/2014/main" id="{CA9D1DA0-A34E-8802-AB31-3A29DB992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" y="455"/>
              <a:ext cx="197" cy="739"/>
            </a:xfrm>
            <a:prstGeom prst="downArrow">
              <a:avLst>
                <a:gd name="adj1" fmla="val 24870"/>
                <a:gd name="adj2" fmla="val 93903"/>
              </a:avLst>
            </a:prstGeom>
            <a:gradFill rotWithShape="0">
              <a:gsLst>
                <a:gs pos="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69381" name="Text Box 5">
              <a:extLst>
                <a:ext uri="{FF2B5EF4-FFF2-40B4-BE49-F238E27FC236}">
                  <a16:creationId xmlns:a16="http://schemas.microsoft.com/office/drawing/2014/main" id="{B23517B0-A676-7C39-3240-DF97F5A04E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" y="1213"/>
              <a:ext cx="75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24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example:</a:t>
              </a:r>
              <a:endPara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  <a:p>
              <a:pPr>
                <a:defRPr/>
              </a:pPr>
              <a:r>
                <a:rPr lang="en-US" altLang="en-US" sz="240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‘Note’</a:t>
              </a:r>
              <a:endPara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</p:grpSp>
      <p:sp>
        <p:nvSpPr>
          <p:cNvPr id="869382" name="Text Box 6">
            <a:extLst>
              <a:ext uri="{FF2B5EF4-FFF2-40B4-BE49-F238E27FC236}">
                <a16:creationId xmlns:a16="http://schemas.microsoft.com/office/drawing/2014/main" id="{0F4B1064-F9EC-75EF-B4B6-4A2DB218B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3606800"/>
            <a:ext cx="5916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&lt;denotator_name&gt;</a:t>
            </a:r>
            <a:r>
              <a:rPr lang="en-US" sz="240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&lt;form_name&gt;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(coordinates) </a:t>
            </a:r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id="{48D971A1-92A9-F33A-BA0F-0E2FD31E81B9}"/>
              </a:ext>
            </a:extLst>
          </p:cNvPr>
          <p:cNvGrpSpPr>
            <a:grpSpLocks/>
          </p:cNvGrpSpPr>
          <p:nvPr/>
        </p:nvGrpSpPr>
        <p:grpSpPr bwMode="auto">
          <a:xfrm>
            <a:off x="1624013" y="4021138"/>
            <a:ext cx="1368425" cy="2025650"/>
            <a:chOff x="216" y="2533"/>
            <a:chExt cx="796" cy="1276"/>
          </a:xfrm>
        </p:grpSpPr>
        <p:sp>
          <p:nvSpPr>
            <p:cNvPr id="23576" name="AutoShape 8">
              <a:extLst>
                <a:ext uri="{FF2B5EF4-FFF2-40B4-BE49-F238E27FC236}">
                  <a16:creationId xmlns:a16="http://schemas.microsoft.com/office/drawing/2014/main" id="{5612AE6F-DD54-5E64-FAB8-5C9C39320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" y="2533"/>
              <a:ext cx="197" cy="739"/>
            </a:xfrm>
            <a:prstGeom prst="downArrow">
              <a:avLst>
                <a:gd name="adj1" fmla="val 24870"/>
                <a:gd name="adj2" fmla="val 93903"/>
              </a:avLst>
            </a:prstGeom>
            <a:gradFill rotWithShape="0">
              <a:gsLst>
                <a:gs pos="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69385" name="Text Box 9">
              <a:extLst>
                <a:ext uri="{FF2B5EF4-FFF2-40B4-BE49-F238E27FC236}">
                  <a16:creationId xmlns:a16="http://schemas.microsoft.com/office/drawing/2014/main" id="{A7C12624-63E8-294C-10BE-5D60EF14FE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" y="3291"/>
              <a:ext cx="79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24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example:</a:t>
              </a:r>
              <a:endPara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  <a:p>
              <a:pPr>
                <a:defRPr/>
              </a:pPr>
              <a:r>
                <a:rPr lang="en-US" altLang="en-US" sz="2400">
                  <a:solidFill>
                    <a:schemeClr val="tx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‘myNote’</a:t>
              </a:r>
              <a:endPara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</p:grpSp>
      <p:grpSp>
        <p:nvGrpSpPr>
          <p:cNvPr id="4" name="Group 10">
            <a:extLst>
              <a:ext uri="{FF2B5EF4-FFF2-40B4-BE49-F238E27FC236}">
                <a16:creationId xmlns:a16="http://schemas.microsoft.com/office/drawing/2014/main" id="{A2625205-4D07-BF28-6966-2F6AC3C575F1}"/>
              </a:ext>
            </a:extLst>
          </p:cNvPr>
          <p:cNvGrpSpPr>
            <a:grpSpLocks/>
          </p:cNvGrpSpPr>
          <p:nvPr/>
        </p:nvGrpSpPr>
        <p:grpSpPr bwMode="auto">
          <a:xfrm>
            <a:off x="4338638" y="4006850"/>
            <a:ext cx="3783012" cy="2347913"/>
            <a:chOff x="1825" y="2524"/>
            <a:chExt cx="2200" cy="1479"/>
          </a:xfrm>
        </p:grpSpPr>
        <p:sp>
          <p:nvSpPr>
            <p:cNvPr id="869387" name="Text Box 11">
              <a:extLst>
                <a:ext uri="{FF2B5EF4-FFF2-40B4-BE49-F238E27FC236}">
                  <a16:creationId xmlns:a16="http://schemas.microsoft.com/office/drawing/2014/main" id="{93141BB7-237E-E0FA-EBDD-2859C54976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5" y="2782"/>
              <a:ext cx="2200" cy="1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24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n denotators from</a:t>
              </a:r>
              <a:br>
                <a:rPr lang="en-US" altLang="en-US" sz="24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</a:br>
              <a:r>
                <a:rPr lang="de-CH" alt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F</a:t>
              </a:r>
              <a:r>
                <a:rPr lang="de-CH" altLang="en-US" sz="2400" b="1" baseline="-250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1</a:t>
              </a:r>
              <a:r>
                <a:rPr lang="de-CH" altLang="en-US" sz="24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, </a:t>
              </a:r>
              <a:r>
                <a:rPr lang="de-CH" alt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F</a:t>
              </a:r>
              <a:r>
                <a:rPr lang="de-CH" altLang="en-US" sz="2400" b="1" baseline="-250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2</a:t>
              </a:r>
              <a:r>
                <a:rPr lang="de-CH" altLang="en-US" sz="24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,... </a:t>
              </a:r>
              <a:r>
                <a:rPr lang="de-CH" altLang="en-US" sz="24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F</a:t>
              </a:r>
              <a:r>
                <a:rPr lang="de-CH" altLang="en-US" sz="2400" b="1" baseline="-25000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n</a:t>
              </a:r>
              <a:r>
                <a:rPr lang="en-US" altLang="en-US" sz="24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 </a:t>
              </a:r>
              <a:br>
                <a:rPr lang="en-US" altLang="en-US" sz="24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</a:br>
              <a:endParaRPr lang="en-US" altLang="en-U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  <a:ea typeface="Osaka" panose="020B0600000000000000" pitchFamily="34" charset="-128"/>
              </a:endParaRPr>
            </a:p>
            <a:p>
              <a:pPr>
                <a:defRPr/>
              </a:pPr>
              <a:r>
                <a:rPr lang="en-US" altLang="en-US" sz="2400" i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example (n=2):</a:t>
              </a:r>
              <a:r>
                <a:rPr lang="en-US" altLang="en-US" sz="2400" i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 </a:t>
              </a:r>
              <a:endParaRPr lang="en-US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ea typeface="Osaka" panose="020B0600000000000000" pitchFamily="34" charset="-128"/>
              </a:endParaRPr>
            </a:p>
            <a:p>
              <a:pPr>
                <a:defRPr/>
              </a:pPr>
              <a:r>
                <a:rPr lang="en-US" altLang="en-US" sz="24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(</a:t>
              </a:r>
              <a:r>
                <a:rPr lang="en-US" altLang="en-US" sz="24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‘</a:t>
              </a:r>
              <a:r>
                <a:rPr lang="en-US" altLang="en-US" sz="2400" dirty="0" err="1">
                  <a:solidFill>
                    <a:schemeClr val="tx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myOnset</a:t>
              </a:r>
              <a:r>
                <a:rPr lang="en-US" altLang="en-US" sz="24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’</a:t>
              </a:r>
              <a:r>
                <a:rPr lang="en-US" altLang="en-US" sz="24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,</a:t>
              </a:r>
              <a:r>
                <a:rPr lang="en-US" altLang="en-US" sz="24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’</a:t>
              </a:r>
              <a:r>
                <a:rPr lang="en-US" altLang="en-US" sz="2400" dirty="0" err="1">
                  <a:solidFill>
                    <a:schemeClr val="tx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thisPitch</a:t>
              </a:r>
              <a:r>
                <a:rPr lang="en-US" altLang="en-US" sz="24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’</a:t>
              </a:r>
              <a:r>
                <a:rPr lang="en-US" altLang="en-US" sz="24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)</a:t>
              </a:r>
            </a:p>
          </p:txBody>
        </p:sp>
        <p:sp>
          <p:nvSpPr>
            <p:cNvPr id="23575" name="AutoShape 12">
              <a:extLst>
                <a:ext uri="{FF2B5EF4-FFF2-40B4-BE49-F238E27FC236}">
                  <a16:creationId xmlns:a16="http://schemas.microsoft.com/office/drawing/2014/main" id="{64C32747-7B24-18D9-DFD4-B8885867A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0" y="2524"/>
              <a:ext cx="169" cy="268"/>
            </a:xfrm>
            <a:prstGeom prst="downArrow">
              <a:avLst>
                <a:gd name="adj1" fmla="val 24870"/>
                <a:gd name="adj2" fmla="val 39696"/>
              </a:avLst>
            </a:prstGeom>
            <a:gradFill rotWithShape="0">
              <a:gsLst>
                <a:gs pos="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5" name="Group 13">
            <a:extLst>
              <a:ext uri="{FF2B5EF4-FFF2-40B4-BE49-F238E27FC236}">
                <a16:creationId xmlns:a16="http://schemas.microsoft.com/office/drawing/2014/main" id="{A1927C7D-CCA2-F1F6-7DC9-EED8B9DBAABD}"/>
              </a:ext>
            </a:extLst>
          </p:cNvPr>
          <p:cNvGrpSpPr>
            <a:grpSpLocks/>
          </p:cNvGrpSpPr>
          <p:nvPr/>
        </p:nvGrpSpPr>
        <p:grpSpPr bwMode="auto">
          <a:xfrm>
            <a:off x="3471863" y="739775"/>
            <a:ext cx="2976562" cy="2286000"/>
            <a:chOff x="2380" y="466"/>
            <a:chExt cx="1732" cy="1440"/>
          </a:xfrm>
        </p:grpSpPr>
        <p:sp>
          <p:nvSpPr>
            <p:cNvPr id="23570" name="AutoShape 14">
              <a:extLst>
                <a:ext uri="{FF2B5EF4-FFF2-40B4-BE49-F238E27FC236}">
                  <a16:creationId xmlns:a16="http://schemas.microsoft.com/office/drawing/2014/main" id="{1E6D4E4B-6A1C-6639-0E07-8E2A5956CB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097" y="749"/>
              <a:ext cx="1440" cy="87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19845 h 21600"/>
                <a:gd name="T20" fmla="*/ 1842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672" y="0"/>
                  </a:moveTo>
                  <a:lnTo>
                    <a:pt x="13743" y="4880"/>
                  </a:lnTo>
                  <a:lnTo>
                    <a:pt x="16919" y="4880"/>
                  </a:lnTo>
                  <a:lnTo>
                    <a:pt x="16919" y="19836"/>
                  </a:lnTo>
                  <a:lnTo>
                    <a:pt x="0" y="19836"/>
                  </a:lnTo>
                  <a:lnTo>
                    <a:pt x="0" y="21600"/>
                  </a:lnTo>
                  <a:lnTo>
                    <a:pt x="18424" y="21600"/>
                  </a:lnTo>
                  <a:lnTo>
                    <a:pt x="18424" y="4880"/>
                  </a:lnTo>
                  <a:lnTo>
                    <a:pt x="21600" y="4880"/>
                  </a:lnTo>
                  <a:lnTo>
                    <a:pt x="17672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FF"/>
                </a:gs>
                <a:gs pos="100000">
                  <a:schemeClr val="tx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3571" name="Group 15">
              <a:extLst>
                <a:ext uri="{FF2B5EF4-FFF2-40B4-BE49-F238E27FC236}">
                  <a16:creationId xmlns:a16="http://schemas.microsoft.com/office/drawing/2014/main" id="{EC59233C-926B-F9FF-36B5-65B8522872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20" y="1416"/>
              <a:ext cx="792" cy="449"/>
              <a:chOff x="3320" y="1416"/>
              <a:chExt cx="792" cy="449"/>
            </a:xfrm>
          </p:grpSpPr>
          <p:sp>
            <p:nvSpPr>
              <p:cNvPr id="869392" name="AutoShape 16">
                <a:extLst>
                  <a:ext uri="{FF2B5EF4-FFF2-40B4-BE49-F238E27FC236}">
                    <a16:creationId xmlns:a16="http://schemas.microsoft.com/office/drawing/2014/main" id="{A3389799-B2D6-74E5-FA16-1AE27C73EA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0" y="1416"/>
                <a:ext cx="792" cy="449"/>
              </a:xfrm>
              <a:prstGeom prst="hexagon">
                <a:avLst>
                  <a:gd name="adj" fmla="val 40480"/>
                  <a:gd name="vf" fmla="val 115470"/>
                </a:avLst>
              </a:prstGeom>
              <a:solidFill>
                <a:srgbClr val="00CCFF"/>
              </a:solidFill>
              <a:ln w="9525">
                <a:solidFill>
                  <a:srgbClr val="0000CC"/>
                </a:solidFill>
                <a:miter lim="800000"/>
                <a:headEnd/>
                <a:tailEnd/>
              </a:ln>
              <a:effectLst>
                <a:outerShdw blurRad="63500" dist="74053" dir="3542175" algn="ctr" rotWithShape="0">
                  <a:srgbClr val="0066FF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de-CH">
                  <a:solidFill>
                    <a:schemeClr val="tx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endParaRPr>
              </a:p>
            </p:txBody>
          </p:sp>
          <p:sp>
            <p:nvSpPr>
              <p:cNvPr id="869393" name="Text Box 17">
                <a:extLst>
                  <a:ext uri="{FF2B5EF4-FFF2-40B4-BE49-F238E27FC236}">
                    <a16:creationId xmlns:a16="http://schemas.microsoft.com/office/drawing/2014/main" id="{7F97A02F-CAA7-51C0-70B3-DD87C76EF1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99" y="1477"/>
                <a:ext cx="702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b="1"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+mn-ea"/>
                  </a:rPr>
                  <a:t>Limit</a:t>
                </a:r>
              </a:p>
            </p:txBody>
          </p:sp>
        </p:grpSp>
      </p:grpSp>
      <p:pic>
        <p:nvPicPr>
          <p:cNvPr id="869394" name="Picture 18" descr="integer.jpg                                                    00001571Macintosh HD                   B378B6AB:">
            <a:extLst>
              <a:ext uri="{FF2B5EF4-FFF2-40B4-BE49-F238E27FC236}">
                <a16:creationId xmlns:a16="http://schemas.microsoft.com/office/drawing/2014/main" id="{2125C9F6-39F7-D710-2E63-133ABBFC2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72" t="58211" r="39021"/>
          <a:stretch>
            <a:fillRect/>
          </a:stretch>
        </p:blipFill>
        <p:spPr bwMode="auto">
          <a:xfrm>
            <a:off x="7891463" y="5338763"/>
            <a:ext cx="1843087" cy="1047750"/>
          </a:xfrm>
          <a:prstGeom prst="rect">
            <a:avLst/>
          </a:prstGeom>
          <a:noFill/>
          <a:effectLst>
            <a:outerShdw blurRad="63500" dist="125724" dir="2700000" algn="ctr" rotWithShape="0">
              <a:srgbClr val="000000">
                <a:alpha val="74998"/>
              </a:srgbClr>
            </a:outerShdw>
          </a:effectLst>
        </p:spPr>
      </p:pic>
      <p:grpSp>
        <p:nvGrpSpPr>
          <p:cNvPr id="7" name="Group 49">
            <a:extLst>
              <a:ext uri="{FF2B5EF4-FFF2-40B4-BE49-F238E27FC236}">
                <a16:creationId xmlns:a16="http://schemas.microsoft.com/office/drawing/2014/main" id="{A96CA83C-7E33-E2F8-71DA-6E7337F2E19E}"/>
              </a:ext>
            </a:extLst>
          </p:cNvPr>
          <p:cNvGrpSpPr>
            <a:grpSpLocks/>
          </p:cNvGrpSpPr>
          <p:nvPr/>
        </p:nvGrpSpPr>
        <p:grpSpPr bwMode="auto">
          <a:xfrm>
            <a:off x="4918075" y="669925"/>
            <a:ext cx="3246438" cy="1266825"/>
            <a:chOff x="3098" y="422"/>
            <a:chExt cx="2045" cy="798"/>
          </a:xfrm>
        </p:grpSpPr>
        <p:sp>
          <p:nvSpPr>
            <p:cNvPr id="869404" name="Text Box 28">
              <a:extLst>
                <a:ext uri="{FF2B5EF4-FFF2-40B4-BE49-F238E27FC236}">
                  <a16:creationId xmlns:a16="http://schemas.microsoft.com/office/drawing/2014/main" id="{FCA290C5-D7EB-482C-0071-1126365E7B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8" y="697"/>
              <a:ext cx="2045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sequence </a:t>
              </a:r>
              <a:r>
                <a:rPr lang="de-CH" altLang="en-US" sz="24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F</a:t>
              </a:r>
              <a:r>
                <a:rPr lang="de-CH" altLang="en-US" sz="2400" b="1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1</a:t>
              </a:r>
              <a:r>
                <a:rPr lang="de-CH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, </a:t>
              </a:r>
              <a:r>
                <a:rPr lang="de-CH" altLang="en-US" sz="24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F</a:t>
              </a:r>
              <a:r>
                <a:rPr lang="de-CH" altLang="en-US" sz="2400" b="1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2</a:t>
              </a:r>
              <a:r>
                <a:rPr lang="de-CH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,... </a:t>
              </a:r>
              <a:r>
                <a:rPr lang="de-CH" altLang="en-US" sz="24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F</a:t>
              </a:r>
              <a:r>
                <a:rPr lang="de-CH" altLang="en-US" sz="2400" b="1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n</a:t>
              </a:r>
              <a:r>
                <a:rPr lang="de-CH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 </a:t>
              </a:r>
              <a:br>
                <a:rPr lang="de-CH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</a:br>
              <a:r>
                <a:rPr lang="en-US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of n forms</a:t>
              </a:r>
            </a:p>
          </p:txBody>
        </p:sp>
        <p:sp>
          <p:nvSpPr>
            <p:cNvPr id="23569" name="AutoShape 29">
              <a:extLst>
                <a:ext uri="{FF2B5EF4-FFF2-40B4-BE49-F238E27FC236}">
                  <a16:creationId xmlns:a16="http://schemas.microsoft.com/office/drawing/2014/main" id="{742B3C67-66C9-4C43-1C9C-38799992F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6" y="422"/>
              <a:ext cx="143" cy="321"/>
            </a:xfrm>
            <a:prstGeom prst="downArrow">
              <a:avLst>
                <a:gd name="adj1" fmla="val 24870"/>
                <a:gd name="adj2" fmla="val 56192"/>
              </a:avLst>
            </a:prstGeom>
            <a:gradFill rotWithShape="0">
              <a:gsLst>
                <a:gs pos="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869418" name="Freeform 42">
            <a:extLst>
              <a:ext uri="{FF2B5EF4-FFF2-40B4-BE49-F238E27FC236}">
                <a16:creationId xmlns:a16="http://schemas.microsoft.com/office/drawing/2014/main" id="{62E3B268-5A43-BE8F-AD4D-D92564FFCB30}"/>
              </a:ext>
            </a:extLst>
          </p:cNvPr>
          <p:cNvSpPr>
            <a:spLocks/>
          </p:cNvSpPr>
          <p:nvPr/>
        </p:nvSpPr>
        <p:spPr bwMode="auto">
          <a:xfrm>
            <a:off x="2155825" y="2689225"/>
            <a:ext cx="1700213" cy="973138"/>
          </a:xfrm>
          <a:custGeom>
            <a:avLst/>
            <a:gdLst>
              <a:gd name="T0" fmla="*/ 2147483646 w 1071"/>
              <a:gd name="T1" fmla="*/ 0 h 613"/>
              <a:gd name="T2" fmla="*/ 2147483646 w 1071"/>
              <a:gd name="T3" fmla="*/ 2147483646 h 613"/>
              <a:gd name="T4" fmla="*/ 2147483646 w 1071"/>
              <a:gd name="T5" fmla="*/ 2147483646 h 613"/>
              <a:gd name="T6" fmla="*/ 2147483646 w 1071"/>
              <a:gd name="T7" fmla="*/ 2147483646 h 613"/>
              <a:gd name="T8" fmla="*/ 2147483646 w 1071"/>
              <a:gd name="T9" fmla="*/ 2147483646 h 6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1"/>
              <a:gd name="T16" fmla="*/ 0 h 613"/>
              <a:gd name="T17" fmla="*/ 1071 w 1071"/>
              <a:gd name="T18" fmla="*/ 613 h 6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1" h="613">
                <a:moveTo>
                  <a:pt x="49" y="0"/>
                </a:moveTo>
                <a:cubicBezTo>
                  <a:pt x="24" y="48"/>
                  <a:pt x="0" y="96"/>
                  <a:pt x="61" y="146"/>
                </a:cubicBezTo>
                <a:cubicBezTo>
                  <a:pt x="122" y="196"/>
                  <a:pt x="276" y="261"/>
                  <a:pt x="417" y="297"/>
                </a:cubicBezTo>
                <a:cubicBezTo>
                  <a:pt x="558" y="333"/>
                  <a:pt x="799" y="309"/>
                  <a:pt x="908" y="362"/>
                </a:cubicBezTo>
                <a:cubicBezTo>
                  <a:pt x="1017" y="415"/>
                  <a:pt x="1044" y="514"/>
                  <a:pt x="1071" y="613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51">
            <a:extLst>
              <a:ext uri="{FF2B5EF4-FFF2-40B4-BE49-F238E27FC236}">
                <a16:creationId xmlns:a16="http://schemas.microsoft.com/office/drawing/2014/main" id="{D9254F84-E93E-DC57-121E-3D677216B39C}"/>
              </a:ext>
            </a:extLst>
          </p:cNvPr>
          <p:cNvGrpSpPr>
            <a:grpSpLocks/>
          </p:cNvGrpSpPr>
          <p:nvPr/>
        </p:nvGrpSpPr>
        <p:grpSpPr bwMode="auto">
          <a:xfrm>
            <a:off x="4929188" y="5432425"/>
            <a:ext cx="4460875" cy="1304925"/>
            <a:chOff x="3105" y="3422"/>
            <a:chExt cx="2810" cy="822"/>
          </a:xfrm>
        </p:grpSpPr>
        <p:sp>
          <p:nvSpPr>
            <p:cNvPr id="23566" name="Line 44">
              <a:extLst>
                <a:ext uri="{FF2B5EF4-FFF2-40B4-BE49-F238E27FC236}">
                  <a16:creationId xmlns:a16="http://schemas.microsoft.com/office/drawing/2014/main" id="{B5B90D39-B4C9-88FD-0D95-5CBFBEEAEA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15" y="3422"/>
              <a:ext cx="0" cy="806"/>
            </a:xfrm>
            <a:prstGeom prst="line">
              <a:avLst/>
            </a:prstGeom>
            <a:noFill/>
            <a:ln w="9525">
              <a:solidFill>
                <a:srgbClr val="FF02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7" name="Freeform 45">
              <a:extLst>
                <a:ext uri="{FF2B5EF4-FFF2-40B4-BE49-F238E27FC236}">
                  <a16:creationId xmlns:a16="http://schemas.microsoft.com/office/drawing/2014/main" id="{58E9D26F-8E08-7309-1420-6B059348F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5" y="3948"/>
              <a:ext cx="2804" cy="296"/>
            </a:xfrm>
            <a:custGeom>
              <a:avLst/>
              <a:gdLst>
                <a:gd name="T0" fmla="*/ 78 w 2804"/>
                <a:gd name="T1" fmla="*/ 0 h 296"/>
                <a:gd name="T2" fmla="*/ 264 w 2804"/>
                <a:gd name="T3" fmla="*/ 233 h 296"/>
                <a:gd name="T4" fmla="*/ 1661 w 2804"/>
                <a:gd name="T5" fmla="*/ 284 h 296"/>
                <a:gd name="T6" fmla="*/ 2804 w 2804"/>
                <a:gd name="T7" fmla="*/ 284 h 2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4"/>
                <a:gd name="T13" fmla="*/ 0 h 296"/>
                <a:gd name="T14" fmla="*/ 2804 w 2804"/>
                <a:gd name="T15" fmla="*/ 296 h 2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4" h="296">
                  <a:moveTo>
                    <a:pt x="78" y="0"/>
                  </a:moveTo>
                  <a:cubicBezTo>
                    <a:pt x="109" y="37"/>
                    <a:pt x="0" y="186"/>
                    <a:pt x="264" y="233"/>
                  </a:cubicBezTo>
                  <a:cubicBezTo>
                    <a:pt x="528" y="280"/>
                    <a:pt x="1238" y="276"/>
                    <a:pt x="1661" y="284"/>
                  </a:cubicBezTo>
                  <a:cubicBezTo>
                    <a:pt x="2084" y="292"/>
                    <a:pt x="2446" y="296"/>
                    <a:pt x="2804" y="28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50">
            <a:extLst>
              <a:ext uri="{FF2B5EF4-FFF2-40B4-BE49-F238E27FC236}">
                <a16:creationId xmlns:a16="http://schemas.microsoft.com/office/drawing/2014/main" id="{3E00B331-7204-974E-0472-3326AED66306}"/>
              </a:ext>
            </a:extLst>
          </p:cNvPr>
          <p:cNvGrpSpPr>
            <a:grpSpLocks/>
          </p:cNvGrpSpPr>
          <p:nvPr/>
        </p:nvGrpSpPr>
        <p:grpSpPr bwMode="auto">
          <a:xfrm>
            <a:off x="6507163" y="5526088"/>
            <a:ext cx="3087687" cy="379412"/>
            <a:chOff x="4099" y="3481"/>
            <a:chExt cx="1945" cy="239"/>
          </a:xfrm>
        </p:grpSpPr>
        <p:sp>
          <p:nvSpPr>
            <p:cNvPr id="23564" name="Line 43">
              <a:extLst>
                <a:ext uri="{FF2B5EF4-FFF2-40B4-BE49-F238E27FC236}">
                  <a16:creationId xmlns:a16="http://schemas.microsoft.com/office/drawing/2014/main" id="{9A586D4E-71EB-9C7B-BE06-AC760E83EC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6" y="3556"/>
              <a:ext cx="1238" cy="0"/>
            </a:xfrm>
            <a:prstGeom prst="line">
              <a:avLst/>
            </a:prstGeom>
            <a:noFill/>
            <a:ln w="9525">
              <a:solidFill>
                <a:srgbClr val="FF02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5" name="Freeform 46">
              <a:extLst>
                <a:ext uri="{FF2B5EF4-FFF2-40B4-BE49-F238E27FC236}">
                  <a16:creationId xmlns:a16="http://schemas.microsoft.com/office/drawing/2014/main" id="{BCF44C51-9541-E34D-F05C-439348180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9" y="3481"/>
              <a:ext cx="689" cy="239"/>
            </a:xfrm>
            <a:custGeom>
              <a:avLst/>
              <a:gdLst>
                <a:gd name="T0" fmla="*/ 0 w 689"/>
                <a:gd name="T1" fmla="*/ 239 h 239"/>
                <a:gd name="T2" fmla="*/ 211 w 689"/>
                <a:gd name="T3" fmla="*/ 46 h 239"/>
                <a:gd name="T4" fmla="*/ 479 w 689"/>
                <a:gd name="T5" fmla="*/ 5 h 239"/>
                <a:gd name="T6" fmla="*/ 689 w 689"/>
                <a:gd name="T7" fmla="*/ 75 h 2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89"/>
                <a:gd name="T13" fmla="*/ 0 h 239"/>
                <a:gd name="T14" fmla="*/ 689 w 689"/>
                <a:gd name="T15" fmla="*/ 239 h 2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89" h="239">
                  <a:moveTo>
                    <a:pt x="0" y="239"/>
                  </a:moveTo>
                  <a:cubicBezTo>
                    <a:pt x="35" y="207"/>
                    <a:pt x="131" y="85"/>
                    <a:pt x="211" y="46"/>
                  </a:cubicBezTo>
                  <a:cubicBezTo>
                    <a:pt x="291" y="7"/>
                    <a:pt x="399" y="0"/>
                    <a:pt x="479" y="5"/>
                  </a:cubicBezTo>
                  <a:cubicBezTo>
                    <a:pt x="559" y="10"/>
                    <a:pt x="614" y="57"/>
                    <a:pt x="689" y="7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69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9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69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69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69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69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69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69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69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69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69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69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86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9378" grpId="0" autoUpdateAnimBg="0"/>
      <p:bldP spid="869382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4FBCC04C-1EAD-0C6D-5974-DEC4BD138534}"/>
              </a:ext>
            </a:extLst>
          </p:cNvPr>
          <p:cNvGrpSpPr>
            <a:grpSpLocks/>
          </p:cNvGrpSpPr>
          <p:nvPr/>
        </p:nvGrpSpPr>
        <p:grpSpPr bwMode="auto">
          <a:xfrm>
            <a:off x="1582738" y="722313"/>
            <a:ext cx="1333500" cy="2025650"/>
            <a:chOff x="216" y="455"/>
            <a:chExt cx="775" cy="1276"/>
          </a:xfrm>
        </p:grpSpPr>
        <p:sp>
          <p:nvSpPr>
            <p:cNvPr id="24615" name="AutoShape 4">
              <a:extLst>
                <a:ext uri="{FF2B5EF4-FFF2-40B4-BE49-F238E27FC236}">
                  <a16:creationId xmlns:a16="http://schemas.microsoft.com/office/drawing/2014/main" id="{40F02892-4962-9BAB-5855-21D67213B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" y="455"/>
              <a:ext cx="197" cy="739"/>
            </a:xfrm>
            <a:prstGeom prst="downArrow">
              <a:avLst>
                <a:gd name="adj1" fmla="val 24870"/>
                <a:gd name="adj2" fmla="val 93903"/>
              </a:avLst>
            </a:prstGeom>
            <a:gradFill rotWithShape="0">
              <a:gsLst>
                <a:gs pos="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3717" name="Text Box 5">
              <a:extLst>
                <a:ext uri="{FF2B5EF4-FFF2-40B4-BE49-F238E27FC236}">
                  <a16:creationId xmlns:a16="http://schemas.microsoft.com/office/drawing/2014/main" id="{A9599A1E-8D9A-EA84-009B-E44B81954B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" y="1213"/>
              <a:ext cx="775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24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example:</a:t>
              </a:r>
              <a:endPara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  <a:p>
              <a:pPr>
                <a:defRPr/>
              </a:pPr>
              <a:r>
                <a:rPr lang="en-US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‘Interval’</a:t>
              </a:r>
            </a:p>
          </p:txBody>
        </p:sp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29A33BA6-B3BF-0AA3-C0D4-437DD2FE0370}"/>
              </a:ext>
            </a:extLst>
          </p:cNvPr>
          <p:cNvGrpSpPr>
            <a:grpSpLocks/>
          </p:cNvGrpSpPr>
          <p:nvPr/>
        </p:nvGrpSpPr>
        <p:grpSpPr bwMode="auto">
          <a:xfrm>
            <a:off x="1624013" y="4021138"/>
            <a:ext cx="1722437" cy="2025650"/>
            <a:chOff x="216" y="2533"/>
            <a:chExt cx="1001" cy="1276"/>
          </a:xfrm>
        </p:grpSpPr>
        <p:sp>
          <p:nvSpPr>
            <p:cNvPr id="24613" name="AutoShape 8">
              <a:extLst>
                <a:ext uri="{FF2B5EF4-FFF2-40B4-BE49-F238E27FC236}">
                  <a16:creationId xmlns:a16="http://schemas.microsoft.com/office/drawing/2014/main" id="{61DB708A-937B-95B2-E434-B712FE3F3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" y="2533"/>
              <a:ext cx="197" cy="739"/>
            </a:xfrm>
            <a:prstGeom prst="downArrow">
              <a:avLst>
                <a:gd name="adj1" fmla="val 24870"/>
                <a:gd name="adj2" fmla="val 93903"/>
              </a:avLst>
            </a:prstGeom>
            <a:gradFill rotWithShape="0">
              <a:gsLst>
                <a:gs pos="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3721" name="Text Box 9">
              <a:extLst>
                <a:ext uri="{FF2B5EF4-FFF2-40B4-BE49-F238E27FC236}">
                  <a16:creationId xmlns:a16="http://schemas.microsoft.com/office/drawing/2014/main" id="{AA858A01-FA24-53DD-BEEB-786C0AAB84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" y="3291"/>
              <a:ext cx="1001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24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example:</a:t>
              </a:r>
              <a:endPara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  <a:p>
              <a:pPr>
                <a:defRPr/>
              </a:pPr>
              <a:r>
                <a:rPr lang="en-US" altLang="en-US" sz="2400">
                  <a:solidFill>
                    <a:schemeClr val="tx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‘myInterval’</a:t>
              </a:r>
              <a:endPara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</p:grpSp>
      <p:grpSp>
        <p:nvGrpSpPr>
          <p:cNvPr id="4" name="Group 10">
            <a:extLst>
              <a:ext uri="{FF2B5EF4-FFF2-40B4-BE49-F238E27FC236}">
                <a16:creationId xmlns:a16="http://schemas.microsoft.com/office/drawing/2014/main" id="{F22E4B55-609A-9702-86C0-771EF5D257A7}"/>
              </a:ext>
            </a:extLst>
          </p:cNvPr>
          <p:cNvGrpSpPr>
            <a:grpSpLocks/>
          </p:cNvGrpSpPr>
          <p:nvPr/>
        </p:nvGrpSpPr>
        <p:grpSpPr bwMode="auto">
          <a:xfrm>
            <a:off x="4338638" y="4006850"/>
            <a:ext cx="3783012" cy="2509838"/>
            <a:chOff x="1825" y="2524"/>
            <a:chExt cx="2200" cy="1581"/>
          </a:xfrm>
        </p:grpSpPr>
        <p:sp>
          <p:nvSpPr>
            <p:cNvPr id="883723" name="Text Box 11">
              <a:extLst>
                <a:ext uri="{FF2B5EF4-FFF2-40B4-BE49-F238E27FC236}">
                  <a16:creationId xmlns:a16="http://schemas.microsoft.com/office/drawing/2014/main" id="{2D589E89-E88D-8220-7B23-3FAE6FDD44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5" y="2782"/>
              <a:ext cx="2200" cy="1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2400">
                  <a:solidFill>
                    <a:srgbClr val="FF020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n denotators, plus arrow conditions </a:t>
              </a:r>
            </a:p>
            <a:p>
              <a:pPr>
                <a:defRPr/>
              </a:pPr>
              <a:r>
                <a:rPr lang="en-US" altLang="en-US" sz="2400" i="1">
                  <a:solidFill>
                    <a:srgbClr val="FF020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example: </a:t>
              </a:r>
              <a:endParaRPr lang="en-US" altLang="en-US" sz="240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endParaRPr>
            </a:p>
            <a:p>
              <a:pPr>
                <a:defRPr/>
              </a:pPr>
              <a:r>
                <a:rPr lang="en-US" altLang="en-US" sz="2400">
                  <a:solidFill>
                    <a:srgbClr val="FF020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(‘note</a:t>
              </a:r>
              <a:r>
                <a:rPr lang="en-US" altLang="en-US" sz="2400" baseline="-25000">
                  <a:solidFill>
                    <a:srgbClr val="FF020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1</a:t>
              </a:r>
              <a:r>
                <a:rPr lang="en-US" altLang="en-US" sz="2400">
                  <a:solidFill>
                    <a:srgbClr val="FF020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’,’on’,’note</a:t>
              </a:r>
              <a:r>
                <a:rPr lang="en-US" altLang="en-US" sz="2400" baseline="-25000">
                  <a:solidFill>
                    <a:srgbClr val="FF020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2</a:t>
              </a:r>
              <a:r>
                <a:rPr lang="en-US" altLang="en-US" sz="2400">
                  <a:solidFill>
                    <a:srgbClr val="FF020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’)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altLang="en-US" sz="2400">
                  <a:solidFill>
                    <a:srgbClr val="FF020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   </a:t>
              </a:r>
              <a:r>
                <a:rPr lang="en-US" altLang="en-US" sz="2400" b="1">
                  <a:solidFill>
                    <a:srgbClr val="FF020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Note    Onset   Note</a:t>
              </a:r>
              <a:endParaRPr lang="en-US" altLang="en-US" sz="240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24612" name="AutoShape 12">
              <a:extLst>
                <a:ext uri="{FF2B5EF4-FFF2-40B4-BE49-F238E27FC236}">
                  <a16:creationId xmlns:a16="http://schemas.microsoft.com/office/drawing/2014/main" id="{A78312D2-F042-057B-274D-2C4EB317A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0" y="2524"/>
              <a:ext cx="169" cy="268"/>
            </a:xfrm>
            <a:prstGeom prst="downArrow">
              <a:avLst>
                <a:gd name="adj1" fmla="val 24870"/>
                <a:gd name="adj2" fmla="val 39696"/>
              </a:avLst>
            </a:prstGeom>
            <a:gradFill rotWithShape="0">
              <a:gsLst>
                <a:gs pos="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24580" name="Group 43">
            <a:extLst>
              <a:ext uri="{FF2B5EF4-FFF2-40B4-BE49-F238E27FC236}">
                <a16:creationId xmlns:a16="http://schemas.microsoft.com/office/drawing/2014/main" id="{0D694D9C-8A15-EE9D-BAC0-DC3CAE6F4464}"/>
              </a:ext>
            </a:extLst>
          </p:cNvPr>
          <p:cNvGrpSpPr>
            <a:grpSpLocks/>
          </p:cNvGrpSpPr>
          <p:nvPr/>
        </p:nvGrpSpPr>
        <p:grpSpPr bwMode="auto">
          <a:xfrm>
            <a:off x="447675" y="274638"/>
            <a:ext cx="6000750" cy="3789362"/>
            <a:chOff x="282" y="173"/>
            <a:chExt cx="3780" cy="2387"/>
          </a:xfrm>
        </p:grpSpPr>
        <p:sp>
          <p:nvSpPr>
            <p:cNvPr id="883714" name="Text Box 2">
              <a:extLst>
                <a:ext uri="{FF2B5EF4-FFF2-40B4-BE49-F238E27FC236}">
                  <a16:creationId xmlns:a16="http://schemas.microsoft.com/office/drawing/2014/main" id="{B692FB3F-73D4-8370-7922-E412E60BB1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" y="173"/>
              <a:ext cx="27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&lt;form_name&gt;&lt;type&gt;(coordinator)</a:t>
              </a:r>
            </a:p>
          </p:txBody>
        </p:sp>
        <p:sp>
          <p:nvSpPr>
            <p:cNvPr id="883718" name="Text Box 6">
              <a:extLst>
                <a:ext uri="{FF2B5EF4-FFF2-40B4-BE49-F238E27FC236}">
                  <a16:creationId xmlns:a16="http://schemas.microsoft.com/office/drawing/2014/main" id="{FE9A1B04-B93C-A295-AC96-1676ECF795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" y="2272"/>
              <a:ext cx="372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&lt;denotator_name&gt;&lt;form_name&gt;(coordinates) </a:t>
              </a:r>
            </a:p>
          </p:txBody>
        </p:sp>
        <p:grpSp>
          <p:nvGrpSpPr>
            <p:cNvPr id="24606" name="Group 13">
              <a:extLst>
                <a:ext uri="{FF2B5EF4-FFF2-40B4-BE49-F238E27FC236}">
                  <a16:creationId xmlns:a16="http://schemas.microsoft.com/office/drawing/2014/main" id="{6017AB07-6E26-A1EF-0A9D-23AAD0C5CA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87" y="466"/>
              <a:ext cx="1875" cy="1440"/>
              <a:chOff x="2380" y="466"/>
              <a:chExt cx="1732" cy="1440"/>
            </a:xfrm>
          </p:grpSpPr>
          <p:sp>
            <p:nvSpPr>
              <p:cNvPr id="24607" name="AutoShape 14">
                <a:extLst>
                  <a:ext uri="{FF2B5EF4-FFF2-40B4-BE49-F238E27FC236}">
                    <a16:creationId xmlns:a16="http://schemas.microsoft.com/office/drawing/2014/main" id="{1A3E245A-D693-B12C-88C2-285545B89A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097" y="749"/>
                <a:ext cx="1440" cy="87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19845 h 21600"/>
                  <a:gd name="T20" fmla="*/ 1842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7672" y="0"/>
                    </a:moveTo>
                    <a:lnTo>
                      <a:pt x="13743" y="4880"/>
                    </a:lnTo>
                    <a:lnTo>
                      <a:pt x="16919" y="4880"/>
                    </a:lnTo>
                    <a:lnTo>
                      <a:pt x="16919" y="19836"/>
                    </a:lnTo>
                    <a:lnTo>
                      <a:pt x="0" y="19836"/>
                    </a:lnTo>
                    <a:lnTo>
                      <a:pt x="0" y="21600"/>
                    </a:lnTo>
                    <a:lnTo>
                      <a:pt x="18424" y="21600"/>
                    </a:lnTo>
                    <a:lnTo>
                      <a:pt x="18424" y="4880"/>
                    </a:lnTo>
                    <a:lnTo>
                      <a:pt x="21600" y="4880"/>
                    </a:lnTo>
                    <a:lnTo>
                      <a:pt x="176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chemeClr val="tx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608" name="Group 15">
                <a:extLst>
                  <a:ext uri="{FF2B5EF4-FFF2-40B4-BE49-F238E27FC236}">
                    <a16:creationId xmlns:a16="http://schemas.microsoft.com/office/drawing/2014/main" id="{79A4B6C7-6F4E-ECD1-E0D0-D30E8930CA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20" y="1416"/>
                <a:ext cx="792" cy="449"/>
                <a:chOff x="3320" y="1416"/>
                <a:chExt cx="792" cy="449"/>
              </a:xfrm>
            </p:grpSpPr>
            <p:sp>
              <p:nvSpPr>
                <p:cNvPr id="883728" name="AutoShape 16">
                  <a:extLst>
                    <a:ext uri="{FF2B5EF4-FFF2-40B4-BE49-F238E27FC236}">
                      <a16:creationId xmlns:a16="http://schemas.microsoft.com/office/drawing/2014/main" id="{0D9C23B7-8671-40FA-9974-4AA1DE06D9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20" y="1416"/>
                  <a:ext cx="792" cy="449"/>
                </a:xfrm>
                <a:prstGeom prst="hexagon">
                  <a:avLst>
                    <a:gd name="adj" fmla="val 40480"/>
                    <a:gd name="vf" fmla="val 115470"/>
                  </a:avLst>
                </a:prstGeom>
                <a:solidFill>
                  <a:srgbClr val="00CCFF"/>
                </a:solidFill>
                <a:ln w="9525">
                  <a:solidFill>
                    <a:srgbClr val="0000CC"/>
                  </a:solidFill>
                  <a:miter lim="800000"/>
                  <a:headEnd/>
                  <a:tailEnd/>
                </a:ln>
                <a:effectLst>
                  <a:outerShdw blurRad="63500" dist="74053" dir="3542175" algn="ctr" rotWithShape="0">
                    <a:srgbClr val="0066FF">
                      <a:alpha val="74998"/>
                    </a:srgbClr>
                  </a:outerShdw>
                </a:effec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de-CH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883729" name="Text Box 17">
                  <a:extLst>
                    <a:ext uri="{FF2B5EF4-FFF2-40B4-BE49-F238E27FC236}">
                      <a16:creationId xmlns:a16="http://schemas.microsoft.com/office/drawing/2014/main" id="{6C37C3D3-058C-E88A-B458-62812C962A5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99" y="1477"/>
                  <a:ext cx="702" cy="3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b="1">
                      <a:solidFill>
                        <a:schemeClr val="hlink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" charset="0"/>
                      <a:ea typeface="+mn-ea"/>
                    </a:rPr>
                    <a:t>Limit</a:t>
                  </a:r>
                </a:p>
              </p:txBody>
            </p:sp>
          </p:grpSp>
        </p:grpSp>
      </p:grpSp>
      <p:pic>
        <p:nvPicPr>
          <p:cNvPr id="883730" name="Picture 18" descr="integer.jpg                                                    00001571Macintosh HD                   B378B6AB:">
            <a:extLst>
              <a:ext uri="{FF2B5EF4-FFF2-40B4-BE49-F238E27FC236}">
                <a16:creationId xmlns:a16="http://schemas.microsoft.com/office/drawing/2014/main" id="{42B57F47-87E2-7F38-177F-DF42AAF53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8696" r="39021"/>
          <a:stretch>
            <a:fillRect/>
          </a:stretch>
        </p:blipFill>
        <p:spPr bwMode="auto">
          <a:xfrm>
            <a:off x="7874000" y="4097338"/>
            <a:ext cx="1860550" cy="2289175"/>
          </a:xfrm>
          <a:prstGeom prst="rect">
            <a:avLst/>
          </a:prstGeom>
          <a:noFill/>
          <a:effectLst>
            <a:outerShdw blurRad="63500" dist="125724" dir="2700000" algn="ctr" rotWithShape="0">
              <a:srgbClr val="000000">
                <a:alpha val="74998"/>
              </a:srgbClr>
            </a:outerShdw>
          </a:effectLst>
        </p:spPr>
      </p:pic>
      <p:grpSp>
        <p:nvGrpSpPr>
          <p:cNvPr id="8" name="Group 19">
            <a:extLst>
              <a:ext uri="{FF2B5EF4-FFF2-40B4-BE49-F238E27FC236}">
                <a16:creationId xmlns:a16="http://schemas.microsoft.com/office/drawing/2014/main" id="{F9F25305-26E9-0F8E-9361-4CD0E0E44C84}"/>
              </a:ext>
            </a:extLst>
          </p:cNvPr>
          <p:cNvGrpSpPr>
            <a:grpSpLocks/>
          </p:cNvGrpSpPr>
          <p:nvPr/>
        </p:nvGrpSpPr>
        <p:grpSpPr bwMode="auto">
          <a:xfrm>
            <a:off x="5062538" y="4014788"/>
            <a:ext cx="4344987" cy="2657475"/>
            <a:chOff x="3189" y="2529"/>
            <a:chExt cx="2737" cy="1674"/>
          </a:xfrm>
        </p:grpSpPr>
        <p:grpSp>
          <p:nvGrpSpPr>
            <p:cNvPr id="24598" name="Group 20">
              <a:extLst>
                <a:ext uri="{FF2B5EF4-FFF2-40B4-BE49-F238E27FC236}">
                  <a16:creationId xmlns:a16="http://schemas.microsoft.com/office/drawing/2014/main" id="{6792059E-69E6-0FE0-A124-9008E24B01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9" y="4034"/>
              <a:ext cx="1220" cy="169"/>
              <a:chOff x="2234" y="3852"/>
              <a:chExt cx="1332" cy="169"/>
            </a:xfrm>
          </p:grpSpPr>
          <p:sp>
            <p:nvSpPr>
              <p:cNvPr id="24602" name="AutoShape 21">
                <a:extLst>
                  <a:ext uri="{FF2B5EF4-FFF2-40B4-BE49-F238E27FC236}">
                    <a16:creationId xmlns:a16="http://schemas.microsoft.com/office/drawing/2014/main" id="{AE5602E4-6E6A-70D1-1117-4BABA2ED16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4" y="3855"/>
                <a:ext cx="674" cy="166"/>
              </a:xfrm>
              <a:prstGeom prst="curvedUpArrow">
                <a:avLst>
                  <a:gd name="adj1" fmla="val 34343"/>
                  <a:gd name="adj2" fmla="val 139157"/>
                  <a:gd name="adj3" fmla="val 40542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603" name="AutoShape 22">
                <a:extLst>
                  <a:ext uri="{FF2B5EF4-FFF2-40B4-BE49-F238E27FC236}">
                    <a16:creationId xmlns:a16="http://schemas.microsoft.com/office/drawing/2014/main" id="{EF6E8FA4-736B-C2E4-340D-B167658349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892" y="3852"/>
                <a:ext cx="674" cy="166"/>
              </a:xfrm>
              <a:prstGeom prst="curvedUpArrow">
                <a:avLst>
                  <a:gd name="adj1" fmla="val 34343"/>
                  <a:gd name="adj2" fmla="val 139157"/>
                  <a:gd name="adj3" fmla="val 40542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24599" name="Line 23">
              <a:extLst>
                <a:ext uri="{FF2B5EF4-FFF2-40B4-BE49-F238E27FC236}">
                  <a16:creationId xmlns:a16="http://schemas.microsoft.com/office/drawing/2014/main" id="{3AEFDDDF-E678-6614-E153-B5FAE16340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26" y="2529"/>
              <a:ext cx="0" cy="46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0" name="Line 24">
              <a:extLst>
                <a:ext uri="{FF2B5EF4-FFF2-40B4-BE49-F238E27FC236}">
                  <a16:creationId xmlns:a16="http://schemas.microsoft.com/office/drawing/2014/main" id="{4119DD29-2DE0-5734-CA13-AE8CB4AAD5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26" y="3145"/>
              <a:ext cx="0" cy="32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1" name="Line 25">
              <a:extLst>
                <a:ext uri="{FF2B5EF4-FFF2-40B4-BE49-F238E27FC236}">
                  <a16:creationId xmlns:a16="http://schemas.microsoft.com/office/drawing/2014/main" id="{7CAA75ED-594A-E23B-6E6F-7F6130AC4A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26" y="3643"/>
              <a:ext cx="0" cy="46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41">
            <a:extLst>
              <a:ext uri="{FF2B5EF4-FFF2-40B4-BE49-F238E27FC236}">
                <a16:creationId xmlns:a16="http://schemas.microsoft.com/office/drawing/2014/main" id="{17FE588E-967F-765D-ECFA-16B5A8BD81A9}"/>
              </a:ext>
            </a:extLst>
          </p:cNvPr>
          <p:cNvGrpSpPr>
            <a:grpSpLocks/>
          </p:cNvGrpSpPr>
          <p:nvPr/>
        </p:nvGrpSpPr>
        <p:grpSpPr bwMode="auto">
          <a:xfrm>
            <a:off x="4918075" y="384175"/>
            <a:ext cx="4811713" cy="1563688"/>
            <a:chOff x="3098" y="242"/>
            <a:chExt cx="3031" cy="985"/>
          </a:xfrm>
        </p:grpSpPr>
        <p:grpSp>
          <p:nvGrpSpPr>
            <p:cNvPr id="24585" name="Group 40">
              <a:extLst>
                <a:ext uri="{FF2B5EF4-FFF2-40B4-BE49-F238E27FC236}">
                  <a16:creationId xmlns:a16="http://schemas.microsoft.com/office/drawing/2014/main" id="{00B05526-3466-28E5-59A3-E3B6A7ABF2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98" y="422"/>
              <a:ext cx="1775" cy="793"/>
              <a:chOff x="3098" y="422"/>
              <a:chExt cx="1775" cy="793"/>
            </a:xfrm>
          </p:grpSpPr>
          <p:sp>
            <p:nvSpPr>
              <p:cNvPr id="883740" name="Text Box 28">
                <a:extLst>
                  <a:ext uri="{FF2B5EF4-FFF2-40B4-BE49-F238E27FC236}">
                    <a16:creationId xmlns:a16="http://schemas.microsoft.com/office/drawing/2014/main" id="{2CB924DC-E094-C273-4151-99A5F89F45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98" y="697"/>
                <a:ext cx="1775" cy="5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400">
                    <a:solidFill>
                      <a:srgbClr val="FF020B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+mn-ea"/>
                  </a:rPr>
                  <a:t>extend to diagram of</a:t>
                </a:r>
              </a:p>
              <a:p>
                <a:pPr>
                  <a:defRPr/>
                </a:pPr>
                <a:r>
                  <a:rPr lang="en-US" sz="2400">
                    <a:solidFill>
                      <a:srgbClr val="FF020B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+mn-ea"/>
                  </a:rPr>
                  <a:t>n forms + functions</a:t>
                </a:r>
              </a:p>
            </p:txBody>
          </p:sp>
          <p:sp>
            <p:nvSpPr>
              <p:cNvPr id="24597" name="AutoShape 29">
                <a:extLst>
                  <a:ext uri="{FF2B5EF4-FFF2-40B4-BE49-F238E27FC236}">
                    <a16:creationId xmlns:a16="http://schemas.microsoft.com/office/drawing/2014/main" id="{E0449E91-0620-7399-B1C4-9BDDE97A73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6" y="422"/>
                <a:ext cx="143" cy="321"/>
              </a:xfrm>
              <a:prstGeom prst="downArrow">
                <a:avLst>
                  <a:gd name="adj1" fmla="val 24870"/>
                  <a:gd name="adj2" fmla="val 56192"/>
                </a:avLst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tx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4586" name="Group 30">
              <a:extLst>
                <a:ext uri="{FF2B5EF4-FFF2-40B4-BE49-F238E27FC236}">
                  <a16:creationId xmlns:a16="http://schemas.microsoft.com/office/drawing/2014/main" id="{668276F5-DD53-C144-8592-EB8599F24D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07" y="242"/>
              <a:ext cx="1322" cy="985"/>
              <a:chOff x="4304" y="242"/>
              <a:chExt cx="1221" cy="985"/>
            </a:xfrm>
          </p:grpSpPr>
          <p:sp>
            <p:nvSpPr>
              <p:cNvPr id="883743" name="Text Box 31">
                <a:extLst>
                  <a:ext uri="{FF2B5EF4-FFF2-40B4-BE49-F238E27FC236}">
                    <a16:creationId xmlns:a16="http://schemas.microsoft.com/office/drawing/2014/main" id="{643C13CD-ECC9-DFEC-D8C7-1FB2D899CF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15" y="242"/>
                <a:ext cx="27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altLang="en-US" sz="2400" b="1">
                    <a:solidFill>
                      <a:srgbClr val="FF020B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F</a:t>
                </a:r>
                <a:r>
                  <a:rPr lang="en-US" altLang="en-US" sz="2400" b="1" baseline="-25000">
                    <a:solidFill>
                      <a:srgbClr val="FF020B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1</a:t>
                </a:r>
              </a:p>
            </p:txBody>
          </p:sp>
          <p:sp>
            <p:nvSpPr>
              <p:cNvPr id="883744" name="Text Box 32">
                <a:extLst>
                  <a:ext uri="{FF2B5EF4-FFF2-40B4-BE49-F238E27FC236}">
                    <a16:creationId xmlns:a16="http://schemas.microsoft.com/office/drawing/2014/main" id="{E2FD2E0A-B1E9-E21D-AB85-A46C4605E5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4" y="831"/>
                <a:ext cx="28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altLang="en-US" sz="2400" b="1">
                    <a:solidFill>
                      <a:srgbClr val="FF020B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F</a:t>
                </a:r>
                <a:r>
                  <a:rPr lang="en-US" altLang="en-US" sz="2400" b="1" baseline="-25000">
                    <a:solidFill>
                      <a:srgbClr val="FF020B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n</a:t>
                </a:r>
              </a:p>
            </p:txBody>
          </p:sp>
          <p:sp>
            <p:nvSpPr>
              <p:cNvPr id="883745" name="Text Box 33">
                <a:extLst>
                  <a:ext uri="{FF2B5EF4-FFF2-40B4-BE49-F238E27FC236}">
                    <a16:creationId xmlns:a16="http://schemas.microsoft.com/office/drawing/2014/main" id="{537540F6-B595-469F-1DF6-6EFED53350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09" y="939"/>
                <a:ext cx="24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altLang="en-US" sz="2400" b="1">
                    <a:solidFill>
                      <a:srgbClr val="FF020B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F</a:t>
                </a:r>
                <a:r>
                  <a:rPr lang="en-US" altLang="en-US" sz="2400" b="1" baseline="-25000">
                    <a:solidFill>
                      <a:srgbClr val="FF020B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i</a:t>
                </a:r>
              </a:p>
            </p:txBody>
          </p:sp>
          <p:sp>
            <p:nvSpPr>
              <p:cNvPr id="24590" name="Line 34">
                <a:extLst>
                  <a:ext uri="{FF2B5EF4-FFF2-40B4-BE49-F238E27FC236}">
                    <a16:creationId xmlns:a16="http://schemas.microsoft.com/office/drawing/2014/main" id="{90F6D5CA-6DA8-EED8-47E5-8DD9937A26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927" y="538"/>
                <a:ext cx="298" cy="27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91" name="Line 35">
                <a:extLst>
                  <a:ext uri="{FF2B5EF4-FFF2-40B4-BE49-F238E27FC236}">
                    <a16:creationId xmlns:a16="http://schemas.microsoft.com/office/drawing/2014/main" id="{49A5273C-775B-9985-AC46-356ADA9DE5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889" y="952"/>
                <a:ext cx="368" cy="9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92" name="Oval 36">
                <a:extLst>
                  <a:ext uri="{FF2B5EF4-FFF2-40B4-BE49-F238E27FC236}">
                    <a16:creationId xmlns:a16="http://schemas.microsoft.com/office/drawing/2014/main" id="{B3A1AC62-5B22-E3E2-2CAE-70D09D8763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4" y="919"/>
                <a:ext cx="305" cy="28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593" name="Rectangle 37">
                <a:extLst>
                  <a:ext uri="{FF2B5EF4-FFF2-40B4-BE49-F238E27FC236}">
                    <a16:creationId xmlns:a16="http://schemas.microsoft.com/office/drawing/2014/main" id="{FEB301B3-E36C-7BB7-16E9-69BFCDC1D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2" y="982"/>
                <a:ext cx="83" cy="1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594" name="Line 38">
                <a:extLst>
                  <a:ext uri="{FF2B5EF4-FFF2-40B4-BE49-F238E27FC236}">
                    <a16:creationId xmlns:a16="http://schemas.microsoft.com/office/drawing/2014/main" id="{8206937E-6E9C-B2A1-8E79-1229FB1D85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58" y="944"/>
                <a:ext cx="45" cy="10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95" name="Line 39">
                <a:extLst>
                  <a:ext uri="{FF2B5EF4-FFF2-40B4-BE49-F238E27FC236}">
                    <a16:creationId xmlns:a16="http://schemas.microsoft.com/office/drawing/2014/main" id="{294989AF-CC5F-C62A-290A-1D29F26950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997" y="475"/>
                <a:ext cx="298" cy="27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83754" name="Text Box 42">
            <a:extLst>
              <a:ext uri="{FF2B5EF4-FFF2-40B4-BE49-F238E27FC236}">
                <a16:creationId xmlns:a16="http://schemas.microsoft.com/office/drawing/2014/main" id="{18B0CC2D-904E-B049-1AFF-6E48D2D15D61}"/>
              </a:ext>
            </a:extLst>
          </p:cNvPr>
          <p:cNvSpPr txBox="1">
            <a:spLocks noChangeArrowheads="1"/>
          </p:cNvSpPr>
          <p:nvPr/>
        </p:nvSpPr>
        <p:spPr bwMode="auto">
          <a:xfrm rot="20981774">
            <a:off x="6535738" y="2914650"/>
            <a:ext cx="3041650" cy="519113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b="1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K-nets (networks!)</a:t>
            </a:r>
            <a:endParaRPr lang="de-DE" altLang="en-US" b="1">
              <a:solidFill>
                <a:srgbClr val="FF020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88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3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3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83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3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3754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1">
            <a:extLst>
              <a:ext uri="{FF2B5EF4-FFF2-40B4-BE49-F238E27FC236}">
                <a16:creationId xmlns:a16="http://schemas.microsoft.com/office/drawing/2014/main" id="{67749A87-7BA2-659A-EE12-517D53FF0EB7}"/>
              </a:ext>
            </a:extLst>
          </p:cNvPr>
          <p:cNvGrpSpPr>
            <a:grpSpLocks/>
          </p:cNvGrpSpPr>
          <p:nvPr/>
        </p:nvGrpSpPr>
        <p:grpSpPr bwMode="auto">
          <a:xfrm>
            <a:off x="1552575" y="0"/>
            <a:ext cx="2387600" cy="5080000"/>
            <a:chOff x="978" y="0"/>
            <a:chExt cx="1504" cy="3200"/>
          </a:xfrm>
        </p:grpSpPr>
        <p:pic>
          <p:nvPicPr>
            <p:cNvPr id="27699" name="Picture 52" descr="deno_klump_net.tiff                                            00031C70Macintosh HD                   B746CC0A:">
              <a:extLst>
                <a:ext uri="{FF2B5EF4-FFF2-40B4-BE49-F238E27FC236}">
                  <a16:creationId xmlns:a16="http://schemas.microsoft.com/office/drawing/2014/main" id="{2A3493F6-AD01-85C0-E66A-88298F8014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806" b="3612"/>
            <a:stretch>
              <a:fillRect/>
            </a:stretch>
          </p:blipFill>
          <p:spPr bwMode="auto">
            <a:xfrm>
              <a:off x="978" y="0"/>
              <a:ext cx="1358" cy="3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700" name="Rectangle 53">
              <a:extLst>
                <a:ext uri="{FF2B5EF4-FFF2-40B4-BE49-F238E27FC236}">
                  <a16:creationId xmlns:a16="http://schemas.microsoft.com/office/drawing/2014/main" id="{BBD390F3-F2DC-0F3A-9807-AC00ACCB71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8" y="0"/>
              <a:ext cx="1354" cy="3200"/>
            </a:xfrm>
            <a:prstGeom prst="rect">
              <a:avLst/>
            </a:prstGeom>
            <a:gradFill rotWithShape="0">
              <a:gsLst>
                <a:gs pos="0">
                  <a:srgbClr val="FFFCF9">
                    <a:alpha val="26999"/>
                  </a:srgbClr>
                </a:gs>
                <a:gs pos="100000">
                  <a:srgbClr val="FFFCF9">
                    <a:alpha val="26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10D7158-759C-2218-D03A-E3132AF7555D}"/>
              </a:ext>
            </a:extLst>
          </p:cNvPr>
          <p:cNvGrpSpPr>
            <a:grpSpLocks/>
          </p:cNvGrpSpPr>
          <p:nvPr/>
        </p:nvGrpSpPr>
        <p:grpSpPr bwMode="auto">
          <a:xfrm>
            <a:off x="5589588" y="828675"/>
            <a:ext cx="3413125" cy="2763838"/>
            <a:chOff x="3521" y="522"/>
            <a:chExt cx="2150" cy="1741"/>
          </a:xfrm>
        </p:grpSpPr>
        <p:sp>
          <p:nvSpPr>
            <p:cNvPr id="60" name="Rectangle 3">
              <a:extLst>
                <a:ext uri="{FF2B5EF4-FFF2-40B4-BE49-F238E27FC236}">
                  <a16:creationId xmlns:a16="http://schemas.microsoft.com/office/drawing/2014/main" id="{11A65808-14E4-E89C-C3A4-CAC8F32E22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1" y="522"/>
              <a:ext cx="4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Math5" pitchFamily="2" charset="0"/>
                </a:rPr>
                <a:t>Ÿ</a:t>
              </a:r>
              <a:r>
                <a:rPr lang="de-CH" altLang="en-US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12</a:t>
              </a:r>
              <a:endParaRPr lang="de-DE" altLang="en-US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61" name="Rectangle 4">
              <a:extLst>
                <a:ext uri="{FF2B5EF4-FFF2-40B4-BE49-F238E27FC236}">
                  <a16:creationId xmlns:a16="http://schemas.microsoft.com/office/drawing/2014/main" id="{BE3F7933-CB3F-A4BE-49B3-BEBDEE3A52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1" y="1936"/>
              <a:ext cx="4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Math5" pitchFamily="2" charset="0"/>
                </a:rPr>
                <a:t>Ÿ</a:t>
              </a:r>
              <a:r>
                <a:rPr lang="de-CH" altLang="en-US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12</a:t>
              </a:r>
              <a:endParaRPr lang="de-DE" altLang="en-US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62" name="Rectangle 5">
              <a:extLst>
                <a:ext uri="{FF2B5EF4-FFF2-40B4-BE49-F238E27FC236}">
                  <a16:creationId xmlns:a16="http://schemas.microsoft.com/office/drawing/2014/main" id="{2251CAB0-969D-3030-73FD-64677D9C2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5" y="522"/>
              <a:ext cx="4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Math5" pitchFamily="2" charset="0"/>
                </a:rPr>
                <a:t>Ÿ</a:t>
              </a:r>
              <a:r>
                <a:rPr lang="de-CH" altLang="en-US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12</a:t>
              </a:r>
              <a:endParaRPr lang="de-DE" altLang="en-US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63" name="Rectangle 6">
              <a:extLst>
                <a:ext uri="{FF2B5EF4-FFF2-40B4-BE49-F238E27FC236}">
                  <a16:creationId xmlns:a16="http://schemas.microsoft.com/office/drawing/2014/main" id="{85273854-CD1D-F87D-5FF7-5791BF5F2B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5" y="1929"/>
              <a:ext cx="4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Math5" pitchFamily="2" charset="0"/>
                </a:rPr>
                <a:t>Ÿ</a:t>
              </a:r>
              <a:r>
                <a:rPr lang="de-CH" altLang="en-US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12</a:t>
              </a:r>
              <a:endParaRPr lang="de-DE" altLang="en-US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</p:grpSp>
      <p:grpSp>
        <p:nvGrpSpPr>
          <p:cNvPr id="4" name="Group 75">
            <a:extLst>
              <a:ext uri="{FF2B5EF4-FFF2-40B4-BE49-F238E27FC236}">
                <a16:creationId xmlns:a16="http://schemas.microsoft.com/office/drawing/2014/main" id="{31866469-2C87-0D28-E074-06D0EC173FDF}"/>
              </a:ext>
            </a:extLst>
          </p:cNvPr>
          <p:cNvGrpSpPr>
            <a:grpSpLocks/>
          </p:cNvGrpSpPr>
          <p:nvPr/>
        </p:nvGrpSpPr>
        <p:grpSpPr bwMode="auto">
          <a:xfrm>
            <a:off x="5822950" y="573088"/>
            <a:ext cx="2894013" cy="3343275"/>
            <a:chOff x="5822950" y="573088"/>
            <a:chExt cx="2894013" cy="3343275"/>
          </a:xfrm>
        </p:grpSpPr>
        <p:grpSp>
          <p:nvGrpSpPr>
            <p:cNvPr id="27683" name="Group 7">
              <a:extLst>
                <a:ext uri="{FF2B5EF4-FFF2-40B4-BE49-F238E27FC236}">
                  <a16:creationId xmlns:a16="http://schemas.microsoft.com/office/drawing/2014/main" id="{4EDB0F06-F2AC-DB8E-D2E0-6ACC1433AF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30963" y="573088"/>
              <a:ext cx="1727200" cy="515937"/>
              <a:chOff x="4051" y="361"/>
              <a:chExt cx="1088" cy="325"/>
            </a:xfrm>
          </p:grpSpPr>
          <p:sp>
            <p:nvSpPr>
              <p:cNvPr id="27693" name="Line 8">
                <a:extLst>
                  <a:ext uri="{FF2B5EF4-FFF2-40B4-BE49-F238E27FC236}">
                    <a16:creationId xmlns:a16="http://schemas.microsoft.com/office/drawing/2014/main" id="{B2CCC23F-A150-1196-5EBF-A35A049A06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1" y="686"/>
                <a:ext cx="108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Text Box 9">
                <a:extLst>
                  <a:ext uri="{FF2B5EF4-FFF2-40B4-BE49-F238E27FC236}">
                    <a16:creationId xmlns:a16="http://schemas.microsoft.com/office/drawing/2014/main" id="{C098AC91-2851-1A7B-DDB5-EA71539040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53" y="361"/>
                <a:ext cx="29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DE" altLang="en-US" sz="24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T</a:t>
                </a:r>
                <a:r>
                  <a:rPr lang="de-DE" altLang="en-US" sz="2400" baseline="300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4</a:t>
                </a:r>
                <a:endParaRPr lang="de-DE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endParaRPr>
              </a:p>
            </p:txBody>
          </p:sp>
        </p:grpSp>
        <p:grpSp>
          <p:nvGrpSpPr>
            <p:cNvPr id="27684" name="Group 10">
              <a:extLst>
                <a:ext uri="{FF2B5EF4-FFF2-40B4-BE49-F238E27FC236}">
                  <a16:creationId xmlns:a16="http://schemas.microsoft.com/office/drawing/2014/main" id="{62105580-4CD5-EF50-1E77-E93C08E934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07150" y="3319463"/>
              <a:ext cx="1727200" cy="596900"/>
              <a:chOff x="4036" y="2091"/>
              <a:chExt cx="1088" cy="376"/>
            </a:xfrm>
          </p:grpSpPr>
          <p:sp>
            <p:nvSpPr>
              <p:cNvPr id="27691" name="Line 11">
                <a:extLst>
                  <a:ext uri="{FF2B5EF4-FFF2-40B4-BE49-F238E27FC236}">
                    <a16:creationId xmlns:a16="http://schemas.microsoft.com/office/drawing/2014/main" id="{D1C7D058-2019-7797-4EEA-53031C003B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36" y="2091"/>
                <a:ext cx="108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Text Box 12">
                <a:extLst>
                  <a:ext uri="{FF2B5EF4-FFF2-40B4-BE49-F238E27FC236}">
                    <a16:creationId xmlns:a16="http://schemas.microsoft.com/office/drawing/2014/main" id="{111535F8-0D06-630A-7A7D-5AF674B12F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54" y="2179"/>
                <a:ext cx="29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DE" altLang="en-US" sz="24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T</a:t>
                </a:r>
                <a:r>
                  <a:rPr lang="de-DE" altLang="en-US" sz="2400" baseline="300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2</a:t>
                </a:r>
                <a:endParaRPr lang="de-DE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endParaRPr>
              </a:p>
            </p:txBody>
          </p:sp>
        </p:grpSp>
        <p:grpSp>
          <p:nvGrpSpPr>
            <p:cNvPr id="27685" name="Group 13">
              <a:extLst>
                <a:ext uri="{FF2B5EF4-FFF2-40B4-BE49-F238E27FC236}">
                  <a16:creationId xmlns:a16="http://schemas.microsoft.com/office/drawing/2014/main" id="{71B5ECDB-9476-21E8-E1D3-2150F5CBF0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22950" y="1531938"/>
              <a:ext cx="831850" cy="1452562"/>
              <a:chOff x="3668" y="965"/>
              <a:chExt cx="524" cy="915"/>
            </a:xfrm>
          </p:grpSpPr>
          <p:sp>
            <p:nvSpPr>
              <p:cNvPr id="27689" name="Line 14">
                <a:extLst>
                  <a:ext uri="{FF2B5EF4-FFF2-40B4-BE49-F238E27FC236}">
                    <a16:creationId xmlns:a16="http://schemas.microsoft.com/office/drawing/2014/main" id="{940A2124-0EBA-5273-9CCD-A036DF22D6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68" y="965"/>
                <a:ext cx="0" cy="91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Text Box 15">
                <a:extLst>
                  <a:ext uri="{FF2B5EF4-FFF2-40B4-BE49-F238E27FC236}">
                    <a16:creationId xmlns:a16="http://schemas.microsoft.com/office/drawing/2014/main" id="{B64FB988-0139-41B4-6F8F-41FCAFE50A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87" y="1266"/>
                <a:ext cx="50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24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  <a:ea typeface="+mn-ea"/>
                  </a:rPr>
                  <a:t>T</a:t>
                </a:r>
                <a:r>
                  <a:rPr lang="de-DE" sz="2400" baseline="300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  <a:ea typeface="+mn-ea"/>
                  </a:rPr>
                  <a:t>5</a:t>
                </a:r>
                <a:r>
                  <a:rPr lang="de-DE" sz="24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  <a:ea typeface="+mn-ea"/>
                  </a:rPr>
                  <a:t>.-1</a:t>
                </a:r>
              </a:p>
            </p:txBody>
          </p:sp>
        </p:grpSp>
        <p:grpSp>
          <p:nvGrpSpPr>
            <p:cNvPr id="27686" name="Group 16">
              <a:extLst>
                <a:ext uri="{FF2B5EF4-FFF2-40B4-BE49-F238E27FC236}">
                  <a16:creationId xmlns:a16="http://schemas.microsoft.com/office/drawing/2014/main" id="{C0F0EE51-54A6-6D80-D693-C0F16635BF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13675" y="1531938"/>
              <a:ext cx="903288" cy="1452562"/>
              <a:chOff x="4922" y="965"/>
              <a:chExt cx="569" cy="915"/>
            </a:xfrm>
          </p:grpSpPr>
          <p:sp>
            <p:nvSpPr>
              <p:cNvPr id="27687" name="Line 17">
                <a:extLst>
                  <a:ext uri="{FF2B5EF4-FFF2-40B4-BE49-F238E27FC236}">
                    <a16:creationId xmlns:a16="http://schemas.microsoft.com/office/drawing/2014/main" id="{522A644F-0583-0F94-9A4F-9DC57313E8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25" y="965"/>
                <a:ext cx="0" cy="91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Text Box 18">
                <a:extLst>
                  <a:ext uri="{FF2B5EF4-FFF2-40B4-BE49-F238E27FC236}">
                    <a16:creationId xmlns:a16="http://schemas.microsoft.com/office/drawing/2014/main" id="{6F6B101C-9690-8EEB-19D4-D756473926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22" y="1266"/>
                <a:ext cx="569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24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  <a:ea typeface="+mn-ea"/>
                  </a:rPr>
                  <a:t>T</a:t>
                </a:r>
                <a:r>
                  <a:rPr lang="de-DE" sz="2400" baseline="300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  <a:ea typeface="+mn-ea"/>
                  </a:rPr>
                  <a:t>11</a:t>
                </a:r>
                <a:r>
                  <a:rPr lang="de-DE" sz="24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  <a:ea typeface="+mn-ea"/>
                  </a:rPr>
                  <a:t>.-1</a:t>
                </a:r>
              </a:p>
            </p:txBody>
          </p:sp>
        </p:grpSp>
      </p:grpSp>
      <p:grpSp>
        <p:nvGrpSpPr>
          <p:cNvPr id="9" name="Group 20">
            <a:extLst>
              <a:ext uri="{FF2B5EF4-FFF2-40B4-BE49-F238E27FC236}">
                <a16:creationId xmlns:a16="http://schemas.microsoft.com/office/drawing/2014/main" id="{B776A8EB-6336-796B-7345-4C5D91C6126F}"/>
              </a:ext>
            </a:extLst>
          </p:cNvPr>
          <p:cNvGrpSpPr>
            <a:grpSpLocks/>
          </p:cNvGrpSpPr>
          <p:nvPr/>
        </p:nvGrpSpPr>
        <p:grpSpPr bwMode="auto">
          <a:xfrm>
            <a:off x="5029200" y="338138"/>
            <a:ext cx="4230688" cy="3849687"/>
            <a:chOff x="3168" y="269"/>
            <a:chExt cx="2665" cy="2425"/>
          </a:xfrm>
        </p:grpSpPr>
        <p:sp>
          <p:nvSpPr>
            <p:cNvPr id="27673" name="Rectangle 21">
              <a:extLst>
                <a:ext uri="{FF2B5EF4-FFF2-40B4-BE49-F238E27FC236}">
                  <a16:creationId xmlns:a16="http://schemas.microsoft.com/office/drawing/2014/main" id="{66877D0E-5B36-1444-3CE9-14FC4DB25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5" y="400"/>
              <a:ext cx="2447" cy="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7674" name="Group 22">
              <a:extLst>
                <a:ext uri="{FF2B5EF4-FFF2-40B4-BE49-F238E27FC236}">
                  <a16:creationId xmlns:a16="http://schemas.microsoft.com/office/drawing/2014/main" id="{022E2176-B3A2-85EF-DEDA-7A11CFDF50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8" y="269"/>
              <a:ext cx="2665" cy="2425"/>
              <a:chOff x="3168" y="269"/>
              <a:chExt cx="2665" cy="2425"/>
            </a:xfrm>
          </p:grpSpPr>
          <p:sp>
            <p:nvSpPr>
              <p:cNvPr id="80" name="Text Box 23">
                <a:extLst>
                  <a:ext uri="{FF2B5EF4-FFF2-40B4-BE49-F238E27FC236}">
                    <a16:creationId xmlns:a16="http://schemas.microsoft.com/office/drawing/2014/main" id="{9ADA1ADC-FBA2-D107-2FB3-48F3004F21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74" y="269"/>
                <a:ext cx="21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de-DE" sz="24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+mn-ea"/>
                  </a:rPr>
                  <a:t>3</a:t>
                </a:r>
              </a:p>
            </p:txBody>
          </p:sp>
          <p:sp>
            <p:nvSpPr>
              <p:cNvPr id="81" name="Text Box 24">
                <a:extLst>
                  <a:ext uri="{FF2B5EF4-FFF2-40B4-BE49-F238E27FC236}">
                    <a16:creationId xmlns:a16="http://schemas.microsoft.com/office/drawing/2014/main" id="{E28B56F1-AAB6-09A3-BBF9-B46D6FBC45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16" y="269"/>
                <a:ext cx="21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de-DE" sz="24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+mn-ea"/>
                  </a:rPr>
                  <a:t>7</a:t>
                </a:r>
              </a:p>
            </p:txBody>
          </p:sp>
          <p:sp>
            <p:nvSpPr>
              <p:cNvPr id="82" name="Text Box 25">
                <a:extLst>
                  <a:ext uri="{FF2B5EF4-FFF2-40B4-BE49-F238E27FC236}">
                    <a16:creationId xmlns:a16="http://schemas.microsoft.com/office/drawing/2014/main" id="{66F6218E-8DBF-1FFE-E3C0-5D0A1EFD55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68" y="2406"/>
                <a:ext cx="21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de-DE" sz="24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+mn-ea"/>
                  </a:rPr>
                  <a:t>2</a:t>
                </a:r>
              </a:p>
            </p:txBody>
          </p:sp>
          <p:sp>
            <p:nvSpPr>
              <p:cNvPr id="83" name="Text Box 26">
                <a:extLst>
                  <a:ext uri="{FF2B5EF4-FFF2-40B4-BE49-F238E27FC236}">
                    <a16:creationId xmlns:a16="http://schemas.microsoft.com/office/drawing/2014/main" id="{B7AB23B9-0610-AA86-A4CE-6C90870F33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10" y="2406"/>
                <a:ext cx="21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de-DE" sz="24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+mn-ea"/>
                  </a:rPr>
                  <a:t>4</a:t>
                </a:r>
              </a:p>
            </p:txBody>
          </p:sp>
          <p:sp>
            <p:nvSpPr>
              <p:cNvPr id="84" name="Text Box 27">
                <a:extLst>
                  <a:ext uri="{FF2B5EF4-FFF2-40B4-BE49-F238E27FC236}">
                    <a16:creationId xmlns:a16="http://schemas.microsoft.com/office/drawing/2014/main" id="{4F9BB73A-69B9-5DAC-5F1F-FB85969A31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2435347">
                <a:off x="3325" y="2237"/>
                <a:ext cx="25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DE" altLang="en-US" sz="24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  <a:sym typeface="Symbol" pitchFamily="2" charset="2"/>
                  </a:rPr>
                  <a:t></a:t>
                </a:r>
                <a:endParaRPr lang="de-DE" altLang="en-US" sz="24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endParaRPr>
              </a:p>
            </p:txBody>
          </p:sp>
          <p:sp>
            <p:nvSpPr>
              <p:cNvPr id="85" name="Text Box 28">
                <a:extLst>
                  <a:ext uri="{FF2B5EF4-FFF2-40B4-BE49-F238E27FC236}">
                    <a16:creationId xmlns:a16="http://schemas.microsoft.com/office/drawing/2014/main" id="{B6B64A89-9E97-A7EC-C829-2081FFE087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608542">
                <a:off x="3346" y="428"/>
                <a:ext cx="25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DE" altLang="en-US" sz="24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  <a:sym typeface="Symbol" pitchFamily="2" charset="2"/>
                  </a:rPr>
                  <a:t></a:t>
                </a:r>
                <a:endParaRPr lang="de-DE" altLang="en-US" sz="24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endParaRPr>
              </a:p>
            </p:txBody>
          </p:sp>
          <p:sp>
            <p:nvSpPr>
              <p:cNvPr id="86" name="Text Box 29">
                <a:extLst>
                  <a:ext uri="{FF2B5EF4-FFF2-40B4-BE49-F238E27FC236}">
                    <a16:creationId xmlns:a16="http://schemas.microsoft.com/office/drawing/2014/main" id="{639E7CCD-B0FC-0BA0-D59C-9AEF6BF165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13426136">
                <a:off x="5373" y="374"/>
                <a:ext cx="25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DE" altLang="en-US" sz="24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  <a:sym typeface="Symbol" pitchFamily="2" charset="2"/>
                  </a:rPr>
                  <a:t></a:t>
                </a:r>
                <a:endParaRPr lang="de-DE" altLang="en-US" sz="24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endParaRPr>
              </a:p>
            </p:txBody>
          </p:sp>
          <p:sp>
            <p:nvSpPr>
              <p:cNvPr id="87" name="Text Box 30">
                <a:extLst>
                  <a:ext uri="{FF2B5EF4-FFF2-40B4-BE49-F238E27FC236}">
                    <a16:creationId xmlns:a16="http://schemas.microsoft.com/office/drawing/2014/main" id="{18CEED15-6ED1-3209-44F3-C8FBF98EFB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8254277">
                <a:off x="5517" y="2271"/>
                <a:ext cx="25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DE" altLang="en-US" sz="24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  <a:sym typeface="Symbol" pitchFamily="2" charset="2"/>
                  </a:rPr>
                  <a:t></a:t>
                </a:r>
                <a:endParaRPr lang="de-DE" altLang="en-US" sz="24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endParaRPr>
              </a:p>
            </p:txBody>
          </p:sp>
        </p:grpSp>
      </p:grpSp>
      <p:grpSp>
        <p:nvGrpSpPr>
          <p:cNvPr id="11" name="Group 31">
            <a:extLst>
              <a:ext uri="{FF2B5EF4-FFF2-40B4-BE49-F238E27FC236}">
                <a16:creationId xmlns:a16="http://schemas.microsoft.com/office/drawing/2014/main" id="{C1C5CA60-5F04-4A61-143F-E47D12D50D90}"/>
              </a:ext>
            </a:extLst>
          </p:cNvPr>
          <p:cNvGrpSpPr>
            <a:grpSpLocks/>
          </p:cNvGrpSpPr>
          <p:nvPr/>
        </p:nvGrpSpPr>
        <p:grpSpPr bwMode="auto">
          <a:xfrm>
            <a:off x="7770813" y="4291013"/>
            <a:ext cx="1947862" cy="2433637"/>
            <a:chOff x="4895" y="2703"/>
            <a:chExt cx="1227" cy="1533"/>
          </a:xfrm>
        </p:grpSpPr>
        <p:sp>
          <p:nvSpPr>
            <p:cNvPr id="27660" name="Freeform 32">
              <a:extLst>
                <a:ext uri="{FF2B5EF4-FFF2-40B4-BE49-F238E27FC236}">
                  <a16:creationId xmlns:a16="http://schemas.microsoft.com/office/drawing/2014/main" id="{B8900C2D-54D8-A8BF-EB7A-B34FFC426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2703"/>
              <a:ext cx="1227" cy="1532"/>
            </a:xfrm>
            <a:custGeom>
              <a:avLst/>
              <a:gdLst>
                <a:gd name="T0" fmla="*/ 0 w 1227"/>
                <a:gd name="T1" fmla="*/ 454 h 1532"/>
                <a:gd name="T2" fmla="*/ 875 w 1227"/>
                <a:gd name="T3" fmla="*/ 0 h 1532"/>
                <a:gd name="T4" fmla="*/ 1227 w 1227"/>
                <a:gd name="T5" fmla="*/ 0 h 1532"/>
                <a:gd name="T6" fmla="*/ 1227 w 1227"/>
                <a:gd name="T7" fmla="*/ 1532 h 1532"/>
                <a:gd name="T8" fmla="*/ 739 w 1227"/>
                <a:gd name="T9" fmla="*/ 1532 h 1532"/>
                <a:gd name="T10" fmla="*/ 27 w 1227"/>
                <a:gd name="T11" fmla="*/ 1125 h 15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27"/>
                <a:gd name="T19" fmla="*/ 0 h 1532"/>
                <a:gd name="T20" fmla="*/ 1227 w 1227"/>
                <a:gd name="T21" fmla="*/ 1532 h 15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27" h="1532">
                  <a:moveTo>
                    <a:pt x="0" y="454"/>
                  </a:moveTo>
                  <a:lnTo>
                    <a:pt x="875" y="0"/>
                  </a:lnTo>
                  <a:lnTo>
                    <a:pt x="1227" y="0"/>
                  </a:lnTo>
                  <a:lnTo>
                    <a:pt x="1227" y="1532"/>
                  </a:lnTo>
                  <a:lnTo>
                    <a:pt x="739" y="1532"/>
                  </a:lnTo>
                  <a:lnTo>
                    <a:pt x="27" y="1125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FF0000">
                    <a:alpha val="17998"/>
                  </a:srgbClr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Rectangle 33">
              <a:extLst>
                <a:ext uri="{FF2B5EF4-FFF2-40B4-BE49-F238E27FC236}">
                  <a16:creationId xmlns:a16="http://schemas.microsoft.com/office/drawing/2014/main" id="{53C62F0F-CF76-3C26-45F6-7B7492B9C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5" y="3134"/>
              <a:ext cx="2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Math5" pitchFamily="2" charset="0"/>
                </a:rPr>
                <a:t>Ÿ</a:t>
              </a:r>
              <a:r>
                <a:rPr lang="de-CH" altLang="en-US" sz="1400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12</a:t>
              </a:r>
              <a:endParaRPr lang="de-DE" altLang="en-US" sz="14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91" name="Rectangle 34">
              <a:extLst>
                <a:ext uri="{FF2B5EF4-FFF2-40B4-BE49-F238E27FC236}">
                  <a16:creationId xmlns:a16="http://schemas.microsoft.com/office/drawing/2014/main" id="{E2DBBF95-14A9-323C-7DFA-3FA9167C8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5" y="3617"/>
              <a:ext cx="2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Math5" pitchFamily="2" charset="0"/>
                </a:rPr>
                <a:t>Ÿ</a:t>
              </a:r>
              <a:r>
                <a:rPr lang="de-CH" altLang="en-US" sz="1400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12</a:t>
              </a:r>
              <a:endParaRPr lang="de-DE" altLang="en-US" sz="14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92" name="Rectangle 35">
              <a:extLst>
                <a:ext uri="{FF2B5EF4-FFF2-40B4-BE49-F238E27FC236}">
                  <a16:creationId xmlns:a16="http://schemas.microsoft.com/office/drawing/2014/main" id="{8015965D-F077-6CBC-C316-773C736306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3" y="2808"/>
              <a:ext cx="2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Math5" pitchFamily="2" charset="0"/>
                </a:rPr>
                <a:t>Ÿ</a:t>
              </a:r>
              <a:r>
                <a:rPr lang="de-CH" altLang="en-US" sz="1400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12</a:t>
              </a:r>
              <a:endParaRPr lang="de-DE" altLang="en-US" sz="14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93" name="Rectangle 36">
              <a:extLst>
                <a:ext uri="{FF2B5EF4-FFF2-40B4-BE49-F238E27FC236}">
                  <a16:creationId xmlns:a16="http://schemas.microsoft.com/office/drawing/2014/main" id="{8B259DC3-8384-EB1C-0AEC-B136A8CE13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3" y="4044"/>
              <a:ext cx="2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Math5" pitchFamily="2" charset="0"/>
                </a:rPr>
                <a:t>Ÿ</a:t>
              </a:r>
              <a:r>
                <a:rPr lang="de-CH" altLang="en-US" sz="1400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12</a:t>
              </a:r>
              <a:endParaRPr lang="de-DE" altLang="en-US" sz="14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27665" name="Line 37">
              <a:extLst>
                <a:ext uri="{FF2B5EF4-FFF2-40B4-BE49-F238E27FC236}">
                  <a16:creationId xmlns:a16="http://schemas.microsoft.com/office/drawing/2014/main" id="{59D8B0B1-CE7F-3B70-DD28-12FCBA6E82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60" y="2927"/>
              <a:ext cx="492" cy="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6" name="Line 38">
              <a:extLst>
                <a:ext uri="{FF2B5EF4-FFF2-40B4-BE49-F238E27FC236}">
                  <a16:creationId xmlns:a16="http://schemas.microsoft.com/office/drawing/2014/main" id="{67AF1440-1A8F-C3E1-2CDA-0561476806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4" y="3792"/>
              <a:ext cx="432" cy="2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7" name="Line 39">
              <a:extLst>
                <a:ext uri="{FF2B5EF4-FFF2-40B4-BE49-F238E27FC236}">
                  <a16:creationId xmlns:a16="http://schemas.microsoft.com/office/drawing/2014/main" id="{A84847AA-3933-C89A-C788-F8C5B6C65C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1" y="3339"/>
              <a:ext cx="0" cy="2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8" name="Line 40">
              <a:extLst>
                <a:ext uri="{FF2B5EF4-FFF2-40B4-BE49-F238E27FC236}">
                  <a16:creationId xmlns:a16="http://schemas.microsoft.com/office/drawing/2014/main" id="{9452F53E-6A38-8926-5F3A-1358F79AFE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49" y="3027"/>
              <a:ext cx="0" cy="9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Text Box 41">
              <a:extLst>
                <a:ext uri="{FF2B5EF4-FFF2-40B4-BE49-F238E27FC236}">
                  <a16:creationId xmlns:a16="http://schemas.microsoft.com/office/drawing/2014/main" id="{40B10D88-EB4F-BA4F-BFB3-47749849FB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8" y="3085"/>
              <a:ext cx="22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T</a:t>
              </a:r>
              <a:r>
                <a:rPr lang="de-DE" altLang="en-US" sz="1400" baseline="30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4</a:t>
              </a:r>
              <a:endParaRPr lang="de-DE" altLang="en-US" sz="1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99" name="Text Box 42">
              <a:extLst>
                <a:ext uri="{FF2B5EF4-FFF2-40B4-BE49-F238E27FC236}">
                  <a16:creationId xmlns:a16="http://schemas.microsoft.com/office/drawing/2014/main" id="{065CE617-D740-CB1B-C414-9DDC633B94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8" y="3712"/>
              <a:ext cx="22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T</a:t>
              </a:r>
              <a:r>
                <a:rPr lang="de-DE" altLang="en-US" sz="1400" baseline="30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2</a:t>
              </a:r>
              <a:endParaRPr lang="de-DE" altLang="en-US" sz="1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100" name="Text Box 43">
              <a:extLst>
                <a:ext uri="{FF2B5EF4-FFF2-40B4-BE49-F238E27FC236}">
                  <a16:creationId xmlns:a16="http://schemas.microsoft.com/office/drawing/2014/main" id="{9F3438CB-3034-F13B-F54C-55EAA3A639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45" y="3349"/>
              <a:ext cx="34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T</a:t>
              </a:r>
              <a:r>
                <a:rPr lang="de-DE" sz="1400" baseline="30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5</a:t>
              </a:r>
              <a: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.-1</a:t>
              </a:r>
            </a:p>
          </p:txBody>
        </p:sp>
        <p:sp>
          <p:nvSpPr>
            <p:cNvPr id="101" name="Text Box 44">
              <a:extLst>
                <a:ext uri="{FF2B5EF4-FFF2-40B4-BE49-F238E27FC236}">
                  <a16:creationId xmlns:a16="http://schemas.microsoft.com/office/drawing/2014/main" id="{1187EFFD-EC0D-FE8E-6A7D-7B81160561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3" y="3349"/>
              <a:ext cx="38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T</a:t>
              </a:r>
              <a:r>
                <a:rPr lang="de-DE" sz="1400" baseline="30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11</a:t>
              </a:r>
              <a: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.-1</a:t>
              </a:r>
            </a:p>
          </p:txBody>
        </p:sp>
      </p:grpSp>
      <p:grpSp>
        <p:nvGrpSpPr>
          <p:cNvPr id="12" name="Group 101">
            <a:extLst>
              <a:ext uri="{FF2B5EF4-FFF2-40B4-BE49-F238E27FC236}">
                <a16:creationId xmlns:a16="http://schemas.microsoft.com/office/drawing/2014/main" id="{29C2B3F2-0E0C-9AA0-1615-9B25577EB64E}"/>
              </a:ext>
            </a:extLst>
          </p:cNvPr>
          <p:cNvGrpSpPr>
            <a:grpSpLocks/>
          </p:cNvGrpSpPr>
          <p:nvPr/>
        </p:nvGrpSpPr>
        <p:grpSpPr bwMode="auto">
          <a:xfrm>
            <a:off x="5316538" y="4594225"/>
            <a:ext cx="3627437" cy="1955800"/>
            <a:chOff x="5316664" y="4594225"/>
            <a:chExt cx="3627311" cy="1955801"/>
          </a:xfrm>
        </p:grpSpPr>
        <p:sp>
          <p:nvSpPr>
            <p:cNvPr id="27655" name="Line 47">
              <a:extLst>
                <a:ext uri="{FF2B5EF4-FFF2-40B4-BE49-F238E27FC236}">
                  <a16:creationId xmlns:a16="http://schemas.microsoft.com/office/drawing/2014/main" id="{7E752D80-ED35-74E9-71DE-9F6467C7B2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64275" y="4594225"/>
              <a:ext cx="2590800" cy="7397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6" name="Line 48">
              <a:extLst>
                <a:ext uri="{FF2B5EF4-FFF2-40B4-BE49-F238E27FC236}">
                  <a16:creationId xmlns:a16="http://schemas.microsoft.com/office/drawing/2014/main" id="{020FB54C-F544-F693-FB68-C792583AE7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6813" y="5745163"/>
              <a:ext cx="2697162" cy="8048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7" name="Line 49">
              <a:extLst>
                <a:ext uri="{FF2B5EF4-FFF2-40B4-BE49-F238E27FC236}">
                  <a16:creationId xmlns:a16="http://schemas.microsoft.com/office/drawing/2014/main" id="{5FF4BC93-3B67-9412-7E0F-A406DD3B93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91263" y="5607050"/>
              <a:ext cx="1631950" cy="263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8" name="Line 50">
              <a:extLst>
                <a:ext uri="{FF2B5EF4-FFF2-40B4-BE49-F238E27FC236}">
                  <a16:creationId xmlns:a16="http://schemas.microsoft.com/office/drawing/2014/main" id="{51EB530B-937E-DFAD-BA19-3891FC726A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91263" y="5157788"/>
              <a:ext cx="1576387" cy="306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9" name="TextBox 106">
              <a:extLst>
                <a:ext uri="{FF2B5EF4-FFF2-40B4-BE49-F238E27FC236}">
                  <a16:creationId xmlns:a16="http://schemas.microsoft.com/office/drawing/2014/main" id="{1D74AEF7-BABA-3C38-E55E-4653EFFDB8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6664" y="5208742"/>
              <a:ext cx="8643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latin typeface="Times" pitchFamily="2" charset="0"/>
                </a:rPr>
                <a:t>limit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506" name="Text Box 2">
            <a:extLst>
              <a:ext uri="{FF2B5EF4-FFF2-40B4-BE49-F238E27FC236}">
                <a16:creationId xmlns:a16="http://schemas.microsoft.com/office/drawing/2014/main" id="{BE78130A-A34D-426F-5E99-361083B4C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488" y="830677"/>
            <a:ext cx="793736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Reference:</a:t>
            </a:r>
          </a:p>
          <a:p>
            <a:pPr algn="ctr"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8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Topos </a:t>
            </a:r>
            <a:r>
              <a:rPr lang="de-DE" altLang="en-US" sz="2800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sz="28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Music</a:t>
            </a:r>
          </a:p>
          <a:p>
            <a:pPr algn="ctr"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Springer, 2nd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edition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2017, 1700 pp.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F93673-6E60-94FE-A780-00705A38AEF4}"/>
              </a:ext>
            </a:extLst>
          </p:cNvPr>
          <p:cNvGrpSpPr/>
          <p:nvPr/>
        </p:nvGrpSpPr>
        <p:grpSpPr>
          <a:xfrm>
            <a:off x="729008" y="3574438"/>
            <a:ext cx="9045624" cy="2889425"/>
            <a:chOff x="729008" y="3574438"/>
            <a:chExt cx="9045624" cy="2889425"/>
          </a:xfr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5" descr="Text, website&#10;&#10;Description automatically generated with medium confidence">
              <a:extLst>
                <a:ext uri="{FF2B5EF4-FFF2-40B4-BE49-F238E27FC236}">
                  <a16:creationId xmlns:a16="http://schemas.microsoft.com/office/drawing/2014/main" id="{7C459BF4-BF96-30E1-2ED4-FBB3E65A2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9008" y="3574438"/>
              <a:ext cx="2027674" cy="2879407"/>
            </a:xfrm>
            <a:prstGeom prst="rect">
              <a:avLst/>
            </a:prstGeom>
          </p:spPr>
        </p:pic>
        <p:pic>
          <p:nvPicPr>
            <p:cNvPr id="8" name="Picture 7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BBD2DC27-617B-6010-A69E-B4DBEEB12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7791" y="3574438"/>
              <a:ext cx="2119275" cy="2867087"/>
            </a:xfrm>
            <a:prstGeom prst="rect">
              <a:avLst/>
            </a:prstGeom>
          </p:spPr>
        </p:pic>
        <p:pic>
          <p:nvPicPr>
            <p:cNvPr id="10" name="Picture 9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4D01677A-CB8E-652C-5847-96D7D5965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38175" y="3586758"/>
              <a:ext cx="2027674" cy="2877105"/>
            </a:xfrm>
            <a:prstGeom prst="rect">
              <a:avLst/>
            </a:prstGeom>
          </p:spPr>
        </p:pic>
        <p:pic>
          <p:nvPicPr>
            <p:cNvPr id="12" name="Picture 11" descr="Website&#10;&#10;Description automatically generated">
              <a:extLst>
                <a:ext uri="{FF2B5EF4-FFF2-40B4-BE49-F238E27FC236}">
                  <a16:creationId xmlns:a16="http://schemas.microsoft.com/office/drawing/2014/main" id="{AB818D6D-A3F6-C14A-BDEF-FEC3C5C52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46958" y="3596776"/>
              <a:ext cx="2027674" cy="28670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1299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Text Box 2">
            <a:extLst>
              <a:ext uri="{FF2B5EF4-FFF2-40B4-BE49-F238E27FC236}">
                <a16:creationId xmlns:a16="http://schemas.microsoft.com/office/drawing/2014/main" id="{8A6F3974-96B0-FB68-E117-54277B646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274638"/>
            <a:ext cx="4403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&lt;form_name&gt;&lt;type&gt;(coordinator)</a:t>
            </a:r>
            <a:endParaRPr lang="en-US" altLang="en-US" sz="24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F3E1D9AA-1234-B37B-68CB-3986D35608AF}"/>
              </a:ext>
            </a:extLst>
          </p:cNvPr>
          <p:cNvGrpSpPr>
            <a:grpSpLocks/>
          </p:cNvGrpSpPr>
          <p:nvPr/>
        </p:nvGrpSpPr>
        <p:grpSpPr bwMode="auto">
          <a:xfrm>
            <a:off x="1260475" y="722313"/>
            <a:ext cx="1571625" cy="2025650"/>
            <a:chOff x="216" y="455"/>
            <a:chExt cx="914" cy="1276"/>
          </a:xfrm>
        </p:grpSpPr>
        <p:sp>
          <p:nvSpPr>
            <p:cNvPr id="29717" name="AutoShape 4">
              <a:extLst>
                <a:ext uri="{FF2B5EF4-FFF2-40B4-BE49-F238E27FC236}">
                  <a16:creationId xmlns:a16="http://schemas.microsoft.com/office/drawing/2014/main" id="{D923059E-406B-24F7-ED2E-3B055A4A94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" y="455"/>
              <a:ext cx="197" cy="739"/>
            </a:xfrm>
            <a:prstGeom prst="downArrow">
              <a:avLst>
                <a:gd name="adj1" fmla="val 24870"/>
                <a:gd name="adj2" fmla="val 93903"/>
              </a:avLst>
            </a:prstGeom>
            <a:gradFill rotWithShape="0">
              <a:gsLst>
                <a:gs pos="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70405" name="Text Box 5">
              <a:extLst>
                <a:ext uri="{FF2B5EF4-FFF2-40B4-BE49-F238E27FC236}">
                  <a16:creationId xmlns:a16="http://schemas.microsoft.com/office/drawing/2014/main" id="{C6B1E2E6-530B-2166-9D79-8CECD6E3D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" y="1213"/>
              <a:ext cx="914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24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example:</a:t>
              </a:r>
              <a:endPara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  <a:p>
              <a:pPr>
                <a:defRPr/>
              </a:pPr>
              <a:r>
                <a:rPr lang="en-US" altLang="en-US" sz="240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‘Orchestra’</a:t>
              </a:r>
            </a:p>
          </p:txBody>
        </p:sp>
      </p:grpSp>
      <p:sp>
        <p:nvSpPr>
          <p:cNvPr id="870406" name="Text Box 6">
            <a:extLst>
              <a:ext uri="{FF2B5EF4-FFF2-40B4-BE49-F238E27FC236}">
                <a16:creationId xmlns:a16="http://schemas.microsoft.com/office/drawing/2014/main" id="{7E08F666-71D1-5F40-A997-5DE6DA2D3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3533775"/>
            <a:ext cx="5916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&lt;denotator_name&gt;</a:t>
            </a:r>
            <a:r>
              <a:rPr lang="en-US" sz="240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&lt;form_name&gt;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(coordinates) </a:t>
            </a:r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id="{BED6AF09-792A-B149-78F2-DE3978B05F95}"/>
              </a:ext>
            </a:extLst>
          </p:cNvPr>
          <p:cNvGrpSpPr>
            <a:grpSpLocks/>
          </p:cNvGrpSpPr>
          <p:nvPr/>
        </p:nvGrpSpPr>
        <p:grpSpPr bwMode="auto">
          <a:xfrm>
            <a:off x="1570038" y="4021138"/>
            <a:ext cx="1908175" cy="2025650"/>
            <a:chOff x="216" y="2533"/>
            <a:chExt cx="1110" cy="1276"/>
          </a:xfrm>
        </p:grpSpPr>
        <p:sp>
          <p:nvSpPr>
            <p:cNvPr id="29715" name="AutoShape 8">
              <a:extLst>
                <a:ext uri="{FF2B5EF4-FFF2-40B4-BE49-F238E27FC236}">
                  <a16:creationId xmlns:a16="http://schemas.microsoft.com/office/drawing/2014/main" id="{2208FFD6-2E02-BCED-BFFF-532D53E170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" y="2533"/>
              <a:ext cx="197" cy="739"/>
            </a:xfrm>
            <a:prstGeom prst="downArrow">
              <a:avLst>
                <a:gd name="adj1" fmla="val 24870"/>
                <a:gd name="adj2" fmla="val 93903"/>
              </a:avLst>
            </a:prstGeom>
            <a:gradFill rotWithShape="0">
              <a:gsLst>
                <a:gs pos="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70409" name="Text Box 9">
              <a:extLst>
                <a:ext uri="{FF2B5EF4-FFF2-40B4-BE49-F238E27FC236}">
                  <a16:creationId xmlns:a16="http://schemas.microsoft.com/office/drawing/2014/main" id="{2D0B5EB4-2D10-4FA3-292C-AACDEC69FB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" y="3291"/>
              <a:ext cx="1110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24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example:</a:t>
              </a:r>
              <a:endPara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  <a:p>
              <a:pPr>
                <a:defRPr/>
              </a:pPr>
              <a:r>
                <a:rPr lang="en-US" altLang="en-US" sz="2400">
                  <a:solidFill>
                    <a:schemeClr val="tx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‘mySelection’</a:t>
              </a:r>
              <a:endPara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</p:grpSp>
      <p:grpSp>
        <p:nvGrpSpPr>
          <p:cNvPr id="4" name="Group 40">
            <a:extLst>
              <a:ext uri="{FF2B5EF4-FFF2-40B4-BE49-F238E27FC236}">
                <a16:creationId xmlns:a16="http://schemas.microsoft.com/office/drawing/2014/main" id="{95B3504E-6B60-6051-9C54-2DC9BC98D9B1}"/>
              </a:ext>
            </a:extLst>
          </p:cNvPr>
          <p:cNvGrpSpPr>
            <a:grpSpLocks/>
          </p:cNvGrpSpPr>
          <p:nvPr/>
        </p:nvGrpSpPr>
        <p:grpSpPr bwMode="auto">
          <a:xfrm>
            <a:off x="4470400" y="4021138"/>
            <a:ext cx="2771775" cy="2711450"/>
            <a:chOff x="2816" y="2533"/>
            <a:chExt cx="1746" cy="1708"/>
          </a:xfrm>
        </p:grpSpPr>
        <p:sp>
          <p:nvSpPr>
            <p:cNvPr id="870411" name="Text Box 11">
              <a:extLst>
                <a:ext uri="{FF2B5EF4-FFF2-40B4-BE49-F238E27FC236}">
                  <a16:creationId xmlns:a16="http://schemas.microsoft.com/office/drawing/2014/main" id="{C73C70E6-C358-9C39-DCB2-002063A2DA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6" y="2803"/>
              <a:ext cx="1746" cy="1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one denotator for </a:t>
              </a:r>
              <a:br>
                <a:rPr lang="en-US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</a:br>
              <a:r>
                <a:rPr lang="en-US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i-th form </a:t>
              </a:r>
              <a:r>
                <a:rPr lang="de-CH" altLang="en-US" sz="24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F</a:t>
              </a:r>
              <a:r>
                <a:rPr lang="de-CH" altLang="en-US" sz="2400" b="1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i</a:t>
              </a:r>
              <a:br>
                <a:rPr lang="de-CH" altLang="en-US" sz="2400" b="1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</a:br>
              <a:r>
                <a:rPr lang="en-US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 </a:t>
              </a:r>
            </a:p>
            <a:p>
              <a:pPr>
                <a:defRPr/>
              </a:pPr>
              <a:r>
                <a:rPr lang="en-US" altLang="en-US" sz="24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example:</a:t>
              </a:r>
              <a:endPara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ea typeface="Osaka" panose="020B0600000000000000" pitchFamily="34" charset="-128"/>
              </a:endParaRPr>
            </a:p>
            <a:p>
              <a:pPr>
                <a:defRPr/>
              </a:pPr>
              <a:r>
                <a:rPr lang="en-US" altLang="en-US" sz="2400">
                  <a:solidFill>
                    <a:schemeClr val="tx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Select a note from </a:t>
              </a:r>
              <a:r>
                <a:rPr lang="en-US" altLang="en-US" sz="2400" i="1">
                  <a:solidFill>
                    <a:schemeClr val="tx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celesta</a:t>
              </a:r>
            </a:p>
          </p:txBody>
        </p:sp>
        <p:sp>
          <p:nvSpPr>
            <p:cNvPr id="29714" name="AutoShape 12">
              <a:extLst>
                <a:ext uri="{FF2B5EF4-FFF2-40B4-BE49-F238E27FC236}">
                  <a16:creationId xmlns:a16="http://schemas.microsoft.com/office/drawing/2014/main" id="{B2B58102-C237-2F6C-33C0-8A31CBFC6B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3" y="2533"/>
              <a:ext cx="203" cy="321"/>
            </a:xfrm>
            <a:prstGeom prst="downArrow">
              <a:avLst>
                <a:gd name="adj1" fmla="val 24870"/>
                <a:gd name="adj2" fmla="val 39583"/>
              </a:avLst>
            </a:prstGeom>
            <a:gradFill rotWithShape="0">
              <a:gsLst>
                <a:gs pos="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5" name="Group 13">
            <a:extLst>
              <a:ext uri="{FF2B5EF4-FFF2-40B4-BE49-F238E27FC236}">
                <a16:creationId xmlns:a16="http://schemas.microsoft.com/office/drawing/2014/main" id="{73D13699-4DCF-727E-6A99-465E1CDCEDFB}"/>
              </a:ext>
            </a:extLst>
          </p:cNvPr>
          <p:cNvGrpSpPr>
            <a:grpSpLocks/>
          </p:cNvGrpSpPr>
          <p:nvPr/>
        </p:nvGrpSpPr>
        <p:grpSpPr bwMode="auto">
          <a:xfrm>
            <a:off x="3473450" y="739775"/>
            <a:ext cx="3062288" cy="2416175"/>
            <a:chOff x="2365" y="466"/>
            <a:chExt cx="1781" cy="1522"/>
          </a:xfrm>
        </p:grpSpPr>
        <p:sp>
          <p:nvSpPr>
            <p:cNvPr id="29709" name="AutoShape 14">
              <a:extLst>
                <a:ext uri="{FF2B5EF4-FFF2-40B4-BE49-F238E27FC236}">
                  <a16:creationId xmlns:a16="http://schemas.microsoft.com/office/drawing/2014/main" id="{3D26313C-8A99-22FA-3236-BF924B22DA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996" y="835"/>
              <a:ext cx="1440" cy="70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19844 h 21600"/>
                <a:gd name="T20" fmla="*/ 1842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672" y="0"/>
                  </a:moveTo>
                  <a:lnTo>
                    <a:pt x="13743" y="4880"/>
                  </a:lnTo>
                  <a:lnTo>
                    <a:pt x="16919" y="4880"/>
                  </a:lnTo>
                  <a:lnTo>
                    <a:pt x="16919" y="19836"/>
                  </a:lnTo>
                  <a:lnTo>
                    <a:pt x="0" y="19836"/>
                  </a:lnTo>
                  <a:lnTo>
                    <a:pt x="0" y="21600"/>
                  </a:lnTo>
                  <a:lnTo>
                    <a:pt x="18424" y="21600"/>
                  </a:lnTo>
                  <a:lnTo>
                    <a:pt x="18424" y="4880"/>
                  </a:lnTo>
                  <a:lnTo>
                    <a:pt x="21600" y="4880"/>
                  </a:lnTo>
                  <a:lnTo>
                    <a:pt x="17672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FF"/>
                </a:gs>
                <a:gs pos="100000">
                  <a:schemeClr val="tx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9710" name="Group 15">
              <a:extLst>
                <a:ext uri="{FF2B5EF4-FFF2-40B4-BE49-F238E27FC236}">
                  <a16:creationId xmlns:a16="http://schemas.microsoft.com/office/drawing/2014/main" id="{B323F827-42CB-2B0C-C44E-3FE531FFFF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1299"/>
              <a:ext cx="1026" cy="689"/>
              <a:chOff x="3120" y="1299"/>
              <a:chExt cx="1026" cy="689"/>
            </a:xfrm>
          </p:grpSpPr>
          <p:sp>
            <p:nvSpPr>
              <p:cNvPr id="870416" name="AutoShape 16">
                <a:extLst>
                  <a:ext uri="{FF2B5EF4-FFF2-40B4-BE49-F238E27FC236}">
                    <a16:creationId xmlns:a16="http://schemas.microsoft.com/office/drawing/2014/main" id="{70C5DE30-9DE2-E597-EF5B-8B92F794D5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1299"/>
                <a:ext cx="1026" cy="689"/>
              </a:xfrm>
              <a:prstGeom prst="flowChartDecision">
                <a:avLst/>
              </a:prstGeom>
              <a:solidFill>
                <a:schemeClr val="accent1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>
                <a:outerShdw blurRad="63500" dist="85194" dir="1593903" algn="ctr" rotWithShape="0">
                  <a:srgbClr val="008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h1" charset="0"/>
                  <a:ea typeface="+mn-ea"/>
                </a:endParaRPr>
              </a:p>
            </p:txBody>
          </p:sp>
          <p:sp>
            <p:nvSpPr>
              <p:cNvPr id="870417" name="Text Box 17">
                <a:extLst>
                  <a:ext uri="{FF2B5EF4-FFF2-40B4-BE49-F238E27FC236}">
                    <a16:creationId xmlns:a16="http://schemas.microsoft.com/office/drawing/2014/main" id="{2C9E5C70-3491-8E99-3A00-3CBC18EB45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09" y="1477"/>
                <a:ext cx="927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b="1"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+mn-ea"/>
                  </a:rPr>
                  <a:t>Colimit</a:t>
                </a:r>
              </a:p>
            </p:txBody>
          </p:sp>
        </p:grpSp>
      </p:grpSp>
      <p:pic>
        <p:nvPicPr>
          <p:cNvPr id="870418" name="Picture 18" descr="&#10;coprod.jpg                                                     00001571Macintosh HD                   B378B6AB:">
            <a:extLst>
              <a:ext uri="{FF2B5EF4-FFF2-40B4-BE49-F238E27FC236}">
                <a16:creationId xmlns:a16="http://schemas.microsoft.com/office/drawing/2014/main" id="{B125E899-E4EB-A854-0031-B28FFD015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72000"/>
          </a:blip>
          <a:srcRect/>
          <a:stretch>
            <a:fillRect/>
          </a:stretch>
        </p:blipFill>
        <p:spPr bwMode="auto">
          <a:xfrm>
            <a:off x="6778625" y="3487738"/>
            <a:ext cx="2976563" cy="3214687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870433" name="AutoShape 33">
            <a:extLst>
              <a:ext uri="{FF2B5EF4-FFF2-40B4-BE49-F238E27FC236}">
                <a16:creationId xmlns:a16="http://schemas.microsoft.com/office/drawing/2014/main" id="{7F8286B5-FE2B-BE28-BBC3-883F12EA2887}"/>
              </a:ext>
            </a:extLst>
          </p:cNvPr>
          <p:cNvSpPr>
            <a:spLocks noChangeArrowheads="1"/>
          </p:cNvSpPr>
          <p:nvPr/>
        </p:nvSpPr>
        <p:spPr bwMode="auto">
          <a:xfrm rot="-1207866">
            <a:off x="5865813" y="5399088"/>
            <a:ext cx="2452687" cy="3048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7659 h 21600"/>
              <a:gd name="T14" fmla="*/ 20653 w 21600"/>
              <a:gd name="T15" fmla="*/ 1394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343" y="0"/>
                </a:moveTo>
                <a:lnTo>
                  <a:pt x="18343" y="7659"/>
                </a:lnTo>
                <a:lnTo>
                  <a:pt x="3375" y="7659"/>
                </a:lnTo>
                <a:lnTo>
                  <a:pt x="3375" y="13941"/>
                </a:lnTo>
                <a:lnTo>
                  <a:pt x="18343" y="13941"/>
                </a:lnTo>
                <a:lnTo>
                  <a:pt x="18343" y="21600"/>
                </a:lnTo>
                <a:lnTo>
                  <a:pt x="21600" y="10800"/>
                </a:lnTo>
                <a:lnTo>
                  <a:pt x="18343" y="0"/>
                </a:lnTo>
                <a:close/>
              </a:path>
              <a:path w="21600" h="21600">
                <a:moveTo>
                  <a:pt x="1350" y="7659"/>
                </a:moveTo>
                <a:lnTo>
                  <a:pt x="1350" y="13941"/>
                </a:lnTo>
                <a:lnTo>
                  <a:pt x="2700" y="13941"/>
                </a:lnTo>
                <a:lnTo>
                  <a:pt x="2700" y="7659"/>
                </a:lnTo>
                <a:lnTo>
                  <a:pt x="1350" y="7659"/>
                </a:lnTo>
                <a:close/>
              </a:path>
              <a:path w="21600" h="21600">
                <a:moveTo>
                  <a:pt x="0" y="7659"/>
                </a:moveTo>
                <a:lnTo>
                  <a:pt x="0" y="13941"/>
                </a:lnTo>
                <a:lnTo>
                  <a:pt x="675" y="13941"/>
                </a:lnTo>
                <a:lnTo>
                  <a:pt x="675" y="7659"/>
                </a:lnTo>
                <a:lnTo>
                  <a:pt x="0" y="765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435" name="Freeform 35">
            <a:extLst>
              <a:ext uri="{FF2B5EF4-FFF2-40B4-BE49-F238E27FC236}">
                <a16:creationId xmlns:a16="http://schemas.microsoft.com/office/drawing/2014/main" id="{D8D437E3-DA91-5A3D-D186-11A27BBDA6A9}"/>
              </a:ext>
            </a:extLst>
          </p:cNvPr>
          <p:cNvSpPr>
            <a:spLocks/>
          </p:cNvSpPr>
          <p:nvPr/>
        </p:nvSpPr>
        <p:spPr bwMode="auto">
          <a:xfrm>
            <a:off x="2155825" y="2698750"/>
            <a:ext cx="1700213" cy="973138"/>
          </a:xfrm>
          <a:custGeom>
            <a:avLst/>
            <a:gdLst>
              <a:gd name="T0" fmla="*/ 2147483646 w 1071"/>
              <a:gd name="T1" fmla="*/ 0 h 613"/>
              <a:gd name="T2" fmla="*/ 2147483646 w 1071"/>
              <a:gd name="T3" fmla="*/ 2147483646 h 613"/>
              <a:gd name="T4" fmla="*/ 2147483646 w 1071"/>
              <a:gd name="T5" fmla="*/ 2147483646 h 613"/>
              <a:gd name="T6" fmla="*/ 2147483646 w 1071"/>
              <a:gd name="T7" fmla="*/ 2147483646 h 613"/>
              <a:gd name="T8" fmla="*/ 2147483646 w 1071"/>
              <a:gd name="T9" fmla="*/ 2147483646 h 6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1"/>
              <a:gd name="T16" fmla="*/ 0 h 613"/>
              <a:gd name="T17" fmla="*/ 1071 w 1071"/>
              <a:gd name="T18" fmla="*/ 613 h 6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1" h="613">
                <a:moveTo>
                  <a:pt x="49" y="0"/>
                </a:moveTo>
                <a:cubicBezTo>
                  <a:pt x="24" y="48"/>
                  <a:pt x="0" y="96"/>
                  <a:pt x="61" y="146"/>
                </a:cubicBezTo>
                <a:cubicBezTo>
                  <a:pt x="122" y="196"/>
                  <a:pt x="276" y="261"/>
                  <a:pt x="417" y="297"/>
                </a:cubicBezTo>
                <a:cubicBezTo>
                  <a:pt x="558" y="333"/>
                  <a:pt x="799" y="309"/>
                  <a:pt x="908" y="362"/>
                </a:cubicBezTo>
                <a:cubicBezTo>
                  <a:pt x="1017" y="415"/>
                  <a:pt x="1044" y="514"/>
                  <a:pt x="1071" y="613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37">
            <a:extLst>
              <a:ext uri="{FF2B5EF4-FFF2-40B4-BE49-F238E27FC236}">
                <a16:creationId xmlns:a16="http://schemas.microsoft.com/office/drawing/2014/main" id="{E4504ABB-6167-0DFD-FAD1-DF1D9CB2F183}"/>
              </a:ext>
            </a:extLst>
          </p:cNvPr>
          <p:cNvGrpSpPr>
            <a:grpSpLocks/>
          </p:cNvGrpSpPr>
          <p:nvPr/>
        </p:nvGrpSpPr>
        <p:grpSpPr bwMode="auto">
          <a:xfrm>
            <a:off x="4918075" y="669925"/>
            <a:ext cx="3246438" cy="1266825"/>
            <a:chOff x="3098" y="422"/>
            <a:chExt cx="2045" cy="798"/>
          </a:xfrm>
        </p:grpSpPr>
        <p:sp>
          <p:nvSpPr>
            <p:cNvPr id="870438" name="Text Box 38">
              <a:extLst>
                <a:ext uri="{FF2B5EF4-FFF2-40B4-BE49-F238E27FC236}">
                  <a16:creationId xmlns:a16="http://schemas.microsoft.com/office/drawing/2014/main" id="{9B0193BD-F566-2E38-E3E9-830A30443B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8" y="697"/>
              <a:ext cx="2045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sequence </a:t>
              </a:r>
              <a:r>
                <a:rPr lang="de-CH" altLang="en-US" sz="24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F</a:t>
              </a:r>
              <a:r>
                <a:rPr lang="de-CH" altLang="en-US" sz="2400" b="1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1</a:t>
              </a:r>
              <a:r>
                <a:rPr lang="de-CH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, </a:t>
              </a:r>
              <a:r>
                <a:rPr lang="de-CH" altLang="en-US" sz="24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F</a:t>
              </a:r>
              <a:r>
                <a:rPr lang="de-CH" altLang="en-US" sz="2400" b="1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2</a:t>
              </a:r>
              <a:r>
                <a:rPr lang="de-CH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,... </a:t>
              </a:r>
              <a:r>
                <a:rPr lang="de-CH" altLang="en-US" sz="24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F</a:t>
              </a:r>
              <a:r>
                <a:rPr lang="de-CH" altLang="en-US" sz="2400" b="1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n</a:t>
              </a:r>
              <a:r>
                <a:rPr lang="de-CH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 </a:t>
              </a:r>
              <a:br>
                <a:rPr lang="de-CH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</a:br>
              <a:r>
                <a:rPr lang="en-US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anose="020B0600000000000000" pitchFamily="34" charset="-128"/>
                </a:rPr>
                <a:t>of n forms</a:t>
              </a:r>
            </a:p>
          </p:txBody>
        </p:sp>
        <p:sp>
          <p:nvSpPr>
            <p:cNvPr id="29708" name="AutoShape 39">
              <a:extLst>
                <a:ext uri="{FF2B5EF4-FFF2-40B4-BE49-F238E27FC236}">
                  <a16:creationId xmlns:a16="http://schemas.microsoft.com/office/drawing/2014/main" id="{402B86EC-6F0E-D9C1-1EAA-25C6C3B13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6" y="422"/>
              <a:ext cx="143" cy="321"/>
            </a:xfrm>
            <a:prstGeom prst="downArrow">
              <a:avLst>
                <a:gd name="adj1" fmla="val 24870"/>
                <a:gd name="adj2" fmla="val 56192"/>
              </a:avLst>
            </a:prstGeom>
            <a:gradFill rotWithShape="0">
              <a:gsLst>
                <a:gs pos="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0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0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0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70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70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70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70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0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70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70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70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70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87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70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02" grpId="0" autoUpdateAnimBg="0"/>
      <p:bldP spid="870406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426" name="Text Box 2">
            <a:extLst>
              <a:ext uri="{FF2B5EF4-FFF2-40B4-BE49-F238E27FC236}">
                <a16:creationId xmlns:a16="http://schemas.microsoft.com/office/drawing/2014/main" id="{F7B30529-9B81-B246-5E99-624B3F24A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274638"/>
            <a:ext cx="4403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&lt;form_name&gt;&lt;type&gt;(coordinator)</a:t>
            </a:r>
            <a:endParaRPr lang="en-US" altLang="en-US" sz="24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2AE8F05-9726-FA89-5B3F-C4133AA176EB}"/>
              </a:ext>
            </a:extLst>
          </p:cNvPr>
          <p:cNvGrpSpPr>
            <a:grpSpLocks/>
          </p:cNvGrpSpPr>
          <p:nvPr/>
        </p:nvGrpSpPr>
        <p:grpSpPr bwMode="auto">
          <a:xfrm>
            <a:off x="1598613" y="722313"/>
            <a:ext cx="1350962" cy="2025650"/>
            <a:chOff x="216" y="455"/>
            <a:chExt cx="785" cy="1276"/>
          </a:xfrm>
        </p:grpSpPr>
        <p:sp>
          <p:nvSpPr>
            <p:cNvPr id="30744" name="AutoShape 4">
              <a:extLst>
                <a:ext uri="{FF2B5EF4-FFF2-40B4-BE49-F238E27FC236}">
                  <a16:creationId xmlns:a16="http://schemas.microsoft.com/office/drawing/2014/main" id="{227C97D7-B890-5C12-D871-A5BD86EC5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" y="455"/>
              <a:ext cx="197" cy="739"/>
            </a:xfrm>
            <a:prstGeom prst="downArrow">
              <a:avLst>
                <a:gd name="adj1" fmla="val 24870"/>
                <a:gd name="adj2" fmla="val 93903"/>
              </a:avLst>
            </a:prstGeom>
            <a:gradFill rotWithShape="0">
              <a:gsLst>
                <a:gs pos="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71429" name="Text Box 5">
              <a:extLst>
                <a:ext uri="{FF2B5EF4-FFF2-40B4-BE49-F238E27FC236}">
                  <a16:creationId xmlns:a16="http://schemas.microsoft.com/office/drawing/2014/main" id="{4B980C98-D8AD-00A9-9EC7-8F498B39B7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" y="1213"/>
              <a:ext cx="785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24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Example:</a:t>
              </a:r>
              <a:endPara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  <a:p>
              <a:pPr>
                <a:defRPr/>
              </a:pPr>
              <a:r>
                <a:rPr lang="en-US" altLang="en-US" sz="240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‘Motif’</a:t>
              </a:r>
              <a:endPara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</p:grpSp>
      <p:sp>
        <p:nvSpPr>
          <p:cNvPr id="871430" name="Text Box 6">
            <a:extLst>
              <a:ext uri="{FF2B5EF4-FFF2-40B4-BE49-F238E27FC236}">
                <a16:creationId xmlns:a16="http://schemas.microsoft.com/office/drawing/2014/main" id="{D8A7710F-038E-8A68-17DD-D315B017A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606800"/>
            <a:ext cx="5916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&lt;denotator_name&gt;</a:t>
            </a:r>
            <a:r>
              <a:rPr lang="en-US" sz="240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&lt;form_name&gt;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(coordinates) </a:t>
            </a:r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id="{B884B351-EB67-60A4-BDD5-530BC8EF86FB}"/>
              </a:ext>
            </a:extLst>
          </p:cNvPr>
          <p:cNvGrpSpPr>
            <a:grpSpLocks/>
          </p:cNvGrpSpPr>
          <p:nvPr/>
        </p:nvGrpSpPr>
        <p:grpSpPr bwMode="auto">
          <a:xfrm>
            <a:off x="1558925" y="4033838"/>
            <a:ext cx="1520825" cy="2025650"/>
            <a:chOff x="216" y="2533"/>
            <a:chExt cx="884" cy="1276"/>
          </a:xfrm>
        </p:grpSpPr>
        <p:sp>
          <p:nvSpPr>
            <p:cNvPr id="30742" name="AutoShape 8">
              <a:extLst>
                <a:ext uri="{FF2B5EF4-FFF2-40B4-BE49-F238E27FC236}">
                  <a16:creationId xmlns:a16="http://schemas.microsoft.com/office/drawing/2014/main" id="{31DDB335-2E86-B074-B9AE-5934F8E575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" y="2533"/>
              <a:ext cx="197" cy="739"/>
            </a:xfrm>
            <a:prstGeom prst="downArrow">
              <a:avLst>
                <a:gd name="adj1" fmla="val 24870"/>
                <a:gd name="adj2" fmla="val 93903"/>
              </a:avLst>
            </a:prstGeom>
            <a:gradFill rotWithShape="0">
              <a:gsLst>
                <a:gs pos="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71433" name="Text Box 9">
              <a:extLst>
                <a:ext uri="{FF2B5EF4-FFF2-40B4-BE49-F238E27FC236}">
                  <a16:creationId xmlns:a16="http://schemas.microsoft.com/office/drawing/2014/main" id="{9313753A-0EFF-79CF-3829-211CDF44AC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" y="3291"/>
              <a:ext cx="884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24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example:</a:t>
              </a:r>
              <a:endPara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  <a:p>
              <a:pPr>
                <a:defRPr/>
              </a:pPr>
              <a:r>
                <a:rPr lang="en-US" altLang="en-US" sz="2400">
                  <a:solidFill>
                    <a:schemeClr val="tx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‘thisMotif’</a:t>
              </a:r>
              <a:endPara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</p:grpSp>
      <p:grpSp>
        <p:nvGrpSpPr>
          <p:cNvPr id="4" name="Group 10">
            <a:extLst>
              <a:ext uri="{FF2B5EF4-FFF2-40B4-BE49-F238E27FC236}">
                <a16:creationId xmlns:a16="http://schemas.microsoft.com/office/drawing/2014/main" id="{02E7F7D6-FA1A-98DA-7446-001E5C13A098}"/>
              </a:ext>
            </a:extLst>
          </p:cNvPr>
          <p:cNvGrpSpPr>
            <a:grpSpLocks/>
          </p:cNvGrpSpPr>
          <p:nvPr/>
        </p:nvGrpSpPr>
        <p:grpSpPr bwMode="auto">
          <a:xfrm>
            <a:off x="4975225" y="669925"/>
            <a:ext cx="2432050" cy="919163"/>
            <a:chOff x="2926" y="422"/>
            <a:chExt cx="1414" cy="579"/>
          </a:xfrm>
        </p:grpSpPr>
        <p:sp>
          <p:nvSpPr>
            <p:cNvPr id="871435" name="Text Box 11">
              <a:extLst>
                <a:ext uri="{FF2B5EF4-FFF2-40B4-BE49-F238E27FC236}">
                  <a16:creationId xmlns:a16="http://schemas.microsoft.com/office/drawing/2014/main" id="{CA27DE23-76C4-BA6B-9881-D88D3C61ED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6" y="713"/>
              <a:ext cx="141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one form </a:t>
              </a:r>
              <a:r>
                <a:rPr lang="en-US" altLang="en-US" sz="24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F</a:t>
              </a:r>
              <a:endPara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30741" name="AutoShape 12">
              <a:extLst>
                <a:ext uri="{FF2B5EF4-FFF2-40B4-BE49-F238E27FC236}">
                  <a16:creationId xmlns:a16="http://schemas.microsoft.com/office/drawing/2014/main" id="{3EEA7B64-1815-EFED-394E-5B5F314D70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0" y="422"/>
              <a:ext cx="102" cy="321"/>
            </a:xfrm>
            <a:prstGeom prst="downArrow">
              <a:avLst>
                <a:gd name="adj1" fmla="val 24870"/>
                <a:gd name="adj2" fmla="val 78778"/>
              </a:avLst>
            </a:prstGeom>
            <a:gradFill rotWithShape="0">
              <a:gsLst>
                <a:gs pos="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871437" name="Picture 13" descr="powerset.jpg                                                   00001571Macintosh HD                   B378B6AB:">
            <a:extLst>
              <a:ext uri="{FF2B5EF4-FFF2-40B4-BE49-F238E27FC236}">
                <a16:creationId xmlns:a16="http://schemas.microsoft.com/office/drawing/2014/main" id="{955F2CD9-722B-9E4C-0695-54A0AF3E7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94563" y="3959225"/>
            <a:ext cx="2419350" cy="2173288"/>
          </a:xfrm>
          <a:prstGeom prst="rect">
            <a:avLst/>
          </a:prstGeom>
          <a:noFill/>
          <a:effectLst>
            <a:outerShdw blurRad="63500" dist="89803" dir="2700000" algn="ctr" rotWithShape="0">
              <a:srgbClr val="333333">
                <a:alpha val="74998"/>
              </a:srgbClr>
            </a:outerShdw>
          </a:effectLst>
        </p:spPr>
      </p:pic>
      <p:grpSp>
        <p:nvGrpSpPr>
          <p:cNvPr id="5" name="Group 28">
            <a:extLst>
              <a:ext uri="{FF2B5EF4-FFF2-40B4-BE49-F238E27FC236}">
                <a16:creationId xmlns:a16="http://schemas.microsoft.com/office/drawing/2014/main" id="{847CDA93-7862-70F8-9601-B347D1C595A2}"/>
              </a:ext>
            </a:extLst>
          </p:cNvPr>
          <p:cNvGrpSpPr>
            <a:grpSpLocks/>
          </p:cNvGrpSpPr>
          <p:nvPr/>
        </p:nvGrpSpPr>
        <p:grpSpPr bwMode="auto">
          <a:xfrm>
            <a:off x="6588125" y="5130800"/>
            <a:ext cx="3059113" cy="1174750"/>
            <a:chOff x="4150" y="3232"/>
            <a:chExt cx="1927" cy="740"/>
          </a:xfrm>
        </p:grpSpPr>
        <p:sp>
          <p:nvSpPr>
            <p:cNvPr id="30738" name="Oval 15">
              <a:extLst>
                <a:ext uri="{FF2B5EF4-FFF2-40B4-BE49-F238E27FC236}">
                  <a16:creationId xmlns:a16="http://schemas.microsoft.com/office/drawing/2014/main" id="{31BBE414-4565-086F-881E-CEA23342E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7" y="3232"/>
              <a:ext cx="1310" cy="57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739" name="AutoShape 16">
              <a:extLst>
                <a:ext uri="{FF2B5EF4-FFF2-40B4-BE49-F238E27FC236}">
                  <a16:creationId xmlns:a16="http://schemas.microsoft.com/office/drawing/2014/main" id="{4FF9A5D9-5CF0-B09C-27ED-17186CDD66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207866">
              <a:off x="4150" y="3770"/>
              <a:ext cx="735" cy="20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80 w 21600"/>
                <a:gd name="T13" fmla="*/ 7699 h 21600"/>
                <a:gd name="T14" fmla="*/ 20660 w 21600"/>
                <a:gd name="T15" fmla="*/ 1390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343" y="0"/>
                  </a:moveTo>
                  <a:lnTo>
                    <a:pt x="18343" y="7659"/>
                  </a:lnTo>
                  <a:lnTo>
                    <a:pt x="3375" y="7659"/>
                  </a:lnTo>
                  <a:lnTo>
                    <a:pt x="3375" y="13941"/>
                  </a:lnTo>
                  <a:lnTo>
                    <a:pt x="18343" y="13941"/>
                  </a:lnTo>
                  <a:lnTo>
                    <a:pt x="18343" y="21600"/>
                  </a:lnTo>
                  <a:lnTo>
                    <a:pt x="21600" y="10800"/>
                  </a:lnTo>
                  <a:lnTo>
                    <a:pt x="18343" y="0"/>
                  </a:lnTo>
                  <a:close/>
                </a:path>
                <a:path w="21600" h="21600">
                  <a:moveTo>
                    <a:pt x="1350" y="7659"/>
                  </a:moveTo>
                  <a:lnTo>
                    <a:pt x="1350" y="13941"/>
                  </a:lnTo>
                  <a:lnTo>
                    <a:pt x="2700" y="13941"/>
                  </a:lnTo>
                  <a:lnTo>
                    <a:pt x="2700" y="7659"/>
                  </a:lnTo>
                  <a:lnTo>
                    <a:pt x="1350" y="7659"/>
                  </a:lnTo>
                  <a:close/>
                </a:path>
                <a:path w="21600" h="21600">
                  <a:moveTo>
                    <a:pt x="0" y="7659"/>
                  </a:moveTo>
                  <a:lnTo>
                    <a:pt x="0" y="13941"/>
                  </a:lnTo>
                  <a:lnTo>
                    <a:pt x="675" y="13941"/>
                  </a:lnTo>
                  <a:lnTo>
                    <a:pt x="675" y="7659"/>
                  </a:lnTo>
                  <a:lnTo>
                    <a:pt x="0" y="765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17">
            <a:extLst>
              <a:ext uri="{FF2B5EF4-FFF2-40B4-BE49-F238E27FC236}">
                <a16:creationId xmlns:a16="http://schemas.microsoft.com/office/drawing/2014/main" id="{E273749A-8CB9-8A67-4D08-538CF666FEDF}"/>
              </a:ext>
            </a:extLst>
          </p:cNvPr>
          <p:cNvGrpSpPr>
            <a:grpSpLocks/>
          </p:cNvGrpSpPr>
          <p:nvPr/>
        </p:nvGrpSpPr>
        <p:grpSpPr bwMode="auto">
          <a:xfrm>
            <a:off x="4679950" y="3970338"/>
            <a:ext cx="4881563" cy="2887662"/>
            <a:chOff x="2633" y="2501"/>
            <a:chExt cx="2839" cy="1819"/>
          </a:xfrm>
        </p:grpSpPr>
        <p:grpSp>
          <p:nvGrpSpPr>
            <p:cNvPr id="30734" name="Group 18">
              <a:extLst>
                <a:ext uri="{FF2B5EF4-FFF2-40B4-BE49-F238E27FC236}">
                  <a16:creationId xmlns:a16="http://schemas.microsoft.com/office/drawing/2014/main" id="{54DCA25C-6223-622E-FB01-76147B92E9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33" y="2501"/>
              <a:ext cx="1514" cy="1689"/>
              <a:chOff x="2633" y="2501"/>
              <a:chExt cx="1514" cy="1689"/>
            </a:xfrm>
          </p:grpSpPr>
          <p:sp>
            <p:nvSpPr>
              <p:cNvPr id="871443" name="Text Box 19">
                <a:extLst>
                  <a:ext uri="{FF2B5EF4-FFF2-40B4-BE49-F238E27FC236}">
                    <a16:creationId xmlns:a16="http://schemas.microsoft.com/office/drawing/2014/main" id="{99C9AF8C-EEA7-C58B-879B-93711C8C1A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33" y="2752"/>
                <a:ext cx="1514" cy="1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altLang="en-US" sz="24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A set of  </a:t>
                </a:r>
              </a:p>
              <a:p>
                <a:pPr>
                  <a:defRPr/>
                </a:pPr>
                <a:r>
                  <a:rPr lang="en-US" altLang="en-US" sz="24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denotators </a:t>
                </a:r>
              </a:p>
              <a:p>
                <a:pPr>
                  <a:defRPr/>
                </a:pPr>
                <a:r>
                  <a:rPr lang="en-US" altLang="en-US" sz="24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of form </a:t>
                </a:r>
                <a:r>
                  <a:rPr lang="en-US" altLang="en-US" sz="2400" b="1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F</a:t>
                </a:r>
                <a:r>
                  <a:rPr lang="en-US" altLang="en-US" sz="240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 </a:t>
                </a:r>
                <a:br>
                  <a:rPr lang="en-US" altLang="en-US" sz="240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</a:br>
                <a:endParaRPr lang="en-US" altLang="en-US" sz="240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endParaRPr>
              </a:p>
              <a:p>
                <a:pPr>
                  <a:defRPr/>
                </a:pPr>
                <a:r>
                  <a:rPr lang="en-US" altLang="en-US" sz="2400" i="1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example:</a:t>
                </a:r>
                <a:endParaRPr lang="en-US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endParaRPr>
              </a:p>
              <a:p>
                <a:pPr>
                  <a:defRPr/>
                </a:pPr>
                <a:r>
                  <a:rPr lang="en-US" altLang="en-US" sz="2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{n</a:t>
                </a:r>
                <a:r>
                  <a:rPr lang="en-US" altLang="en-US" sz="2400" baseline="-250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1</a:t>
                </a:r>
                <a:r>
                  <a:rPr lang="en-US" altLang="en-US" sz="2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,n</a:t>
                </a:r>
                <a:r>
                  <a:rPr lang="en-US" altLang="en-US" sz="2400" baseline="-250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2</a:t>
                </a:r>
                <a:r>
                  <a:rPr lang="en-US" altLang="en-US" sz="2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,n</a:t>
                </a:r>
                <a:r>
                  <a:rPr lang="en-US" altLang="en-US" sz="2400" baseline="-250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3</a:t>
                </a:r>
                <a:r>
                  <a:rPr lang="en-US" altLang="en-US" sz="2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,n</a:t>
                </a:r>
                <a:r>
                  <a:rPr lang="en-US" altLang="en-US" sz="2400" baseline="-250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4</a:t>
                </a:r>
                <a:r>
                  <a:rPr lang="en-US" altLang="en-US" sz="2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,n</a:t>
                </a:r>
                <a:r>
                  <a:rPr lang="en-US" altLang="en-US" sz="2400" baseline="-250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5</a:t>
                </a:r>
                <a:r>
                  <a:rPr lang="en-US" altLang="en-US" sz="2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}</a:t>
                </a:r>
                <a:r>
                  <a:rPr lang="en-US" altLang="en-US" sz="2400" baseline="-250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 </a:t>
                </a:r>
              </a:p>
            </p:txBody>
          </p:sp>
          <p:sp>
            <p:nvSpPr>
              <p:cNvPr id="30737" name="AutoShape 20">
                <a:extLst>
                  <a:ext uri="{FF2B5EF4-FFF2-40B4-BE49-F238E27FC236}">
                    <a16:creationId xmlns:a16="http://schemas.microsoft.com/office/drawing/2014/main" id="{24B3D799-1C9C-8F99-0366-D631521763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1" y="2501"/>
                <a:ext cx="221" cy="299"/>
              </a:xfrm>
              <a:prstGeom prst="downArrow">
                <a:avLst>
                  <a:gd name="adj1" fmla="val 24870"/>
                  <a:gd name="adj2" fmla="val 33867"/>
                </a:avLst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tx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871445" name="Text Box 21">
              <a:extLst>
                <a:ext uri="{FF2B5EF4-FFF2-40B4-BE49-F238E27FC236}">
                  <a16:creationId xmlns:a16="http://schemas.microsoft.com/office/drawing/2014/main" id="{FB81199C-8C41-6759-4B37-E4A140FDBB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3" y="4032"/>
              <a:ext cx="75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2400" b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F = Note</a:t>
              </a:r>
              <a:endParaRPr lang="de-CH" altLang="en-US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endParaRPr>
            </a:p>
          </p:txBody>
        </p:sp>
      </p:grpSp>
      <p:grpSp>
        <p:nvGrpSpPr>
          <p:cNvPr id="8" name="Group 22">
            <a:extLst>
              <a:ext uri="{FF2B5EF4-FFF2-40B4-BE49-F238E27FC236}">
                <a16:creationId xmlns:a16="http://schemas.microsoft.com/office/drawing/2014/main" id="{4A7A0B1E-A169-338A-AC6B-F13B58177E66}"/>
              </a:ext>
            </a:extLst>
          </p:cNvPr>
          <p:cNvGrpSpPr>
            <a:grpSpLocks/>
          </p:cNvGrpSpPr>
          <p:nvPr/>
        </p:nvGrpSpPr>
        <p:grpSpPr bwMode="auto">
          <a:xfrm>
            <a:off x="3568700" y="739775"/>
            <a:ext cx="3489325" cy="2286000"/>
            <a:chOff x="2389" y="466"/>
            <a:chExt cx="2029" cy="1440"/>
          </a:xfrm>
        </p:grpSpPr>
        <p:sp>
          <p:nvSpPr>
            <p:cNvPr id="30732" name="AutoShape 23">
              <a:extLst>
                <a:ext uri="{FF2B5EF4-FFF2-40B4-BE49-F238E27FC236}">
                  <a16:creationId xmlns:a16="http://schemas.microsoft.com/office/drawing/2014/main" id="{8DF927F1-2690-C4F7-BF6A-CFD107572B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106" y="749"/>
              <a:ext cx="1440" cy="87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19845 h 21600"/>
                <a:gd name="T20" fmla="*/ 1842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672" y="0"/>
                  </a:moveTo>
                  <a:lnTo>
                    <a:pt x="13743" y="4880"/>
                  </a:lnTo>
                  <a:lnTo>
                    <a:pt x="16919" y="4880"/>
                  </a:lnTo>
                  <a:lnTo>
                    <a:pt x="16919" y="19836"/>
                  </a:lnTo>
                  <a:lnTo>
                    <a:pt x="0" y="19836"/>
                  </a:lnTo>
                  <a:lnTo>
                    <a:pt x="0" y="21600"/>
                  </a:lnTo>
                  <a:lnTo>
                    <a:pt x="18424" y="21600"/>
                  </a:lnTo>
                  <a:lnTo>
                    <a:pt x="18424" y="4880"/>
                  </a:lnTo>
                  <a:lnTo>
                    <a:pt x="21600" y="4880"/>
                  </a:lnTo>
                  <a:lnTo>
                    <a:pt x="17672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FF"/>
                </a:gs>
                <a:gs pos="100000">
                  <a:schemeClr val="tx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448" name="Oval 24">
              <a:extLst>
                <a:ext uri="{FF2B5EF4-FFF2-40B4-BE49-F238E27FC236}">
                  <a16:creationId xmlns:a16="http://schemas.microsoft.com/office/drawing/2014/main" id="{33FA1480-DBAA-71C5-9964-484E8DC73E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5" y="1449"/>
              <a:ext cx="1063" cy="382"/>
            </a:xfrm>
            <a:prstGeom prst="ellipse">
              <a:avLst/>
            </a:prstGeom>
            <a:solidFill>
              <a:srgbClr val="FFCC66"/>
            </a:solidFill>
            <a:ln w="9525">
              <a:noFill/>
              <a:round/>
              <a:headEnd/>
              <a:tailEnd/>
            </a:ln>
            <a:effectLst>
              <a:outerShdw blurRad="63500" dist="68978" dir="4020649" algn="ctr" rotWithShape="0">
                <a:srgbClr val="FF6600">
                  <a:alpha val="74998"/>
                </a:srgbClr>
              </a:outerShdw>
            </a:effec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de-CH" altLang="en-US">
                  <a:solidFill>
                    <a:srgbClr val="CCE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Powerset</a:t>
              </a:r>
              <a:endParaRPr lang="de-CH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endParaRPr>
            </a:p>
          </p:txBody>
        </p:sp>
      </p:grpSp>
      <p:sp>
        <p:nvSpPr>
          <p:cNvPr id="871451" name="Freeform 27">
            <a:extLst>
              <a:ext uri="{FF2B5EF4-FFF2-40B4-BE49-F238E27FC236}">
                <a16:creationId xmlns:a16="http://schemas.microsoft.com/office/drawing/2014/main" id="{5F11556E-2EA5-61C0-7B41-8A845B6FF7E7}"/>
              </a:ext>
            </a:extLst>
          </p:cNvPr>
          <p:cNvSpPr>
            <a:spLocks/>
          </p:cNvSpPr>
          <p:nvPr/>
        </p:nvSpPr>
        <p:spPr bwMode="auto">
          <a:xfrm>
            <a:off x="2155825" y="2689225"/>
            <a:ext cx="1700213" cy="973138"/>
          </a:xfrm>
          <a:custGeom>
            <a:avLst/>
            <a:gdLst>
              <a:gd name="T0" fmla="*/ 2147483646 w 1071"/>
              <a:gd name="T1" fmla="*/ 0 h 613"/>
              <a:gd name="T2" fmla="*/ 2147483646 w 1071"/>
              <a:gd name="T3" fmla="*/ 2147483646 h 613"/>
              <a:gd name="T4" fmla="*/ 2147483646 w 1071"/>
              <a:gd name="T5" fmla="*/ 2147483646 h 613"/>
              <a:gd name="T6" fmla="*/ 2147483646 w 1071"/>
              <a:gd name="T7" fmla="*/ 2147483646 h 613"/>
              <a:gd name="T8" fmla="*/ 2147483646 w 1071"/>
              <a:gd name="T9" fmla="*/ 2147483646 h 6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1"/>
              <a:gd name="T16" fmla="*/ 0 h 613"/>
              <a:gd name="T17" fmla="*/ 1071 w 1071"/>
              <a:gd name="T18" fmla="*/ 613 h 6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1" h="613">
                <a:moveTo>
                  <a:pt x="49" y="0"/>
                </a:moveTo>
                <a:cubicBezTo>
                  <a:pt x="24" y="48"/>
                  <a:pt x="0" y="96"/>
                  <a:pt x="61" y="146"/>
                </a:cubicBezTo>
                <a:cubicBezTo>
                  <a:pt x="122" y="196"/>
                  <a:pt x="276" y="261"/>
                  <a:pt x="417" y="297"/>
                </a:cubicBezTo>
                <a:cubicBezTo>
                  <a:pt x="558" y="333"/>
                  <a:pt x="799" y="309"/>
                  <a:pt x="908" y="362"/>
                </a:cubicBezTo>
                <a:cubicBezTo>
                  <a:pt x="1017" y="415"/>
                  <a:pt x="1044" y="514"/>
                  <a:pt x="1071" y="613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31">
            <a:extLst>
              <a:ext uri="{FF2B5EF4-FFF2-40B4-BE49-F238E27FC236}">
                <a16:creationId xmlns:a16="http://schemas.microsoft.com/office/drawing/2014/main" id="{2D72CDA5-33FA-097B-992E-BE66982A4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6475" y="68263"/>
            <a:ext cx="12017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Power 1</a:t>
            </a:r>
            <a:endParaRPr lang="de-DE" altLang="en-US" sz="24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1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1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1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71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71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71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71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1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71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71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71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71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871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1426" grpId="0" autoUpdateAnimBg="0"/>
      <p:bldP spid="871430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474" name="Text Box 2">
            <a:extLst>
              <a:ext uri="{FF2B5EF4-FFF2-40B4-BE49-F238E27FC236}">
                <a16:creationId xmlns:a16="http://schemas.microsoft.com/office/drawing/2014/main" id="{FE323943-FA63-D9EA-EE20-19545702F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088" y="319088"/>
            <a:ext cx="20653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2400">
                <a:effectLst>
                  <a:outerShdw blurRad="38100" dist="38100" dir="2700000" algn="tl">
                    <a:srgbClr val="FFFFFF">
                      <a:alpha val="43137"/>
                    </a:srgbClr>
                  </a:outerShdw>
                </a:effectLst>
                <a:latin typeface="Times" charset="0"/>
                <a:ea typeface="+mn-ea"/>
              </a:rPr>
              <a:t>  FM-Synthesis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FEB2358D-B5EF-5517-FA10-AA4923F4EC76}"/>
              </a:ext>
            </a:extLst>
          </p:cNvPr>
          <p:cNvGrpSpPr>
            <a:grpSpLocks/>
          </p:cNvGrpSpPr>
          <p:nvPr/>
        </p:nvGrpSpPr>
        <p:grpSpPr bwMode="auto">
          <a:xfrm>
            <a:off x="3181350" y="1058863"/>
            <a:ext cx="2297113" cy="1725612"/>
            <a:chOff x="2003" y="667"/>
            <a:chExt cx="1448" cy="1087"/>
          </a:xfrm>
        </p:grpSpPr>
        <p:sp>
          <p:nvSpPr>
            <p:cNvPr id="36874" name="Freeform 4">
              <a:extLst>
                <a:ext uri="{FF2B5EF4-FFF2-40B4-BE49-F238E27FC236}">
                  <a16:creationId xmlns:a16="http://schemas.microsoft.com/office/drawing/2014/main" id="{6C9AF14D-7BF7-C99C-B538-4E23C5BFE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1" y="997"/>
              <a:ext cx="260" cy="413"/>
            </a:xfrm>
            <a:custGeom>
              <a:avLst/>
              <a:gdLst>
                <a:gd name="T0" fmla="*/ 0 w 140"/>
                <a:gd name="T1" fmla="*/ 11659611 h 240"/>
                <a:gd name="T2" fmla="*/ 0 w 140"/>
                <a:gd name="T3" fmla="*/ 0 h 240"/>
                <a:gd name="T4" fmla="*/ 213667686 w 140"/>
                <a:gd name="T5" fmla="*/ 0 h 240"/>
                <a:gd name="T6" fmla="*/ 213667686 w 140"/>
                <a:gd name="T7" fmla="*/ 63453382 h 240"/>
                <a:gd name="T8" fmla="*/ 5810526 w 140"/>
                <a:gd name="T9" fmla="*/ 63453382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"/>
                <a:gd name="T16" fmla="*/ 0 h 240"/>
                <a:gd name="T17" fmla="*/ 140 w 140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" h="240">
                  <a:moveTo>
                    <a:pt x="0" y="44"/>
                  </a:moveTo>
                  <a:lnTo>
                    <a:pt x="0" y="0"/>
                  </a:lnTo>
                  <a:lnTo>
                    <a:pt x="140" y="0"/>
                  </a:lnTo>
                  <a:lnTo>
                    <a:pt x="140" y="240"/>
                  </a:lnTo>
                  <a:lnTo>
                    <a:pt x="4" y="24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5" name="Rectangle 5">
              <a:extLst>
                <a:ext uri="{FF2B5EF4-FFF2-40B4-BE49-F238E27FC236}">
                  <a16:creationId xmlns:a16="http://schemas.microsoft.com/office/drawing/2014/main" id="{289C8C1F-78F8-EFBA-70FB-DE1805D57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3" y="1080"/>
              <a:ext cx="384" cy="258"/>
            </a:xfrm>
            <a:prstGeom prst="rect">
              <a:avLst/>
            </a:prstGeom>
            <a:solidFill>
              <a:srgbClr val="FF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6876" name="Rectangle 6">
              <a:extLst>
                <a:ext uri="{FF2B5EF4-FFF2-40B4-BE49-F238E27FC236}">
                  <a16:creationId xmlns:a16="http://schemas.microsoft.com/office/drawing/2014/main" id="{5BD95D1F-DC7F-9ADF-71D9-70A9F766F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3" y="1493"/>
              <a:ext cx="384" cy="258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cxnSp>
          <p:nvCxnSpPr>
            <p:cNvPr id="36877" name="AutoShape 7">
              <a:extLst>
                <a:ext uri="{FF2B5EF4-FFF2-40B4-BE49-F238E27FC236}">
                  <a16:creationId xmlns:a16="http://schemas.microsoft.com/office/drawing/2014/main" id="{CD5CED06-74D4-DE19-9028-8DE24BCDE7EF}"/>
                </a:ext>
              </a:extLst>
            </p:cNvPr>
            <p:cNvCxnSpPr>
              <a:cxnSpLocks noChangeShapeType="1"/>
              <a:stCxn id="36875" idx="2"/>
              <a:endCxn id="36876" idx="0"/>
            </p:cNvCxnSpPr>
            <p:nvPr/>
          </p:nvCxnSpPr>
          <p:spPr bwMode="auto">
            <a:xfrm>
              <a:off x="2196" y="1338"/>
              <a:ext cx="0" cy="1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878" name="Rectangle 8">
              <a:extLst>
                <a:ext uri="{FF2B5EF4-FFF2-40B4-BE49-F238E27FC236}">
                  <a16:creationId xmlns:a16="http://schemas.microsoft.com/office/drawing/2014/main" id="{9AF28631-8E1B-563B-2E73-6C5C82863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6" y="1080"/>
              <a:ext cx="382" cy="258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6879" name="Rectangle 9">
              <a:extLst>
                <a:ext uri="{FF2B5EF4-FFF2-40B4-BE49-F238E27FC236}">
                  <a16:creationId xmlns:a16="http://schemas.microsoft.com/office/drawing/2014/main" id="{7BB03547-269B-03FB-5C4E-395CC8713B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6" y="1493"/>
              <a:ext cx="382" cy="25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cxnSp>
          <p:nvCxnSpPr>
            <p:cNvPr id="36880" name="AutoShape 10">
              <a:extLst>
                <a:ext uri="{FF2B5EF4-FFF2-40B4-BE49-F238E27FC236}">
                  <a16:creationId xmlns:a16="http://schemas.microsoft.com/office/drawing/2014/main" id="{AB0826BB-AD2C-F585-6690-EF0628C9F87C}"/>
                </a:ext>
              </a:extLst>
            </p:cNvPr>
            <p:cNvCxnSpPr>
              <a:cxnSpLocks noChangeShapeType="1"/>
              <a:stCxn id="36878" idx="2"/>
              <a:endCxn id="36879" idx="0"/>
            </p:cNvCxnSpPr>
            <p:nvPr/>
          </p:nvCxnSpPr>
          <p:spPr bwMode="auto">
            <a:xfrm>
              <a:off x="2727" y="1338"/>
              <a:ext cx="0" cy="1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881" name="Rectangle 11">
              <a:extLst>
                <a:ext uri="{FF2B5EF4-FFF2-40B4-BE49-F238E27FC236}">
                  <a16:creationId xmlns:a16="http://schemas.microsoft.com/office/drawing/2014/main" id="{6CC7E209-D61B-3A02-D960-67480D543B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" y="1080"/>
              <a:ext cx="384" cy="258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6882" name="Rectangle 12">
              <a:extLst>
                <a:ext uri="{FF2B5EF4-FFF2-40B4-BE49-F238E27FC236}">
                  <a16:creationId xmlns:a16="http://schemas.microsoft.com/office/drawing/2014/main" id="{237E09F7-F1E2-A8C1-C1D3-2EC84BA21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" y="667"/>
              <a:ext cx="384" cy="261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cxnSp>
          <p:nvCxnSpPr>
            <p:cNvPr id="36883" name="AutoShape 13">
              <a:extLst>
                <a:ext uri="{FF2B5EF4-FFF2-40B4-BE49-F238E27FC236}">
                  <a16:creationId xmlns:a16="http://schemas.microsoft.com/office/drawing/2014/main" id="{F9A92F8E-C5D6-3F5B-0B4D-C4C070ACE4A2}"/>
                </a:ext>
              </a:extLst>
            </p:cNvPr>
            <p:cNvCxnSpPr>
              <a:cxnSpLocks noChangeShapeType="1"/>
              <a:stCxn id="36882" idx="2"/>
              <a:endCxn id="36881" idx="0"/>
            </p:cNvCxnSpPr>
            <p:nvPr/>
          </p:nvCxnSpPr>
          <p:spPr bwMode="auto">
            <a:xfrm>
              <a:off x="3259" y="928"/>
              <a:ext cx="0" cy="15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84" name="AutoShape 14">
              <a:extLst>
                <a:ext uri="{FF2B5EF4-FFF2-40B4-BE49-F238E27FC236}">
                  <a16:creationId xmlns:a16="http://schemas.microsoft.com/office/drawing/2014/main" id="{3EE2712D-1EA0-5AAD-BFFB-7AAD55A797FA}"/>
                </a:ext>
              </a:extLst>
            </p:cNvPr>
            <p:cNvCxnSpPr>
              <a:cxnSpLocks noChangeShapeType="1"/>
              <a:stCxn id="36876" idx="2"/>
              <a:endCxn id="36879" idx="2"/>
            </p:cNvCxnSpPr>
            <p:nvPr/>
          </p:nvCxnSpPr>
          <p:spPr bwMode="auto">
            <a:xfrm rot="16200000" flipH="1">
              <a:off x="2460" y="1487"/>
              <a:ext cx="3" cy="531"/>
            </a:xfrm>
            <a:prstGeom prst="bentConnector3">
              <a:avLst>
                <a:gd name="adj1" fmla="val 789999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85" name="AutoShape 15">
              <a:extLst>
                <a:ext uri="{FF2B5EF4-FFF2-40B4-BE49-F238E27FC236}">
                  <a16:creationId xmlns:a16="http://schemas.microsoft.com/office/drawing/2014/main" id="{2FAD2508-F2A8-E95A-AB56-5D56152E5C6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2980" y="1085"/>
              <a:ext cx="11" cy="516"/>
            </a:xfrm>
            <a:prstGeom prst="bentConnector4">
              <a:avLst>
                <a:gd name="adj1" fmla="val -700000"/>
                <a:gd name="adj2" fmla="val 9999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16">
            <a:extLst>
              <a:ext uri="{FF2B5EF4-FFF2-40B4-BE49-F238E27FC236}">
                <a16:creationId xmlns:a16="http://schemas.microsoft.com/office/drawing/2014/main" id="{5DD1E289-6305-920A-A0AD-413FF9A3CFBF}"/>
              </a:ext>
            </a:extLst>
          </p:cNvPr>
          <p:cNvGrpSpPr>
            <a:grpSpLocks/>
          </p:cNvGrpSpPr>
          <p:nvPr/>
        </p:nvGrpSpPr>
        <p:grpSpPr bwMode="auto">
          <a:xfrm>
            <a:off x="4695825" y="2381250"/>
            <a:ext cx="1827213" cy="1854200"/>
            <a:chOff x="2958" y="1500"/>
            <a:chExt cx="1151" cy="1168"/>
          </a:xfrm>
        </p:grpSpPr>
        <p:sp>
          <p:nvSpPr>
            <p:cNvPr id="36872" name="AutoShape 17">
              <a:extLst>
                <a:ext uri="{FF2B5EF4-FFF2-40B4-BE49-F238E27FC236}">
                  <a16:creationId xmlns:a16="http://schemas.microsoft.com/office/drawing/2014/main" id="{431BA25B-0792-2B54-ACE1-F712970C65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756" y="1702"/>
              <a:ext cx="1072" cy="66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19886 h 21600"/>
                <a:gd name="T20" fmla="*/ 19263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8501" y="0"/>
                  </a:moveTo>
                  <a:lnTo>
                    <a:pt x="15402" y="4209"/>
                  </a:lnTo>
                  <a:lnTo>
                    <a:pt x="17739" y="4209"/>
                  </a:lnTo>
                  <a:lnTo>
                    <a:pt x="17739" y="19891"/>
                  </a:lnTo>
                  <a:lnTo>
                    <a:pt x="0" y="19891"/>
                  </a:lnTo>
                  <a:lnTo>
                    <a:pt x="0" y="21600"/>
                  </a:lnTo>
                  <a:lnTo>
                    <a:pt x="19263" y="21600"/>
                  </a:lnTo>
                  <a:lnTo>
                    <a:pt x="19263" y="4209"/>
                  </a:lnTo>
                  <a:lnTo>
                    <a:pt x="21600" y="4209"/>
                  </a:lnTo>
                  <a:lnTo>
                    <a:pt x="1850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tx1">
                    <a:alpha val="48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3" name="AutoShape 18">
              <a:extLst>
                <a:ext uri="{FF2B5EF4-FFF2-40B4-BE49-F238E27FC236}">
                  <a16:creationId xmlns:a16="http://schemas.microsoft.com/office/drawing/2014/main" id="{A89F4910-B929-11ED-0F76-FF9E3D452475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3564" y="2122"/>
              <a:ext cx="80" cy="1011"/>
            </a:xfrm>
            <a:prstGeom prst="rightBracket">
              <a:avLst>
                <a:gd name="adj" fmla="val 105312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4" name="Group 19">
            <a:extLst>
              <a:ext uri="{FF2B5EF4-FFF2-40B4-BE49-F238E27FC236}">
                <a16:creationId xmlns:a16="http://schemas.microsoft.com/office/drawing/2014/main" id="{AD82CC25-FE0F-08AD-7CD4-F48D17E7A631}"/>
              </a:ext>
            </a:extLst>
          </p:cNvPr>
          <p:cNvGrpSpPr>
            <a:grpSpLocks/>
          </p:cNvGrpSpPr>
          <p:nvPr/>
        </p:nvGrpSpPr>
        <p:grpSpPr bwMode="auto">
          <a:xfrm>
            <a:off x="5656263" y="1389063"/>
            <a:ext cx="3797300" cy="2846387"/>
            <a:chOff x="3563" y="875"/>
            <a:chExt cx="2392" cy="1793"/>
          </a:xfrm>
        </p:grpSpPr>
        <p:sp>
          <p:nvSpPr>
            <p:cNvPr id="36870" name="AutoShape 20">
              <a:extLst>
                <a:ext uri="{FF2B5EF4-FFF2-40B4-BE49-F238E27FC236}">
                  <a16:creationId xmlns:a16="http://schemas.microsoft.com/office/drawing/2014/main" id="{14772D8A-E370-01EF-548B-E1CD999D7629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5106" y="1819"/>
              <a:ext cx="80" cy="1618"/>
            </a:xfrm>
            <a:prstGeom prst="rightBracket">
              <a:avLst>
                <a:gd name="adj" fmla="val 168542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6871" name="AutoShape 21">
              <a:extLst>
                <a:ext uri="{FF2B5EF4-FFF2-40B4-BE49-F238E27FC236}">
                  <a16:creationId xmlns:a16="http://schemas.microsoft.com/office/drawing/2014/main" id="{0F257AB9-59FC-BD7A-9744-D641401FC7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514" y="924"/>
              <a:ext cx="1697" cy="16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20871 h 21600"/>
                <a:gd name="T20" fmla="*/ 19449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118" y="0"/>
                  </a:moveTo>
                  <a:lnTo>
                    <a:pt x="16635" y="2780"/>
                  </a:lnTo>
                  <a:lnTo>
                    <a:pt x="18787" y="2780"/>
                  </a:lnTo>
                  <a:lnTo>
                    <a:pt x="18787" y="20866"/>
                  </a:lnTo>
                  <a:lnTo>
                    <a:pt x="0" y="20866"/>
                  </a:lnTo>
                  <a:lnTo>
                    <a:pt x="0" y="21600"/>
                  </a:lnTo>
                  <a:lnTo>
                    <a:pt x="19448" y="21600"/>
                  </a:lnTo>
                  <a:lnTo>
                    <a:pt x="19448" y="2780"/>
                  </a:lnTo>
                  <a:lnTo>
                    <a:pt x="21600" y="2780"/>
                  </a:lnTo>
                  <a:lnTo>
                    <a:pt x="19118" y="0"/>
                  </a:lnTo>
                  <a:close/>
                </a:path>
              </a:pathLst>
            </a:custGeom>
            <a:gradFill rotWithShape="0">
              <a:gsLst>
                <a:gs pos="0">
                  <a:srgbClr val="FFFF66"/>
                </a:gs>
                <a:gs pos="100000">
                  <a:schemeClr val="tx1">
                    <a:alpha val="48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873494" name="Picture 22" descr="FM_Formula.tiff                                                00005A22MaMuTh                         B67A0E6E:">
            <a:extLst>
              <a:ext uri="{FF2B5EF4-FFF2-40B4-BE49-F238E27FC236}">
                <a16:creationId xmlns:a16="http://schemas.microsoft.com/office/drawing/2014/main" id="{973E470C-0C68-0E22-D62A-CA2CF1F12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46000" contrast="56000"/>
          </a:blip>
          <a:srcRect/>
          <a:stretch>
            <a:fillRect/>
          </a:stretch>
        </p:blipFill>
        <p:spPr bwMode="auto">
          <a:xfrm>
            <a:off x="1463675" y="4227513"/>
            <a:ext cx="8191500" cy="779462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3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3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73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73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87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3474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537B9DF-882A-5DE7-71F1-568183A7E8EE}"/>
              </a:ext>
            </a:extLst>
          </p:cNvPr>
          <p:cNvGrpSpPr>
            <a:grpSpLocks/>
          </p:cNvGrpSpPr>
          <p:nvPr/>
        </p:nvGrpSpPr>
        <p:grpSpPr bwMode="auto">
          <a:xfrm>
            <a:off x="4086225" y="1468438"/>
            <a:ext cx="3849688" cy="1916112"/>
            <a:chOff x="2574" y="925"/>
            <a:chExt cx="2425" cy="1207"/>
          </a:xfrm>
        </p:grpSpPr>
        <p:sp>
          <p:nvSpPr>
            <p:cNvPr id="37939" name="Line 3">
              <a:extLst>
                <a:ext uri="{FF2B5EF4-FFF2-40B4-BE49-F238E27FC236}">
                  <a16:creationId xmlns:a16="http://schemas.microsoft.com/office/drawing/2014/main" id="{736B1C29-C612-EDBC-377B-7C729D3DC1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3" y="1431"/>
              <a:ext cx="696" cy="701"/>
            </a:xfrm>
            <a:prstGeom prst="line">
              <a:avLst/>
            </a:prstGeom>
            <a:noFill/>
            <a:ln w="762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40" name="Line 4">
              <a:extLst>
                <a:ext uri="{FF2B5EF4-FFF2-40B4-BE49-F238E27FC236}">
                  <a16:creationId xmlns:a16="http://schemas.microsoft.com/office/drawing/2014/main" id="{CF740FD0-6A12-11D8-BC6E-162D97B3F4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74" y="1406"/>
              <a:ext cx="1042" cy="626"/>
            </a:xfrm>
            <a:prstGeom prst="line">
              <a:avLst/>
            </a:prstGeom>
            <a:noFill/>
            <a:ln w="762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4501" name="AutoShape 5">
              <a:extLst>
                <a:ext uri="{FF2B5EF4-FFF2-40B4-BE49-F238E27FC236}">
                  <a16:creationId xmlns:a16="http://schemas.microsoft.com/office/drawing/2014/main" id="{74BD586E-9C2C-89C5-A895-F9A868218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3" y="925"/>
              <a:ext cx="1387" cy="490"/>
            </a:xfrm>
            <a:prstGeom prst="hexagon">
              <a:avLst>
                <a:gd name="adj" fmla="val 64960"/>
                <a:gd name="vf" fmla="val 115470"/>
              </a:avLst>
            </a:prstGeom>
            <a:solidFill>
              <a:srgbClr val="00CCFF"/>
            </a:solidFill>
            <a:ln w="9525">
              <a:noFill/>
              <a:miter lim="800000"/>
              <a:headEnd/>
              <a:tailEnd/>
            </a:ln>
            <a:effectLst>
              <a:outerShdw blurRad="63500" dist="68978" dir="4020649" algn="ctr" rotWithShape="0">
                <a:srgbClr val="0066FF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de-CH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</a:rPr>
                <a:t>Node</a:t>
              </a:r>
            </a:p>
          </p:txBody>
        </p:sp>
      </p:grpSp>
      <p:grpSp>
        <p:nvGrpSpPr>
          <p:cNvPr id="3" name="Group 6">
            <a:extLst>
              <a:ext uri="{FF2B5EF4-FFF2-40B4-BE49-F238E27FC236}">
                <a16:creationId xmlns:a16="http://schemas.microsoft.com/office/drawing/2014/main" id="{9EDD3223-ED5D-7301-2CBE-6F594D6BF71D}"/>
              </a:ext>
            </a:extLst>
          </p:cNvPr>
          <p:cNvGrpSpPr>
            <a:grpSpLocks/>
          </p:cNvGrpSpPr>
          <p:nvPr/>
        </p:nvGrpSpPr>
        <p:grpSpPr bwMode="auto">
          <a:xfrm>
            <a:off x="7180263" y="3900488"/>
            <a:ext cx="2062162" cy="1639887"/>
            <a:chOff x="4523" y="2457"/>
            <a:chExt cx="1299" cy="1033"/>
          </a:xfrm>
        </p:grpSpPr>
        <p:sp>
          <p:nvSpPr>
            <p:cNvPr id="37937" name="Line 7">
              <a:extLst>
                <a:ext uri="{FF2B5EF4-FFF2-40B4-BE49-F238E27FC236}">
                  <a16:creationId xmlns:a16="http://schemas.microsoft.com/office/drawing/2014/main" id="{C997A5E5-C7F9-E6E9-3F00-DE842E10A8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89" y="2457"/>
              <a:ext cx="166" cy="681"/>
            </a:xfrm>
            <a:prstGeom prst="line">
              <a:avLst/>
            </a:prstGeom>
            <a:noFill/>
            <a:ln w="7620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4504" name="Oval 8">
              <a:extLst>
                <a:ext uri="{FF2B5EF4-FFF2-40B4-BE49-F238E27FC236}">
                  <a16:creationId xmlns:a16="http://schemas.microsoft.com/office/drawing/2014/main" id="{3C2E1E3D-009A-0F9E-F837-1F318B08A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3" y="3108"/>
              <a:ext cx="1299" cy="382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>
              <a:outerShdw blurRad="63500" dist="68978" dir="4020649" algn="ctr" rotWithShape="0">
                <a:srgbClr val="FF66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de-CH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</a:rPr>
                <a:t>FM-Object</a:t>
              </a:r>
            </a:p>
          </p:txBody>
        </p:sp>
      </p:grpSp>
      <p:cxnSp>
        <p:nvCxnSpPr>
          <p:cNvPr id="874505" name="AutoShape 9">
            <a:extLst>
              <a:ext uri="{FF2B5EF4-FFF2-40B4-BE49-F238E27FC236}">
                <a16:creationId xmlns:a16="http://schemas.microsoft.com/office/drawing/2014/main" id="{638A2DB4-6828-6B33-F388-0D3DEC9355AC}"/>
              </a:ext>
            </a:extLst>
          </p:cNvPr>
          <p:cNvCxnSpPr>
            <a:cxnSpLocks noChangeShapeType="1"/>
            <a:stCxn id="874504" idx="6"/>
            <a:endCxn id="874534" idx="6"/>
          </p:cNvCxnSpPr>
          <p:nvPr/>
        </p:nvCxnSpPr>
        <p:spPr bwMode="auto">
          <a:xfrm flipH="1" flipV="1">
            <a:off x="7262813" y="647700"/>
            <a:ext cx="1979612" cy="4589463"/>
          </a:xfrm>
          <a:prstGeom prst="bentConnector3">
            <a:avLst>
              <a:gd name="adj1" fmla="val -11546"/>
            </a:avLst>
          </a:prstGeom>
          <a:noFill/>
          <a:ln w="7620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blurRad="63500" dist="63500" dir="3187806" algn="ctr" rotWithShape="0">
              <a:srgbClr val="FF7C80">
                <a:alpha val="74998"/>
              </a:srgbClr>
            </a:outerShdw>
          </a:effectLst>
        </p:spPr>
      </p:cxnSp>
      <p:grpSp>
        <p:nvGrpSpPr>
          <p:cNvPr id="4" name="Group 10">
            <a:extLst>
              <a:ext uri="{FF2B5EF4-FFF2-40B4-BE49-F238E27FC236}">
                <a16:creationId xmlns:a16="http://schemas.microsoft.com/office/drawing/2014/main" id="{527C7492-B4D8-5A34-FCC0-2B25758EE500}"/>
              </a:ext>
            </a:extLst>
          </p:cNvPr>
          <p:cNvGrpSpPr>
            <a:grpSpLocks/>
          </p:cNvGrpSpPr>
          <p:nvPr/>
        </p:nvGrpSpPr>
        <p:grpSpPr bwMode="auto">
          <a:xfrm>
            <a:off x="1550988" y="5521325"/>
            <a:ext cx="1462087" cy="1033463"/>
            <a:chOff x="954" y="3478"/>
            <a:chExt cx="923" cy="651"/>
          </a:xfrm>
        </p:grpSpPr>
        <p:grpSp>
          <p:nvGrpSpPr>
            <p:cNvPr id="37933" name="Group 11">
              <a:extLst>
                <a:ext uri="{FF2B5EF4-FFF2-40B4-BE49-F238E27FC236}">
                  <a16:creationId xmlns:a16="http://schemas.microsoft.com/office/drawing/2014/main" id="{5F21C84A-ABFB-F6DD-1550-F84387E0DC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4" y="3478"/>
              <a:ext cx="923" cy="651"/>
              <a:chOff x="954" y="3478"/>
              <a:chExt cx="923" cy="651"/>
            </a:xfrm>
          </p:grpSpPr>
          <p:sp>
            <p:nvSpPr>
              <p:cNvPr id="874508" name="AutoShape 12">
                <a:extLst>
                  <a:ext uri="{FF2B5EF4-FFF2-40B4-BE49-F238E27FC236}">
                    <a16:creationId xmlns:a16="http://schemas.microsoft.com/office/drawing/2014/main" id="{B28DA1FB-5023-C721-889D-5F95999DDD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4" y="3665"/>
                <a:ext cx="923" cy="464"/>
              </a:xfrm>
              <a:prstGeom prst="can">
                <a:avLst>
                  <a:gd name="adj" fmla="val 25000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de-CH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</a:endParaRPr>
              </a:p>
            </p:txBody>
          </p:sp>
          <p:sp>
            <p:nvSpPr>
              <p:cNvPr id="37936" name="Line 13">
                <a:extLst>
                  <a:ext uri="{FF2B5EF4-FFF2-40B4-BE49-F238E27FC236}">
                    <a16:creationId xmlns:a16="http://schemas.microsoft.com/office/drawing/2014/main" id="{45E83F3E-AE23-2145-DEE3-C8CFE61E80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9" y="3478"/>
                <a:ext cx="0" cy="262"/>
              </a:xfrm>
              <a:prstGeom prst="line">
                <a:avLst/>
              </a:prstGeom>
              <a:noFill/>
              <a:ln w="7620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74510" name="Text Box 14">
              <a:extLst>
                <a:ext uri="{FF2B5EF4-FFF2-40B4-BE49-F238E27FC236}">
                  <a16:creationId xmlns:a16="http://schemas.microsoft.com/office/drawing/2014/main" id="{F1C00189-FCB9-A044-A9F2-0344A1A5DA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2" y="3740"/>
              <a:ext cx="30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th5" pitchFamily="2" charset="0"/>
                </a:rPr>
                <a:t>—</a:t>
              </a:r>
            </a:p>
          </p:txBody>
        </p:sp>
      </p:grpSp>
      <p:grpSp>
        <p:nvGrpSpPr>
          <p:cNvPr id="6" name="Group 15">
            <a:extLst>
              <a:ext uri="{FF2B5EF4-FFF2-40B4-BE49-F238E27FC236}">
                <a16:creationId xmlns:a16="http://schemas.microsoft.com/office/drawing/2014/main" id="{3AE04DFB-356E-AC3C-AD0A-64656AA9363E}"/>
              </a:ext>
            </a:extLst>
          </p:cNvPr>
          <p:cNvGrpSpPr>
            <a:grpSpLocks/>
          </p:cNvGrpSpPr>
          <p:nvPr/>
        </p:nvGrpSpPr>
        <p:grpSpPr bwMode="auto">
          <a:xfrm>
            <a:off x="5233988" y="5514975"/>
            <a:ext cx="1465262" cy="1039813"/>
            <a:chOff x="4378" y="3474"/>
            <a:chExt cx="923" cy="655"/>
          </a:xfrm>
        </p:grpSpPr>
        <p:grpSp>
          <p:nvGrpSpPr>
            <p:cNvPr id="37929" name="Group 16">
              <a:extLst>
                <a:ext uri="{FF2B5EF4-FFF2-40B4-BE49-F238E27FC236}">
                  <a16:creationId xmlns:a16="http://schemas.microsoft.com/office/drawing/2014/main" id="{3C67B253-E3FC-BEC7-1041-E28E081563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78" y="3474"/>
              <a:ext cx="923" cy="655"/>
              <a:chOff x="4378" y="3474"/>
              <a:chExt cx="923" cy="655"/>
            </a:xfrm>
          </p:grpSpPr>
          <p:sp>
            <p:nvSpPr>
              <p:cNvPr id="874513" name="AutoShape 17">
                <a:extLst>
                  <a:ext uri="{FF2B5EF4-FFF2-40B4-BE49-F238E27FC236}">
                    <a16:creationId xmlns:a16="http://schemas.microsoft.com/office/drawing/2014/main" id="{D69DEAE6-E936-17B3-3DEE-6632A7C0F9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8" y="3662"/>
                <a:ext cx="923" cy="467"/>
              </a:xfrm>
              <a:prstGeom prst="can">
                <a:avLst>
                  <a:gd name="adj" fmla="val 25000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de-CH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</a:endParaRPr>
              </a:p>
            </p:txBody>
          </p:sp>
          <p:sp>
            <p:nvSpPr>
              <p:cNvPr id="37932" name="Line 18">
                <a:extLst>
                  <a:ext uri="{FF2B5EF4-FFF2-40B4-BE49-F238E27FC236}">
                    <a16:creationId xmlns:a16="http://schemas.microsoft.com/office/drawing/2014/main" id="{D74B60D1-35C6-ADE6-EFFA-5B55F99957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53" y="3474"/>
                <a:ext cx="0" cy="263"/>
              </a:xfrm>
              <a:prstGeom prst="line">
                <a:avLst/>
              </a:prstGeom>
              <a:noFill/>
              <a:ln w="7620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74515" name="Text Box 19">
              <a:extLst>
                <a:ext uri="{FF2B5EF4-FFF2-40B4-BE49-F238E27FC236}">
                  <a16:creationId xmlns:a16="http://schemas.microsoft.com/office/drawing/2014/main" id="{31593203-2C7E-0FF5-A173-BC6195AC30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6" y="3738"/>
              <a:ext cx="27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th5" pitchFamily="2" charset="0"/>
                </a:rPr>
                <a:t>—</a:t>
              </a:r>
            </a:p>
          </p:txBody>
        </p:sp>
      </p:grpSp>
      <p:grpSp>
        <p:nvGrpSpPr>
          <p:cNvPr id="8" name="Group 20">
            <a:extLst>
              <a:ext uri="{FF2B5EF4-FFF2-40B4-BE49-F238E27FC236}">
                <a16:creationId xmlns:a16="http://schemas.microsoft.com/office/drawing/2014/main" id="{B7D9D220-468A-3FA3-67B1-9BDA187DE623}"/>
              </a:ext>
            </a:extLst>
          </p:cNvPr>
          <p:cNvGrpSpPr>
            <a:grpSpLocks/>
          </p:cNvGrpSpPr>
          <p:nvPr/>
        </p:nvGrpSpPr>
        <p:grpSpPr bwMode="auto">
          <a:xfrm>
            <a:off x="1400175" y="3783013"/>
            <a:ext cx="5324475" cy="1670050"/>
            <a:chOff x="882" y="2383"/>
            <a:chExt cx="3355" cy="1052"/>
          </a:xfrm>
        </p:grpSpPr>
        <p:sp>
          <p:nvSpPr>
            <p:cNvPr id="37923" name="Line 21">
              <a:extLst>
                <a:ext uri="{FF2B5EF4-FFF2-40B4-BE49-F238E27FC236}">
                  <a16:creationId xmlns:a16="http://schemas.microsoft.com/office/drawing/2014/main" id="{7C4B82FD-1C8F-6043-3611-4DEC6F063D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00" y="2398"/>
              <a:ext cx="944" cy="776"/>
            </a:xfrm>
            <a:prstGeom prst="line">
              <a:avLst/>
            </a:prstGeom>
            <a:noFill/>
            <a:ln w="762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4" name="Line 22">
              <a:extLst>
                <a:ext uri="{FF2B5EF4-FFF2-40B4-BE49-F238E27FC236}">
                  <a16:creationId xmlns:a16="http://schemas.microsoft.com/office/drawing/2014/main" id="{315FEB6E-507C-14BB-FAC0-5205DCF0A6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0" y="2383"/>
              <a:ext cx="974" cy="800"/>
            </a:xfrm>
            <a:prstGeom prst="line">
              <a:avLst/>
            </a:prstGeom>
            <a:noFill/>
            <a:ln w="762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5" name="Line 23">
              <a:extLst>
                <a:ext uri="{FF2B5EF4-FFF2-40B4-BE49-F238E27FC236}">
                  <a16:creationId xmlns:a16="http://schemas.microsoft.com/office/drawing/2014/main" id="{205E7829-7D8A-D019-66C1-B16BC499BB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3" y="2413"/>
              <a:ext cx="97" cy="781"/>
            </a:xfrm>
            <a:prstGeom prst="line">
              <a:avLst/>
            </a:prstGeom>
            <a:noFill/>
            <a:ln w="762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4520" name="Rectangle 24">
              <a:extLst>
                <a:ext uri="{FF2B5EF4-FFF2-40B4-BE49-F238E27FC236}">
                  <a16:creationId xmlns:a16="http://schemas.microsoft.com/office/drawing/2014/main" id="{47CE7FE3-6536-016B-1AA1-B29F77AB6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" y="3169"/>
              <a:ext cx="1082" cy="266"/>
            </a:xfrm>
            <a:prstGeom prst="rect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rgbClr val="0066FF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de-CH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</a:rPr>
                <a:t>Amplitude</a:t>
              </a:r>
            </a:p>
          </p:txBody>
        </p:sp>
        <p:sp>
          <p:nvSpPr>
            <p:cNvPr id="874521" name="Rectangle 25">
              <a:extLst>
                <a:ext uri="{FF2B5EF4-FFF2-40B4-BE49-F238E27FC236}">
                  <a16:creationId xmlns:a16="http://schemas.microsoft.com/office/drawing/2014/main" id="{2B923FA8-B1CB-2F17-DE57-FF679771D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3169"/>
              <a:ext cx="957" cy="266"/>
            </a:xfrm>
            <a:prstGeom prst="rect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rgbClr val="0066FF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de-CH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</a:rPr>
                <a:t>Phase</a:t>
              </a:r>
            </a:p>
          </p:txBody>
        </p:sp>
        <p:sp>
          <p:nvSpPr>
            <p:cNvPr id="874522" name="Rectangle 26">
              <a:extLst>
                <a:ext uri="{FF2B5EF4-FFF2-40B4-BE49-F238E27FC236}">
                  <a16:creationId xmlns:a16="http://schemas.microsoft.com/office/drawing/2014/main" id="{F4EFB35E-57BD-09AD-65A9-B2DB327F09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8" y="3169"/>
              <a:ext cx="1011" cy="266"/>
            </a:xfrm>
            <a:prstGeom prst="rect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rgbClr val="0066FF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de-CH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</a:rPr>
                <a:t>Frequency</a:t>
              </a:r>
            </a:p>
          </p:txBody>
        </p:sp>
      </p:grpSp>
      <p:sp>
        <p:nvSpPr>
          <p:cNvPr id="874523" name="Text Box 27">
            <a:extLst>
              <a:ext uri="{FF2B5EF4-FFF2-40B4-BE49-F238E27FC236}">
                <a16:creationId xmlns:a16="http://schemas.microsoft.com/office/drawing/2014/main" id="{F31B149C-D635-B10A-76D4-188813A4E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088" y="319088"/>
            <a:ext cx="20653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2400">
                <a:effectLst>
                  <a:outerShdw blurRad="38100" dist="38100" dir="2700000" algn="tl">
                    <a:srgbClr val="FFFFFF">
                      <a:alpha val="43137"/>
                    </a:srgbClr>
                  </a:outerShdw>
                </a:effectLst>
                <a:latin typeface="Times" charset="0"/>
                <a:ea typeface="+mn-ea"/>
              </a:rPr>
              <a:t>  FM-Synthesis</a:t>
            </a:r>
          </a:p>
        </p:txBody>
      </p:sp>
      <p:grpSp>
        <p:nvGrpSpPr>
          <p:cNvPr id="9" name="Group 28">
            <a:extLst>
              <a:ext uri="{FF2B5EF4-FFF2-40B4-BE49-F238E27FC236}">
                <a16:creationId xmlns:a16="http://schemas.microsoft.com/office/drawing/2014/main" id="{8EC92B9E-0E0C-75D5-CE7C-334F883FC3A1}"/>
              </a:ext>
            </a:extLst>
          </p:cNvPr>
          <p:cNvGrpSpPr>
            <a:grpSpLocks/>
          </p:cNvGrpSpPr>
          <p:nvPr/>
        </p:nvGrpSpPr>
        <p:grpSpPr bwMode="auto">
          <a:xfrm>
            <a:off x="3476625" y="5538788"/>
            <a:ext cx="1465263" cy="1033462"/>
            <a:chOff x="2089" y="3473"/>
            <a:chExt cx="923" cy="651"/>
          </a:xfrm>
        </p:grpSpPr>
        <p:grpSp>
          <p:nvGrpSpPr>
            <p:cNvPr id="37917" name="Group 29">
              <a:extLst>
                <a:ext uri="{FF2B5EF4-FFF2-40B4-BE49-F238E27FC236}">
                  <a16:creationId xmlns:a16="http://schemas.microsoft.com/office/drawing/2014/main" id="{95049612-E263-09AE-684A-C528D927D2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9" y="3473"/>
              <a:ext cx="923" cy="651"/>
              <a:chOff x="2088" y="3473"/>
              <a:chExt cx="923" cy="651"/>
            </a:xfrm>
          </p:grpSpPr>
          <p:grpSp>
            <p:nvGrpSpPr>
              <p:cNvPr id="37919" name="Group 30">
                <a:extLst>
                  <a:ext uri="{FF2B5EF4-FFF2-40B4-BE49-F238E27FC236}">
                    <a16:creationId xmlns:a16="http://schemas.microsoft.com/office/drawing/2014/main" id="{FA8475AA-426F-8D58-6AEF-817FA2DF40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8" y="3473"/>
                <a:ext cx="923" cy="651"/>
                <a:chOff x="2088" y="3473"/>
                <a:chExt cx="923" cy="651"/>
              </a:xfrm>
            </p:grpSpPr>
            <p:sp>
              <p:nvSpPr>
                <p:cNvPr id="874527" name="AutoShape 31">
                  <a:extLst>
                    <a:ext uri="{FF2B5EF4-FFF2-40B4-BE49-F238E27FC236}">
                      <a16:creationId xmlns:a16="http://schemas.microsoft.com/office/drawing/2014/main" id="{80F3C261-2E86-BBBE-5F66-A32CB80DF1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88" y="3660"/>
                  <a:ext cx="923" cy="464"/>
                </a:xfrm>
                <a:prstGeom prst="can">
                  <a:avLst>
                    <a:gd name="adj" fmla="val 25000"/>
                  </a:avLst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de-CH" b="1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37922" name="Line 32">
                  <a:extLst>
                    <a:ext uri="{FF2B5EF4-FFF2-40B4-BE49-F238E27FC236}">
                      <a16:creationId xmlns:a16="http://schemas.microsoft.com/office/drawing/2014/main" id="{65C0C1BF-80B9-31C8-C9F0-02ACE9C789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63" y="3473"/>
                  <a:ext cx="0" cy="262"/>
                </a:xfrm>
                <a:prstGeom prst="line">
                  <a:avLst/>
                </a:prstGeom>
                <a:noFill/>
                <a:ln w="76200">
                  <a:solidFill>
                    <a:srgbClr val="00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74529" name="Text Box 33">
                <a:extLst>
                  <a:ext uri="{FF2B5EF4-FFF2-40B4-BE49-F238E27FC236}">
                    <a16:creationId xmlns:a16="http://schemas.microsoft.com/office/drawing/2014/main" id="{B60BE4C9-790C-F49A-D070-C70C440298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46" y="3735"/>
                <a:ext cx="116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de-CH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th5" charset="0"/>
                  <a:ea typeface="+mn-ea"/>
                </a:endParaRPr>
              </a:p>
            </p:txBody>
          </p:sp>
        </p:grpSp>
        <p:sp>
          <p:nvSpPr>
            <p:cNvPr id="874530" name="Text Box 34">
              <a:extLst>
                <a:ext uri="{FF2B5EF4-FFF2-40B4-BE49-F238E27FC236}">
                  <a16:creationId xmlns:a16="http://schemas.microsoft.com/office/drawing/2014/main" id="{38DFDB7E-E9C0-D378-A281-58B26D2FB7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1" y="3718"/>
              <a:ext cx="27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th5" pitchFamily="2" charset="0"/>
                </a:rPr>
                <a:t>—</a:t>
              </a:r>
            </a:p>
          </p:txBody>
        </p:sp>
      </p:grpSp>
      <p:sp>
        <p:nvSpPr>
          <p:cNvPr id="874531" name="AutoShape 35">
            <a:extLst>
              <a:ext uri="{FF2B5EF4-FFF2-40B4-BE49-F238E27FC236}">
                <a16:creationId xmlns:a16="http://schemas.microsoft.com/office/drawing/2014/main" id="{6250F7A1-F19C-89BE-DE98-E6E7F747B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300" y="3194050"/>
            <a:ext cx="2332038" cy="712788"/>
          </a:xfrm>
          <a:prstGeom prst="hexagon">
            <a:avLst>
              <a:gd name="adj" fmla="val 75083"/>
              <a:gd name="vf" fmla="val 115470"/>
            </a:avLst>
          </a:prstGeom>
          <a:solidFill>
            <a:srgbClr val="00CCFF"/>
          </a:solidFill>
          <a:ln w="9525">
            <a:noFill/>
            <a:miter lim="800000"/>
            <a:headEnd/>
            <a:tailEnd/>
          </a:ln>
          <a:effectLst>
            <a:outerShdw blurRad="63500" dist="64758" dir="4721404" algn="ctr" rotWithShape="0">
              <a:srgbClr val="0066FF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de-CH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Support</a:t>
            </a:r>
          </a:p>
        </p:txBody>
      </p:sp>
      <p:sp>
        <p:nvSpPr>
          <p:cNvPr id="874532" name="AutoShape 36">
            <a:extLst>
              <a:ext uri="{FF2B5EF4-FFF2-40B4-BE49-F238E27FC236}">
                <a16:creationId xmlns:a16="http://schemas.microsoft.com/office/drawing/2014/main" id="{CA5A7050-BEAE-426C-8E6F-26609F59B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9775" y="3336925"/>
            <a:ext cx="1677988" cy="606425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9525">
            <a:noFill/>
            <a:round/>
            <a:headEnd/>
            <a:tailEnd/>
          </a:ln>
          <a:effectLst>
            <a:outerShdw blurRad="63500" dist="68978" dir="4020649" algn="ctr" rotWithShape="0">
              <a:srgbClr val="FF0066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de-CH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Modulator</a:t>
            </a:r>
          </a:p>
        </p:txBody>
      </p:sp>
      <p:grpSp>
        <p:nvGrpSpPr>
          <p:cNvPr id="12" name="Group 37">
            <a:extLst>
              <a:ext uri="{FF2B5EF4-FFF2-40B4-BE49-F238E27FC236}">
                <a16:creationId xmlns:a16="http://schemas.microsoft.com/office/drawing/2014/main" id="{3B011B62-D5C5-11EE-FE19-F2CD62DA35EF}"/>
              </a:ext>
            </a:extLst>
          </p:cNvPr>
          <p:cNvGrpSpPr>
            <a:grpSpLocks/>
          </p:cNvGrpSpPr>
          <p:nvPr/>
        </p:nvGrpSpPr>
        <p:grpSpPr bwMode="auto">
          <a:xfrm>
            <a:off x="5197475" y="344488"/>
            <a:ext cx="2065338" cy="1133475"/>
            <a:chOff x="3274" y="217"/>
            <a:chExt cx="1300" cy="714"/>
          </a:xfrm>
        </p:grpSpPr>
        <p:sp>
          <p:nvSpPr>
            <p:cNvPr id="874534" name="Oval 38">
              <a:extLst>
                <a:ext uri="{FF2B5EF4-FFF2-40B4-BE49-F238E27FC236}">
                  <a16:creationId xmlns:a16="http://schemas.microsoft.com/office/drawing/2014/main" id="{1298D204-A607-ED34-9ED1-A87ED885F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4" y="217"/>
              <a:ext cx="1300" cy="382"/>
            </a:xfrm>
            <a:prstGeom prst="ellipse">
              <a:avLst/>
            </a:prstGeom>
            <a:solidFill>
              <a:srgbClr val="FFCC66"/>
            </a:solidFill>
            <a:ln w="9525">
              <a:noFill/>
              <a:round/>
              <a:headEnd/>
              <a:tailEnd/>
            </a:ln>
            <a:effectLst>
              <a:outerShdw blurRad="63500" dist="68978" dir="4020649" algn="ctr" rotWithShape="0">
                <a:srgbClr val="FF66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de-CH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</a:rPr>
                <a:t>FM-Object</a:t>
              </a:r>
            </a:p>
          </p:txBody>
        </p:sp>
        <p:sp>
          <p:nvSpPr>
            <p:cNvPr id="37916" name="Line 39">
              <a:extLst>
                <a:ext uri="{FF2B5EF4-FFF2-40B4-BE49-F238E27FC236}">
                  <a16:creationId xmlns:a16="http://schemas.microsoft.com/office/drawing/2014/main" id="{691EF003-561E-6D76-62CF-8D34E9EAB0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7" y="637"/>
              <a:ext cx="0" cy="294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40">
            <a:extLst>
              <a:ext uri="{FF2B5EF4-FFF2-40B4-BE49-F238E27FC236}">
                <a16:creationId xmlns:a16="http://schemas.microsoft.com/office/drawing/2014/main" id="{E7B714AA-BF32-6073-9ED5-6D50BC4EBE5B}"/>
              </a:ext>
            </a:extLst>
          </p:cNvPr>
          <p:cNvGrpSpPr>
            <a:grpSpLocks/>
          </p:cNvGrpSpPr>
          <p:nvPr/>
        </p:nvGrpSpPr>
        <p:grpSpPr bwMode="auto">
          <a:xfrm>
            <a:off x="2122488" y="892175"/>
            <a:ext cx="1330325" cy="998538"/>
            <a:chOff x="1337" y="562"/>
            <a:chExt cx="838" cy="629"/>
          </a:xfrm>
        </p:grpSpPr>
        <p:sp>
          <p:nvSpPr>
            <p:cNvPr id="37903" name="Freeform 41">
              <a:extLst>
                <a:ext uri="{FF2B5EF4-FFF2-40B4-BE49-F238E27FC236}">
                  <a16:creationId xmlns:a16="http://schemas.microsoft.com/office/drawing/2014/main" id="{8A3E3D9F-ADAB-7DDC-5705-7C4BE4A85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6" y="753"/>
              <a:ext cx="150" cy="239"/>
            </a:xfrm>
            <a:custGeom>
              <a:avLst/>
              <a:gdLst>
                <a:gd name="T0" fmla="*/ 0 w 140"/>
                <a:gd name="T1" fmla="*/ 44 h 240"/>
                <a:gd name="T2" fmla="*/ 0 w 140"/>
                <a:gd name="T3" fmla="*/ 0 h 240"/>
                <a:gd name="T4" fmla="*/ 685 w 140"/>
                <a:gd name="T5" fmla="*/ 0 h 240"/>
                <a:gd name="T6" fmla="*/ 685 w 140"/>
                <a:gd name="T7" fmla="*/ 217 h 240"/>
                <a:gd name="T8" fmla="*/ 4 w 140"/>
                <a:gd name="T9" fmla="*/ 217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"/>
                <a:gd name="T16" fmla="*/ 0 h 240"/>
                <a:gd name="T17" fmla="*/ 140 w 140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" h="240">
                  <a:moveTo>
                    <a:pt x="0" y="44"/>
                  </a:moveTo>
                  <a:lnTo>
                    <a:pt x="0" y="0"/>
                  </a:lnTo>
                  <a:lnTo>
                    <a:pt x="140" y="0"/>
                  </a:lnTo>
                  <a:lnTo>
                    <a:pt x="140" y="240"/>
                  </a:lnTo>
                  <a:lnTo>
                    <a:pt x="4" y="24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4" name="Rectangle 42">
              <a:extLst>
                <a:ext uri="{FF2B5EF4-FFF2-40B4-BE49-F238E27FC236}">
                  <a16:creationId xmlns:a16="http://schemas.microsoft.com/office/drawing/2014/main" id="{5C2023BC-6B80-A763-D93B-8B21C7809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7" y="801"/>
              <a:ext cx="222" cy="1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7905" name="Rectangle 43">
              <a:extLst>
                <a:ext uri="{FF2B5EF4-FFF2-40B4-BE49-F238E27FC236}">
                  <a16:creationId xmlns:a16="http://schemas.microsoft.com/office/drawing/2014/main" id="{8777A755-29A0-F8BB-99DF-732B058550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7" y="1040"/>
              <a:ext cx="222" cy="1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cxnSp>
          <p:nvCxnSpPr>
            <p:cNvPr id="37906" name="AutoShape 44">
              <a:extLst>
                <a:ext uri="{FF2B5EF4-FFF2-40B4-BE49-F238E27FC236}">
                  <a16:creationId xmlns:a16="http://schemas.microsoft.com/office/drawing/2014/main" id="{A785115B-72F0-EF7C-5E49-B484CFEFCA64}"/>
                </a:ext>
              </a:extLst>
            </p:cNvPr>
            <p:cNvCxnSpPr>
              <a:cxnSpLocks noChangeShapeType="1"/>
              <a:stCxn id="37904" idx="2"/>
              <a:endCxn id="37905" idx="0"/>
            </p:cNvCxnSpPr>
            <p:nvPr/>
          </p:nvCxnSpPr>
          <p:spPr bwMode="auto">
            <a:xfrm>
              <a:off x="1449" y="950"/>
              <a:ext cx="0" cy="9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907" name="Rectangle 45">
              <a:extLst>
                <a:ext uri="{FF2B5EF4-FFF2-40B4-BE49-F238E27FC236}">
                  <a16:creationId xmlns:a16="http://schemas.microsoft.com/office/drawing/2014/main" id="{3C7EEAAD-34B0-D55F-2EBE-F6A717601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5" y="801"/>
              <a:ext cx="222" cy="1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7908" name="Rectangle 46">
              <a:extLst>
                <a:ext uri="{FF2B5EF4-FFF2-40B4-BE49-F238E27FC236}">
                  <a16:creationId xmlns:a16="http://schemas.microsoft.com/office/drawing/2014/main" id="{217590B8-855B-2444-FA72-9A71EA096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5" y="1040"/>
              <a:ext cx="222" cy="1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cxnSp>
          <p:nvCxnSpPr>
            <p:cNvPr id="37909" name="AutoShape 47">
              <a:extLst>
                <a:ext uri="{FF2B5EF4-FFF2-40B4-BE49-F238E27FC236}">
                  <a16:creationId xmlns:a16="http://schemas.microsoft.com/office/drawing/2014/main" id="{D5ED2869-4F77-9B4E-1357-61859D7FDD81}"/>
                </a:ext>
              </a:extLst>
            </p:cNvPr>
            <p:cNvCxnSpPr>
              <a:cxnSpLocks noChangeShapeType="1"/>
              <a:stCxn id="37907" idx="2"/>
              <a:endCxn id="37908" idx="0"/>
            </p:cNvCxnSpPr>
            <p:nvPr/>
          </p:nvCxnSpPr>
          <p:spPr bwMode="auto">
            <a:xfrm>
              <a:off x="1756" y="950"/>
              <a:ext cx="0" cy="9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910" name="Rectangle 48">
              <a:extLst>
                <a:ext uri="{FF2B5EF4-FFF2-40B4-BE49-F238E27FC236}">
                  <a16:creationId xmlns:a16="http://schemas.microsoft.com/office/drawing/2014/main" id="{7A070321-B0D6-743A-6E7F-E7A58D5F2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3" y="801"/>
              <a:ext cx="222" cy="14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7911" name="Rectangle 49">
              <a:extLst>
                <a:ext uri="{FF2B5EF4-FFF2-40B4-BE49-F238E27FC236}">
                  <a16:creationId xmlns:a16="http://schemas.microsoft.com/office/drawing/2014/main" id="{3F7A9E06-7E2B-F9F1-133E-9F1EBA7F7E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3" y="562"/>
              <a:ext cx="222" cy="15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cxnSp>
          <p:nvCxnSpPr>
            <p:cNvPr id="37912" name="AutoShape 50">
              <a:extLst>
                <a:ext uri="{FF2B5EF4-FFF2-40B4-BE49-F238E27FC236}">
                  <a16:creationId xmlns:a16="http://schemas.microsoft.com/office/drawing/2014/main" id="{A05005A4-5ED4-3490-8AA4-5DCE10C967E6}"/>
                </a:ext>
              </a:extLst>
            </p:cNvPr>
            <p:cNvCxnSpPr>
              <a:cxnSpLocks noChangeShapeType="1"/>
              <a:stCxn id="37911" idx="2"/>
              <a:endCxn id="37910" idx="0"/>
            </p:cNvCxnSpPr>
            <p:nvPr/>
          </p:nvCxnSpPr>
          <p:spPr bwMode="auto">
            <a:xfrm>
              <a:off x="2064" y="713"/>
              <a:ext cx="0" cy="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913" name="AutoShape 51">
              <a:extLst>
                <a:ext uri="{FF2B5EF4-FFF2-40B4-BE49-F238E27FC236}">
                  <a16:creationId xmlns:a16="http://schemas.microsoft.com/office/drawing/2014/main" id="{9071FB6B-E692-91E6-95FE-188F18F4B142}"/>
                </a:ext>
              </a:extLst>
            </p:cNvPr>
            <p:cNvCxnSpPr>
              <a:cxnSpLocks noChangeShapeType="1"/>
              <a:stCxn id="37905" idx="2"/>
              <a:endCxn id="37908" idx="2"/>
            </p:cNvCxnSpPr>
            <p:nvPr/>
          </p:nvCxnSpPr>
          <p:spPr bwMode="auto">
            <a:xfrm rot="16200000" flipH="1">
              <a:off x="1602" y="1036"/>
              <a:ext cx="2" cy="307"/>
            </a:xfrm>
            <a:prstGeom prst="bentConnector3">
              <a:avLst>
                <a:gd name="adj1" fmla="val 789999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914" name="AutoShape 52">
              <a:extLst>
                <a:ext uri="{FF2B5EF4-FFF2-40B4-BE49-F238E27FC236}">
                  <a16:creationId xmlns:a16="http://schemas.microsoft.com/office/drawing/2014/main" id="{BCB50A6A-5ABD-08B4-3768-17DE6E9BB8E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1903" y="803"/>
              <a:ext cx="6" cy="299"/>
            </a:xfrm>
            <a:prstGeom prst="bentConnector4">
              <a:avLst>
                <a:gd name="adj1" fmla="val -700000"/>
                <a:gd name="adj2" fmla="val 9999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874550" name="Picture 54" descr="FM_Formula.tiff                                                00005A22MaMuTh                         B67A0E6E:">
            <a:extLst>
              <a:ext uri="{FF2B5EF4-FFF2-40B4-BE49-F238E27FC236}">
                <a16:creationId xmlns:a16="http://schemas.microsoft.com/office/drawing/2014/main" id="{6ED0A8B7-453A-0A3C-E0AA-7F0699D08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46000" contrast="56000"/>
          </a:blip>
          <a:srcRect l="41066" t="22607" r="37790" b="26273"/>
          <a:stretch>
            <a:fillRect/>
          </a:stretch>
        </p:blipFill>
        <p:spPr bwMode="auto">
          <a:xfrm>
            <a:off x="1147763" y="2836863"/>
            <a:ext cx="1731962" cy="398462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874551" name="Picture 55" descr="FM_Formula.tiff                                                00005A22MaMuTh                         B67A0E6E:">
            <a:extLst>
              <a:ext uri="{FF2B5EF4-FFF2-40B4-BE49-F238E27FC236}">
                <a16:creationId xmlns:a16="http://schemas.microsoft.com/office/drawing/2014/main" id="{41EC6A5D-9E03-AC02-3787-E46E46CC3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46000" contrast="56000"/>
          </a:blip>
          <a:srcRect l="77153" t="22607" r="2400" b="23830"/>
          <a:stretch>
            <a:fillRect/>
          </a:stretch>
        </p:blipFill>
        <p:spPr bwMode="auto">
          <a:xfrm>
            <a:off x="7408863" y="2803525"/>
            <a:ext cx="1674812" cy="417513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4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4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74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74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74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74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74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74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4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74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74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74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74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4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874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4523" grpId="0" build="p" autoUpdateAnimBg="0"/>
      <p:bldP spid="874531" grpId="0" animBg="1" autoUpdateAnimBg="0"/>
      <p:bldP spid="874532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oup 56">
            <a:extLst>
              <a:ext uri="{FF2B5EF4-FFF2-40B4-BE49-F238E27FC236}">
                <a16:creationId xmlns:a16="http://schemas.microsoft.com/office/drawing/2014/main" id="{109DC1C1-7262-E7E7-B1A1-B6328A071E49}"/>
              </a:ext>
            </a:extLst>
          </p:cNvPr>
          <p:cNvGrpSpPr>
            <a:grpSpLocks/>
          </p:cNvGrpSpPr>
          <p:nvPr/>
        </p:nvGrpSpPr>
        <p:grpSpPr bwMode="auto">
          <a:xfrm>
            <a:off x="1147763" y="319088"/>
            <a:ext cx="8094662" cy="6253162"/>
            <a:chOff x="1147763" y="319088"/>
            <a:chExt cx="8094662" cy="6253162"/>
          </a:xfrm>
        </p:grpSpPr>
        <p:pic>
          <p:nvPicPr>
            <p:cNvPr id="874550" name="Picture 54" descr="FM_Formula.tiff                                                00005A22MaMuTh                         B67A0E6E:">
              <a:extLst>
                <a:ext uri="{FF2B5EF4-FFF2-40B4-BE49-F238E27FC236}">
                  <a16:creationId xmlns:a16="http://schemas.microsoft.com/office/drawing/2014/main" id="{5808DCA4-F75A-7240-3A64-2552C7BA10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46000" contrast="56000"/>
            </a:blip>
            <a:srcRect l="41066" t="22607" r="37790" b="26273"/>
            <a:stretch>
              <a:fillRect/>
            </a:stretch>
          </p:blipFill>
          <p:spPr bwMode="auto">
            <a:xfrm>
              <a:off x="1147763" y="2836863"/>
              <a:ext cx="1731962" cy="398462"/>
            </a:xfrm>
            <a:prstGeom prst="rect">
              <a:avLst/>
            </a:prstGeom>
            <a:noFill/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56" name="Picture 55" descr="FM_Formula.tiff                                                00005A22MaMuTh                         B67A0E6E:">
              <a:extLst>
                <a:ext uri="{FF2B5EF4-FFF2-40B4-BE49-F238E27FC236}">
                  <a16:creationId xmlns:a16="http://schemas.microsoft.com/office/drawing/2014/main" id="{8A2DF231-21C7-183E-D76F-31748E07D4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46000" contrast="56000"/>
            </a:blip>
            <a:srcRect l="77153" t="22607" r="2400" b="23830"/>
            <a:stretch>
              <a:fillRect/>
            </a:stretch>
          </p:blipFill>
          <p:spPr bwMode="auto">
            <a:xfrm>
              <a:off x="7408863" y="2803525"/>
              <a:ext cx="1674812" cy="417513"/>
            </a:xfrm>
            <a:prstGeom prst="rect">
              <a:avLst/>
            </a:prstGeom>
            <a:noFill/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</p:pic>
        <p:grpSp>
          <p:nvGrpSpPr>
            <p:cNvPr id="38916" name="Group 2">
              <a:extLst>
                <a:ext uri="{FF2B5EF4-FFF2-40B4-BE49-F238E27FC236}">
                  <a16:creationId xmlns:a16="http://schemas.microsoft.com/office/drawing/2014/main" id="{312988C2-4FC2-C349-436F-EFD94BF605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6225" y="1468438"/>
              <a:ext cx="3849688" cy="1916112"/>
              <a:chOff x="2574" y="925"/>
              <a:chExt cx="2425" cy="1207"/>
            </a:xfrm>
          </p:grpSpPr>
          <p:sp>
            <p:nvSpPr>
              <p:cNvPr id="38961" name="Line 3">
                <a:extLst>
                  <a:ext uri="{FF2B5EF4-FFF2-40B4-BE49-F238E27FC236}">
                    <a16:creationId xmlns:a16="http://schemas.microsoft.com/office/drawing/2014/main" id="{B73E0194-B2F0-A076-5EE3-085F36A7CE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03" y="1431"/>
                <a:ext cx="696" cy="701"/>
              </a:xfrm>
              <a:prstGeom prst="line">
                <a:avLst/>
              </a:prstGeom>
              <a:noFill/>
              <a:ln w="7620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62" name="Line 4">
                <a:extLst>
                  <a:ext uri="{FF2B5EF4-FFF2-40B4-BE49-F238E27FC236}">
                    <a16:creationId xmlns:a16="http://schemas.microsoft.com/office/drawing/2014/main" id="{8A425A96-1539-1555-DCEC-1AF412FD70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74" y="1406"/>
                <a:ext cx="1042" cy="626"/>
              </a:xfrm>
              <a:prstGeom prst="line">
                <a:avLst/>
              </a:prstGeom>
              <a:noFill/>
              <a:ln w="7620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4501" name="AutoShape 5">
                <a:extLst>
                  <a:ext uri="{FF2B5EF4-FFF2-40B4-BE49-F238E27FC236}">
                    <a16:creationId xmlns:a16="http://schemas.microsoft.com/office/drawing/2014/main" id="{25C93215-5C6C-8E2F-7FEE-4453EE9103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3" y="925"/>
                <a:ext cx="1387" cy="490"/>
              </a:xfrm>
              <a:prstGeom prst="hexagon">
                <a:avLst>
                  <a:gd name="adj" fmla="val 64960"/>
                  <a:gd name="vf" fmla="val 115470"/>
                </a:avLst>
              </a:prstGeom>
              <a:solidFill>
                <a:srgbClr val="00CCFF"/>
              </a:solidFill>
              <a:ln w="9525">
                <a:noFill/>
                <a:miter lim="800000"/>
                <a:headEnd/>
                <a:tailEnd/>
              </a:ln>
              <a:effectLst>
                <a:outerShdw blurRad="63500" dist="68978" dir="4020649" algn="ctr" rotWithShape="0">
                  <a:srgbClr val="0066FF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de-CH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+mn-ea"/>
                  </a:rPr>
                  <a:t>Node</a:t>
                </a:r>
              </a:p>
            </p:txBody>
          </p:sp>
        </p:grpSp>
        <p:sp>
          <p:nvSpPr>
            <p:cNvPr id="874504" name="Oval 8">
              <a:extLst>
                <a:ext uri="{FF2B5EF4-FFF2-40B4-BE49-F238E27FC236}">
                  <a16:creationId xmlns:a16="http://schemas.microsoft.com/office/drawing/2014/main" id="{CC90A935-9FE3-4F76-8806-FCC8B126DC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0263" y="3319463"/>
              <a:ext cx="2062162" cy="606425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>
              <a:outerShdw blurRad="63500" dist="68978" dir="4020649" algn="ctr" rotWithShape="0">
                <a:srgbClr val="FF66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de-CH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</a:rPr>
                <a:t>FM-Object</a:t>
              </a:r>
            </a:p>
          </p:txBody>
        </p:sp>
        <p:cxnSp>
          <p:nvCxnSpPr>
            <p:cNvPr id="874505" name="AutoShape 9">
              <a:extLst>
                <a:ext uri="{FF2B5EF4-FFF2-40B4-BE49-F238E27FC236}">
                  <a16:creationId xmlns:a16="http://schemas.microsoft.com/office/drawing/2014/main" id="{1AC5245E-E8BA-FCC7-FA26-0B9C9FDCDEF1}"/>
                </a:ext>
              </a:extLst>
            </p:cNvPr>
            <p:cNvCxnSpPr>
              <a:cxnSpLocks noChangeShapeType="1"/>
              <a:stCxn id="874504" idx="6"/>
              <a:endCxn id="874534" idx="6"/>
            </p:cNvCxnSpPr>
            <p:nvPr/>
          </p:nvCxnSpPr>
          <p:spPr bwMode="auto">
            <a:xfrm flipH="1" flipV="1">
              <a:off x="7262813" y="647700"/>
              <a:ext cx="1979612" cy="2974975"/>
            </a:xfrm>
            <a:prstGeom prst="bentConnector3">
              <a:avLst>
                <a:gd name="adj1" fmla="val -11548"/>
              </a:avLst>
            </a:prstGeom>
            <a:noFill/>
            <a:ln w="76200">
              <a:solidFill>
                <a:srgbClr val="FF0000"/>
              </a:solidFill>
              <a:miter lim="800000"/>
              <a:headEnd/>
              <a:tailEnd type="triangle" w="med" len="med"/>
            </a:ln>
            <a:effectLst>
              <a:outerShdw blurRad="63500" dist="63500" dir="3187806" algn="ctr" rotWithShape="0">
                <a:srgbClr val="FF7C80">
                  <a:alpha val="74998"/>
                </a:srgbClr>
              </a:outerShdw>
            </a:effectLst>
          </p:spPr>
        </p:cxnSp>
        <p:grpSp>
          <p:nvGrpSpPr>
            <p:cNvPr id="38919" name="Group 10">
              <a:extLst>
                <a:ext uri="{FF2B5EF4-FFF2-40B4-BE49-F238E27FC236}">
                  <a16:creationId xmlns:a16="http://schemas.microsoft.com/office/drawing/2014/main" id="{37349153-DA8E-144D-793C-309BCFA256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0988" y="5521325"/>
              <a:ext cx="1462087" cy="1033463"/>
              <a:chOff x="954" y="3478"/>
              <a:chExt cx="923" cy="651"/>
            </a:xfrm>
          </p:grpSpPr>
          <p:grpSp>
            <p:nvGrpSpPr>
              <p:cNvPr id="38957" name="Group 11">
                <a:extLst>
                  <a:ext uri="{FF2B5EF4-FFF2-40B4-BE49-F238E27FC236}">
                    <a16:creationId xmlns:a16="http://schemas.microsoft.com/office/drawing/2014/main" id="{37790892-54D2-5ABC-12D2-2C53CD9F4F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54" y="3478"/>
                <a:ext cx="923" cy="651"/>
                <a:chOff x="954" y="3478"/>
                <a:chExt cx="923" cy="651"/>
              </a:xfrm>
            </p:grpSpPr>
            <p:sp>
              <p:nvSpPr>
                <p:cNvPr id="874508" name="AutoShape 12">
                  <a:extLst>
                    <a:ext uri="{FF2B5EF4-FFF2-40B4-BE49-F238E27FC236}">
                      <a16:creationId xmlns:a16="http://schemas.microsoft.com/office/drawing/2014/main" id="{94C9CD03-1E56-BEA4-0021-38E76A1C77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4" y="3665"/>
                  <a:ext cx="923" cy="464"/>
                </a:xfrm>
                <a:prstGeom prst="can">
                  <a:avLst>
                    <a:gd name="adj" fmla="val 25000"/>
                  </a:avLst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de-CH" b="1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38960" name="Line 13">
                  <a:extLst>
                    <a:ext uri="{FF2B5EF4-FFF2-40B4-BE49-F238E27FC236}">
                      <a16:creationId xmlns:a16="http://schemas.microsoft.com/office/drawing/2014/main" id="{43AC6314-BE0B-4CF6-FF80-A962027138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9" y="3478"/>
                  <a:ext cx="0" cy="262"/>
                </a:xfrm>
                <a:prstGeom prst="line">
                  <a:avLst/>
                </a:prstGeom>
                <a:noFill/>
                <a:ln w="76200">
                  <a:solidFill>
                    <a:srgbClr val="00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74510" name="Text Box 14">
                <a:extLst>
                  <a:ext uri="{FF2B5EF4-FFF2-40B4-BE49-F238E27FC236}">
                    <a16:creationId xmlns:a16="http://schemas.microsoft.com/office/drawing/2014/main" id="{E37ED839-2AB3-12E4-BA0D-60B97A0D2B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12" y="3740"/>
                <a:ext cx="303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Math5" pitchFamily="2" charset="0"/>
                  </a:rPr>
                  <a:t>—</a:t>
                </a:r>
              </a:p>
            </p:txBody>
          </p:sp>
        </p:grpSp>
        <p:grpSp>
          <p:nvGrpSpPr>
            <p:cNvPr id="38920" name="Group 15">
              <a:extLst>
                <a:ext uri="{FF2B5EF4-FFF2-40B4-BE49-F238E27FC236}">
                  <a16:creationId xmlns:a16="http://schemas.microsoft.com/office/drawing/2014/main" id="{D5C215C2-0D94-F1E1-A2A5-B85DFBC57C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3988" y="5514975"/>
              <a:ext cx="1465262" cy="1039813"/>
              <a:chOff x="4378" y="3474"/>
              <a:chExt cx="923" cy="655"/>
            </a:xfrm>
          </p:grpSpPr>
          <p:grpSp>
            <p:nvGrpSpPr>
              <p:cNvPr id="38953" name="Group 16">
                <a:extLst>
                  <a:ext uri="{FF2B5EF4-FFF2-40B4-BE49-F238E27FC236}">
                    <a16:creationId xmlns:a16="http://schemas.microsoft.com/office/drawing/2014/main" id="{172A45C6-641D-B9D4-2924-A196B118DF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78" y="3474"/>
                <a:ext cx="923" cy="655"/>
                <a:chOff x="4378" y="3474"/>
                <a:chExt cx="923" cy="655"/>
              </a:xfrm>
            </p:grpSpPr>
            <p:sp>
              <p:nvSpPr>
                <p:cNvPr id="874513" name="AutoShape 17">
                  <a:extLst>
                    <a:ext uri="{FF2B5EF4-FFF2-40B4-BE49-F238E27FC236}">
                      <a16:creationId xmlns:a16="http://schemas.microsoft.com/office/drawing/2014/main" id="{DE67DBBA-4EF8-B89D-D560-F9DB6F3EB2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78" y="3662"/>
                  <a:ext cx="923" cy="467"/>
                </a:xfrm>
                <a:prstGeom prst="can">
                  <a:avLst>
                    <a:gd name="adj" fmla="val 25000"/>
                  </a:avLst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de-CH" b="1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+mn-ea"/>
                  </a:endParaRPr>
                </a:p>
              </p:txBody>
            </p:sp>
            <p:sp>
              <p:nvSpPr>
                <p:cNvPr id="38956" name="Line 18">
                  <a:extLst>
                    <a:ext uri="{FF2B5EF4-FFF2-40B4-BE49-F238E27FC236}">
                      <a16:creationId xmlns:a16="http://schemas.microsoft.com/office/drawing/2014/main" id="{A4613172-62FD-A3D7-8C13-4C44C13005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53" y="3474"/>
                  <a:ext cx="0" cy="263"/>
                </a:xfrm>
                <a:prstGeom prst="line">
                  <a:avLst/>
                </a:prstGeom>
                <a:noFill/>
                <a:ln w="76200">
                  <a:solidFill>
                    <a:srgbClr val="00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74515" name="Text Box 19">
                <a:extLst>
                  <a:ext uri="{FF2B5EF4-FFF2-40B4-BE49-F238E27FC236}">
                    <a16:creationId xmlns:a16="http://schemas.microsoft.com/office/drawing/2014/main" id="{D4E5F0AE-4066-C53E-2A61-43A10FA389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36" y="3738"/>
                <a:ext cx="27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Math5" pitchFamily="2" charset="0"/>
                  </a:rPr>
                  <a:t>—</a:t>
                </a:r>
              </a:p>
            </p:txBody>
          </p:sp>
        </p:grpSp>
        <p:grpSp>
          <p:nvGrpSpPr>
            <p:cNvPr id="38921" name="Group 20">
              <a:extLst>
                <a:ext uri="{FF2B5EF4-FFF2-40B4-BE49-F238E27FC236}">
                  <a16:creationId xmlns:a16="http://schemas.microsoft.com/office/drawing/2014/main" id="{FA8C4D33-0A40-001C-6D91-D3BB786A52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0175" y="3783013"/>
              <a:ext cx="5324475" cy="1670050"/>
              <a:chOff x="882" y="2383"/>
              <a:chExt cx="3355" cy="1052"/>
            </a:xfrm>
          </p:grpSpPr>
          <p:sp>
            <p:nvSpPr>
              <p:cNvPr id="38947" name="Line 21">
                <a:extLst>
                  <a:ext uri="{FF2B5EF4-FFF2-40B4-BE49-F238E27FC236}">
                    <a16:creationId xmlns:a16="http://schemas.microsoft.com/office/drawing/2014/main" id="{697AF489-4B32-E29B-1093-C8A1D3B4B3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00" y="2398"/>
                <a:ext cx="944" cy="776"/>
              </a:xfrm>
              <a:prstGeom prst="line">
                <a:avLst/>
              </a:prstGeom>
              <a:noFill/>
              <a:ln w="7620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48" name="Line 22">
                <a:extLst>
                  <a:ext uri="{FF2B5EF4-FFF2-40B4-BE49-F238E27FC236}">
                    <a16:creationId xmlns:a16="http://schemas.microsoft.com/office/drawing/2014/main" id="{C6E7FFDB-EA11-8200-AE3E-DCB8EA66ED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90" y="2383"/>
                <a:ext cx="974" cy="800"/>
              </a:xfrm>
              <a:prstGeom prst="line">
                <a:avLst/>
              </a:prstGeom>
              <a:noFill/>
              <a:ln w="7620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49" name="Line 23">
                <a:extLst>
                  <a:ext uri="{FF2B5EF4-FFF2-40B4-BE49-F238E27FC236}">
                    <a16:creationId xmlns:a16="http://schemas.microsoft.com/office/drawing/2014/main" id="{60F0BCA1-AA5E-8763-77EA-AD21C4FDD7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3" y="2413"/>
                <a:ext cx="97" cy="781"/>
              </a:xfrm>
              <a:prstGeom prst="line">
                <a:avLst/>
              </a:prstGeom>
              <a:noFill/>
              <a:ln w="7620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4520" name="Rectangle 24">
                <a:extLst>
                  <a:ext uri="{FF2B5EF4-FFF2-40B4-BE49-F238E27FC236}">
                    <a16:creationId xmlns:a16="http://schemas.microsoft.com/office/drawing/2014/main" id="{72E04D3F-EFE8-A18B-2043-2270D1B6D3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2" y="3169"/>
                <a:ext cx="1082" cy="266"/>
              </a:xfrm>
              <a:prstGeom prst="rect">
                <a:avLst/>
              </a:prstGeom>
              <a:solidFill>
                <a:srgbClr val="66FFFF"/>
              </a:solidFill>
              <a:ln w="9525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rgbClr val="0066FF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de-CH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+mn-ea"/>
                  </a:rPr>
                  <a:t>Amplitude</a:t>
                </a:r>
              </a:p>
            </p:txBody>
          </p:sp>
          <p:sp>
            <p:nvSpPr>
              <p:cNvPr id="874521" name="Rectangle 25">
                <a:extLst>
                  <a:ext uri="{FF2B5EF4-FFF2-40B4-BE49-F238E27FC236}">
                    <a16:creationId xmlns:a16="http://schemas.microsoft.com/office/drawing/2014/main" id="{CFEF2B97-CE62-7A24-0D6A-0B80B52FF0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0" y="3169"/>
                <a:ext cx="957" cy="266"/>
              </a:xfrm>
              <a:prstGeom prst="rect">
                <a:avLst/>
              </a:prstGeom>
              <a:solidFill>
                <a:srgbClr val="66FFFF"/>
              </a:solidFill>
              <a:ln w="9525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rgbClr val="0066FF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de-CH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+mn-ea"/>
                  </a:rPr>
                  <a:t>Phase</a:t>
                </a:r>
              </a:p>
            </p:txBody>
          </p:sp>
          <p:sp>
            <p:nvSpPr>
              <p:cNvPr id="874522" name="Rectangle 26">
                <a:extLst>
                  <a:ext uri="{FF2B5EF4-FFF2-40B4-BE49-F238E27FC236}">
                    <a16:creationId xmlns:a16="http://schemas.microsoft.com/office/drawing/2014/main" id="{445EFA1F-DED9-4E58-0F70-579F7A797D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8" y="3169"/>
                <a:ext cx="1011" cy="266"/>
              </a:xfrm>
              <a:prstGeom prst="rect">
                <a:avLst/>
              </a:prstGeom>
              <a:solidFill>
                <a:srgbClr val="66FFFF"/>
              </a:solidFill>
              <a:ln w="9525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rgbClr val="0066FF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de-CH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+mn-ea"/>
                  </a:rPr>
                  <a:t>Frequency</a:t>
                </a:r>
              </a:p>
            </p:txBody>
          </p:sp>
        </p:grpSp>
        <p:sp>
          <p:nvSpPr>
            <p:cNvPr id="874523" name="Text Box 27">
              <a:extLst>
                <a:ext uri="{FF2B5EF4-FFF2-40B4-BE49-F238E27FC236}">
                  <a16:creationId xmlns:a16="http://schemas.microsoft.com/office/drawing/2014/main" id="{CA34E6EC-5BC6-4873-68CF-A5EBEE315B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6088" y="319088"/>
              <a:ext cx="2065337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CH" sz="2400">
                  <a:effectLst>
                    <a:outerShdw blurRad="38100" dist="38100" dir="2700000" algn="tl">
                      <a:srgbClr val="FFFFFF">
                        <a:alpha val="43137"/>
                      </a:srgbClr>
                    </a:outerShdw>
                  </a:effectLst>
                  <a:latin typeface="Times" charset="0"/>
                  <a:ea typeface="+mn-ea"/>
                </a:rPr>
                <a:t>  FM-Synthesis</a:t>
              </a:r>
            </a:p>
          </p:txBody>
        </p:sp>
        <p:grpSp>
          <p:nvGrpSpPr>
            <p:cNvPr id="38923" name="Group 28">
              <a:extLst>
                <a:ext uri="{FF2B5EF4-FFF2-40B4-BE49-F238E27FC236}">
                  <a16:creationId xmlns:a16="http://schemas.microsoft.com/office/drawing/2014/main" id="{0DF494DC-DFD8-32BA-C5BA-9FEC4A1C66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6625" y="5538788"/>
              <a:ext cx="1465263" cy="1033462"/>
              <a:chOff x="2089" y="3473"/>
              <a:chExt cx="923" cy="651"/>
            </a:xfrm>
          </p:grpSpPr>
          <p:grpSp>
            <p:nvGrpSpPr>
              <p:cNvPr id="38941" name="Group 29">
                <a:extLst>
                  <a:ext uri="{FF2B5EF4-FFF2-40B4-BE49-F238E27FC236}">
                    <a16:creationId xmlns:a16="http://schemas.microsoft.com/office/drawing/2014/main" id="{459C647C-C1A9-108B-8FBA-731D5FD38A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9" y="3473"/>
                <a:ext cx="923" cy="651"/>
                <a:chOff x="2088" y="3473"/>
                <a:chExt cx="923" cy="651"/>
              </a:xfrm>
            </p:grpSpPr>
            <p:grpSp>
              <p:nvGrpSpPr>
                <p:cNvPr id="38943" name="Group 30">
                  <a:extLst>
                    <a:ext uri="{FF2B5EF4-FFF2-40B4-BE49-F238E27FC236}">
                      <a16:creationId xmlns:a16="http://schemas.microsoft.com/office/drawing/2014/main" id="{8BD0EEA6-BD0B-1F45-9F08-296D699549E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88" y="3473"/>
                  <a:ext cx="923" cy="651"/>
                  <a:chOff x="2088" y="3473"/>
                  <a:chExt cx="923" cy="651"/>
                </a:xfrm>
              </p:grpSpPr>
              <p:sp>
                <p:nvSpPr>
                  <p:cNvPr id="874527" name="AutoShape 31">
                    <a:extLst>
                      <a:ext uri="{FF2B5EF4-FFF2-40B4-BE49-F238E27FC236}">
                        <a16:creationId xmlns:a16="http://schemas.microsoft.com/office/drawing/2014/main" id="{A529EFB3-8AB1-577D-34D9-13BBCED5D74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88" y="3660"/>
                    <a:ext cx="923" cy="464"/>
                  </a:xfrm>
                  <a:prstGeom prst="can">
                    <a:avLst>
                      <a:gd name="adj" fmla="val 25000"/>
                    </a:avLst>
                  </a:prstGeom>
                  <a:gradFill rotWithShape="0">
                    <a:gsLst>
                      <a:gs pos="0">
                        <a:srgbClr val="FF0000"/>
                      </a:gs>
                      <a:gs pos="100000">
                        <a:srgbClr val="FFFF00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de-CH" b="1" i="1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" charset="0"/>
                      <a:ea typeface="+mn-ea"/>
                    </a:endParaRPr>
                  </a:p>
                </p:txBody>
              </p:sp>
              <p:sp>
                <p:nvSpPr>
                  <p:cNvPr id="38946" name="Line 32">
                    <a:extLst>
                      <a:ext uri="{FF2B5EF4-FFF2-40B4-BE49-F238E27FC236}">
                        <a16:creationId xmlns:a16="http://schemas.microsoft.com/office/drawing/2014/main" id="{CB1506D8-6A75-D8F1-204C-E0D1EF3ACD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563" y="3473"/>
                    <a:ext cx="0" cy="262"/>
                  </a:xfrm>
                  <a:prstGeom prst="line">
                    <a:avLst/>
                  </a:prstGeom>
                  <a:noFill/>
                  <a:ln w="76200">
                    <a:solidFill>
                      <a:srgbClr val="0066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4529" name="Text Box 33">
                  <a:extLst>
                    <a:ext uri="{FF2B5EF4-FFF2-40B4-BE49-F238E27FC236}">
                      <a16:creationId xmlns:a16="http://schemas.microsoft.com/office/drawing/2014/main" id="{640AAC58-CAE9-1E6C-5EFB-A89F3C62E30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46" y="3735"/>
                  <a:ext cx="116" cy="3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endParaRPr lang="de-CH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Math5" charset="0"/>
                    <a:ea typeface="+mn-ea"/>
                  </a:endParaRPr>
                </a:p>
              </p:txBody>
            </p:sp>
          </p:grpSp>
          <p:sp>
            <p:nvSpPr>
              <p:cNvPr id="874530" name="Text Box 34">
                <a:extLst>
                  <a:ext uri="{FF2B5EF4-FFF2-40B4-BE49-F238E27FC236}">
                    <a16:creationId xmlns:a16="http://schemas.microsoft.com/office/drawing/2014/main" id="{FCAB75C3-D187-1EB2-3156-F445C2AC56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21" y="3718"/>
                <a:ext cx="27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Math5" pitchFamily="2" charset="0"/>
                  </a:rPr>
                  <a:t>—</a:t>
                </a:r>
              </a:p>
            </p:txBody>
          </p:sp>
        </p:grpSp>
        <p:sp>
          <p:nvSpPr>
            <p:cNvPr id="874531" name="AutoShape 35">
              <a:extLst>
                <a:ext uri="{FF2B5EF4-FFF2-40B4-BE49-F238E27FC236}">
                  <a16:creationId xmlns:a16="http://schemas.microsoft.com/office/drawing/2014/main" id="{DB43E849-79BE-5F98-9508-462627533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194050"/>
              <a:ext cx="2332038" cy="712788"/>
            </a:xfrm>
            <a:prstGeom prst="hexagon">
              <a:avLst>
                <a:gd name="adj" fmla="val 75083"/>
                <a:gd name="vf" fmla="val 115470"/>
              </a:avLst>
            </a:prstGeom>
            <a:solidFill>
              <a:srgbClr val="00CCFF"/>
            </a:solidFill>
            <a:ln w="9525">
              <a:noFill/>
              <a:miter lim="800000"/>
              <a:headEnd/>
              <a:tailEnd/>
            </a:ln>
            <a:effectLst>
              <a:outerShdw blurRad="63500" dist="64758" dir="4721404" algn="ctr" rotWithShape="0">
                <a:srgbClr val="0066FF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de-CH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</a:rPr>
                <a:t>Support</a:t>
              </a:r>
            </a:p>
          </p:txBody>
        </p:sp>
        <p:grpSp>
          <p:nvGrpSpPr>
            <p:cNvPr id="38925" name="Group 37">
              <a:extLst>
                <a:ext uri="{FF2B5EF4-FFF2-40B4-BE49-F238E27FC236}">
                  <a16:creationId xmlns:a16="http://schemas.microsoft.com/office/drawing/2014/main" id="{ECA1CC8C-1C48-006B-DAB7-971D1B2B2C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97475" y="344488"/>
              <a:ext cx="2065338" cy="1133475"/>
              <a:chOff x="3274" y="217"/>
              <a:chExt cx="1300" cy="714"/>
            </a:xfrm>
          </p:grpSpPr>
          <p:sp>
            <p:nvSpPr>
              <p:cNvPr id="874534" name="Oval 38">
                <a:extLst>
                  <a:ext uri="{FF2B5EF4-FFF2-40B4-BE49-F238E27FC236}">
                    <a16:creationId xmlns:a16="http://schemas.microsoft.com/office/drawing/2014/main" id="{C4A87B70-09E9-2EFA-CB9E-6757BA74BD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4" y="217"/>
                <a:ext cx="1300" cy="382"/>
              </a:xfrm>
              <a:prstGeom prst="ellipse">
                <a:avLst/>
              </a:prstGeom>
              <a:solidFill>
                <a:srgbClr val="FFCC66"/>
              </a:solidFill>
              <a:ln w="9525">
                <a:noFill/>
                <a:round/>
                <a:headEnd/>
                <a:tailEnd/>
              </a:ln>
              <a:effectLst>
                <a:outerShdw blurRad="63500" dist="68978" dir="4020649" algn="ctr" rotWithShape="0">
                  <a:srgbClr val="FF66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de-CH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+mn-ea"/>
                  </a:rPr>
                  <a:t>FM-Object</a:t>
                </a:r>
              </a:p>
            </p:txBody>
          </p:sp>
          <p:sp>
            <p:nvSpPr>
              <p:cNvPr id="38940" name="Line 39">
                <a:extLst>
                  <a:ext uri="{FF2B5EF4-FFF2-40B4-BE49-F238E27FC236}">
                    <a16:creationId xmlns:a16="http://schemas.microsoft.com/office/drawing/2014/main" id="{7D9372BE-0809-B377-4DB8-31D9BE7A6D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27" y="637"/>
                <a:ext cx="0" cy="294"/>
              </a:xfrm>
              <a:prstGeom prst="line">
                <a:avLst/>
              </a:prstGeom>
              <a:noFill/>
              <a:ln w="762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8926" name="Group 40">
              <a:extLst>
                <a:ext uri="{FF2B5EF4-FFF2-40B4-BE49-F238E27FC236}">
                  <a16:creationId xmlns:a16="http://schemas.microsoft.com/office/drawing/2014/main" id="{F3F1851B-3469-A23B-A761-F5EE6213A6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2488" y="892175"/>
              <a:ext cx="1330325" cy="998538"/>
              <a:chOff x="1337" y="562"/>
              <a:chExt cx="838" cy="629"/>
            </a:xfrm>
          </p:grpSpPr>
          <p:sp>
            <p:nvSpPr>
              <p:cNvPr id="38927" name="Freeform 41">
                <a:extLst>
                  <a:ext uri="{FF2B5EF4-FFF2-40B4-BE49-F238E27FC236}">
                    <a16:creationId xmlns:a16="http://schemas.microsoft.com/office/drawing/2014/main" id="{E22122FD-EA82-42FE-C47F-2B1D102ED5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6" y="753"/>
                <a:ext cx="150" cy="239"/>
              </a:xfrm>
              <a:custGeom>
                <a:avLst/>
                <a:gdLst>
                  <a:gd name="T0" fmla="*/ 0 w 140"/>
                  <a:gd name="T1" fmla="*/ 44 h 240"/>
                  <a:gd name="T2" fmla="*/ 0 w 140"/>
                  <a:gd name="T3" fmla="*/ 0 h 240"/>
                  <a:gd name="T4" fmla="*/ 685 w 140"/>
                  <a:gd name="T5" fmla="*/ 0 h 240"/>
                  <a:gd name="T6" fmla="*/ 685 w 140"/>
                  <a:gd name="T7" fmla="*/ 217 h 240"/>
                  <a:gd name="T8" fmla="*/ 4 w 140"/>
                  <a:gd name="T9" fmla="*/ 217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0"/>
                  <a:gd name="T16" fmla="*/ 0 h 240"/>
                  <a:gd name="T17" fmla="*/ 140 w 140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0" h="240">
                    <a:moveTo>
                      <a:pt x="0" y="44"/>
                    </a:moveTo>
                    <a:lnTo>
                      <a:pt x="0" y="0"/>
                    </a:lnTo>
                    <a:lnTo>
                      <a:pt x="140" y="0"/>
                    </a:lnTo>
                    <a:lnTo>
                      <a:pt x="140" y="240"/>
                    </a:lnTo>
                    <a:lnTo>
                      <a:pt x="4" y="24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28" name="Rectangle 42">
                <a:extLst>
                  <a:ext uri="{FF2B5EF4-FFF2-40B4-BE49-F238E27FC236}">
                    <a16:creationId xmlns:a16="http://schemas.microsoft.com/office/drawing/2014/main" id="{E892461C-0F2F-584C-C097-33E156CB94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7" y="801"/>
                <a:ext cx="222" cy="14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8929" name="Rectangle 43">
                <a:extLst>
                  <a:ext uri="{FF2B5EF4-FFF2-40B4-BE49-F238E27FC236}">
                    <a16:creationId xmlns:a16="http://schemas.microsoft.com/office/drawing/2014/main" id="{AB7675ED-231B-8071-05A9-05039A2A5C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7" y="1040"/>
                <a:ext cx="222" cy="14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cxnSp>
            <p:nvCxnSpPr>
              <p:cNvPr id="38930" name="AutoShape 44">
                <a:extLst>
                  <a:ext uri="{FF2B5EF4-FFF2-40B4-BE49-F238E27FC236}">
                    <a16:creationId xmlns:a16="http://schemas.microsoft.com/office/drawing/2014/main" id="{1C292862-29A2-1873-3EBB-E885C0B62CD4}"/>
                  </a:ext>
                </a:extLst>
              </p:cNvPr>
              <p:cNvCxnSpPr>
                <a:cxnSpLocks noChangeShapeType="1"/>
                <a:stCxn id="38928" idx="2"/>
                <a:endCxn id="38929" idx="0"/>
              </p:cNvCxnSpPr>
              <p:nvPr/>
            </p:nvCxnSpPr>
            <p:spPr bwMode="auto">
              <a:xfrm>
                <a:off x="1449" y="950"/>
                <a:ext cx="0" cy="9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8931" name="Rectangle 45">
                <a:extLst>
                  <a:ext uri="{FF2B5EF4-FFF2-40B4-BE49-F238E27FC236}">
                    <a16:creationId xmlns:a16="http://schemas.microsoft.com/office/drawing/2014/main" id="{7293263B-CA50-93D1-5C25-091CB8E1E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5" y="801"/>
                <a:ext cx="222" cy="14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8932" name="Rectangle 46">
                <a:extLst>
                  <a:ext uri="{FF2B5EF4-FFF2-40B4-BE49-F238E27FC236}">
                    <a16:creationId xmlns:a16="http://schemas.microsoft.com/office/drawing/2014/main" id="{0D68D7C5-4263-6A81-3D9F-566779D389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5" y="1040"/>
                <a:ext cx="222" cy="14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cxnSp>
            <p:nvCxnSpPr>
              <p:cNvPr id="38933" name="AutoShape 47">
                <a:extLst>
                  <a:ext uri="{FF2B5EF4-FFF2-40B4-BE49-F238E27FC236}">
                    <a16:creationId xmlns:a16="http://schemas.microsoft.com/office/drawing/2014/main" id="{6140E82D-68BC-27A3-E8CC-930B2A4EF285}"/>
                  </a:ext>
                </a:extLst>
              </p:cNvPr>
              <p:cNvCxnSpPr>
                <a:cxnSpLocks noChangeShapeType="1"/>
                <a:stCxn id="38931" idx="2"/>
                <a:endCxn id="38932" idx="0"/>
              </p:cNvCxnSpPr>
              <p:nvPr/>
            </p:nvCxnSpPr>
            <p:spPr bwMode="auto">
              <a:xfrm>
                <a:off x="1756" y="950"/>
                <a:ext cx="0" cy="9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8934" name="Rectangle 48">
                <a:extLst>
                  <a:ext uri="{FF2B5EF4-FFF2-40B4-BE49-F238E27FC236}">
                    <a16:creationId xmlns:a16="http://schemas.microsoft.com/office/drawing/2014/main" id="{952B33BE-F3AD-64D0-C31F-7555ED5EE4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3" y="801"/>
                <a:ext cx="222" cy="14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8935" name="Rectangle 49">
                <a:extLst>
                  <a:ext uri="{FF2B5EF4-FFF2-40B4-BE49-F238E27FC236}">
                    <a16:creationId xmlns:a16="http://schemas.microsoft.com/office/drawing/2014/main" id="{C15D9744-B008-604C-59FD-398846EF57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3" y="562"/>
                <a:ext cx="222" cy="151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cxnSp>
            <p:nvCxnSpPr>
              <p:cNvPr id="38936" name="AutoShape 50">
                <a:extLst>
                  <a:ext uri="{FF2B5EF4-FFF2-40B4-BE49-F238E27FC236}">
                    <a16:creationId xmlns:a16="http://schemas.microsoft.com/office/drawing/2014/main" id="{8199C729-7BEF-FDF2-2F32-B4B0FF1CCAF4}"/>
                  </a:ext>
                </a:extLst>
              </p:cNvPr>
              <p:cNvCxnSpPr>
                <a:cxnSpLocks noChangeShapeType="1"/>
                <a:stCxn id="38935" idx="2"/>
                <a:endCxn id="38934" idx="0"/>
              </p:cNvCxnSpPr>
              <p:nvPr/>
            </p:nvCxnSpPr>
            <p:spPr bwMode="auto">
              <a:xfrm>
                <a:off x="2064" y="713"/>
                <a:ext cx="0" cy="8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937" name="AutoShape 51">
                <a:extLst>
                  <a:ext uri="{FF2B5EF4-FFF2-40B4-BE49-F238E27FC236}">
                    <a16:creationId xmlns:a16="http://schemas.microsoft.com/office/drawing/2014/main" id="{F107E282-FA2F-B0B4-1182-E9FB6AEF97D3}"/>
                  </a:ext>
                </a:extLst>
              </p:cNvPr>
              <p:cNvCxnSpPr>
                <a:cxnSpLocks noChangeShapeType="1"/>
                <a:stCxn id="38929" idx="2"/>
                <a:endCxn id="38932" idx="2"/>
              </p:cNvCxnSpPr>
              <p:nvPr/>
            </p:nvCxnSpPr>
            <p:spPr bwMode="auto">
              <a:xfrm rot="16200000" flipH="1">
                <a:off x="1602" y="1036"/>
                <a:ext cx="2" cy="307"/>
              </a:xfrm>
              <a:prstGeom prst="bentConnector3">
                <a:avLst>
                  <a:gd name="adj1" fmla="val 7899995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938" name="AutoShape 52">
                <a:extLst>
                  <a:ext uri="{FF2B5EF4-FFF2-40B4-BE49-F238E27FC236}">
                    <a16:creationId xmlns:a16="http://schemas.microsoft.com/office/drawing/2014/main" id="{272305D2-8825-108B-5807-0E9FD9805D0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903" y="803"/>
                <a:ext cx="6" cy="299"/>
              </a:xfrm>
              <a:prstGeom prst="bentConnector4">
                <a:avLst>
                  <a:gd name="adj1" fmla="val -700000"/>
                  <a:gd name="adj2" fmla="val 99995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506" name="Text Box 2">
            <a:extLst>
              <a:ext uri="{FF2B5EF4-FFF2-40B4-BE49-F238E27FC236}">
                <a16:creationId xmlns:a16="http://schemas.microsoft.com/office/drawing/2014/main" id="{BE78130A-A34D-426F-5E99-361083B4C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870" y="120402"/>
            <a:ext cx="7937362" cy="66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Table </a:t>
            </a:r>
            <a:r>
              <a:rPr lang="de-DE" alt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Contents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General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Principles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Concept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Architectures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Formalism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Denotators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Simple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Compound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Implementation on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Rubato Software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IRCAM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crisis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General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Addresses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Hyergestures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Hypercompositions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Escher Theorems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Music Theory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Compositions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370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506" name="Text Box 2">
            <a:extLst>
              <a:ext uri="{FF2B5EF4-FFF2-40B4-BE49-F238E27FC236}">
                <a16:creationId xmlns:a16="http://schemas.microsoft.com/office/drawing/2014/main" id="{13F3A6ED-ED83-488B-4832-31A4EA2DF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275" y="439738"/>
            <a:ext cx="85915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  <a:buFont typeface="Times" charset="0"/>
              <a:buNone/>
              <a:defRPr/>
            </a:pP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Guerino Mazzola/Gérard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Milmeister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: Rubato Composer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B7689DE-1401-F60F-AB21-032146D80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137494"/>
            <a:ext cx="7084980" cy="5280768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682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3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3506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506" name="Text Box 2">
            <a:extLst>
              <a:ext uri="{FF2B5EF4-FFF2-40B4-BE49-F238E27FC236}">
                <a16:creationId xmlns:a16="http://schemas.microsoft.com/office/drawing/2014/main" id="{BE78130A-A34D-426F-5E99-361083B4C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870" y="120402"/>
            <a:ext cx="7937362" cy="66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Table </a:t>
            </a:r>
            <a:r>
              <a:rPr lang="de-DE" alt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Contents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General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Principles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Concept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Architectures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Formalism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Denotators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Simple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Compound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Implementation on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Rubato Software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IRCAM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crisis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General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Addresses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Hyergestures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Hypercompositions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Escher Theorems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Music Theory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Compositions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901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506" name="Text Box 2">
            <a:extLst>
              <a:ext uri="{FF2B5EF4-FFF2-40B4-BE49-F238E27FC236}">
                <a16:creationId xmlns:a16="http://schemas.microsoft.com/office/drawing/2014/main" id="{BE78130A-A34D-426F-5E99-361083B4C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738" y="120402"/>
            <a:ext cx="8768862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IRCAM Crisis</a:t>
            </a:r>
          </a:p>
          <a:p>
            <a:pPr algn="ctr"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Talk in May 2002</a:t>
            </a:r>
          </a:p>
          <a:p>
            <a:pPr algn="ctr"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Book „The Topos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Music“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finished</a:t>
            </a:r>
            <a:endParaRPr lang="de-DE" alt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 algn="ctr"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My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Gestural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Approach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to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Piano Improvisation in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movie</a:t>
            </a:r>
            <a:endParaRPr lang="de-DE" alt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 algn="ctr"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„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Imaginary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Time“ at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Airegin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Jazz Club 2014</a:t>
            </a:r>
          </a:p>
        </p:txBody>
      </p:sp>
      <p:pic>
        <p:nvPicPr>
          <p:cNvPr id="3" name="Picture 2" descr="A person playing a piano&#10;&#10;Description automatically generated">
            <a:extLst>
              <a:ext uri="{FF2B5EF4-FFF2-40B4-BE49-F238E27FC236}">
                <a16:creationId xmlns:a16="http://schemas.microsoft.com/office/drawing/2014/main" id="{EA84CC91-6C80-AEFF-AC42-9CF46E356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308" y="3847147"/>
            <a:ext cx="4077704" cy="2890451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erson holding a book and a microphone&#10;&#10;Description automatically generated with medium confidence">
            <a:extLst>
              <a:ext uri="{FF2B5EF4-FFF2-40B4-BE49-F238E27FC236}">
                <a16:creationId xmlns:a16="http://schemas.microsoft.com/office/drawing/2014/main" id="{B1B1F084-9CE9-1F23-1D9F-066A2AF37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409" y="3847147"/>
            <a:ext cx="3570555" cy="289045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681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3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3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3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3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3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3506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506" name="Text Box 2">
            <a:extLst>
              <a:ext uri="{FF2B5EF4-FFF2-40B4-BE49-F238E27FC236}">
                <a16:creationId xmlns:a16="http://schemas.microsoft.com/office/drawing/2014/main" id="{BE78130A-A34D-426F-5E99-361083B4C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870" y="120402"/>
            <a:ext cx="7937362" cy="66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Table </a:t>
            </a:r>
            <a:r>
              <a:rPr lang="de-DE" alt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Contents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General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Principles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Concept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Architectures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Formalism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Denotators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Simple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Compound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Implementation on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Rubato Software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IRCAM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crisis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General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Addresses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Hyergestures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Hypercompositions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Escher Theorems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Music Theory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Compositions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608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506" name="Text Box 2">
            <a:extLst>
              <a:ext uri="{FF2B5EF4-FFF2-40B4-BE49-F238E27FC236}">
                <a16:creationId xmlns:a16="http://schemas.microsoft.com/office/drawing/2014/main" id="{BE78130A-A34D-426F-5E99-361083B4C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870" y="120402"/>
            <a:ext cx="7937362" cy="66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Table </a:t>
            </a:r>
            <a:r>
              <a:rPr lang="de-DE" alt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Contents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General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Principles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Concept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Architectures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Formalism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Denotators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Simple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Compound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Implementation on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Rubato Software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IRCAM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crisis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General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Addresses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Hyergestures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Hypercompositions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Escher Theorems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Music Theory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Compositions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24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3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3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3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3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3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3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3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3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3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35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35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350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3506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B42799-0000-9960-AA3C-B60439320EB4}"/>
              </a:ext>
            </a:extLst>
          </p:cNvPr>
          <p:cNvSpPr txBox="1"/>
          <p:nvPr/>
        </p:nvSpPr>
        <p:spPr>
          <a:xfrm>
            <a:off x="3768725" y="3667125"/>
            <a:ext cx="5424488" cy="1938338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Tommaso Campanella : </a:t>
            </a:r>
            <a:br>
              <a:rPr lang="en-US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en-US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(</a:t>
            </a:r>
            <a:r>
              <a:rPr lang="en-US" altLang="en-US" sz="2000" b="1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Philosophia Rationalis</a:t>
            </a:r>
            <a:r>
              <a:rPr lang="en-US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1637-38, Paris, Du Bray):</a:t>
            </a:r>
          </a:p>
          <a:p>
            <a:pPr>
              <a:defRPr/>
            </a:pPr>
            <a:br>
              <a:rPr lang="en-US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en-US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“...omnes propositiones per singulares </a:t>
            </a:r>
            <a:br>
              <a:rPr lang="en-US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en-US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tamquam ad digitum exponuntur.”</a:t>
            </a:r>
            <a:br>
              <a:rPr lang="en-US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en-US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(...</a:t>
            </a:r>
            <a:r>
              <a:rPr lang="en-US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pointing with your finger is the only certitude</a:t>
            </a:r>
            <a:r>
              <a:rPr lang="en-US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FA9C70-2D0B-7DEE-B756-DF9FF7CDDF57}"/>
              </a:ext>
            </a:extLst>
          </p:cNvPr>
          <p:cNvGrpSpPr>
            <a:grpSpLocks/>
          </p:cNvGrpSpPr>
          <p:nvPr/>
        </p:nvGrpSpPr>
        <p:grpSpPr bwMode="auto">
          <a:xfrm>
            <a:off x="1217613" y="3794125"/>
            <a:ext cx="2133600" cy="3040063"/>
            <a:chOff x="1217613" y="125124"/>
            <a:chExt cx="2281237" cy="3248763"/>
          </a:xfrm>
        </p:grpSpPr>
        <p:pic>
          <p:nvPicPr>
            <p:cNvPr id="2" name="Picture 1" descr="campanella_vita.jpg">
              <a:extLst>
                <a:ext uri="{FF2B5EF4-FFF2-40B4-BE49-F238E27FC236}">
                  <a16:creationId xmlns:a16="http://schemas.microsoft.com/office/drawing/2014/main" id="{2659A674-1361-E7FE-7835-F826C662A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6548"/>
            <a:stretch>
              <a:fillRect/>
            </a:stretch>
          </p:blipFill>
          <p:spPr bwMode="auto">
            <a:xfrm>
              <a:off x="1217613" y="125124"/>
              <a:ext cx="2281237" cy="2688924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09E83B7-B77B-E365-5E8B-327F25BCDE3A}"/>
                </a:ext>
              </a:extLst>
            </p:cNvPr>
            <p:cNvSpPr txBox="1"/>
            <p:nvPr/>
          </p:nvSpPr>
          <p:spPr>
            <a:xfrm>
              <a:off x="1222705" y="2749582"/>
              <a:ext cx="2262567" cy="624305"/>
            </a:xfrm>
            <a:prstGeom prst="rect">
              <a:avLst/>
            </a:prstGeom>
            <a:noFill/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>
                  <a:effectLst>
                    <a:outerShdw blurRad="50800" dist="38100" dir="2700000">
                      <a:srgbClr val="FFFFFF">
                        <a:alpha val="88000"/>
                      </a:srgbClr>
                    </a:outerShdw>
                  </a:effectLst>
                  <a:latin typeface="Times" pitchFamily="-65" charset="0"/>
                  <a:ea typeface="ＭＳ Ｐゴシック" pitchFamily="-65" charset="-128"/>
                  <a:cs typeface="ＭＳ Ｐゴシック" pitchFamily="-65" charset="-128"/>
                </a:rPr>
                <a:t>Tommaso Campanella</a:t>
              </a:r>
            </a:p>
            <a:p>
              <a:pPr algn="ctr">
                <a:defRPr/>
              </a:pPr>
              <a:r>
                <a:rPr lang="en-US" sz="1600">
                  <a:effectLst>
                    <a:outerShdw blurRad="50800" dist="38100" dir="2700000">
                      <a:srgbClr val="FFFFFF">
                        <a:alpha val="88000"/>
                      </a:srgbClr>
                    </a:outerShdw>
                  </a:effectLst>
                  <a:latin typeface="Times" pitchFamily="-65" charset="0"/>
                  <a:ea typeface="ＭＳ Ｐゴシック" pitchFamily="-65" charset="-128"/>
                  <a:cs typeface="ＭＳ Ｐゴシック" pitchFamily="-65" charset="-128"/>
                </a:rPr>
                <a:t>(1565-1639)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160D72D-B78C-C629-CF89-2278C1F8BC30}"/>
              </a:ext>
            </a:extLst>
          </p:cNvPr>
          <p:cNvSpPr txBox="1"/>
          <p:nvPr/>
        </p:nvSpPr>
        <p:spPr>
          <a:xfrm>
            <a:off x="3768725" y="673100"/>
            <a:ext cx="6134100" cy="2554288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Hugues de Saint-Victor gives a most adequate definition:</a:t>
            </a:r>
            <a:br>
              <a:rPr lang="en-US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en-US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</a:p>
          <a:p>
            <a:pPr>
              <a:defRPr/>
            </a:pPr>
            <a:r>
              <a:rPr lang="en-US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“Gestus est motus et figuratio membrorum corporis, ad omnem agendi et habendi modum.”</a:t>
            </a:r>
            <a:br>
              <a:rPr lang="en-US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en-US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(</a:t>
            </a:r>
            <a:r>
              <a:rPr lang="en-US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 is the movement and figuration of the body’s</a:t>
            </a:r>
            <a:br>
              <a:rPr lang="en-US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en-US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limbs with an aim, but also according to the measure and modality proper  to the achievement of all action and attitude.</a:t>
            </a:r>
            <a:r>
              <a:rPr lang="en-US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7117E5-742E-7D2C-EB5E-9D1B887B9103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541338"/>
            <a:ext cx="2195513" cy="3127375"/>
            <a:chOff x="1219200" y="3669450"/>
            <a:chExt cx="2194761" cy="3127214"/>
          </a:xfrm>
        </p:grpSpPr>
        <p:pic>
          <p:nvPicPr>
            <p:cNvPr id="6" name="Picture 5" descr="GED_00000000.JPG">
              <a:extLst>
                <a:ext uri="{FF2B5EF4-FFF2-40B4-BE49-F238E27FC236}">
                  <a16:creationId xmlns:a16="http://schemas.microsoft.com/office/drawing/2014/main" id="{9E536509-381C-6FA8-E077-10C5F4E11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547" t="1254" r="2638" b="3143"/>
            <a:stretch>
              <a:fillRect/>
            </a:stretch>
          </p:blipFill>
          <p:spPr bwMode="auto">
            <a:xfrm>
              <a:off x="1219200" y="3669450"/>
              <a:ext cx="2120174" cy="2597016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832B5A-D798-7D86-0E1D-E29D47940733}"/>
                </a:ext>
              </a:extLst>
            </p:cNvPr>
            <p:cNvSpPr txBox="1"/>
            <p:nvPr/>
          </p:nvSpPr>
          <p:spPr>
            <a:xfrm>
              <a:off x="1303309" y="6212494"/>
              <a:ext cx="2110652" cy="584170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>
                  <a:effectLst>
                    <a:outerShdw blurRad="38100" dist="38100" dir="2700000">
                      <a:srgbClr val="FFFFFF"/>
                    </a:outerShdw>
                  </a:effectLst>
                  <a:latin typeface="Times" pitchFamily="-65" charset="0"/>
                  <a:ea typeface="ＭＳ Ｐゴシック" pitchFamily="-65" charset="-128"/>
                  <a:cs typeface="ＭＳ Ｐゴシック" pitchFamily="-65" charset="-128"/>
                </a:rPr>
                <a:t>Hugues de Saint-Victor</a:t>
              </a:r>
            </a:p>
            <a:p>
              <a:pPr>
                <a:defRPr/>
              </a:pPr>
              <a:r>
                <a:rPr lang="en-US" sz="1600">
                  <a:effectLst>
                    <a:outerShdw blurRad="38100" dist="38100" dir="2700000">
                      <a:srgbClr val="FFFFFF"/>
                    </a:outerShdw>
                  </a:effectLst>
                  <a:latin typeface="Times" pitchFamily="-65" charset="0"/>
                  <a:ea typeface="ＭＳ Ｐゴシック" pitchFamily="-65" charset="-128"/>
                  <a:cs typeface="ＭＳ Ｐゴシック" pitchFamily="-65" charset="-128"/>
                </a:rPr>
                <a:t>(1097-1141)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B20CE8D-4EF8-34DA-29BF-7C994F971421}"/>
              </a:ext>
            </a:extLst>
          </p:cNvPr>
          <p:cNvSpPr txBox="1"/>
          <p:nvPr/>
        </p:nvSpPr>
        <p:spPr>
          <a:xfrm>
            <a:off x="4289425" y="0"/>
            <a:ext cx="3937000" cy="461963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>
                    <a:srgbClr val="FFFFFF"/>
                  </a:outerShdw>
                </a:effectLst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Origins of gesture philosophy: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826" name="Text Box 2">
            <a:extLst>
              <a:ext uri="{FF2B5EF4-FFF2-40B4-BE49-F238E27FC236}">
                <a16:creationId xmlns:a16="http://schemas.microsoft.com/office/drawing/2014/main" id="{4D0C700E-BC25-D15B-0A4E-5A7B4392A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375" y="2651125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de-DE" sz="1800" baseline="30000">
              <a:effectLst>
                <a:outerShdw blurRad="38100" dist="38100" dir="2700000" algn="tl">
                  <a:srgbClr val="FFFFFF"/>
                </a:outerShdw>
              </a:effectLst>
              <a:latin typeface="Times" pitchFamily="-65" charset="0"/>
              <a:ea typeface="+mn-ea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06D94CE0-0953-DA0F-9AD0-9981EB8D3EAE}"/>
              </a:ext>
            </a:extLst>
          </p:cNvPr>
          <p:cNvGrpSpPr>
            <a:grpSpLocks/>
          </p:cNvGrpSpPr>
          <p:nvPr/>
        </p:nvGrpSpPr>
        <p:grpSpPr bwMode="auto">
          <a:xfrm>
            <a:off x="3067050" y="3648075"/>
            <a:ext cx="350838" cy="2090738"/>
            <a:chOff x="3190" y="2466"/>
            <a:chExt cx="221" cy="1317"/>
          </a:xfrm>
        </p:grpSpPr>
        <p:grpSp>
          <p:nvGrpSpPr>
            <p:cNvPr id="9256" name="Group 4">
              <a:extLst>
                <a:ext uri="{FF2B5EF4-FFF2-40B4-BE49-F238E27FC236}">
                  <a16:creationId xmlns:a16="http://schemas.microsoft.com/office/drawing/2014/main" id="{E5DC0A22-DF4C-4710-AE7F-BE834DA092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59" y="2466"/>
              <a:ext cx="141" cy="1046"/>
              <a:chOff x="3273" y="2514"/>
              <a:chExt cx="168" cy="1242"/>
            </a:xfrm>
          </p:grpSpPr>
          <p:sp>
            <p:nvSpPr>
              <p:cNvPr id="9258" name="Oval 5">
                <a:extLst>
                  <a:ext uri="{FF2B5EF4-FFF2-40B4-BE49-F238E27FC236}">
                    <a16:creationId xmlns:a16="http://schemas.microsoft.com/office/drawing/2014/main" id="{625562C0-2D2F-3F35-EDAB-C4C0BEEB3F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928260">
                <a:off x="3273" y="2514"/>
                <a:ext cx="167" cy="16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259" name="Rectangle 6">
                <a:extLst>
                  <a:ext uri="{FF2B5EF4-FFF2-40B4-BE49-F238E27FC236}">
                    <a16:creationId xmlns:a16="http://schemas.microsoft.com/office/drawing/2014/main" id="{5970007F-7278-976B-FE1C-533A2C5786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928260">
                <a:off x="3309" y="2618"/>
                <a:ext cx="103" cy="1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260" name="Line 7">
                <a:extLst>
                  <a:ext uri="{FF2B5EF4-FFF2-40B4-BE49-F238E27FC236}">
                    <a16:creationId xmlns:a16="http://schemas.microsoft.com/office/drawing/2014/main" id="{7C66C8E0-BE24-8185-FE72-6677839E6C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2928260" flipH="1" flipV="1">
                <a:off x="3390" y="2650"/>
                <a:ext cx="49" cy="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1" name="Oval 8">
                <a:extLst>
                  <a:ext uri="{FF2B5EF4-FFF2-40B4-BE49-F238E27FC236}">
                    <a16:creationId xmlns:a16="http://schemas.microsoft.com/office/drawing/2014/main" id="{A7FBDDE4-E56F-C9ED-612E-0FD3B273C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2983"/>
                <a:ext cx="68" cy="6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262" name="Oval 9">
                <a:extLst>
                  <a:ext uri="{FF2B5EF4-FFF2-40B4-BE49-F238E27FC236}">
                    <a16:creationId xmlns:a16="http://schemas.microsoft.com/office/drawing/2014/main" id="{D7054DBB-DBAB-D2F0-1FED-5C78B1858B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3688"/>
                <a:ext cx="68" cy="6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263" name="Oval 10">
                <a:extLst>
                  <a:ext uri="{FF2B5EF4-FFF2-40B4-BE49-F238E27FC236}">
                    <a16:creationId xmlns:a16="http://schemas.microsoft.com/office/drawing/2014/main" id="{5EC717CB-6026-2B25-8F74-076EB58259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3372"/>
                <a:ext cx="68" cy="6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264" name="Oval 11">
                <a:extLst>
                  <a:ext uri="{FF2B5EF4-FFF2-40B4-BE49-F238E27FC236}">
                    <a16:creationId xmlns:a16="http://schemas.microsoft.com/office/drawing/2014/main" id="{55FE34A8-9A5D-4220-A5BC-9A5B19E82C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2689"/>
                <a:ext cx="68" cy="6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265" name="Line 12">
                <a:extLst>
                  <a:ext uri="{FF2B5EF4-FFF2-40B4-BE49-F238E27FC236}">
                    <a16:creationId xmlns:a16="http://schemas.microsoft.com/office/drawing/2014/main" id="{2D294303-1B6C-4DD1-3213-D7676E6517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64" y="2792"/>
                <a:ext cx="0" cy="1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6" name="Line 13">
                <a:extLst>
                  <a:ext uri="{FF2B5EF4-FFF2-40B4-BE49-F238E27FC236}">
                    <a16:creationId xmlns:a16="http://schemas.microsoft.com/office/drawing/2014/main" id="{BA3852B4-7509-EF65-E7C0-DC99B989CA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64" y="3485"/>
                <a:ext cx="0" cy="1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7" name="Line 14">
                <a:extLst>
                  <a:ext uri="{FF2B5EF4-FFF2-40B4-BE49-F238E27FC236}">
                    <a16:creationId xmlns:a16="http://schemas.microsoft.com/office/drawing/2014/main" id="{3DF17846-28C5-6CC3-7502-196E721D41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2" y="3080"/>
                <a:ext cx="0" cy="2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8" name="Line 15">
                <a:extLst>
                  <a:ext uri="{FF2B5EF4-FFF2-40B4-BE49-F238E27FC236}">
                    <a16:creationId xmlns:a16="http://schemas.microsoft.com/office/drawing/2014/main" id="{423D6598-A8D5-B3CE-BB95-3F21CF0641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86" y="3080"/>
                <a:ext cx="0" cy="2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73840" name="Text Box 16">
              <a:extLst>
                <a:ext uri="{FF2B5EF4-FFF2-40B4-BE49-F238E27FC236}">
                  <a16:creationId xmlns:a16="http://schemas.microsoft.com/office/drawing/2014/main" id="{6E3C5E93-9372-5284-E1BF-80DA31D821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0" y="3531"/>
              <a:ext cx="22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Γ</a:t>
              </a:r>
            </a:p>
          </p:txBody>
        </p:sp>
      </p:grpSp>
      <p:grpSp>
        <p:nvGrpSpPr>
          <p:cNvPr id="4" name="Group 17">
            <a:extLst>
              <a:ext uri="{FF2B5EF4-FFF2-40B4-BE49-F238E27FC236}">
                <a16:creationId xmlns:a16="http://schemas.microsoft.com/office/drawing/2014/main" id="{A3DBFF10-6B6C-DA56-AE04-039881787C8D}"/>
              </a:ext>
            </a:extLst>
          </p:cNvPr>
          <p:cNvGrpSpPr>
            <a:grpSpLocks/>
          </p:cNvGrpSpPr>
          <p:nvPr/>
        </p:nvGrpSpPr>
        <p:grpSpPr bwMode="auto">
          <a:xfrm>
            <a:off x="3760788" y="3084513"/>
            <a:ext cx="3995737" cy="3357562"/>
            <a:chOff x="3627" y="2099"/>
            <a:chExt cx="2517" cy="2115"/>
          </a:xfrm>
        </p:grpSpPr>
        <p:grpSp>
          <p:nvGrpSpPr>
            <p:cNvPr id="9232" name="Group 18">
              <a:extLst>
                <a:ext uri="{FF2B5EF4-FFF2-40B4-BE49-F238E27FC236}">
                  <a16:creationId xmlns:a16="http://schemas.microsoft.com/office/drawing/2014/main" id="{34EDD779-72C5-1DC0-B441-E4C842ECDA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87" y="2099"/>
              <a:ext cx="2157" cy="2115"/>
              <a:chOff x="3838" y="1916"/>
              <a:chExt cx="2157" cy="2115"/>
            </a:xfrm>
          </p:grpSpPr>
          <p:grpSp>
            <p:nvGrpSpPr>
              <p:cNvPr id="9235" name="Group 19">
                <a:extLst>
                  <a:ext uri="{FF2B5EF4-FFF2-40B4-BE49-F238E27FC236}">
                    <a16:creationId xmlns:a16="http://schemas.microsoft.com/office/drawing/2014/main" id="{D550DCD3-306F-33DD-E1B9-2195B171F9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38" y="2092"/>
                <a:ext cx="2157" cy="1939"/>
                <a:chOff x="1099" y="1842"/>
                <a:chExt cx="2157" cy="1939"/>
              </a:xfrm>
            </p:grpSpPr>
            <p:grpSp>
              <p:nvGrpSpPr>
                <p:cNvPr id="9247" name="Group 20">
                  <a:extLst>
                    <a:ext uri="{FF2B5EF4-FFF2-40B4-BE49-F238E27FC236}">
                      <a16:creationId xmlns:a16="http://schemas.microsoft.com/office/drawing/2014/main" id="{091B8D15-6AB2-6FC6-B8F9-588BBB0904D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9" y="1842"/>
                  <a:ext cx="2157" cy="1939"/>
                  <a:chOff x="1356" y="467"/>
                  <a:chExt cx="2554" cy="2296"/>
                </a:xfrm>
              </p:grpSpPr>
              <p:sp>
                <p:nvSpPr>
                  <p:cNvPr id="973845" name="Text Box 21">
                    <a:extLst>
                      <a:ext uri="{FF2B5EF4-FFF2-40B4-BE49-F238E27FC236}">
                        <a16:creationId xmlns:a16="http://schemas.microsoft.com/office/drawing/2014/main" id="{9E52F40E-D9E5-7098-9E8F-4CE9EB6BB87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88" y="2467"/>
                    <a:ext cx="748" cy="29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de-CH" sz="2000"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" pitchFamily="-65" charset="0"/>
                        <a:ea typeface="+mn-ea"/>
                      </a:rPr>
                      <a:t>position</a:t>
                    </a:r>
                  </a:p>
                </p:txBody>
              </p:sp>
              <p:sp>
                <p:nvSpPr>
                  <p:cNvPr id="973846" name="Text Box 22">
                    <a:extLst>
                      <a:ext uri="{FF2B5EF4-FFF2-40B4-BE49-F238E27FC236}">
                        <a16:creationId xmlns:a16="http://schemas.microsoft.com/office/drawing/2014/main" id="{4AEF28E5-575E-9954-B3E8-47177E887E3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56" y="467"/>
                    <a:ext cx="520" cy="2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de-CH" sz="2000"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" pitchFamily="-65" charset="0"/>
                        <a:ea typeface="+mn-ea"/>
                      </a:rPr>
                      <a:t>pitch</a:t>
                    </a:r>
                  </a:p>
                </p:txBody>
              </p:sp>
              <p:sp>
                <p:nvSpPr>
                  <p:cNvPr id="973847" name="Text Box 23">
                    <a:extLst>
                      <a:ext uri="{FF2B5EF4-FFF2-40B4-BE49-F238E27FC236}">
                        <a16:creationId xmlns:a16="http://schemas.microsoft.com/office/drawing/2014/main" id="{7DA3964B-8FBD-9751-FC77-9A2E2967CAE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32" y="2087"/>
                    <a:ext cx="478" cy="29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de-CH" sz="2000"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" pitchFamily="-65" charset="0"/>
                        <a:ea typeface="+mn-ea"/>
                      </a:rPr>
                      <a:t>time</a:t>
                    </a:r>
                  </a:p>
                </p:txBody>
              </p:sp>
              <p:grpSp>
                <p:nvGrpSpPr>
                  <p:cNvPr id="9252" name="Group 24">
                    <a:extLst>
                      <a:ext uri="{FF2B5EF4-FFF2-40B4-BE49-F238E27FC236}">
                        <a16:creationId xmlns:a16="http://schemas.microsoft.com/office/drawing/2014/main" id="{4EB7AE4A-2387-6D68-D3A3-31D473AA004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52" y="710"/>
                    <a:ext cx="1840" cy="1859"/>
                    <a:chOff x="1152" y="344"/>
                    <a:chExt cx="1840" cy="1859"/>
                  </a:xfrm>
                </p:grpSpPr>
                <p:sp>
                  <p:nvSpPr>
                    <p:cNvPr id="9253" name="Line 25">
                      <a:extLst>
                        <a:ext uri="{FF2B5EF4-FFF2-40B4-BE49-F238E27FC236}">
                          <a16:creationId xmlns:a16="http://schemas.microsoft.com/office/drawing/2014/main" id="{D2314745-A406-07CC-2675-D4858D3EA07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4" y="1676"/>
                      <a:ext cx="933" cy="527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>
                          <a:alpha val="50195"/>
                        </a:schemeClr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4" name="Line 26">
                      <a:extLst>
                        <a:ext uri="{FF2B5EF4-FFF2-40B4-BE49-F238E27FC236}">
                          <a16:creationId xmlns:a16="http://schemas.microsoft.com/office/drawing/2014/main" id="{28D043B2-9D6D-A1CF-8EE1-8670DA965E0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1680"/>
                      <a:ext cx="184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>
                          <a:alpha val="50195"/>
                        </a:schemeClr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5" name="Line 27">
                      <a:extLst>
                        <a:ext uri="{FF2B5EF4-FFF2-40B4-BE49-F238E27FC236}">
                          <a16:creationId xmlns:a16="http://schemas.microsoft.com/office/drawing/2014/main" id="{F008C456-9E9A-AD7D-E94B-F6C1BBABFC1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152" y="344"/>
                      <a:ext cx="0" cy="13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>
                          <a:alpha val="50195"/>
                        </a:schemeClr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973852" name="Text Box 28">
                  <a:extLst>
                    <a:ext uri="{FF2B5EF4-FFF2-40B4-BE49-F238E27FC236}">
                      <a16:creationId xmlns:a16="http://schemas.microsoft.com/office/drawing/2014/main" id="{0E9BE51E-5890-E901-36ED-C71E2EB2958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25" y="2821"/>
                  <a:ext cx="255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de-DE" altLang="en-US"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Times" pitchFamily="2" charset="0"/>
                    </a:rPr>
                    <a:t>X</a:t>
                  </a:r>
                  <a:endParaRPr lang="de-DE" altLang="en-US" sz="2800"/>
                </a:p>
              </p:txBody>
            </p:sp>
          </p:grpSp>
          <p:sp>
            <p:nvSpPr>
              <p:cNvPr id="9236" name="Freeform 29">
                <a:extLst>
                  <a:ext uri="{FF2B5EF4-FFF2-40B4-BE49-F238E27FC236}">
                    <a16:creationId xmlns:a16="http://schemas.microsoft.com/office/drawing/2014/main" id="{636A4958-E8F1-5CE6-2926-BFD5DE975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2" y="2134"/>
                <a:ext cx="1248" cy="798"/>
              </a:xfrm>
              <a:custGeom>
                <a:avLst/>
                <a:gdLst>
                  <a:gd name="T0" fmla="*/ 0 w 1248"/>
                  <a:gd name="T1" fmla="*/ 727 h 798"/>
                  <a:gd name="T2" fmla="*/ 414 w 1248"/>
                  <a:gd name="T3" fmla="*/ 774 h 798"/>
                  <a:gd name="T4" fmla="*/ 1241 w 1248"/>
                  <a:gd name="T5" fmla="*/ 584 h 798"/>
                  <a:gd name="T6" fmla="*/ 455 w 1248"/>
                  <a:gd name="T7" fmla="*/ 22 h 798"/>
                  <a:gd name="T8" fmla="*/ 455 w 1248"/>
                  <a:gd name="T9" fmla="*/ 449 h 7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8"/>
                  <a:gd name="T16" fmla="*/ 0 h 798"/>
                  <a:gd name="T17" fmla="*/ 1248 w 1248"/>
                  <a:gd name="T18" fmla="*/ 798 h 7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8" h="798">
                    <a:moveTo>
                      <a:pt x="0" y="727"/>
                    </a:moveTo>
                    <a:cubicBezTo>
                      <a:pt x="103" y="762"/>
                      <a:pt x="207" y="798"/>
                      <a:pt x="414" y="774"/>
                    </a:cubicBezTo>
                    <a:cubicBezTo>
                      <a:pt x="621" y="750"/>
                      <a:pt x="1234" y="709"/>
                      <a:pt x="1241" y="584"/>
                    </a:cubicBezTo>
                    <a:cubicBezTo>
                      <a:pt x="1248" y="459"/>
                      <a:pt x="586" y="44"/>
                      <a:pt x="455" y="22"/>
                    </a:cubicBezTo>
                    <a:cubicBezTo>
                      <a:pt x="324" y="0"/>
                      <a:pt x="389" y="224"/>
                      <a:pt x="455" y="449"/>
                    </a:cubicBezTo>
                  </a:path>
                </a:pathLst>
              </a:custGeom>
              <a:noFill/>
              <a:ln w="9525">
                <a:solidFill>
                  <a:srgbClr val="FF020B"/>
                </a:solidFill>
                <a:round/>
                <a:headEnd type="oval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7" name="Freeform 30">
                <a:extLst>
                  <a:ext uri="{FF2B5EF4-FFF2-40B4-BE49-F238E27FC236}">
                    <a16:creationId xmlns:a16="http://schemas.microsoft.com/office/drawing/2014/main" id="{F1789435-FA05-6CB5-4D67-37060B9F5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8" y="1916"/>
                <a:ext cx="368" cy="572"/>
              </a:xfrm>
              <a:custGeom>
                <a:avLst/>
                <a:gdLst>
                  <a:gd name="T0" fmla="*/ 0 w 368"/>
                  <a:gd name="T1" fmla="*/ 572 h 572"/>
                  <a:gd name="T2" fmla="*/ 325 w 368"/>
                  <a:gd name="T3" fmla="*/ 30 h 572"/>
                  <a:gd name="T4" fmla="*/ 257 w 368"/>
                  <a:gd name="T5" fmla="*/ 389 h 572"/>
                  <a:gd name="T6" fmla="*/ 325 w 368"/>
                  <a:gd name="T7" fmla="*/ 497 h 572"/>
                  <a:gd name="T8" fmla="*/ 61 w 368"/>
                  <a:gd name="T9" fmla="*/ 572 h 5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8"/>
                  <a:gd name="T16" fmla="*/ 0 h 572"/>
                  <a:gd name="T17" fmla="*/ 368 w 368"/>
                  <a:gd name="T18" fmla="*/ 572 h 5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8" h="572">
                    <a:moveTo>
                      <a:pt x="0" y="572"/>
                    </a:moveTo>
                    <a:cubicBezTo>
                      <a:pt x="54" y="482"/>
                      <a:pt x="282" y="60"/>
                      <a:pt x="325" y="30"/>
                    </a:cubicBezTo>
                    <a:cubicBezTo>
                      <a:pt x="368" y="0"/>
                      <a:pt x="257" y="311"/>
                      <a:pt x="257" y="389"/>
                    </a:cubicBezTo>
                    <a:cubicBezTo>
                      <a:pt x="257" y="467"/>
                      <a:pt x="358" y="467"/>
                      <a:pt x="325" y="497"/>
                    </a:cubicBezTo>
                    <a:cubicBezTo>
                      <a:pt x="292" y="527"/>
                      <a:pt x="116" y="557"/>
                      <a:pt x="61" y="572"/>
                    </a:cubicBezTo>
                  </a:path>
                </a:pathLst>
              </a:custGeom>
              <a:noFill/>
              <a:ln w="9525">
                <a:solidFill>
                  <a:srgbClr val="FF020B"/>
                </a:solidFill>
                <a:round/>
                <a:headEnd type="oval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8" name="Oval 31">
                <a:extLst>
                  <a:ext uri="{FF2B5EF4-FFF2-40B4-BE49-F238E27FC236}">
                    <a16:creationId xmlns:a16="http://schemas.microsoft.com/office/drawing/2014/main" id="{5FE54B21-3C4B-65BE-C032-5376038472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2" y="2033"/>
                <a:ext cx="75" cy="75"/>
              </a:xfrm>
              <a:prstGeom prst="ellipse">
                <a:avLst/>
              </a:prstGeom>
              <a:solidFill>
                <a:srgbClr val="FF02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239" name="Rectangle 32">
                <a:extLst>
                  <a:ext uri="{FF2B5EF4-FFF2-40B4-BE49-F238E27FC236}">
                    <a16:creationId xmlns:a16="http://schemas.microsoft.com/office/drawing/2014/main" id="{56E9FCD6-AA5E-4EAF-F022-1D1CD8E5F5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9" y="2420"/>
                <a:ext cx="61" cy="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240" name="Rectangle 33">
                <a:extLst>
                  <a:ext uri="{FF2B5EF4-FFF2-40B4-BE49-F238E27FC236}">
                    <a16:creationId xmlns:a16="http://schemas.microsoft.com/office/drawing/2014/main" id="{8F4840D5-2C26-7D8C-29E8-2C761B718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5" y="2815"/>
                <a:ext cx="61" cy="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241" name="Rectangle 34">
                <a:extLst>
                  <a:ext uri="{FF2B5EF4-FFF2-40B4-BE49-F238E27FC236}">
                    <a16:creationId xmlns:a16="http://schemas.microsoft.com/office/drawing/2014/main" id="{B11BC4BD-C2C1-0DA0-0C3C-8A3A096F2C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5" y="2889"/>
                <a:ext cx="61" cy="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242" name="Freeform 35">
                <a:extLst>
                  <a:ext uri="{FF2B5EF4-FFF2-40B4-BE49-F238E27FC236}">
                    <a16:creationId xmlns:a16="http://schemas.microsoft.com/office/drawing/2014/main" id="{26425FA1-D65D-4315-6242-C003BD4333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9" y="2630"/>
                <a:ext cx="1286" cy="639"/>
              </a:xfrm>
              <a:custGeom>
                <a:avLst/>
                <a:gdLst>
                  <a:gd name="T0" fmla="*/ 0 w 1286"/>
                  <a:gd name="T1" fmla="*/ 231 h 639"/>
                  <a:gd name="T2" fmla="*/ 597 w 1286"/>
                  <a:gd name="T3" fmla="*/ 598 h 639"/>
                  <a:gd name="T4" fmla="*/ 1282 w 1286"/>
                  <a:gd name="T5" fmla="*/ 476 h 639"/>
                  <a:gd name="T6" fmla="*/ 571 w 1286"/>
                  <a:gd name="T7" fmla="*/ 84 h 639"/>
                  <a:gd name="T8" fmla="*/ 495 w 1286"/>
                  <a:gd name="T9" fmla="*/ 0 h 6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6"/>
                  <a:gd name="T16" fmla="*/ 0 h 639"/>
                  <a:gd name="T17" fmla="*/ 1286 w 1286"/>
                  <a:gd name="T18" fmla="*/ 639 h 6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6" h="639">
                    <a:moveTo>
                      <a:pt x="0" y="231"/>
                    </a:moveTo>
                    <a:cubicBezTo>
                      <a:pt x="99" y="293"/>
                      <a:pt x="383" y="557"/>
                      <a:pt x="597" y="598"/>
                    </a:cubicBezTo>
                    <a:cubicBezTo>
                      <a:pt x="811" y="639"/>
                      <a:pt x="1286" y="562"/>
                      <a:pt x="1282" y="476"/>
                    </a:cubicBezTo>
                    <a:cubicBezTo>
                      <a:pt x="1278" y="390"/>
                      <a:pt x="702" y="163"/>
                      <a:pt x="571" y="84"/>
                    </a:cubicBezTo>
                    <a:cubicBezTo>
                      <a:pt x="440" y="5"/>
                      <a:pt x="511" y="17"/>
                      <a:pt x="495" y="0"/>
                    </a:cubicBezTo>
                  </a:path>
                </a:pathLst>
              </a:custGeom>
              <a:noFill/>
              <a:ln w="9525">
                <a:solidFill>
                  <a:srgbClr val="FF020B"/>
                </a:solidFill>
                <a:round/>
                <a:headEnd type="oval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43" name="Rectangle 36">
                <a:extLst>
                  <a:ext uri="{FF2B5EF4-FFF2-40B4-BE49-F238E27FC236}">
                    <a16:creationId xmlns:a16="http://schemas.microsoft.com/office/drawing/2014/main" id="{4B5B037B-9B03-1719-CB93-F78E00C715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4" y="2997"/>
                <a:ext cx="61" cy="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244" name="Freeform 37">
                <a:extLst>
                  <a:ext uri="{FF2B5EF4-FFF2-40B4-BE49-F238E27FC236}">
                    <a16:creationId xmlns:a16="http://schemas.microsoft.com/office/drawing/2014/main" id="{0209B1DE-AA63-F092-897B-48143F11FD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4" y="2108"/>
                <a:ext cx="515" cy="548"/>
              </a:xfrm>
              <a:custGeom>
                <a:avLst/>
                <a:gdLst>
                  <a:gd name="T0" fmla="*/ 0 w 515"/>
                  <a:gd name="T1" fmla="*/ 502 h 548"/>
                  <a:gd name="T2" fmla="*/ 190 w 515"/>
                  <a:gd name="T3" fmla="*/ 319 h 548"/>
                  <a:gd name="T4" fmla="*/ 447 w 515"/>
                  <a:gd name="T5" fmla="*/ 495 h 548"/>
                  <a:gd name="T6" fmla="*/ 515 w 515"/>
                  <a:gd name="T7" fmla="*/ 0 h 5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5"/>
                  <a:gd name="T13" fmla="*/ 0 h 548"/>
                  <a:gd name="T14" fmla="*/ 515 w 515"/>
                  <a:gd name="T15" fmla="*/ 548 h 5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5" h="548">
                    <a:moveTo>
                      <a:pt x="0" y="502"/>
                    </a:moveTo>
                    <a:cubicBezTo>
                      <a:pt x="32" y="472"/>
                      <a:pt x="116" y="320"/>
                      <a:pt x="190" y="319"/>
                    </a:cubicBezTo>
                    <a:cubicBezTo>
                      <a:pt x="264" y="318"/>
                      <a:pt x="393" y="548"/>
                      <a:pt x="447" y="495"/>
                    </a:cubicBezTo>
                    <a:cubicBezTo>
                      <a:pt x="501" y="442"/>
                      <a:pt x="501" y="103"/>
                      <a:pt x="515" y="0"/>
                    </a:cubicBezTo>
                  </a:path>
                </a:pathLst>
              </a:custGeom>
              <a:noFill/>
              <a:ln w="9525">
                <a:solidFill>
                  <a:srgbClr val="FF020B"/>
                </a:solidFill>
                <a:round/>
                <a:headEnd type="oval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45" name="Freeform 38">
                <a:extLst>
                  <a:ext uri="{FF2B5EF4-FFF2-40B4-BE49-F238E27FC236}">
                    <a16:creationId xmlns:a16="http://schemas.microsoft.com/office/drawing/2014/main" id="{61348F40-B495-ED20-D0AC-61E881402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2495"/>
                <a:ext cx="543" cy="545"/>
              </a:xfrm>
              <a:custGeom>
                <a:avLst/>
                <a:gdLst>
                  <a:gd name="T0" fmla="*/ 162 w 543"/>
                  <a:gd name="T1" fmla="*/ 0 h 545"/>
                  <a:gd name="T2" fmla="*/ 202 w 543"/>
                  <a:gd name="T3" fmla="*/ 230 h 545"/>
                  <a:gd name="T4" fmla="*/ 426 w 543"/>
                  <a:gd name="T5" fmla="*/ 352 h 545"/>
                  <a:gd name="T6" fmla="*/ 480 w 543"/>
                  <a:gd name="T7" fmla="*/ 528 h 545"/>
                  <a:gd name="T8" fmla="*/ 46 w 543"/>
                  <a:gd name="T9" fmla="*/ 454 h 545"/>
                  <a:gd name="T10" fmla="*/ 202 w 543"/>
                  <a:gd name="T11" fmla="*/ 359 h 5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3"/>
                  <a:gd name="T19" fmla="*/ 0 h 545"/>
                  <a:gd name="T20" fmla="*/ 543 w 543"/>
                  <a:gd name="T21" fmla="*/ 545 h 5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3" h="545">
                    <a:moveTo>
                      <a:pt x="162" y="0"/>
                    </a:moveTo>
                    <a:cubicBezTo>
                      <a:pt x="160" y="85"/>
                      <a:pt x="158" y="171"/>
                      <a:pt x="202" y="230"/>
                    </a:cubicBezTo>
                    <a:cubicBezTo>
                      <a:pt x="246" y="289"/>
                      <a:pt x="380" y="302"/>
                      <a:pt x="426" y="352"/>
                    </a:cubicBezTo>
                    <a:cubicBezTo>
                      <a:pt x="472" y="402"/>
                      <a:pt x="543" y="511"/>
                      <a:pt x="480" y="528"/>
                    </a:cubicBezTo>
                    <a:cubicBezTo>
                      <a:pt x="417" y="545"/>
                      <a:pt x="92" y="482"/>
                      <a:pt x="46" y="454"/>
                    </a:cubicBezTo>
                    <a:cubicBezTo>
                      <a:pt x="0" y="426"/>
                      <a:pt x="169" y="379"/>
                      <a:pt x="202" y="359"/>
                    </a:cubicBezTo>
                  </a:path>
                </a:pathLst>
              </a:custGeom>
              <a:noFill/>
              <a:ln w="9525">
                <a:solidFill>
                  <a:srgbClr val="FF020B"/>
                </a:solidFill>
                <a:round/>
                <a:headEnd type="oval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863" name="Text Box 39">
                <a:extLst>
                  <a:ext uri="{FF2B5EF4-FFF2-40B4-BE49-F238E27FC236}">
                    <a16:creationId xmlns:a16="http://schemas.microsoft.com/office/drawing/2014/main" id="{CC9F1633-A08E-F99C-9521-457E1059F8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84" y="2705"/>
                <a:ext cx="116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de-DE" sz="2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-65" charset="0"/>
                  <a:ea typeface="+mn-ea"/>
                  <a:sym typeface="Symbol" pitchFamily="-65" charset="2"/>
                </a:endParaRPr>
              </a:p>
            </p:txBody>
          </p:sp>
        </p:grpSp>
        <p:sp>
          <p:nvSpPr>
            <p:cNvPr id="9233" name="Line 40">
              <a:extLst>
                <a:ext uri="{FF2B5EF4-FFF2-40B4-BE49-F238E27FC236}">
                  <a16:creationId xmlns:a16="http://schemas.microsoft.com/office/drawing/2014/main" id="{F7B8327D-7EEE-AF7F-CF48-0CD98CA044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7" y="3071"/>
              <a:ext cx="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865" name="Rectangle 41">
              <a:extLst>
                <a:ext uri="{FF2B5EF4-FFF2-40B4-BE49-F238E27FC236}">
                  <a16:creationId xmlns:a16="http://schemas.microsoft.com/office/drawing/2014/main" id="{C5B1476F-84DA-897F-36DF-95C3F0834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4" y="3049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-65" charset="0"/>
                  <a:ea typeface="+mn-ea"/>
                  <a:sym typeface="Symbol" pitchFamily="-65" charset="2"/>
                </a:rPr>
                <a:t>g</a:t>
              </a:r>
            </a:p>
          </p:txBody>
        </p:sp>
      </p:grpSp>
      <p:grpSp>
        <p:nvGrpSpPr>
          <p:cNvPr id="9" name="Group 42">
            <a:extLst>
              <a:ext uri="{FF2B5EF4-FFF2-40B4-BE49-F238E27FC236}">
                <a16:creationId xmlns:a16="http://schemas.microsoft.com/office/drawing/2014/main" id="{550AD291-A6FF-614F-F60C-9F1A99BD074B}"/>
              </a:ext>
            </a:extLst>
          </p:cNvPr>
          <p:cNvGrpSpPr>
            <a:grpSpLocks/>
          </p:cNvGrpSpPr>
          <p:nvPr/>
        </p:nvGrpSpPr>
        <p:grpSpPr bwMode="auto">
          <a:xfrm>
            <a:off x="7146925" y="2700338"/>
            <a:ext cx="1016000" cy="1476375"/>
            <a:chOff x="3574" y="1564"/>
            <a:chExt cx="640" cy="930"/>
          </a:xfrm>
        </p:grpSpPr>
        <p:sp>
          <p:nvSpPr>
            <p:cNvPr id="9230" name="Freeform 43">
              <a:extLst>
                <a:ext uri="{FF2B5EF4-FFF2-40B4-BE49-F238E27FC236}">
                  <a16:creationId xmlns:a16="http://schemas.microsoft.com/office/drawing/2014/main" id="{AD9B6E20-0999-6329-DB3B-4B0DCB25D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4" y="1817"/>
              <a:ext cx="434" cy="677"/>
            </a:xfrm>
            <a:custGeom>
              <a:avLst/>
              <a:gdLst>
                <a:gd name="T0" fmla="*/ 199 w 434"/>
                <a:gd name="T1" fmla="*/ 0 h 677"/>
                <a:gd name="T2" fmla="*/ 82 w 434"/>
                <a:gd name="T3" fmla="*/ 192 h 677"/>
                <a:gd name="T4" fmla="*/ 327 w 434"/>
                <a:gd name="T5" fmla="*/ 180 h 677"/>
                <a:gd name="T6" fmla="*/ 380 w 434"/>
                <a:gd name="T7" fmla="*/ 268 h 677"/>
                <a:gd name="T8" fmla="*/ 0 w 434"/>
                <a:gd name="T9" fmla="*/ 677 h 6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4"/>
                <a:gd name="T16" fmla="*/ 0 h 677"/>
                <a:gd name="T17" fmla="*/ 434 w 434"/>
                <a:gd name="T18" fmla="*/ 677 h 6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4" h="677">
                  <a:moveTo>
                    <a:pt x="199" y="0"/>
                  </a:moveTo>
                  <a:cubicBezTo>
                    <a:pt x="131" y="80"/>
                    <a:pt x="61" y="162"/>
                    <a:pt x="82" y="192"/>
                  </a:cubicBezTo>
                  <a:cubicBezTo>
                    <a:pt x="103" y="222"/>
                    <a:pt x="278" y="167"/>
                    <a:pt x="327" y="180"/>
                  </a:cubicBezTo>
                  <a:cubicBezTo>
                    <a:pt x="376" y="193"/>
                    <a:pt x="434" y="185"/>
                    <a:pt x="380" y="268"/>
                  </a:cubicBezTo>
                  <a:cubicBezTo>
                    <a:pt x="326" y="351"/>
                    <a:pt x="79" y="592"/>
                    <a:pt x="0" y="677"/>
                  </a:cubicBezTo>
                </a:path>
              </a:pathLst>
            </a:custGeom>
            <a:noFill/>
            <a:ln w="19050">
              <a:solidFill>
                <a:schemeClr val="accent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868" name="Text Box 44">
              <a:extLst>
                <a:ext uri="{FF2B5EF4-FFF2-40B4-BE49-F238E27FC236}">
                  <a16:creationId xmlns:a16="http://schemas.microsoft.com/office/drawing/2014/main" id="{8D8B13A3-20BE-B196-7F89-30D65A4E0C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5" y="1564"/>
              <a:ext cx="439" cy="252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>
                  <a:solidFill>
                    <a:srgbClr val="FEFFF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65" charset="0"/>
                  <a:ea typeface="+mn-ea"/>
                </a:rPr>
                <a:t>body</a:t>
              </a:r>
            </a:p>
          </p:txBody>
        </p:sp>
      </p:grpSp>
      <p:grpSp>
        <p:nvGrpSpPr>
          <p:cNvPr id="10" name="Group 45">
            <a:extLst>
              <a:ext uri="{FF2B5EF4-FFF2-40B4-BE49-F238E27FC236}">
                <a16:creationId xmlns:a16="http://schemas.microsoft.com/office/drawing/2014/main" id="{92ADD8A9-478F-615B-C4D4-5B97DB8610EE}"/>
              </a:ext>
            </a:extLst>
          </p:cNvPr>
          <p:cNvGrpSpPr>
            <a:grpSpLocks/>
          </p:cNvGrpSpPr>
          <p:nvPr/>
        </p:nvGrpSpPr>
        <p:grpSpPr bwMode="auto">
          <a:xfrm>
            <a:off x="1492250" y="3090863"/>
            <a:ext cx="1531938" cy="1108075"/>
            <a:chOff x="940" y="2209"/>
            <a:chExt cx="965" cy="698"/>
          </a:xfrm>
        </p:grpSpPr>
        <p:sp>
          <p:nvSpPr>
            <p:cNvPr id="973870" name="Text Box 46">
              <a:extLst>
                <a:ext uri="{FF2B5EF4-FFF2-40B4-BE49-F238E27FC236}">
                  <a16:creationId xmlns:a16="http://schemas.microsoft.com/office/drawing/2014/main" id="{A6F70A2C-069F-1B7A-30FD-DD4C9FFC6C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0" y="2209"/>
              <a:ext cx="655" cy="252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>
                  <a:solidFill>
                    <a:srgbClr val="FEFFF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65" charset="0"/>
                  <a:ea typeface="+mn-ea"/>
                </a:rPr>
                <a:t>skeleton</a:t>
              </a:r>
            </a:p>
          </p:txBody>
        </p:sp>
        <p:sp>
          <p:nvSpPr>
            <p:cNvPr id="9229" name="Freeform 47">
              <a:extLst>
                <a:ext uri="{FF2B5EF4-FFF2-40B4-BE49-F238E27FC236}">
                  <a16:creationId xmlns:a16="http://schemas.microsoft.com/office/drawing/2014/main" id="{425E35D3-656B-8DD2-9731-06F31D49C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" y="2467"/>
              <a:ext cx="958" cy="440"/>
            </a:xfrm>
            <a:custGeom>
              <a:avLst/>
              <a:gdLst>
                <a:gd name="T0" fmla="*/ 0 w 977"/>
                <a:gd name="T1" fmla="*/ 0 h 434"/>
                <a:gd name="T2" fmla="*/ 266 w 977"/>
                <a:gd name="T3" fmla="*/ 374 h 434"/>
                <a:gd name="T4" fmla="*/ 427 w 977"/>
                <a:gd name="T5" fmla="*/ 557 h 434"/>
                <a:gd name="T6" fmla="*/ 353 w 977"/>
                <a:gd name="T7" fmla="*/ 220 h 434"/>
                <a:gd name="T8" fmla="*/ 574 w 977"/>
                <a:gd name="T9" fmla="*/ 522 h 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77"/>
                <a:gd name="T16" fmla="*/ 0 h 434"/>
                <a:gd name="T17" fmla="*/ 977 w 977"/>
                <a:gd name="T18" fmla="*/ 434 h 4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77" h="434">
                  <a:moveTo>
                    <a:pt x="0" y="0"/>
                  </a:moveTo>
                  <a:cubicBezTo>
                    <a:pt x="75" y="43"/>
                    <a:pt x="331" y="193"/>
                    <a:pt x="452" y="257"/>
                  </a:cubicBezTo>
                  <a:cubicBezTo>
                    <a:pt x="573" y="321"/>
                    <a:pt x="690" y="434"/>
                    <a:pt x="727" y="385"/>
                  </a:cubicBezTo>
                  <a:cubicBezTo>
                    <a:pt x="764" y="342"/>
                    <a:pt x="538" y="208"/>
                    <a:pt x="599" y="153"/>
                  </a:cubicBezTo>
                  <a:cubicBezTo>
                    <a:pt x="656" y="108"/>
                    <a:pt x="898" y="318"/>
                    <a:pt x="977" y="361"/>
                  </a:cubicBezTo>
                </a:path>
              </a:pathLst>
            </a:custGeom>
            <a:noFill/>
            <a:ln w="19050">
              <a:solidFill>
                <a:schemeClr val="accent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56">
            <a:extLst>
              <a:ext uri="{FF2B5EF4-FFF2-40B4-BE49-F238E27FC236}">
                <a16:creationId xmlns:a16="http://schemas.microsoft.com/office/drawing/2014/main" id="{71402C1E-3D0F-A2CC-9D3F-BC5301853E1F}"/>
              </a:ext>
            </a:extLst>
          </p:cNvPr>
          <p:cNvGrpSpPr>
            <a:grpSpLocks/>
          </p:cNvGrpSpPr>
          <p:nvPr/>
        </p:nvGrpSpPr>
        <p:grpSpPr bwMode="auto">
          <a:xfrm>
            <a:off x="979488" y="590550"/>
            <a:ext cx="8923337" cy="1639888"/>
            <a:chOff x="766" y="372"/>
            <a:chExt cx="5294" cy="1033"/>
          </a:xfrm>
        </p:grpSpPr>
        <p:sp>
          <p:nvSpPr>
            <p:cNvPr id="973873" name="Text Box 49">
              <a:extLst>
                <a:ext uri="{FF2B5EF4-FFF2-40B4-BE49-F238E27FC236}">
                  <a16:creationId xmlns:a16="http://schemas.microsoft.com/office/drawing/2014/main" id="{A1C6DC17-920D-EDA2-BC85-333C2B70CF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6" y="416"/>
              <a:ext cx="5294" cy="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i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        </a:t>
              </a:r>
              <a:r>
                <a:rPr lang="de-DE" altLang="en-US" i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Gesture</a:t>
              </a:r>
              <a:r>
                <a:rPr lang="de-DE" altLang="en-US" i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= </a:t>
              </a: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digraph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</a:t>
              </a: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morphism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</a:t>
              </a: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g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: </a:t>
              </a: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Γ</a:t>
              </a:r>
              <a:r>
                <a:rPr lang="de-CH" alt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 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	        (= </a:t>
              </a: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Γ-addressed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</a:t>
              </a: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point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)</a:t>
              </a:r>
              <a:b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</a:b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		  in </a:t>
              </a:r>
              <a:r>
                <a:rPr lang="de-DE" altLang="en-US" i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spatial</a:t>
              </a:r>
              <a:r>
                <a:rPr lang="de-DE" altLang="en-US" i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</a:t>
              </a:r>
              <a:r>
                <a:rPr lang="de-DE" altLang="en-US" i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digraph</a:t>
              </a:r>
              <a:r>
                <a:rPr lang="de-DE" altLang="en-US" i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X</a:t>
              </a:r>
              <a:b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</a:b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		  (= </a:t>
              </a: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digraph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</a:t>
              </a: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of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 </a:t>
              </a: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continuous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</a:t>
              </a: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curves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I  X, I = [0,1])</a:t>
              </a:r>
            </a:p>
            <a:p>
              <a:pPr>
                <a:defRPr/>
              </a:pP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		  </a:t>
              </a: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of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</a:t>
              </a: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topological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</a:t>
              </a: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space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X</a:t>
              </a:r>
            </a:p>
          </p:txBody>
        </p:sp>
        <p:grpSp>
          <p:nvGrpSpPr>
            <p:cNvPr id="9224" name="Group 50">
              <a:extLst>
                <a:ext uri="{FF2B5EF4-FFF2-40B4-BE49-F238E27FC236}">
                  <a16:creationId xmlns:a16="http://schemas.microsoft.com/office/drawing/2014/main" id="{7D2CBB5E-AF4C-B028-6F7E-E791999843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77" y="372"/>
              <a:ext cx="252" cy="332"/>
              <a:chOff x="3870" y="1099"/>
              <a:chExt cx="252" cy="332"/>
            </a:xfrm>
          </p:grpSpPr>
          <p:sp>
            <p:nvSpPr>
              <p:cNvPr id="973875" name="Text Box 51">
                <a:extLst>
                  <a:ext uri="{FF2B5EF4-FFF2-40B4-BE49-F238E27FC236}">
                    <a16:creationId xmlns:a16="http://schemas.microsoft.com/office/drawing/2014/main" id="{0170274D-7E24-51A0-8D37-974AFCF5F2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70" y="1143"/>
                <a:ext cx="25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de-DE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+mn-lt"/>
                    <a:ea typeface="+mn-ea"/>
                  </a:rPr>
                  <a:t>X  </a:t>
                </a:r>
              </a:p>
            </p:txBody>
          </p:sp>
          <p:sp>
            <p:nvSpPr>
              <p:cNvPr id="973876" name="Text Box 52">
                <a:extLst>
                  <a:ext uri="{FF2B5EF4-FFF2-40B4-BE49-F238E27FC236}">
                    <a16:creationId xmlns:a16="http://schemas.microsoft.com/office/drawing/2014/main" id="{96340E47-5EB8-1B78-6ADA-ABFB334AB1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79" y="1099"/>
                <a:ext cx="24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DE" altLang="en-US" baseline="30000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  <a:sym typeface="Symbol" pitchFamily="2" charset="2"/>
                  </a:rPr>
                  <a:t></a:t>
                </a:r>
              </a:p>
            </p:txBody>
          </p:sp>
        </p:grpSp>
        <p:sp>
          <p:nvSpPr>
            <p:cNvPr id="973879" name="Text Box 55">
              <a:extLst>
                <a:ext uri="{FF2B5EF4-FFF2-40B4-BE49-F238E27FC236}">
                  <a16:creationId xmlns:a16="http://schemas.microsoft.com/office/drawing/2014/main" id="{56C56FA1-52DB-9CF3-E456-C7661B0E32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7" y="652"/>
              <a:ext cx="24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baseline="30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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506" name="Text Box 2">
            <a:extLst>
              <a:ext uri="{FF2B5EF4-FFF2-40B4-BE49-F238E27FC236}">
                <a16:creationId xmlns:a16="http://schemas.microsoft.com/office/drawing/2014/main" id="{BE78130A-A34D-426F-5E99-361083B4C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870" y="120402"/>
            <a:ext cx="7937362" cy="66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Table </a:t>
            </a:r>
            <a:r>
              <a:rPr lang="de-DE" alt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Contents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General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Principles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Concept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Architectures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Formalism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Denotators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Simple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Compound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Implementation on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Rubato Software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IRCAM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crisis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General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Addresses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Hyergestures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Hypercompositions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Escher Theorems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Music Theory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Compositions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8411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Text Box 2">
            <a:extLst>
              <a:ext uri="{FF2B5EF4-FFF2-40B4-BE49-F238E27FC236}">
                <a16:creationId xmlns:a16="http://schemas.microsoft.com/office/drawing/2014/main" id="{BDBD22FD-7A30-FAD0-D7BF-508F57EFD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700" y="4303713"/>
            <a:ext cx="8245475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de-CH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A = </a:t>
            </a:r>
            <a:r>
              <a:rPr lang="de-CH" altLang="en-US">
                <a:effectLst>
                  <a:outerShdw blurRad="38100" dist="38100" dir="2700000" algn="tl">
                    <a:srgbClr val="FFFFFF"/>
                  </a:outerShdw>
                </a:effectLst>
                <a:latin typeface="Math5" charset="2"/>
              </a:rPr>
              <a:t>Ÿ</a:t>
            </a:r>
            <a:r>
              <a:rPr lang="de-CH" altLang="en-US" baseline="300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11</a:t>
            </a:r>
            <a:r>
              <a:rPr lang="de-CH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</a:rPr>
              <a:t> </a:t>
            </a:r>
            <a:r>
              <a:rPr lang="de-CH" altLang="en-US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" charset="0"/>
              </a:rPr>
              <a:t>=</a:t>
            </a:r>
            <a:r>
              <a:rPr lang="de-CH" altLang="en-US" baseline="300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" charset="0"/>
              </a:rPr>
              <a:t> </a:t>
            </a:r>
            <a:r>
              <a:rPr lang="de-CH" altLang="en-US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" charset="0"/>
              </a:rPr>
              <a:t>{</a:t>
            </a:r>
            <a:r>
              <a:rPr lang="de-CH" altLang="en-US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" charset="0"/>
                <a:sym typeface="Symbol" charset="2"/>
              </a:rPr>
              <a:t>e</a:t>
            </a:r>
            <a:r>
              <a:rPr lang="de-CH" altLang="en-US" baseline="-250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" charset="0"/>
                <a:sym typeface="Symbol" charset="2"/>
              </a:rPr>
              <a:t>1</a:t>
            </a:r>
            <a:r>
              <a:rPr lang="de-CH" altLang="en-US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" charset="0"/>
              </a:rPr>
              <a:t>, </a:t>
            </a:r>
            <a:r>
              <a:rPr lang="de-CH" altLang="en-US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" charset="0"/>
                <a:sym typeface="Symbol" charset="2"/>
              </a:rPr>
              <a:t>e</a:t>
            </a:r>
            <a:r>
              <a:rPr lang="de-CH" altLang="en-US" baseline="-250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" charset="0"/>
                <a:sym typeface="Symbol" charset="2"/>
              </a:rPr>
              <a:t>2</a:t>
            </a:r>
            <a:r>
              <a:rPr lang="de-CH" altLang="en-US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" charset="0"/>
              </a:rPr>
              <a:t>,... </a:t>
            </a:r>
            <a:r>
              <a:rPr lang="de-CH" altLang="en-US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" charset="0"/>
                <a:sym typeface="Symbol" charset="2"/>
              </a:rPr>
              <a:t>e</a:t>
            </a:r>
            <a:r>
              <a:rPr lang="de-CH" altLang="en-US" baseline="-25000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" charset="0"/>
                <a:sym typeface="Symbol" charset="2"/>
              </a:rPr>
              <a:t>12</a:t>
            </a:r>
            <a:r>
              <a:rPr lang="de-CH" altLang="en-US" dirty="0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" charset="0"/>
              </a:rPr>
              <a:t>}</a:t>
            </a:r>
            <a:r>
              <a:rPr lang="de-CH" altLang="en-US">
                <a:effectLst>
                  <a:outerShdw blurRad="50800" dist="38100" dir="2700000" algn="tl" rotWithShape="0">
                    <a:srgbClr val="FFFFFF"/>
                  </a:outerShdw>
                </a:effectLst>
                <a:latin typeface="Times" charset="0"/>
              </a:rPr>
              <a:t>, </a:t>
            </a:r>
          </a:p>
          <a:p>
            <a:pPr>
              <a:defRPr/>
            </a:pPr>
            <a:r>
              <a:rPr lang="de-CH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F =</a:t>
            </a:r>
            <a:r>
              <a:rPr lang="de-CH" altLang="en-US" baseline="300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 </a:t>
            </a:r>
            <a:r>
              <a:rPr lang="de-CH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PitchClass:.Simple(</a:t>
            </a:r>
            <a:r>
              <a:rPr lang="de-CH" altLang="en-US">
                <a:effectLst>
                  <a:outerShdw blurRad="38100" dist="38100" dir="2700000" algn="tl">
                    <a:srgbClr val="FFFFFF"/>
                  </a:outerShdw>
                </a:effectLst>
                <a:latin typeface="Math5" charset="2"/>
              </a:rPr>
              <a:t>Ÿ</a:t>
            </a:r>
            <a:r>
              <a:rPr lang="de-CH" altLang="en-US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12</a:t>
            </a:r>
            <a:r>
              <a:rPr lang="de-CH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) </a:t>
            </a:r>
          </a:p>
          <a:p>
            <a:pPr>
              <a:defRPr/>
            </a:pPr>
            <a:r>
              <a:rPr lang="de-CH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					S: </a:t>
            </a:r>
            <a:r>
              <a:rPr lang="de-CH" altLang="en-US">
                <a:effectLst>
                  <a:outerShdw blurRad="38100" dist="38100" dir="2700000" algn="tl">
                    <a:srgbClr val="FFFFFF"/>
                  </a:outerShdw>
                </a:effectLst>
                <a:latin typeface="Math5" charset="2"/>
              </a:rPr>
              <a:t>Ÿ</a:t>
            </a:r>
            <a:r>
              <a:rPr lang="de-CH" altLang="en-US" baseline="300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11 </a:t>
            </a:r>
            <a:r>
              <a:rPr lang="de-CH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sym typeface="Symbol" charset="2"/>
              </a:rPr>
              <a:t> </a:t>
            </a:r>
            <a:r>
              <a:rPr lang="de-CH" altLang="en-US">
                <a:effectLst>
                  <a:outerShdw blurRad="38100" dist="38100" dir="2700000" algn="tl">
                    <a:srgbClr val="FFFFFF"/>
                  </a:outerShdw>
                </a:effectLst>
                <a:latin typeface="Math5" charset="2"/>
              </a:rPr>
              <a:t>Ÿ</a:t>
            </a:r>
            <a:r>
              <a:rPr lang="de-CH" altLang="en-US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12</a:t>
            </a:r>
          </a:p>
          <a:p>
            <a:pPr>
              <a:defRPr/>
            </a:pPr>
            <a:r>
              <a:rPr lang="de-CH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sym typeface="Symbol" charset="2"/>
              </a:rPr>
              <a:t>					e</a:t>
            </a:r>
            <a:r>
              <a:rPr lang="de-CH" altLang="en-US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sym typeface="Symbol" charset="2"/>
              </a:rPr>
              <a:t>i </a:t>
            </a:r>
            <a:r>
              <a:rPr lang="de-CH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sym typeface="Symbol" charset="2"/>
              </a:rPr>
              <a:t>~&gt; S</a:t>
            </a:r>
            <a:r>
              <a:rPr lang="de-CH" altLang="en-US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sym typeface="Symbol" charset="2"/>
              </a:rPr>
              <a:t>i</a:t>
            </a:r>
          </a:p>
          <a:p>
            <a:pPr>
              <a:defRPr/>
            </a:pPr>
            <a:r>
              <a:rPr lang="de-CH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					S </a:t>
            </a:r>
            <a:r>
              <a:rPr lang="de-CH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sym typeface="Symbol" charset="2"/>
              </a:rPr>
              <a:t>= (S</a:t>
            </a:r>
            <a:r>
              <a:rPr lang="de-CH" altLang="en-US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sym typeface="Symbol" charset="2"/>
              </a:rPr>
              <a:t>1</a:t>
            </a:r>
            <a:r>
              <a:rPr lang="de-CH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sym typeface="Symbol" charset="2"/>
              </a:rPr>
              <a:t>, S</a:t>
            </a:r>
            <a:r>
              <a:rPr lang="de-CH" altLang="en-US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sym typeface="Symbol" charset="2"/>
              </a:rPr>
              <a:t>2</a:t>
            </a:r>
            <a:r>
              <a:rPr lang="de-CH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sym typeface="Symbol" charset="2"/>
              </a:rPr>
              <a:t>, ... S</a:t>
            </a:r>
            <a:r>
              <a:rPr lang="de-CH" altLang="en-US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sym typeface="Symbol" charset="2"/>
              </a:rPr>
              <a:t>12</a:t>
            </a:r>
            <a:r>
              <a:rPr lang="de-CH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sym typeface="Symbol" charset="2"/>
              </a:rPr>
              <a:t>)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40AFC8B-EC78-5E16-CF9A-4F4F83B7A5AC}"/>
              </a:ext>
            </a:extLst>
          </p:cNvPr>
          <p:cNvGrpSpPr>
            <a:grpSpLocks/>
          </p:cNvGrpSpPr>
          <p:nvPr/>
        </p:nvGrpSpPr>
        <p:grpSpPr bwMode="auto">
          <a:xfrm>
            <a:off x="4945063" y="900113"/>
            <a:ext cx="4586287" cy="2973387"/>
            <a:chOff x="3019" y="218"/>
            <a:chExt cx="2889" cy="1873"/>
          </a:xfrm>
        </p:grpSpPr>
        <p:pic>
          <p:nvPicPr>
            <p:cNvPr id="900100" name="Picture 4" descr="series.tiff                                                    00054884Macintosh HD                   B746CC0A:">
              <a:extLst>
                <a:ext uri="{FF2B5EF4-FFF2-40B4-BE49-F238E27FC236}">
                  <a16:creationId xmlns:a16="http://schemas.microsoft.com/office/drawing/2014/main" id="{9A802503-EA2E-A7C2-ABE8-654D3264DE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b="11562"/>
            <a:stretch>
              <a:fillRect/>
            </a:stretch>
          </p:blipFill>
          <p:spPr bwMode="auto">
            <a:xfrm>
              <a:off x="3025" y="218"/>
              <a:ext cx="2883" cy="18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rgbClr val="000000">
                  <a:alpha val="74997"/>
                </a:srgbClr>
              </a:outerShdw>
            </a:effectLst>
          </p:spPr>
        </p:pic>
        <p:sp>
          <p:nvSpPr>
            <p:cNvPr id="900101" name="Text Box 5">
              <a:extLst>
                <a:ext uri="{FF2B5EF4-FFF2-40B4-BE49-F238E27FC236}">
                  <a16:creationId xmlns:a16="http://schemas.microsoft.com/office/drawing/2014/main" id="{14A4C34B-93E0-0995-D0CB-AEED07E353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9" y="782"/>
              <a:ext cx="4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Math5" charset="2"/>
                </a:rPr>
                <a:t>Ÿ</a:t>
              </a:r>
              <a:r>
                <a:rPr lang="de-CH" altLang="en-US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</a:rPr>
                <a:t>12</a:t>
              </a:r>
              <a:endParaRPr lang="de-DE" altLang="en-US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endParaRPr>
            </a:p>
          </p:txBody>
        </p:sp>
        <p:sp>
          <p:nvSpPr>
            <p:cNvPr id="900102" name="Text Box 6">
              <a:extLst>
                <a:ext uri="{FF2B5EF4-FFF2-40B4-BE49-F238E27FC236}">
                  <a16:creationId xmlns:a16="http://schemas.microsoft.com/office/drawing/2014/main" id="{62943D28-8A4D-D5F7-3D06-E2A266BDB0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5" y="1226"/>
              <a:ext cx="24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</a:rPr>
                <a:t>S</a:t>
              </a:r>
              <a:endPara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endParaRPr>
            </a:p>
          </p:txBody>
        </p:sp>
        <p:sp>
          <p:nvSpPr>
            <p:cNvPr id="26632" name="Text Box 7">
              <a:extLst>
                <a:ext uri="{FF2B5EF4-FFF2-40B4-BE49-F238E27FC236}">
                  <a16:creationId xmlns:a16="http://schemas.microsoft.com/office/drawing/2014/main" id="{11CFF49D-AB33-5B19-C907-F868BF13A9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9" y="1620"/>
              <a:ext cx="26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2400">
                  <a:latin typeface="Times" pitchFamily="2" charset="0"/>
                </a:rPr>
                <a:t>e</a:t>
              </a:r>
              <a:r>
                <a:rPr lang="de-DE" altLang="en-US" sz="2400" baseline="-25000">
                  <a:latin typeface="Times" pitchFamily="2" charset="0"/>
                </a:rPr>
                <a:t>1</a:t>
              </a:r>
              <a:endParaRPr lang="de-DE" altLang="en-US" sz="2400">
                <a:latin typeface="Times" pitchFamily="2" charset="0"/>
              </a:endParaRPr>
            </a:p>
          </p:txBody>
        </p:sp>
        <p:sp>
          <p:nvSpPr>
            <p:cNvPr id="26633" name="Text Box 8">
              <a:extLst>
                <a:ext uri="{FF2B5EF4-FFF2-40B4-BE49-F238E27FC236}">
                  <a16:creationId xmlns:a16="http://schemas.microsoft.com/office/drawing/2014/main" id="{2CB6646E-5518-354A-B2A8-39F0F6BC2A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38" y="1625"/>
              <a:ext cx="331" cy="291"/>
            </a:xfrm>
            <a:prstGeom prst="rect">
              <a:avLst/>
            </a:prstGeom>
            <a:solidFill>
              <a:srgbClr val="FFFFFF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2400">
                  <a:latin typeface="Times" pitchFamily="2" charset="0"/>
                </a:rPr>
                <a:t>e</a:t>
              </a:r>
              <a:r>
                <a:rPr lang="de-DE" altLang="en-US" sz="2400" baseline="-25000">
                  <a:latin typeface="Times" pitchFamily="2" charset="0"/>
                </a:rPr>
                <a:t>12</a:t>
              </a:r>
            </a:p>
          </p:txBody>
        </p:sp>
      </p:grpSp>
      <p:sp>
        <p:nvSpPr>
          <p:cNvPr id="900105" name="Text Box 9">
            <a:extLst>
              <a:ext uri="{FF2B5EF4-FFF2-40B4-BE49-F238E27FC236}">
                <a16:creationId xmlns:a16="http://schemas.microsoft.com/office/drawing/2014/main" id="{3FB632DB-F5FF-D42D-6309-2489A190E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3475" y="133350"/>
            <a:ext cx="31924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de-CH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Dodecaphonic Series</a:t>
            </a:r>
            <a:endParaRPr lang="de-DE" altLang="en-US"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</a:endParaRPr>
          </a:p>
        </p:txBody>
      </p:sp>
      <p:pic>
        <p:nvPicPr>
          <p:cNvPr id="900106" name="Picture 10" descr="deno_schoenb_op17.2.tiff                                       00031C70Macintosh HD                   B746CC0A:">
            <a:extLst>
              <a:ext uri="{FF2B5EF4-FFF2-40B4-BE49-F238E27FC236}">
                <a16:creationId xmlns:a16="http://schemas.microsoft.com/office/drawing/2014/main" id="{4450AAE0-1FCE-25AD-CE90-FDA9DAED6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7350" y="938213"/>
            <a:ext cx="2587625" cy="29448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0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00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00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00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00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00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00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00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00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00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00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00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00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00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00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00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00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00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00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00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00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00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00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00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00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0098" grpId="0" build="p" autoUpdateAnimBg="0"/>
      <p:bldP spid="900105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201" name="Text Box 9">
            <a:extLst>
              <a:ext uri="{FF2B5EF4-FFF2-40B4-BE49-F238E27FC236}">
                <a16:creationId xmlns:a16="http://schemas.microsoft.com/office/drawing/2014/main" id="{A00D962F-AE92-B336-57D7-E4C1BD18E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3475" y="133350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de-CH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Generalize!</a:t>
            </a:r>
            <a:endParaRPr lang="de-DE" altLang="en-US"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</a:endParaRPr>
          </a:p>
        </p:txBody>
      </p:sp>
      <p:sp>
        <p:nvSpPr>
          <p:cNvPr id="904206" name="Text Box 14">
            <a:extLst>
              <a:ext uri="{FF2B5EF4-FFF2-40B4-BE49-F238E27FC236}">
                <a16:creationId xmlns:a16="http://schemas.microsoft.com/office/drawing/2014/main" id="{129C097C-FE49-DF34-DC66-D39B1A672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25" y="1731963"/>
            <a:ext cx="7131050" cy="3081337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2pPr>
            <a:lvl3pPr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3pPr>
            <a:lvl4pPr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4pPr>
            <a:lvl5pPr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charset="2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de-CH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Math5" charset="2"/>
              </a:rPr>
              <a:t>Ÿ</a:t>
            </a:r>
            <a:r>
              <a:rPr lang="de-CH" altLang="en-US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</a:rPr>
              <a:t>11 </a:t>
            </a:r>
            <a:r>
              <a:rPr lang="de-CH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</a:rPr>
              <a:t>~</a:t>
            </a:r>
            <a:r>
              <a:rPr lang="de-CH" altLang="en-US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</a:rPr>
              <a:t> </a:t>
            </a:r>
            <a:r>
              <a:rPr lang="de-CH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</a:rPr>
              <a:t>{</a:t>
            </a:r>
            <a:r>
              <a:rPr lang="de-CH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sym typeface="Symbol" charset="2"/>
              </a:rPr>
              <a:t>e</a:t>
            </a:r>
            <a:r>
              <a:rPr lang="de-CH" altLang="en-US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sym typeface="Symbol" charset="2"/>
              </a:rPr>
              <a:t>1</a:t>
            </a:r>
            <a:r>
              <a:rPr lang="de-CH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</a:rPr>
              <a:t>, </a:t>
            </a:r>
            <a:r>
              <a:rPr lang="de-CH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sym typeface="Symbol" charset="2"/>
              </a:rPr>
              <a:t>e</a:t>
            </a:r>
            <a:r>
              <a:rPr lang="de-CH" altLang="en-US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sym typeface="Symbol" charset="2"/>
              </a:rPr>
              <a:t>2</a:t>
            </a:r>
            <a:r>
              <a:rPr lang="de-CH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</a:rPr>
              <a:t>,... </a:t>
            </a:r>
            <a:r>
              <a:rPr lang="de-CH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sym typeface="Symbol" charset="2"/>
              </a:rPr>
              <a:t>e</a:t>
            </a:r>
            <a:r>
              <a:rPr lang="de-CH" altLang="en-US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sym typeface="Symbol" charset="2"/>
              </a:rPr>
              <a:t>12</a:t>
            </a:r>
            <a:r>
              <a:rPr lang="de-CH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</a:rPr>
              <a:t>} ~ {1, 2,...12}</a:t>
            </a:r>
          </a:p>
          <a:p>
            <a:pPr>
              <a:defRPr/>
            </a:pPr>
            <a:endParaRPr lang="de-CH" altLang="en-US" dirty="0">
              <a:effectLst>
                <a:outerShdw blurRad="38100" dist="38100" dir="2700000" algn="tl">
                  <a:srgbClr val="C0C0C0"/>
                </a:outerShdw>
              </a:effectLst>
              <a:latin typeface="Times" charset="0"/>
            </a:endParaRPr>
          </a:p>
          <a:p>
            <a:pPr>
              <a:defRPr/>
            </a:pPr>
            <a:r>
              <a:rPr lang="de-CH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</a:rPr>
              <a:t>S: </a:t>
            </a:r>
            <a:r>
              <a:rPr lang="de-CH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Math5" charset="2"/>
              </a:rPr>
              <a:t>Ÿ</a:t>
            </a:r>
            <a:r>
              <a:rPr lang="de-CH" altLang="en-US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</a:rPr>
              <a:t>11 </a:t>
            </a:r>
            <a:r>
              <a:rPr lang="de-CH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sym typeface="Symbol" charset="2"/>
              </a:rPr>
              <a:t> </a:t>
            </a:r>
            <a:r>
              <a:rPr lang="de-CH" alt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</a:rPr>
              <a:t>ParameterSpace</a:t>
            </a:r>
            <a:r>
              <a:rPr lang="de-CH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</a:rPr>
              <a:t> </a:t>
            </a:r>
            <a:br>
              <a:rPr lang="de-CH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</a:rPr>
            </a:br>
            <a:r>
              <a:rPr lang="de-CH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</a:rPr>
              <a:t>(e.g. </a:t>
            </a:r>
            <a:r>
              <a:rPr lang="de-CH" alt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</a:rPr>
              <a:t>ParameterSpace</a:t>
            </a:r>
            <a:r>
              <a:rPr lang="de-CH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</a:rPr>
              <a:t> = </a:t>
            </a:r>
            <a:r>
              <a:rPr lang="de-CH" alt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</a:rPr>
              <a:t>PitchClass</a:t>
            </a:r>
            <a:r>
              <a:rPr lang="de-CH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</a:rPr>
              <a:t>, Duration,...) </a:t>
            </a:r>
            <a:br>
              <a:rPr lang="de-CH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</a:rPr>
            </a:br>
            <a:r>
              <a:rPr lang="de-CH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</a:rPr>
              <a:t>    </a:t>
            </a:r>
          </a:p>
          <a:p>
            <a:pPr>
              <a:defRPr/>
            </a:pPr>
            <a:r>
              <a:rPr lang="de-CH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</a:rPr>
              <a:t>S </a:t>
            </a:r>
            <a:r>
              <a:rPr lang="de-CH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sym typeface="Symbol" charset="2"/>
              </a:rPr>
              <a:t>= (S</a:t>
            </a:r>
            <a:r>
              <a:rPr lang="de-CH" altLang="en-US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sym typeface="Symbol" charset="2"/>
              </a:rPr>
              <a:t>1</a:t>
            </a:r>
            <a:r>
              <a:rPr lang="de-CH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sym typeface="Symbol" charset="2"/>
              </a:rPr>
              <a:t>, S</a:t>
            </a:r>
            <a:r>
              <a:rPr lang="de-CH" altLang="en-US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sym typeface="Symbol" charset="2"/>
              </a:rPr>
              <a:t>2</a:t>
            </a:r>
            <a:r>
              <a:rPr lang="de-CH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sym typeface="Symbol" charset="2"/>
              </a:rPr>
              <a:t>, ... S</a:t>
            </a:r>
            <a:r>
              <a:rPr lang="de-CH" altLang="en-US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sym typeface="Symbol" charset="2"/>
              </a:rPr>
              <a:t>12</a:t>
            </a:r>
            <a:r>
              <a:rPr lang="de-CH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sym typeface="Symbol" charset="2"/>
              </a:rPr>
              <a:t>)</a:t>
            </a:r>
          </a:p>
          <a:p>
            <a:pPr>
              <a:defRPr/>
            </a:pPr>
            <a:r>
              <a:rPr lang="de-CH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sym typeface="Symbol" charset="2"/>
              </a:rPr>
              <a:t>i</a:t>
            </a:r>
            <a:r>
              <a:rPr lang="de-CH" altLang="en-US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sym typeface="Symbol" charset="2"/>
              </a:rPr>
              <a:t> </a:t>
            </a:r>
            <a:r>
              <a:rPr lang="de-CH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sym typeface="Symbol" charset="2"/>
              </a:rPr>
              <a:t>~&gt; S</a:t>
            </a:r>
            <a:r>
              <a:rPr lang="de-CH" altLang="en-US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sym typeface="Symbol" charset="2"/>
              </a:rPr>
              <a:t>i                             </a:t>
            </a:r>
            <a:r>
              <a:rPr lang="de-CH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sym typeface="Symbol" charset="2"/>
              </a:rPr>
              <a:t>i = 1, 2, 3,... 12</a:t>
            </a:r>
            <a:r>
              <a:rPr lang="de-CH" altLang="en-US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sym typeface="Symbol" charset="2"/>
              </a:rPr>
              <a:t>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2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0420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0420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0420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0420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4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4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04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04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04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04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04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04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04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04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04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04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04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04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04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04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4201" grpId="0" autoUpdateAnimBg="0"/>
      <p:bldP spid="904206" grpId="0" build="p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7429DDE-7DF1-368C-9A02-93BD4114DA65}"/>
              </a:ext>
            </a:extLst>
          </p:cNvPr>
          <p:cNvGrpSpPr>
            <a:grpSpLocks/>
          </p:cNvGrpSpPr>
          <p:nvPr/>
        </p:nvGrpSpPr>
        <p:grpSpPr bwMode="auto">
          <a:xfrm>
            <a:off x="6259513" y="2016125"/>
            <a:ext cx="3454400" cy="2686050"/>
            <a:chOff x="3448" y="2176"/>
            <a:chExt cx="2346" cy="1692"/>
          </a:xfrm>
        </p:grpSpPr>
        <p:grpSp>
          <p:nvGrpSpPr>
            <p:cNvPr id="30742" name="Group 3">
              <a:extLst>
                <a:ext uri="{FF2B5EF4-FFF2-40B4-BE49-F238E27FC236}">
                  <a16:creationId xmlns:a16="http://schemas.microsoft.com/office/drawing/2014/main" id="{4EFEA91B-C0D3-97F3-B205-FCA5BCDC17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48" y="2176"/>
              <a:ext cx="2346" cy="1321"/>
              <a:chOff x="3762" y="2176"/>
              <a:chExt cx="2148" cy="1210"/>
            </a:xfrm>
          </p:grpSpPr>
          <p:sp>
            <p:nvSpPr>
              <p:cNvPr id="30744" name="Oval 4" descr="Lila Netz">
                <a:extLst>
                  <a:ext uri="{FF2B5EF4-FFF2-40B4-BE49-F238E27FC236}">
                    <a16:creationId xmlns:a16="http://schemas.microsoft.com/office/drawing/2014/main" id="{2EC7289E-5C13-560C-3060-1463B2FCDC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2" y="2176"/>
                <a:ext cx="2148" cy="1210"/>
              </a:xfrm>
              <a:prstGeom prst="ellipse">
                <a:avLst/>
              </a:prstGeom>
              <a:gradFill rotWithShape="0">
                <a:gsLst>
                  <a:gs pos="0">
                    <a:srgbClr val="FF8200"/>
                  </a:gs>
                  <a:gs pos="10001">
                    <a:srgbClr val="FF0000"/>
                  </a:gs>
                  <a:gs pos="35001">
                    <a:srgbClr val="BA0066"/>
                  </a:gs>
                  <a:gs pos="70000">
                    <a:srgbClr val="66008F"/>
                  </a:gs>
                  <a:gs pos="100000">
                    <a:srgbClr val="000082"/>
                  </a:gs>
                </a:gsLst>
                <a:lin ang="18900000" scaled="1"/>
              </a:gradFill>
              <a:ln w="317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0745" name="Freeform 5">
                <a:extLst>
                  <a:ext uri="{FF2B5EF4-FFF2-40B4-BE49-F238E27FC236}">
                    <a16:creationId xmlns:a16="http://schemas.microsoft.com/office/drawing/2014/main" id="{025069D8-19FD-F6BA-0000-3D4F7C8B2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6" y="2593"/>
                <a:ext cx="983" cy="156"/>
              </a:xfrm>
              <a:custGeom>
                <a:avLst/>
                <a:gdLst>
                  <a:gd name="T0" fmla="*/ 0 w 2727"/>
                  <a:gd name="T1" fmla="*/ 0 h 493"/>
                  <a:gd name="T2" fmla="*/ 0 w 2727"/>
                  <a:gd name="T3" fmla="*/ 0 h 493"/>
                  <a:gd name="T4" fmla="*/ 0 w 2727"/>
                  <a:gd name="T5" fmla="*/ 0 h 493"/>
                  <a:gd name="T6" fmla="*/ 0 w 2727"/>
                  <a:gd name="T7" fmla="*/ 0 h 493"/>
                  <a:gd name="T8" fmla="*/ 0 w 2727"/>
                  <a:gd name="T9" fmla="*/ 0 h 493"/>
                  <a:gd name="T10" fmla="*/ 0 w 2727"/>
                  <a:gd name="T11" fmla="*/ 0 h 493"/>
                  <a:gd name="T12" fmla="*/ 0 w 2727"/>
                  <a:gd name="T13" fmla="*/ 0 h 493"/>
                  <a:gd name="T14" fmla="*/ 0 w 2727"/>
                  <a:gd name="T15" fmla="*/ 0 h 493"/>
                  <a:gd name="T16" fmla="*/ 0 w 2727"/>
                  <a:gd name="T17" fmla="*/ 0 h 493"/>
                  <a:gd name="T18" fmla="*/ 0 w 2727"/>
                  <a:gd name="T19" fmla="*/ 0 h 493"/>
                  <a:gd name="T20" fmla="*/ 0 w 2727"/>
                  <a:gd name="T21" fmla="*/ 0 h 493"/>
                  <a:gd name="T22" fmla="*/ 0 w 2727"/>
                  <a:gd name="T23" fmla="*/ 0 h 493"/>
                  <a:gd name="T24" fmla="*/ 0 w 2727"/>
                  <a:gd name="T25" fmla="*/ 0 h 493"/>
                  <a:gd name="T26" fmla="*/ 0 w 2727"/>
                  <a:gd name="T27" fmla="*/ 0 h 493"/>
                  <a:gd name="T28" fmla="*/ 0 w 2727"/>
                  <a:gd name="T29" fmla="*/ 0 h 49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727"/>
                  <a:gd name="T46" fmla="*/ 0 h 493"/>
                  <a:gd name="T47" fmla="*/ 2727 w 2727"/>
                  <a:gd name="T48" fmla="*/ 493 h 49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727" h="493">
                    <a:moveTo>
                      <a:pt x="0" y="493"/>
                    </a:moveTo>
                    <a:cubicBezTo>
                      <a:pt x="35" y="451"/>
                      <a:pt x="72" y="407"/>
                      <a:pt x="112" y="368"/>
                    </a:cubicBezTo>
                    <a:cubicBezTo>
                      <a:pt x="152" y="331"/>
                      <a:pt x="187" y="302"/>
                      <a:pt x="241" y="267"/>
                    </a:cubicBezTo>
                    <a:cubicBezTo>
                      <a:pt x="294" y="234"/>
                      <a:pt x="346" y="202"/>
                      <a:pt x="432" y="167"/>
                    </a:cubicBezTo>
                    <a:cubicBezTo>
                      <a:pt x="516" y="134"/>
                      <a:pt x="663" y="90"/>
                      <a:pt x="751" y="66"/>
                    </a:cubicBezTo>
                    <a:cubicBezTo>
                      <a:pt x="838" y="44"/>
                      <a:pt x="881" y="38"/>
                      <a:pt x="958" y="27"/>
                    </a:cubicBezTo>
                    <a:cubicBezTo>
                      <a:pt x="1034" y="18"/>
                      <a:pt x="1115" y="9"/>
                      <a:pt x="1208" y="4"/>
                    </a:cubicBezTo>
                    <a:cubicBezTo>
                      <a:pt x="1302" y="0"/>
                      <a:pt x="1426" y="1"/>
                      <a:pt x="1519" y="4"/>
                    </a:cubicBezTo>
                    <a:cubicBezTo>
                      <a:pt x="1611" y="6"/>
                      <a:pt x="1675" y="8"/>
                      <a:pt x="1765" y="21"/>
                    </a:cubicBezTo>
                    <a:cubicBezTo>
                      <a:pt x="1854" y="33"/>
                      <a:pt x="1977" y="58"/>
                      <a:pt x="2054" y="79"/>
                    </a:cubicBezTo>
                    <a:cubicBezTo>
                      <a:pt x="2131" y="99"/>
                      <a:pt x="2163" y="118"/>
                      <a:pt x="2227" y="142"/>
                    </a:cubicBezTo>
                    <a:cubicBezTo>
                      <a:pt x="2290" y="167"/>
                      <a:pt x="2379" y="202"/>
                      <a:pt x="2434" y="230"/>
                    </a:cubicBezTo>
                    <a:cubicBezTo>
                      <a:pt x="2488" y="259"/>
                      <a:pt x="2519" y="292"/>
                      <a:pt x="2555" y="318"/>
                    </a:cubicBezTo>
                    <a:cubicBezTo>
                      <a:pt x="2591" y="346"/>
                      <a:pt x="2621" y="366"/>
                      <a:pt x="2650" y="394"/>
                    </a:cubicBezTo>
                    <a:cubicBezTo>
                      <a:pt x="2678" y="423"/>
                      <a:pt x="2702" y="458"/>
                      <a:pt x="2727" y="493"/>
                    </a:cubicBezTo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FF99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46" name="Freeform 6">
                <a:extLst>
                  <a:ext uri="{FF2B5EF4-FFF2-40B4-BE49-F238E27FC236}">
                    <a16:creationId xmlns:a16="http://schemas.microsoft.com/office/drawing/2014/main" id="{4E3329A2-68C7-C241-ACDC-9BADDA17D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0" y="2735"/>
                <a:ext cx="990" cy="113"/>
              </a:xfrm>
              <a:custGeom>
                <a:avLst/>
                <a:gdLst>
                  <a:gd name="T0" fmla="*/ 0 w 2744"/>
                  <a:gd name="T1" fmla="*/ 0 h 307"/>
                  <a:gd name="T2" fmla="*/ 0 w 2744"/>
                  <a:gd name="T3" fmla="*/ 0 h 307"/>
                  <a:gd name="T4" fmla="*/ 0 w 2744"/>
                  <a:gd name="T5" fmla="*/ 0 h 307"/>
                  <a:gd name="T6" fmla="*/ 0 w 2744"/>
                  <a:gd name="T7" fmla="*/ 0 h 307"/>
                  <a:gd name="T8" fmla="*/ 0 w 2744"/>
                  <a:gd name="T9" fmla="*/ 0 h 307"/>
                  <a:gd name="T10" fmla="*/ 0 w 2744"/>
                  <a:gd name="T11" fmla="*/ 0 h 307"/>
                  <a:gd name="T12" fmla="*/ 0 w 2744"/>
                  <a:gd name="T13" fmla="*/ 0 h 307"/>
                  <a:gd name="T14" fmla="*/ 0 w 2744"/>
                  <a:gd name="T15" fmla="*/ 0 h 307"/>
                  <a:gd name="T16" fmla="*/ 0 w 2744"/>
                  <a:gd name="T17" fmla="*/ 0 h 307"/>
                  <a:gd name="T18" fmla="*/ 0 w 2744"/>
                  <a:gd name="T19" fmla="*/ 0 h 307"/>
                  <a:gd name="T20" fmla="*/ 0 w 2744"/>
                  <a:gd name="T21" fmla="*/ 0 h 307"/>
                  <a:gd name="T22" fmla="*/ 0 w 2744"/>
                  <a:gd name="T23" fmla="*/ 0 h 307"/>
                  <a:gd name="T24" fmla="*/ 0 w 2744"/>
                  <a:gd name="T25" fmla="*/ 0 h 307"/>
                  <a:gd name="T26" fmla="*/ 0 w 2744"/>
                  <a:gd name="T27" fmla="*/ 0 h 307"/>
                  <a:gd name="T28" fmla="*/ 0 w 2744"/>
                  <a:gd name="T29" fmla="*/ 0 h 30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744"/>
                  <a:gd name="T46" fmla="*/ 0 h 307"/>
                  <a:gd name="T47" fmla="*/ 2744 w 2744"/>
                  <a:gd name="T48" fmla="*/ 307 h 30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744" h="307">
                    <a:moveTo>
                      <a:pt x="28" y="18"/>
                    </a:moveTo>
                    <a:cubicBezTo>
                      <a:pt x="29" y="18"/>
                      <a:pt x="25" y="17"/>
                      <a:pt x="28" y="18"/>
                    </a:cubicBezTo>
                    <a:cubicBezTo>
                      <a:pt x="30" y="18"/>
                      <a:pt x="0" y="0"/>
                      <a:pt x="42" y="19"/>
                    </a:cubicBezTo>
                    <a:cubicBezTo>
                      <a:pt x="83" y="37"/>
                      <a:pt x="174" y="93"/>
                      <a:pt x="277" y="130"/>
                    </a:cubicBezTo>
                    <a:cubicBezTo>
                      <a:pt x="380" y="166"/>
                      <a:pt x="554" y="211"/>
                      <a:pt x="660" y="236"/>
                    </a:cubicBezTo>
                    <a:cubicBezTo>
                      <a:pt x="764" y="260"/>
                      <a:pt x="816" y="265"/>
                      <a:pt x="908" y="277"/>
                    </a:cubicBezTo>
                    <a:cubicBezTo>
                      <a:pt x="999" y="287"/>
                      <a:pt x="1096" y="296"/>
                      <a:pt x="1207" y="302"/>
                    </a:cubicBezTo>
                    <a:cubicBezTo>
                      <a:pt x="1319" y="306"/>
                      <a:pt x="1467" y="307"/>
                      <a:pt x="1580" y="302"/>
                    </a:cubicBezTo>
                    <a:cubicBezTo>
                      <a:pt x="1692" y="297"/>
                      <a:pt x="1774" y="285"/>
                      <a:pt x="1881" y="272"/>
                    </a:cubicBezTo>
                    <a:cubicBezTo>
                      <a:pt x="1987" y="258"/>
                      <a:pt x="2128" y="241"/>
                      <a:pt x="2221" y="223"/>
                    </a:cubicBezTo>
                    <a:cubicBezTo>
                      <a:pt x="2313" y="204"/>
                      <a:pt x="2359" y="188"/>
                      <a:pt x="2435" y="162"/>
                    </a:cubicBezTo>
                    <a:cubicBezTo>
                      <a:pt x="2510" y="135"/>
                      <a:pt x="2626" y="87"/>
                      <a:pt x="2676" y="64"/>
                    </a:cubicBezTo>
                    <a:cubicBezTo>
                      <a:pt x="2725" y="40"/>
                      <a:pt x="2725" y="25"/>
                      <a:pt x="2735" y="18"/>
                    </a:cubicBezTo>
                    <a:cubicBezTo>
                      <a:pt x="2744" y="10"/>
                      <a:pt x="2735" y="18"/>
                      <a:pt x="2735" y="18"/>
                    </a:cubicBezTo>
                    <a:cubicBezTo>
                      <a:pt x="2735" y="18"/>
                      <a:pt x="2735" y="18"/>
                      <a:pt x="2735" y="18"/>
                    </a:cubicBezTo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FF99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06247" name="Text Box 7">
              <a:extLst>
                <a:ext uri="{FF2B5EF4-FFF2-40B4-BE49-F238E27FC236}">
                  <a16:creationId xmlns:a16="http://schemas.microsoft.com/office/drawing/2014/main" id="{E9115D7F-EDC6-5DD1-4C35-024F03C408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" y="3580"/>
              <a:ext cx="74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space F</a:t>
              </a:r>
            </a:p>
          </p:txBody>
        </p:sp>
      </p:grpSp>
      <p:sp>
        <p:nvSpPr>
          <p:cNvPr id="906249" name="Text Box 9">
            <a:extLst>
              <a:ext uri="{FF2B5EF4-FFF2-40B4-BE49-F238E27FC236}">
                <a16:creationId xmlns:a16="http://schemas.microsoft.com/office/drawing/2014/main" id="{25196FA7-5CBD-28A1-6B5B-70D29EF90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7088" y="5805488"/>
            <a:ext cx="14128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44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A@F</a:t>
            </a:r>
          </a:p>
        </p:txBody>
      </p:sp>
      <p:sp>
        <p:nvSpPr>
          <p:cNvPr id="906250" name="Freeform 10">
            <a:extLst>
              <a:ext uri="{FF2B5EF4-FFF2-40B4-BE49-F238E27FC236}">
                <a16:creationId xmlns:a16="http://schemas.microsoft.com/office/drawing/2014/main" id="{BB70B5D7-7C1C-AB08-D84F-1F03C4A11AFE}"/>
              </a:ext>
            </a:extLst>
          </p:cNvPr>
          <p:cNvSpPr>
            <a:spLocks/>
          </p:cNvSpPr>
          <p:nvPr/>
        </p:nvSpPr>
        <p:spPr bwMode="auto">
          <a:xfrm>
            <a:off x="2220913" y="4878388"/>
            <a:ext cx="2587625" cy="1079500"/>
          </a:xfrm>
          <a:custGeom>
            <a:avLst/>
            <a:gdLst>
              <a:gd name="T0" fmla="*/ 0 w 1630"/>
              <a:gd name="T1" fmla="*/ 0 h 680"/>
              <a:gd name="T2" fmla="*/ 2147483646 w 1630"/>
              <a:gd name="T3" fmla="*/ 2147483646 h 680"/>
              <a:gd name="T4" fmla="*/ 2147483646 w 1630"/>
              <a:gd name="T5" fmla="*/ 2147483646 h 680"/>
              <a:gd name="T6" fmla="*/ 2147483646 w 1630"/>
              <a:gd name="T7" fmla="*/ 2147483646 h 680"/>
              <a:gd name="T8" fmla="*/ 2147483646 w 1630"/>
              <a:gd name="T9" fmla="*/ 2147483646 h 6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0"/>
              <a:gd name="T16" fmla="*/ 0 h 680"/>
              <a:gd name="T17" fmla="*/ 1630 w 1630"/>
              <a:gd name="T18" fmla="*/ 680 h 6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0" h="680">
                <a:moveTo>
                  <a:pt x="0" y="0"/>
                </a:moveTo>
                <a:cubicBezTo>
                  <a:pt x="137" y="90"/>
                  <a:pt x="688" y="495"/>
                  <a:pt x="820" y="540"/>
                </a:cubicBezTo>
                <a:cubicBezTo>
                  <a:pt x="952" y="585"/>
                  <a:pt x="727" y="275"/>
                  <a:pt x="790" y="270"/>
                </a:cubicBezTo>
                <a:cubicBezTo>
                  <a:pt x="853" y="265"/>
                  <a:pt x="1060" y="442"/>
                  <a:pt x="1200" y="510"/>
                </a:cubicBezTo>
                <a:cubicBezTo>
                  <a:pt x="1340" y="578"/>
                  <a:pt x="1540" y="645"/>
                  <a:pt x="1630" y="68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6251" name="Freeform 11">
            <a:extLst>
              <a:ext uri="{FF2B5EF4-FFF2-40B4-BE49-F238E27FC236}">
                <a16:creationId xmlns:a16="http://schemas.microsoft.com/office/drawing/2014/main" id="{576AD87C-F47E-25AC-5D00-2C5920FC9B7E}"/>
              </a:ext>
            </a:extLst>
          </p:cNvPr>
          <p:cNvSpPr>
            <a:spLocks/>
          </p:cNvSpPr>
          <p:nvPr/>
        </p:nvSpPr>
        <p:spPr bwMode="auto">
          <a:xfrm>
            <a:off x="6062663" y="4656138"/>
            <a:ext cx="1635125" cy="1270000"/>
          </a:xfrm>
          <a:custGeom>
            <a:avLst/>
            <a:gdLst>
              <a:gd name="T0" fmla="*/ 2147483646 w 1030"/>
              <a:gd name="T1" fmla="*/ 0 h 800"/>
              <a:gd name="T2" fmla="*/ 2147483646 w 1030"/>
              <a:gd name="T3" fmla="*/ 2147483646 h 800"/>
              <a:gd name="T4" fmla="*/ 2147483646 w 1030"/>
              <a:gd name="T5" fmla="*/ 2147483646 h 800"/>
              <a:gd name="T6" fmla="*/ 2147483646 w 1030"/>
              <a:gd name="T7" fmla="*/ 2147483646 h 800"/>
              <a:gd name="T8" fmla="*/ 0 w 1030"/>
              <a:gd name="T9" fmla="*/ 2147483646 h 8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30"/>
              <a:gd name="T16" fmla="*/ 0 h 800"/>
              <a:gd name="T17" fmla="*/ 1030 w 1030"/>
              <a:gd name="T18" fmla="*/ 800 h 8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30" h="800">
                <a:moveTo>
                  <a:pt x="1030" y="0"/>
                </a:moveTo>
                <a:cubicBezTo>
                  <a:pt x="918" y="68"/>
                  <a:pt x="413" y="340"/>
                  <a:pt x="360" y="410"/>
                </a:cubicBezTo>
                <a:cubicBezTo>
                  <a:pt x="307" y="480"/>
                  <a:pt x="698" y="388"/>
                  <a:pt x="710" y="420"/>
                </a:cubicBezTo>
                <a:cubicBezTo>
                  <a:pt x="722" y="452"/>
                  <a:pt x="548" y="537"/>
                  <a:pt x="430" y="600"/>
                </a:cubicBezTo>
                <a:cubicBezTo>
                  <a:pt x="312" y="663"/>
                  <a:pt x="90" y="758"/>
                  <a:pt x="0" y="80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33">
            <a:extLst>
              <a:ext uri="{FF2B5EF4-FFF2-40B4-BE49-F238E27FC236}">
                <a16:creationId xmlns:a16="http://schemas.microsoft.com/office/drawing/2014/main" id="{CA3DC745-C43E-FC67-75CE-83E94F0B5C6C}"/>
              </a:ext>
            </a:extLst>
          </p:cNvPr>
          <p:cNvGrpSpPr>
            <a:grpSpLocks/>
          </p:cNvGrpSpPr>
          <p:nvPr/>
        </p:nvGrpSpPr>
        <p:grpSpPr bwMode="auto">
          <a:xfrm>
            <a:off x="2317750" y="2562225"/>
            <a:ext cx="5937250" cy="2227263"/>
            <a:chOff x="1460" y="1614"/>
            <a:chExt cx="3740" cy="1403"/>
          </a:xfrm>
        </p:grpSpPr>
        <p:sp>
          <p:nvSpPr>
            <p:cNvPr id="30738" name="Freeform 8">
              <a:extLst>
                <a:ext uri="{FF2B5EF4-FFF2-40B4-BE49-F238E27FC236}">
                  <a16:creationId xmlns:a16="http://schemas.microsoft.com/office/drawing/2014/main" id="{9A09EDD9-6699-2D73-F85E-D7FEF815C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" y="1614"/>
              <a:ext cx="3740" cy="1403"/>
            </a:xfrm>
            <a:custGeom>
              <a:avLst/>
              <a:gdLst>
                <a:gd name="T0" fmla="*/ 139 w 3740"/>
                <a:gd name="T1" fmla="*/ 0 h 1403"/>
                <a:gd name="T2" fmla="*/ 2706 w 3740"/>
                <a:gd name="T3" fmla="*/ 107 h 1403"/>
                <a:gd name="T4" fmla="*/ 2608 w 3740"/>
                <a:gd name="T5" fmla="*/ 319 h 1403"/>
                <a:gd name="T6" fmla="*/ 2716 w 3740"/>
                <a:gd name="T7" fmla="*/ 475 h 1403"/>
                <a:gd name="T8" fmla="*/ 2831 w 3740"/>
                <a:gd name="T9" fmla="*/ 536 h 1403"/>
                <a:gd name="T10" fmla="*/ 3103 w 3740"/>
                <a:gd name="T11" fmla="*/ 590 h 1403"/>
                <a:gd name="T12" fmla="*/ 3374 w 3740"/>
                <a:gd name="T13" fmla="*/ 685 h 1403"/>
                <a:gd name="T14" fmla="*/ 3564 w 3740"/>
                <a:gd name="T15" fmla="*/ 773 h 1403"/>
                <a:gd name="T16" fmla="*/ 3740 w 3740"/>
                <a:gd name="T17" fmla="*/ 915 h 1403"/>
                <a:gd name="T18" fmla="*/ 960 w 3740"/>
                <a:gd name="T19" fmla="*/ 1403 h 1403"/>
                <a:gd name="T20" fmla="*/ 0 w 3740"/>
                <a:gd name="T21" fmla="*/ 610 h 1403"/>
                <a:gd name="T22" fmla="*/ 139 w 3740"/>
                <a:gd name="T23" fmla="*/ 0 h 140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40"/>
                <a:gd name="T37" fmla="*/ 0 h 1403"/>
                <a:gd name="T38" fmla="*/ 3740 w 3740"/>
                <a:gd name="T39" fmla="*/ 1403 h 140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40" h="1403">
                  <a:moveTo>
                    <a:pt x="139" y="0"/>
                  </a:moveTo>
                  <a:lnTo>
                    <a:pt x="2706" y="107"/>
                  </a:lnTo>
                  <a:lnTo>
                    <a:pt x="2608" y="319"/>
                  </a:lnTo>
                  <a:lnTo>
                    <a:pt x="2716" y="475"/>
                  </a:lnTo>
                  <a:lnTo>
                    <a:pt x="2831" y="536"/>
                  </a:lnTo>
                  <a:lnTo>
                    <a:pt x="3103" y="590"/>
                  </a:lnTo>
                  <a:lnTo>
                    <a:pt x="3374" y="685"/>
                  </a:lnTo>
                  <a:lnTo>
                    <a:pt x="3564" y="773"/>
                  </a:lnTo>
                  <a:lnTo>
                    <a:pt x="3740" y="915"/>
                  </a:lnTo>
                  <a:lnTo>
                    <a:pt x="960" y="1403"/>
                  </a:lnTo>
                  <a:lnTo>
                    <a:pt x="0" y="610"/>
                  </a:lnTo>
                  <a:lnTo>
                    <a:pt x="13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alpha val="54999"/>
                  </a:schemeClr>
                </a:gs>
                <a:gs pos="100000">
                  <a:schemeClr val="accent2">
                    <a:alpha val="39998"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0739" name="Group 30">
              <a:extLst>
                <a:ext uri="{FF2B5EF4-FFF2-40B4-BE49-F238E27FC236}">
                  <a16:creationId xmlns:a16="http://schemas.microsoft.com/office/drawing/2014/main" id="{26D7B409-A612-064C-8074-B4CA0B2B5E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60" y="1638"/>
              <a:ext cx="1390" cy="433"/>
              <a:chOff x="2260" y="1638"/>
              <a:chExt cx="1390" cy="433"/>
            </a:xfrm>
          </p:grpSpPr>
          <p:sp>
            <p:nvSpPr>
              <p:cNvPr id="30740" name="AutoShape 13">
                <a:extLst>
                  <a:ext uri="{FF2B5EF4-FFF2-40B4-BE49-F238E27FC236}">
                    <a16:creationId xmlns:a16="http://schemas.microsoft.com/office/drawing/2014/main" id="{84BC4869-B40D-B5C8-354D-9A361AED46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0" y="1911"/>
                <a:ext cx="1390" cy="160"/>
              </a:xfrm>
              <a:prstGeom prst="notchedRightArrow">
                <a:avLst>
                  <a:gd name="adj1" fmla="val 50000"/>
                  <a:gd name="adj2" fmla="val 217188"/>
                </a:avLst>
              </a:prstGeom>
              <a:gradFill rotWithShape="0">
                <a:gsLst>
                  <a:gs pos="0">
                    <a:schemeClr val="accent2"/>
                  </a:gs>
                  <a:gs pos="100000">
                    <a:srgbClr val="FF00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06254" name="Text Box 14">
                <a:extLst>
                  <a:ext uri="{FF2B5EF4-FFF2-40B4-BE49-F238E27FC236}">
                    <a16:creationId xmlns:a16="http://schemas.microsoft.com/office/drawing/2014/main" id="{4A92353D-6161-3A1C-5009-DBE661FECF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64" y="1638"/>
                <a:ext cx="18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24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  <a:ea typeface="+mn-ea"/>
                  </a:rPr>
                  <a:t>f</a:t>
                </a:r>
              </a:p>
            </p:txBody>
          </p:sp>
        </p:grpSp>
      </p:grpSp>
      <p:grpSp>
        <p:nvGrpSpPr>
          <p:cNvPr id="6" name="Group 15">
            <a:extLst>
              <a:ext uri="{FF2B5EF4-FFF2-40B4-BE49-F238E27FC236}">
                <a16:creationId xmlns:a16="http://schemas.microsoft.com/office/drawing/2014/main" id="{A8AE3B76-7932-8681-5FD1-32FC71A424A2}"/>
              </a:ext>
            </a:extLst>
          </p:cNvPr>
          <p:cNvGrpSpPr>
            <a:grpSpLocks/>
          </p:cNvGrpSpPr>
          <p:nvPr/>
        </p:nvGrpSpPr>
        <p:grpSpPr bwMode="auto">
          <a:xfrm>
            <a:off x="801688" y="2560638"/>
            <a:ext cx="3054350" cy="2379662"/>
            <a:chOff x="416" y="1260"/>
            <a:chExt cx="1924" cy="1499"/>
          </a:xfrm>
        </p:grpSpPr>
        <p:sp>
          <p:nvSpPr>
            <p:cNvPr id="30736" name="AutoShape 16">
              <a:extLst>
                <a:ext uri="{FF2B5EF4-FFF2-40B4-BE49-F238E27FC236}">
                  <a16:creationId xmlns:a16="http://schemas.microsoft.com/office/drawing/2014/main" id="{343C1AD2-34F2-34F4-154E-E46305473C3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80" y="1260"/>
              <a:ext cx="1560" cy="1430"/>
            </a:xfrm>
            <a:prstGeom prst="parallelogram">
              <a:avLst>
                <a:gd name="adj" fmla="val 49646"/>
              </a:avLst>
            </a:prstGeom>
            <a:gradFill rotWithShape="0">
              <a:gsLst>
                <a:gs pos="0">
                  <a:srgbClr val="FFFF00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06257" name="Text Box 17">
              <a:extLst>
                <a:ext uri="{FF2B5EF4-FFF2-40B4-BE49-F238E27FC236}">
                  <a16:creationId xmlns:a16="http://schemas.microsoft.com/office/drawing/2014/main" id="{83F4FEB2-76C4-92C4-B5E6-869A17D933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" y="2471"/>
              <a:ext cx="104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9pPr>
            </a:lstStyle>
            <a:p>
              <a:pPr>
                <a:defRPr/>
              </a:pPr>
              <a:r>
                <a:rPr lang="de-DE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</a:rPr>
                <a:t>„address“ A</a:t>
              </a:r>
            </a:p>
          </p:txBody>
        </p:sp>
      </p:grpSp>
      <p:grpSp>
        <p:nvGrpSpPr>
          <p:cNvPr id="7" name="Group 29">
            <a:extLst>
              <a:ext uri="{FF2B5EF4-FFF2-40B4-BE49-F238E27FC236}">
                <a16:creationId xmlns:a16="http://schemas.microsoft.com/office/drawing/2014/main" id="{324CF3AC-7497-616F-08D5-0096CA738C29}"/>
              </a:ext>
            </a:extLst>
          </p:cNvPr>
          <p:cNvGrpSpPr>
            <a:grpSpLocks/>
          </p:cNvGrpSpPr>
          <p:nvPr/>
        </p:nvGrpSpPr>
        <p:grpSpPr bwMode="auto">
          <a:xfrm>
            <a:off x="1603375" y="396875"/>
            <a:ext cx="3054350" cy="1274763"/>
            <a:chOff x="1010" y="250"/>
            <a:chExt cx="1924" cy="803"/>
          </a:xfrm>
        </p:grpSpPr>
        <p:sp>
          <p:nvSpPr>
            <p:cNvPr id="30734" name="AutoShape 19">
              <a:extLst>
                <a:ext uri="{FF2B5EF4-FFF2-40B4-BE49-F238E27FC236}">
                  <a16:creationId xmlns:a16="http://schemas.microsoft.com/office/drawing/2014/main" id="{AB7DE2FF-3273-A02C-C12D-3DEF5F9442E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374" y="250"/>
              <a:ext cx="1560" cy="609"/>
            </a:xfrm>
            <a:prstGeom prst="parallelogram">
              <a:avLst>
                <a:gd name="adj" fmla="val 116575"/>
              </a:avLst>
            </a:prstGeom>
            <a:gradFill rotWithShape="0">
              <a:gsLst>
                <a:gs pos="0">
                  <a:srgbClr val="FFAE07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06260" name="Text Box 20">
              <a:extLst>
                <a:ext uri="{FF2B5EF4-FFF2-40B4-BE49-F238E27FC236}">
                  <a16:creationId xmlns:a16="http://schemas.microsoft.com/office/drawing/2014/main" id="{74C9BDD2-4572-F659-1B85-1E28A73C9F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0" y="765"/>
              <a:ext cx="10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9pPr>
            </a:lstStyle>
            <a:p>
              <a:pPr>
                <a:defRPr/>
              </a:pPr>
              <a:r>
                <a:rPr lang="de-DE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</a:rPr>
                <a:t>„address“ B</a:t>
              </a:r>
            </a:p>
          </p:txBody>
        </p:sp>
      </p:grpSp>
      <p:grpSp>
        <p:nvGrpSpPr>
          <p:cNvPr id="8" name="Group 31">
            <a:extLst>
              <a:ext uri="{FF2B5EF4-FFF2-40B4-BE49-F238E27FC236}">
                <a16:creationId xmlns:a16="http://schemas.microsoft.com/office/drawing/2014/main" id="{1D50F104-7621-4164-13FB-C72258509609}"/>
              </a:ext>
            </a:extLst>
          </p:cNvPr>
          <p:cNvGrpSpPr>
            <a:grpSpLocks/>
          </p:cNvGrpSpPr>
          <p:nvPr/>
        </p:nvGrpSpPr>
        <p:grpSpPr bwMode="auto">
          <a:xfrm>
            <a:off x="1214438" y="1638300"/>
            <a:ext cx="2265362" cy="2840038"/>
            <a:chOff x="765" y="1032"/>
            <a:chExt cx="1427" cy="1789"/>
          </a:xfrm>
        </p:grpSpPr>
        <p:sp>
          <p:nvSpPr>
            <p:cNvPr id="30732" name="Line 25">
              <a:extLst>
                <a:ext uri="{FF2B5EF4-FFF2-40B4-BE49-F238E27FC236}">
                  <a16:creationId xmlns:a16="http://schemas.microsoft.com/office/drawing/2014/main" id="{2914A9FB-FD04-934F-3CBB-F360206E22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72" y="1032"/>
              <a:ext cx="439" cy="178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6266" name="Text Box 26">
              <a:extLst>
                <a:ext uri="{FF2B5EF4-FFF2-40B4-BE49-F238E27FC236}">
                  <a16:creationId xmlns:a16="http://schemas.microsoft.com/office/drawing/2014/main" id="{7BFB9830-D3A3-739E-B825-1F5A79BD61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" y="1289"/>
              <a:ext cx="1427" cy="288"/>
            </a:xfrm>
            <a:prstGeom prst="rect">
              <a:avLst/>
            </a:prstGeom>
            <a:solidFill>
              <a:schemeClr val="hlink">
                <a:alpha val="49001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address change g</a:t>
              </a:r>
            </a:p>
          </p:txBody>
        </p:sp>
      </p:grpSp>
      <p:grpSp>
        <p:nvGrpSpPr>
          <p:cNvPr id="9" name="Group 32">
            <a:extLst>
              <a:ext uri="{FF2B5EF4-FFF2-40B4-BE49-F238E27FC236}">
                <a16:creationId xmlns:a16="http://schemas.microsoft.com/office/drawing/2014/main" id="{B4C4DF96-BFA0-85A9-63AF-7E9F7137AC5A}"/>
              </a:ext>
            </a:extLst>
          </p:cNvPr>
          <p:cNvGrpSpPr>
            <a:grpSpLocks/>
          </p:cNvGrpSpPr>
          <p:nvPr/>
        </p:nvGrpSpPr>
        <p:grpSpPr bwMode="auto">
          <a:xfrm>
            <a:off x="4679950" y="1123950"/>
            <a:ext cx="2206625" cy="706438"/>
            <a:chOff x="2948" y="708"/>
            <a:chExt cx="1390" cy="445"/>
          </a:xfrm>
        </p:grpSpPr>
        <p:sp>
          <p:nvSpPr>
            <p:cNvPr id="30730" name="AutoShape 22">
              <a:extLst>
                <a:ext uri="{FF2B5EF4-FFF2-40B4-BE49-F238E27FC236}">
                  <a16:creationId xmlns:a16="http://schemas.microsoft.com/office/drawing/2014/main" id="{8971A753-99DF-F4EF-9783-F729BB316E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51502">
              <a:off x="2948" y="993"/>
              <a:ext cx="1390" cy="160"/>
            </a:xfrm>
            <a:prstGeom prst="notchedRightArrow">
              <a:avLst>
                <a:gd name="adj1" fmla="val 50000"/>
                <a:gd name="adj2" fmla="val 217188"/>
              </a:avLst>
            </a:prstGeom>
            <a:gradFill rotWithShape="0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06267" name="Text Box 27">
              <a:extLst>
                <a:ext uri="{FF2B5EF4-FFF2-40B4-BE49-F238E27FC236}">
                  <a16:creationId xmlns:a16="http://schemas.microsoft.com/office/drawing/2014/main" id="{61604082-150A-6098-052E-ACE83A9A7F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3" y="708"/>
              <a:ext cx="46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charset="2"/>
                  <a:ea typeface="ＭＳ Ｐゴシック" charset="-128"/>
                </a:defRPr>
              </a:lvl9pPr>
            </a:lstStyle>
            <a:p>
              <a:pPr>
                <a:defRPr/>
              </a:pPr>
              <a:r>
                <a:rPr lang="de-DE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</a:rPr>
                <a:t>f ∘ g</a:t>
              </a:r>
              <a:endParaRPr lang="de-DE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06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06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06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06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06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06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06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06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06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06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06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06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6249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DB34D152-D87B-3E26-F39B-534359AC7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1775" y="565150"/>
            <a:ext cx="8167688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ct val="50000"/>
              </a:spcBef>
              <a:defRPr/>
            </a:pPr>
            <a:r>
              <a:rPr lang="de-DE" alt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Hierarchy</a:t>
            </a:r>
            <a:r>
              <a:rPr lang="de-DE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forms</a:t>
            </a:r>
            <a:r>
              <a:rPr lang="de-DE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</a:t>
            </a:r>
            <a:r>
              <a:rPr lang="de-DE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r>
              <a:rPr lang="de-DE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</a:t>
            </a:r>
          </a:p>
          <a:p>
            <a:pPr marL="0" indent="0"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So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have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same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compound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form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types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limit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colimit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and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powerset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.</a:t>
            </a:r>
          </a:p>
          <a:p>
            <a:pPr marL="0" indent="0"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But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simple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gestural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forms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are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all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defined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spatial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digraphs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X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topological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spaces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X.</a:t>
            </a:r>
          </a:p>
          <a:p>
            <a:pPr marL="0" indent="0">
              <a:spcBef>
                <a:spcPct val="50000"/>
              </a:spcBef>
              <a:defRPr/>
            </a:pP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 marL="0" indent="0"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Limit    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Colimit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   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Powerset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   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compound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forms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 marL="0" indent="0">
              <a:spcBef>
                <a:spcPct val="50000"/>
              </a:spcBef>
              <a:defRPr/>
            </a:pP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 marL="0" indent="0"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            Simple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            simple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gestural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forms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 marL="0" indent="0" algn="ctr">
              <a:spcBef>
                <a:spcPct val="50000"/>
              </a:spcBef>
              <a:defRPr/>
            </a:pP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  <p:sp>
        <p:nvSpPr>
          <p:cNvPr id="5" name="Text Box 52">
            <a:extLst>
              <a:ext uri="{FF2B5EF4-FFF2-40B4-BE49-F238E27FC236}">
                <a16:creationId xmlns:a16="http://schemas.microsoft.com/office/drawing/2014/main" id="{740BFA87-EFB0-1DD2-782E-8F898D307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0" y="2667000"/>
            <a:ext cx="4079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</a:t>
            </a:r>
          </a:p>
        </p:txBody>
      </p:sp>
      <p:cxnSp>
        <p:nvCxnSpPr>
          <p:cNvPr id="60419" name="Straight Arrow Connector 5">
            <a:extLst>
              <a:ext uri="{FF2B5EF4-FFF2-40B4-BE49-F238E27FC236}">
                <a16:creationId xmlns:a16="http://schemas.microsoft.com/office/drawing/2014/main" id="{3BECBFC0-4EC2-18A9-87D5-D096D442151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12988" y="4456113"/>
            <a:ext cx="1628775" cy="7985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0420" name="Straight Arrow Connector 7">
            <a:extLst>
              <a:ext uri="{FF2B5EF4-FFF2-40B4-BE49-F238E27FC236}">
                <a16:creationId xmlns:a16="http://schemas.microsoft.com/office/drawing/2014/main" id="{EF21196D-CA29-886A-2C2E-B71EA8BC6CBE}"/>
              </a:ext>
            </a:extLst>
          </p:cNvPr>
          <p:cNvCxnSpPr>
            <a:cxnSpLocks/>
          </p:cNvCxnSpPr>
          <p:nvPr/>
        </p:nvCxnSpPr>
        <p:spPr bwMode="auto">
          <a:xfrm>
            <a:off x="3605213" y="4456113"/>
            <a:ext cx="482600" cy="7985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0421" name="Straight Arrow Connector 10">
            <a:extLst>
              <a:ext uri="{FF2B5EF4-FFF2-40B4-BE49-F238E27FC236}">
                <a16:creationId xmlns:a16="http://schemas.microsoft.com/office/drawing/2014/main" id="{718AA751-0F00-8AAD-ABE4-AD840D4DD8DC}"/>
              </a:ext>
            </a:extLst>
          </p:cNvPr>
          <p:cNvCxnSpPr>
            <a:cxnSpLocks/>
          </p:cNvCxnSpPr>
          <p:nvPr/>
        </p:nvCxnSpPr>
        <p:spPr bwMode="auto">
          <a:xfrm flipH="1">
            <a:off x="4214813" y="4456113"/>
            <a:ext cx="903287" cy="7985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31A660A-0722-7707-7FB6-2728E821BF83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4456113"/>
            <a:ext cx="8985250" cy="2141537"/>
            <a:chOff x="830317" y="4456386"/>
            <a:chExt cx="8985601" cy="214181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DB499E-E36C-DE5A-ED1A-83086F46140D}"/>
                </a:ext>
              </a:extLst>
            </p:cNvPr>
            <p:cNvSpPr txBox="1"/>
            <p:nvPr/>
          </p:nvSpPr>
          <p:spPr>
            <a:xfrm>
              <a:off x="830317" y="6074979"/>
              <a:ext cx="8985601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>
                    <a:outerShdw blurRad="50800" dist="38100" dir="2700000" algn="tl" rotWithShape="0">
                      <a:srgbClr val="FFFFFF"/>
                    </a:outerShdw>
                  </a:effectLst>
                </a:rPr>
                <a:t>Simple Composition			Simple module forms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D7915C2-1F45-6632-4F16-5548801EA77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295472" y="4456386"/>
              <a:ext cx="860459" cy="161787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3802881-E70F-E0CA-FEA7-ADADEACE540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44703" y="4456386"/>
              <a:ext cx="1993978" cy="161787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802A722-4729-3797-48C9-19C0B27148D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725702" y="4456386"/>
              <a:ext cx="3225926" cy="161787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506" name="Text Box 2">
            <a:extLst>
              <a:ext uri="{FF2B5EF4-FFF2-40B4-BE49-F238E27FC236}">
                <a16:creationId xmlns:a16="http://schemas.microsoft.com/office/drawing/2014/main" id="{BE78130A-A34D-426F-5E99-361083B4C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870" y="120402"/>
            <a:ext cx="7937362" cy="66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Table </a:t>
            </a:r>
            <a:r>
              <a:rPr lang="de-DE" alt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Contents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General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Principles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Concept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Architectures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Formalism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Denotators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Simple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Compound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Implementation on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Rubato Software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IRCAM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crisis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General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Addresses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Hyergestures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Hypercompositions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Escher Theorems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Music Theory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Compositions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8523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5874" name="Picture 2" descr="hand.jpg                                                       00016489Extra                          BEB0A3A9:">
            <a:extLst>
              <a:ext uri="{FF2B5EF4-FFF2-40B4-BE49-F238E27FC236}">
                <a16:creationId xmlns:a16="http://schemas.microsoft.com/office/drawing/2014/main" id="{49855EF7-2EB7-2794-438B-DE4785BDC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5" y="419100"/>
            <a:ext cx="376237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3B904F8C-9436-1DD8-A284-889C06341581}"/>
              </a:ext>
            </a:extLst>
          </p:cNvPr>
          <p:cNvGrpSpPr>
            <a:grpSpLocks/>
          </p:cNvGrpSpPr>
          <p:nvPr/>
        </p:nvGrpSpPr>
        <p:grpSpPr bwMode="auto">
          <a:xfrm>
            <a:off x="3271838" y="4068763"/>
            <a:ext cx="1147762" cy="1876425"/>
            <a:chOff x="3216" y="2613"/>
            <a:chExt cx="723" cy="1182"/>
          </a:xfrm>
        </p:grpSpPr>
        <p:grpSp>
          <p:nvGrpSpPr>
            <p:cNvPr id="11295" name="Group 4">
              <a:extLst>
                <a:ext uri="{FF2B5EF4-FFF2-40B4-BE49-F238E27FC236}">
                  <a16:creationId xmlns:a16="http://schemas.microsoft.com/office/drawing/2014/main" id="{CECD8C1F-8674-CE68-103B-5BD13315C0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2613"/>
              <a:ext cx="237" cy="1182"/>
              <a:chOff x="3216" y="2613"/>
              <a:chExt cx="237" cy="1182"/>
            </a:xfrm>
          </p:grpSpPr>
          <p:sp>
            <p:nvSpPr>
              <p:cNvPr id="11298" name="Oval 5">
                <a:extLst>
                  <a:ext uri="{FF2B5EF4-FFF2-40B4-BE49-F238E27FC236}">
                    <a16:creationId xmlns:a16="http://schemas.microsoft.com/office/drawing/2014/main" id="{0F2FABD8-ED3C-17C3-8A02-F2E9EDCD96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7" y="2861"/>
                <a:ext cx="57" cy="5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299" name="Oval 6">
                <a:extLst>
                  <a:ext uri="{FF2B5EF4-FFF2-40B4-BE49-F238E27FC236}">
                    <a16:creationId xmlns:a16="http://schemas.microsoft.com/office/drawing/2014/main" id="{01B7B668-2BDA-5F62-5FDB-6E1A11B44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7" y="3455"/>
                <a:ext cx="57" cy="5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00" name="Oval 7">
                <a:extLst>
                  <a:ext uri="{FF2B5EF4-FFF2-40B4-BE49-F238E27FC236}">
                    <a16:creationId xmlns:a16="http://schemas.microsoft.com/office/drawing/2014/main" id="{71B4968C-A1B1-D63E-7360-6674A6F5C0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7" y="3189"/>
                <a:ext cx="57" cy="5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01" name="Oval 8">
                <a:extLst>
                  <a:ext uri="{FF2B5EF4-FFF2-40B4-BE49-F238E27FC236}">
                    <a16:creationId xmlns:a16="http://schemas.microsoft.com/office/drawing/2014/main" id="{35C99A09-50AF-D521-A840-EF8FAF644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7" y="2613"/>
                <a:ext cx="57" cy="5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02" name="Line 9">
                <a:extLst>
                  <a:ext uri="{FF2B5EF4-FFF2-40B4-BE49-F238E27FC236}">
                    <a16:creationId xmlns:a16="http://schemas.microsoft.com/office/drawing/2014/main" id="{1CBBFFC9-2DCB-C458-4C59-C4F4452B86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5" y="2700"/>
                <a:ext cx="0" cy="1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03" name="Line 10">
                <a:extLst>
                  <a:ext uri="{FF2B5EF4-FFF2-40B4-BE49-F238E27FC236}">
                    <a16:creationId xmlns:a16="http://schemas.microsoft.com/office/drawing/2014/main" id="{59ED81B9-95F8-28CA-3D49-EFD3773C9A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5" y="3284"/>
                <a:ext cx="0" cy="1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04" name="Line 11">
                <a:extLst>
                  <a:ext uri="{FF2B5EF4-FFF2-40B4-BE49-F238E27FC236}">
                    <a16:creationId xmlns:a16="http://schemas.microsoft.com/office/drawing/2014/main" id="{067B0E51-87E2-191A-8910-1DA3F008F0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0" y="2943"/>
                <a:ext cx="0" cy="2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5884" name="Text Box 12">
                <a:extLst>
                  <a:ext uri="{FF2B5EF4-FFF2-40B4-BE49-F238E27FC236}">
                    <a16:creationId xmlns:a16="http://schemas.microsoft.com/office/drawing/2014/main" id="{FD513224-1797-F1C2-9CB7-B41CDC607D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6" y="3504"/>
                <a:ext cx="23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DE" altLang="en-US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  <a:sym typeface="Symbol" pitchFamily="2" charset="2"/>
                  </a:rPr>
                  <a:t>Γ</a:t>
                </a:r>
              </a:p>
            </p:txBody>
          </p:sp>
        </p:grpSp>
        <p:sp>
          <p:nvSpPr>
            <p:cNvPr id="11296" name="Line 13">
              <a:extLst>
                <a:ext uri="{FF2B5EF4-FFF2-40B4-BE49-F238E27FC236}">
                  <a16:creationId xmlns:a16="http://schemas.microsoft.com/office/drawing/2014/main" id="{59D87C10-6AC8-15AC-D6DE-5A8388B339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7" y="3071"/>
              <a:ext cx="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5886" name="Rectangle 14">
              <a:extLst>
                <a:ext uri="{FF2B5EF4-FFF2-40B4-BE49-F238E27FC236}">
                  <a16:creationId xmlns:a16="http://schemas.microsoft.com/office/drawing/2014/main" id="{5BE74981-DB9E-1741-F17E-5A8F089D76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4" y="3018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-65" charset="0"/>
                  <a:ea typeface="+mn-ea"/>
                  <a:sym typeface="Symbol" pitchFamily="-65" charset="2"/>
                </a:rPr>
                <a:t>p</a:t>
              </a:r>
            </a:p>
          </p:txBody>
        </p:sp>
      </p:grpSp>
      <p:sp>
        <p:nvSpPr>
          <p:cNvPr id="975887" name="Freeform 15">
            <a:extLst>
              <a:ext uri="{FF2B5EF4-FFF2-40B4-BE49-F238E27FC236}">
                <a16:creationId xmlns:a16="http://schemas.microsoft.com/office/drawing/2014/main" id="{FC5FC110-388C-70E4-28B6-D7A219FAC315}"/>
              </a:ext>
            </a:extLst>
          </p:cNvPr>
          <p:cNvSpPr>
            <a:spLocks/>
          </p:cNvSpPr>
          <p:nvPr/>
        </p:nvSpPr>
        <p:spPr bwMode="auto">
          <a:xfrm>
            <a:off x="5994400" y="5106988"/>
            <a:ext cx="603250" cy="1587"/>
          </a:xfrm>
          <a:custGeom>
            <a:avLst/>
            <a:gdLst>
              <a:gd name="T0" fmla="*/ 0 w 380"/>
              <a:gd name="T1" fmla="*/ 2147483646 h 1"/>
              <a:gd name="T2" fmla="*/ 2147483646 w 380"/>
              <a:gd name="T3" fmla="*/ 0 h 1"/>
              <a:gd name="T4" fmla="*/ 0 60000 65536"/>
              <a:gd name="T5" fmla="*/ 0 60000 65536"/>
              <a:gd name="T6" fmla="*/ 0 w 380"/>
              <a:gd name="T7" fmla="*/ 0 h 1"/>
              <a:gd name="T8" fmla="*/ 380 w 380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0" h="1">
                <a:moveTo>
                  <a:pt x="0" y="1"/>
                </a:moveTo>
                <a:cubicBezTo>
                  <a:pt x="63" y="0"/>
                  <a:pt x="301" y="0"/>
                  <a:pt x="380" y="0"/>
                </a:cubicBezTo>
              </a:path>
            </a:pathLst>
          </a:custGeom>
          <a:noFill/>
          <a:ln w="9525">
            <a:solidFill>
              <a:srgbClr val="FF020B"/>
            </a:solidFill>
            <a:round/>
            <a:headEnd type="oval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5888" name="Freeform 16">
            <a:extLst>
              <a:ext uri="{FF2B5EF4-FFF2-40B4-BE49-F238E27FC236}">
                <a16:creationId xmlns:a16="http://schemas.microsoft.com/office/drawing/2014/main" id="{ABB582A7-5B9E-FB35-90E2-014D0C9C5D08}"/>
              </a:ext>
            </a:extLst>
          </p:cNvPr>
          <p:cNvSpPr>
            <a:spLocks/>
          </p:cNvSpPr>
          <p:nvPr/>
        </p:nvSpPr>
        <p:spPr bwMode="auto">
          <a:xfrm>
            <a:off x="5026025" y="4613275"/>
            <a:ext cx="947738" cy="495300"/>
          </a:xfrm>
          <a:custGeom>
            <a:avLst/>
            <a:gdLst>
              <a:gd name="T0" fmla="*/ 0 w 597"/>
              <a:gd name="T1" fmla="*/ 0 h 312"/>
              <a:gd name="T2" fmla="*/ 2147483646 w 597"/>
              <a:gd name="T3" fmla="*/ 2147483646 h 312"/>
              <a:gd name="T4" fmla="*/ 2147483646 w 597"/>
              <a:gd name="T5" fmla="*/ 2147483646 h 312"/>
              <a:gd name="T6" fmla="*/ 0 60000 65536"/>
              <a:gd name="T7" fmla="*/ 0 60000 65536"/>
              <a:gd name="T8" fmla="*/ 0 60000 65536"/>
              <a:gd name="T9" fmla="*/ 0 w 597"/>
              <a:gd name="T10" fmla="*/ 0 h 312"/>
              <a:gd name="T11" fmla="*/ 597 w 597"/>
              <a:gd name="T12" fmla="*/ 312 h 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7" h="312">
                <a:moveTo>
                  <a:pt x="0" y="0"/>
                </a:moveTo>
                <a:cubicBezTo>
                  <a:pt x="65" y="27"/>
                  <a:pt x="293" y="110"/>
                  <a:pt x="393" y="162"/>
                </a:cubicBezTo>
                <a:cubicBezTo>
                  <a:pt x="493" y="214"/>
                  <a:pt x="555" y="281"/>
                  <a:pt x="597" y="312"/>
                </a:cubicBezTo>
              </a:path>
            </a:pathLst>
          </a:custGeom>
          <a:noFill/>
          <a:ln w="9525">
            <a:solidFill>
              <a:srgbClr val="FF020B"/>
            </a:solidFill>
            <a:round/>
            <a:headEnd type="oval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EAAE6F8D-0F39-E11E-CA1C-D876C714AB94}"/>
              </a:ext>
            </a:extLst>
          </p:cNvPr>
          <p:cNvGrpSpPr>
            <a:grpSpLocks/>
          </p:cNvGrpSpPr>
          <p:nvPr/>
        </p:nvGrpSpPr>
        <p:grpSpPr bwMode="auto">
          <a:xfrm>
            <a:off x="6286500" y="4537075"/>
            <a:ext cx="342900" cy="581025"/>
            <a:chOff x="5031" y="2908"/>
            <a:chExt cx="216" cy="366"/>
          </a:xfrm>
        </p:grpSpPr>
        <p:sp>
          <p:nvSpPr>
            <p:cNvPr id="11293" name="Freeform 18">
              <a:extLst>
                <a:ext uri="{FF2B5EF4-FFF2-40B4-BE49-F238E27FC236}">
                  <a16:creationId xmlns:a16="http://schemas.microsoft.com/office/drawing/2014/main" id="{54EA1308-6DA8-5335-B5B6-643864975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1" y="2949"/>
              <a:ext cx="196" cy="325"/>
            </a:xfrm>
            <a:custGeom>
              <a:avLst/>
              <a:gdLst>
                <a:gd name="T0" fmla="*/ 196 w 196"/>
                <a:gd name="T1" fmla="*/ 187 h 332"/>
                <a:gd name="T2" fmla="*/ 47 w 196"/>
                <a:gd name="T3" fmla="*/ 100 h 332"/>
                <a:gd name="T4" fmla="*/ 0 w 196"/>
                <a:gd name="T5" fmla="*/ 0 h 332"/>
                <a:gd name="T6" fmla="*/ 0 60000 65536"/>
                <a:gd name="T7" fmla="*/ 0 60000 65536"/>
                <a:gd name="T8" fmla="*/ 0 60000 65536"/>
                <a:gd name="T9" fmla="*/ 0 w 196"/>
                <a:gd name="T10" fmla="*/ 0 h 332"/>
                <a:gd name="T11" fmla="*/ 196 w 196"/>
                <a:gd name="T12" fmla="*/ 332 h 3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6" h="332">
                  <a:moveTo>
                    <a:pt x="196" y="332"/>
                  </a:moveTo>
                  <a:cubicBezTo>
                    <a:pt x="171" y="306"/>
                    <a:pt x="80" y="231"/>
                    <a:pt x="47" y="176"/>
                  </a:cubicBezTo>
                  <a:cubicBezTo>
                    <a:pt x="14" y="121"/>
                    <a:pt x="10" y="37"/>
                    <a:pt x="0" y="0"/>
                  </a:cubicBezTo>
                </a:path>
              </a:pathLst>
            </a:custGeom>
            <a:noFill/>
            <a:ln w="9525">
              <a:solidFill>
                <a:srgbClr val="FF020B"/>
              </a:solidFill>
              <a:round/>
              <a:headEnd type="oval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4" name="Oval 19">
              <a:extLst>
                <a:ext uri="{FF2B5EF4-FFF2-40B4-BE49-F238E27FC236}">
                  <a16:creationId xmlns:a16="http://schemas.microsoft.com/office/drawing/2014/main" id="{CD8C6A92-50DE-5BA8-7041-AB52793B3F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" y="2908"/>
              <a:ext cx="60" cy="60"/>
            </a:xfrm>
            <a:prstGeom prst="ellipse">
              <a:avLst/>
            </a:prstGeom>
            <a:solidFill>
              <a:srgbClr val="FF0E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5" name="Group 20">
            <a:extLst>
              <a:ext uri="{FF2B5EF4-FFF2-40B4-BE49-F238E27FC236}">
                <a16:creationId xmlns:a16="http://schemas.microsoft.com/office/drawing/2014/main" id="{AAFB642F-B321-BA75-48FE-4CDBF90FCD6E}"/>
              </a:ext>
            </a:extLst>
          </p:cNvPr>
          <p:cNvGrpSpPr>
            <a:grpSpLocks/>
          </p:cNvGrpSpPr>
          <p:nvPr/>
        </p:nvGrpSpPr>
        <p:grpSpPr bwMode="auto">
          <a:xfrm>
            <a:off x="4241800" y="2540000"/>
            <a:ext cx="1562100" cy="1943100"/>
            <a:chOff x="3743" y="1465"/>
            <a:chExt cx="984" cy="1409"/>
          </a:xfrm>
        </p:grpSpPr>
        <p:sp>
          <p:nvSpPr>
            <p:cNvPr id="11291" name="Oval 21">
              <a:extLst>
                <a:ext uri="{FF2B5EF4-FFF2-40B4-BE49-F238E27FC236}">
                  <a16:creationId xmlns:a16="http://schemas.microsoft.com/office/drawing/2014/main" id="{A3BB4C46-AF4A-42B4-68AB-8BE887A70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3" y="1465"/>
              <a:ext cx="215" cy="217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92" name="Freeform 22">
              <a:extLst>
                <a:ext uri="{FF2B5EF4-FFF2-40B4-BE49-F238E27FC236}">
                  <a16:creationId xmlns:a16="http://schemas.microsoft.com/office/drawing/2014/main" id="{C79AE97E-9F2C-6A03-5E37-F75A21EF4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1573"/>
              <a:ext cx="775" cy="1301"/>
            </a:xfrm>
            <a:custGeom>
              <a:avLst/>
              <a:gdLst>
                <a:gd name="T0" fmla="*/ 0 w 775"/>
                <a:gd name="T1" fmla="*/ 0 h 1301"/>
                <a:gd name="T2" fmla="*/ 380 w 775"/>
                <a:gd name="T3" fmla="*/ 61 h 1301"/>
                <a:gd name="T4" fmla="*/ 707 w 775"/>
                <a:gd name="T5" fmla="*/ 258 h 1301"/>
                <a:gd name="T6" fmla="*/ 723 w 775"/>
                <a:gd name="T7" fmla="*/ 827 h 1301"/>
                <a:gd name="T8" fmla="*/ 397 w 775"/>
                <a:gd name="T9" fmla="*/ 1049 h 1301"/>
                <a:gd name="T10" fmla="*/ 300 w 775"/>
                <a:gd name="T11" fmla="*/ 1301 h 13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75"/>
                <a:gd name="T19" fmla="*/ 0 h 1301"/>
                <a:gd name="T20" fmla="*/ 775 w 775"/>
                <a:gd name="T21" fmla="*/ 1301 h 130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75" h="1301">
                  <a:moveTo>
                    <a:pt x="0" y="0"/>
                  </a:moveTo>
                  <a:cubicBezTo>
                    <a:pt x="64" y="10"/>
                    <a:pt x="262" y="18"/>
                    <a:pt x="380" y="61"/>
                  </a:cubicBezTo>
                  <a:cubicBezTo>
                    <a:pt x="498" y="104"/>
                    <a:pt x="650" y="130"/>
                    <a:pt x="707" y="258"/>
                  </a:cubicBezTo>
                  <a:cubicBezTo>
                    <a:pt x="764" y="386"/>
                    <a:pt x="775" y="695"/>
                    <a:pt x="723" y="827"/>
                  </a:cubicBezTo>
                  <a:cubicBezTo>
                    <a:pt x="671" y="959"/>
                    <a:pt x="467" y="970"/>
                    <a:pt x="397" y="1049"/>
                  </a:cubicBezTo>
                  <a:cubicBezTo>
                    <a:pt x="327" y="1128"/>
                    <a:pt x="370" y="1222"/>
                    <a:pt x="300" y="1301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75895" name="Freeform 23">
            <a:extLst>
              <a:ext uri="{FF2B5EF4-FFF2-40B4-BE49-F238E27FC236}">
                <a16:creationId xmlns:a16="http://schemas.microsoft.com/office/drawing/2014/main" id="{2C06F26F-1E62-57B0-97D9-6936ED41E342}"/>
              </a:ext>
            </a:extLst>
          </p:cNvPr>
          <p:cNvSpPr>
            <a:spLocks/>
          </p:cNvSpPr>
          <p:nvPr/>
        </p:nvSpPr>
        <p:spPr bwMode="auto">
          <a:xfrm>
            <a:off x="3332163" y="1822450"/>
            <a:ext cx="1212850" cy="947738"/>
          </a:xfrm>
          <a:custGeom>
            <a:avLst/>
            <a:gdLst>
              <a:gd name="T0" fmla="*/ 0 w 764"/>
              <a:gd name="T1" fmla="*/ 2147483646 h 597"/>
              <a:gd name="T2" fmla="*/ 2147483646 w 764"/>
              <a:gd name="T3" fmla="*/ 2147483646 h 597"/>
              <a:gd name="T4" fmla="*/ 2147483646 w 764"/>
              <a:gd name="T5" fmla="*/ 2147483646 h 597"/>
              <a:gd name="T6" fmla="*/ 2147483646 w 764"/>
              <a:gd name="T7" fmla="*/ 2147483646 h 597"/>
              <a:gd name="T8" fmla="*/ 2147483646 w 764"/>
              <a:gd name="T9" fmla="*/ 2147483646 h 597"/>
              <a:gd name="T10" fmla="*/ 2147483646 w 764"/>
              <a:gd name="T11" fmla="*/ 2147483646 h 597"/>
              <a:gd name="T12" fmla="*/ 2147483646 w 764"/>
              <a:gd name="T13" fmla="*/ 2147483646 h 597"/>
              <a:gd name="T14" fmla="*/ 2147483646 w 764"/>
              <a:gd name="T15" fmla="*/ 2147483646 h 597"/>
              <a:gd name="T16" fmla="*/ 2147483646 w 764"/>
              <a:gd name="T17" fmla="*/ 2147483646 h 597"/>
              <a:gd name="T18" fmla="*/ 2147483646 w 764"/>
              <a:gd name="T19" fmla="*/ 2147483646 h 597"/>
              <a:gd name="T20" fmla="*/ 2147483646 w 764"/>
              <a:gd name="T21" fmla="*/ 2147483646 h 597"/>
              <a:gd name="T22" fmla="*/ 2147483646 w 764"/>
              <a:gd name="T23" fmla="*/ 2147483646 h 597"/>
              <a:gd name="T24" fmla="*/ 2147483646 w 764"/>
              <a:gd name="T25" fmla="*/ 0 h 5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64"/>
              <a:gd name="T40" fmla="*/ 0 h 597"/>
              <a:gd name="T41" fmla="*/ 764 w 764"/>
              <a:gd name="T42" fmla="*/ 597 h 59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64" h="597">
                <a:moveTo>
                  <a:pt x="0" y="100"/>
                </a:moveTo>
                <a:lnTo>
                  <a:pt x="264" y="232"/>
                </a:lnTo>
                <a:lnTo>
                  <a:pt x="424" y="384"/>
                </a:lnTo>
                <a:lnTo>
                  <a:pt x="539" y="510"/>
                </a:lnTo>
                <a:lnTo>
                  <a:pt x="640" y="578"/>
                </a:lnTo>
                <a:cubicBezTo>
                  <a:pt x="669" y="573"/>
                  <a:pt x="695" y="597"/>
                  <a:pt x="716" y="588"/>
                </a:cubicBezTo>
                <a:lnTo>
                  <a:pt x="764" y="524"/>
                </a:lnTo>
                <a:lnTo>
                  <a:pt x="676" y="436"/>
                </a:lnTo>
                <a:lnTo>
                  <a:pt x="592" y="320"/>
                </a:lnTo>
                <a:lnTo>
                  <a:pt x="493" y="231"/>
                </a:lnTo>
                <a:cubicBezTo>
                  <a:pt x="467" y="202"/>
                  <a:pt x="456" y="171"/>
                  <a:pt x="436" y="148"/>
                </a:cubicBezTo>
                <a:cubicBezTo>
                  <a:pt x="386" y="105"/>
                  <a:pt x="412" y="118"/>
                  <a:pt x="372" y="92"/>
                </a:cubicBezTo>
                <a:lnTo>
                  <a:pt x="204" y="0"/>
                </a:lnTo>
              </a:path>
            </a:pathLst>
          </a:custGeom>
          <a:solidFill>
            <a:srgbClr val="5650CC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24">
            <a:extLst>
              <a:ext uri="{FF2B5EF4-FFF2-40B4-BE49-F238E27FC236}">
                <a16:creationId xmlns:a16="http://schemas.microsoft.com/office/drawing/2014/main" id="{324498BA-57D7-DC01-8156-E255BA7CD27E}"/>
              </a:ext>
            </a:extLst>
          </p:cNvPr>
          <p:cNvGrpSpPr>
            <a:grpSpLocks/>
          </p:cNvGrpSpPr>
          <p:nvPr/>
        </p:nvGrpSpPr>
        <p:grpSpPr bwMode="auto">
          <a:xfrm>
            <a:off x="487363" y="2371725"/>
            <a:ext cx="3398837" cy="2355850"/>
            <a:chOff x="1378" y="1308"/>
            <a:chExt cx="2141" cy="1727"/>
          </a:xfrm>
        </p:grpSpPr>
        <p:sp>
          <p:nvSpPr>
            <p:cNvPr id="11289" name="Freeform 25">
              <a:extLst>
                <a:ext uri="{FF2B5EF4-FFF2-40B4-BE49-F238E27FC236}">
                  <a16:creationId xmlns:a16="http://schemas.microsoft.com/office/drawing/2014/main" id="{9503330B-C0C8-481F-3A9E-3F46AD3DA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" y="1308"/>
              <a:ext cx="1594" cy="1329"/>
            </a:xfrm>
            <a:custGeom>
              <a:avLst/>
              <a:gdLst>
                <a:gd name="T0" fmla="*/ 1594 w 1594"/>
                <a:gd name="T1" fmla="*/ 0 h 1329"/>
                <a:gd name="T2" fmla="*/ 1363 w 1594"/>
                <a:gd name="T3" fmla="*/ 258 h 1329"/>
                <a:gd name="T4" fmla="*/ 1383 w 1594"/>
                <a:gd name="T5" fmla="*/ 699 h 1329"/>
                <a:gd name="T6" fmla="*/ 556 w 1594"/>
                <a:gd name="T7" fmla="*/ 929 h 1329"/>
                <a:gd name="T8" fmla="*/ 0 w 1594"/>
                <a:gd name="T9" fmla="*/ 1329 h 13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94"/>
                <a:gd name="T16" fmla="*/ 0 h 1329"/>
                <a:gd name="T17" fmla="*/ 1594 w 1594"/>
                <a:gd name="T18" fmla="*/ 1329 h 13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94" h="1329">
                  <a:moveTo>
                    <a:pt x="1594" y="0"/>
                  </a:moveTo>
                  <a:cubicBezTo>
                    <a:pt x="1496" y="71"/>
                    <a:pt x="1398" y="142"/>
                    <a:pt x="1363" y="258"/>
                  </a:cubicBezTo>
                  <a:cubicBezTo>
                    <a:pt x="1328" y="374"/>
                    <a:pt x="1517" y="587"/>
                    <a:pt x="1383" y="699"/>
                  </a:cubicBezTo>
                  <a:cubicBezTo>
                    <a:pt x="1249" y="811"/>
                    <a:pt x="786" y="824"/>
                    <a:pt x="556" y="929"/>
                  </a:cubicBezTo>
                  <a:cubicBezTo>
                    <a:pt x="326" y="1034"/>
                    <a:pt x="163" y="1181"/>
                    <a:pt x="0" y="1329"/>
                  </a:cubicBezTo>
                </a:path>
              </a:pathLst>
            </a:custGeom>
            <a:noFill/>
            <a:ln w="28575">
              <a:solidFill>
                <a:srgbClr val="5650CC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5898" name="Text Box 26">
              <a:extLst>
                <a:ext uri="{FF2B5EF4-FFF2-40B4-BE49-F238E27FC236}">
                  <a16:creationId xmlns:a16="http://schemas.microsoft.com/office/drawing/2014/main" id="{4EF3D0BB-A27E-7D41-7F93-2D0F4137B3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8" y="2651"/>
              <a:ext cx="1595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2800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-65" charset="0"/>
                  <a:ea typeface="+mn-ea"/>
                </a:rPr>
                <a:t>realistic forms?</a:t>
              </a:r>
            </a:p>
          </p:txBody>
        </p:sp>
      </p:grpSp>
      <p:grpSp>
        <p:nvGrpSpPr>
          <p:cNvPr id="7" name="Group 27">
            <a:extLst>
              <a:ext uri="{FF2B5EF4-FFF2-40B4-BE49-F238E27FC236}">
                <a16:creationId xmlns:a16="http://schemas.microsoft.com/office/drawing/2014/main" id="{2B7290CE-283E-BA3C-0566-DE6450047880}"/>
              </a:ext>
            </a:extLst>
          </p:cNvPr>
          <p:cNvGrpSpPr>
            <a:grpSpLocks/>
          </p:cNvGrpSpPr>
          <p:nvPr/>
        </p:nvGrpSpPr>
        <p:grpSpPr bwMode="auto">
          <a:xfrm>
            <a:off x="4629150" y="3532188"/>
            <a:ext cx="3424238" cy="3078162"/>
            <a:chOff x="3987" y="2275"/>
            <a:chExt cx="2157" cy="1939"/>
          </a:xfrm>
        </p:grpSpPr>
        <p:grpSp>
          <p:nvGrpSpPr>
            <p:cNvPr id="11278" name="Group 28">
              <a:extLst>
                <a:ext uri="{FF2B5EF4-FFF2-40B4-BE49-F238E27FC236}">
                  <a16:creationId xmlns:a16="http://schemas.microsoft.com/office/drawing/2014/main" id="{DEAD0EBB-5E46-A902-C074-02B309D375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87" y="2275"/>
              <a:ext cx="2157" cy="1939"/>
              <a:chOff x="3987" y="2275"/>
              <a:chExt cx="2157" cy="1939"/>
            </a:xfrm>
          </p:grpSpPr>
          <p:sp>
            <p:nvSpPr>
              <p:cNvPr id="975901" name="Text Box 29">
                <a:extLst>
                  <a:ext uri="{FF2B5EF4-FFF2-40B4-BE49-F238E27FC236}">
                    <a16:creationId xmlns:a16="http://schemas.microsoft.com/office/drawing/2014/main" id="{377889D5-6052-8CF1-E0D8-2C04543CD6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23" y="2470"/>
                <a:ext cx="706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DE" altLang="en-US" sz="2000" i="1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tip space</a:t>
                </a:r>
                <a:endParaRPr lang="de-DE" altLang="en-US" sz="2800"/>
              </a:p>
            </p:txBody>
          </p:sp>
          <p:grpSp>
            <p:nvGrpSpPr>
              <p:cNvPr id="11281" name="Group 30">
                <a:extLst>
                  <a:ext uri="{FF2B5EF4-FFF2-40B4-BE49-F238E27FC236}">
                    <a16:creationId xmlns:a16="http://schemas.microsoft.com/office/drawing/2014/main" id="{7EF404AF-85C6-3168-EB67-55AECC4DEA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87" y="2275"/>
                <a:ext cx="2157" cy="1939"/>
                <a:chOff x="1356" y="467"/>
                <a:chExt cx="2553" cy="2296"/>
              </a:xfrm>
            </p:grpSpPr>
            <p:sp>
              <p:nvSpPr>
                <p:cNvPr id="975903" name="Text Box 31">
                  <a:extLst>
                    <a:ext uri="{FF2B5EF4-FFF2-40B4-BE49-F238E27FC236}">
                      <a16:creationId xmlns:a16="http://schemas.microsoft.com/office/drawing/2014/main" id="{A9D29104-F596-7B68-0101-BF306FC6094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87" y="2467"/>
                  <a:ext cx="748" cy="2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de-CH" sz="2000"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Times" pitchFamily="-65" charset="0"/>
                      <a:ea typeface="+mn-ea"/>
                    </a:rPr>
                    <a:t>position</a:t>
                  </a:r>
                </a:p>
              </p:txBody>
            </p:sp>
            <p:sp>
              <p:nvSpPr>
                <p:cNvPr id="975904" name="Text Box 32">
                  <a:extLst>
                    <a:ext uri="{FF2B5EF4-FFF2-40B4-BE49-F238E27FC236}">
                      <a16:creationId xmlns:a16="http://schemas.microsoft.com/office/drawing/2014/main" id="{6A038C83-F293-2AE7-434C-657F510EF0A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56" y="467"/>
                  <a:ext cx="520" cy="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de-CH" sz="2000"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Times" pitchFamily="-65" charset="0"/>
                      <a:ea typeface="+mn-ea"/>
                    </a:rPr>
                    <a:t>pitch</a:t>
                  </a:r>
                </a:p>
              </p:txBody>
            </p:sp>
            <p:sp>
              <p:nvSpPr>
                <p:cNvPr id="975905" name="Text Box 33">
                  <a:extLst>
                    <a:ext uri="{FF2B5EF4-FFF2-40B4-BE49-F238E27FC236}">
                      <a16:creationId xmlns:a16="http://schemas.microsoft.com/office/drawing/2014/main" id="{39BE51F8-53D9-11F9-119C-5A8786A5A30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31" y="2087"/>
                  <a:ext cx="478" cy="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de-CH" sz="2000"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Times" pitchFamily="-65" charset="0"/>
                      <a:ea typeface="+mn-ea"/>
                    </a:rPr>
                    <a:t>time</a:t>
                  </a:r>
                </a:p>
              </p:txBody>
            </p:sp>
            <p:grpSp>
              <p:nvGrpSpPr>
                <p:cNvPr id="11285" name="Group 34">
                  <a:extLst>
                    <a:ext uri="{FF2B5EF4-FFF2-40B4-BE49-F238E27FC236}">
                      <a16:creationId xmlns:a16="http://schemas.microsoft.com/office/drawing/2014/main" id="{3D8E5880-BEF8-438D-37BA-A48B129C3D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2" y="710"/>
                  <a:ext cx="1840" cy="1859"/>
                  <a:chOff x="1152" y="344"/>
                  <a:chExt cx="1840" cy="1859"/>
                </a:xfrm>
              </p:grpSpPr>
              <p:sp>
                <p:nvSpPr>
                  <p:cNvPr id="11286" name="Line 35">
                    <a:extLst>
                      <a:ext uri="{FF2B5EF4-FFF2-40B4-BE49-F238E27FC236}">
                        <a16:creationId xmlns:a16="http://schemas.microsoft.com/office/drawing/2014/main" id="{C3CE50EF-8713-2AFF-4FD4-3BA03F40D08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4" y="1676"/>
                    <a:ext cx="933" cy="52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>
                        <a:alpha val="50195"/>
                      </a:schemeClr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87" name="Line 36">
                    <a:extLst>
                      <a:ext uri="{FF2B5EF4-FFF2-40B4-BE49-F238E27FC236}">
                        <a16:creationId xmlns:a16="http://schemas.microsoft.com/office/drawing/2014/main" id="{6006C4ED-23C8-E58E-A501-533CABC7A24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1680"/>
                    <a:ext cx="184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>
                        <a:alpha val="50195"/>
                      </a:schemeClr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88" name="Line 37">
                    <a:extLst>
                      <a:ext uri="{FF2B5EF4-FFF2-40B4-BE49-F238E27FC236}">
                        <a16:creationId xmlns:a16="http://schemas.microsoft.com/office/drawing/2014/main" id="{D796F5BE-BD44-D8EB-F964-9327AAA8C96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52" y="344"/>
                    <a:ext cx="0" cy="1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>
                        <a:alpha val="50195"/>
                      </a:schemeClr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pic>
          <p:nvPicPr>
            <p:cNvPr id="11279" name="Picture 38" descr="image002.jpg                                                   0000565DExtra                          BF316153:">
              <a:extLst>
                <a:ext uri="{FF2B5EF4-FFF2-40B4-BE49-F238E27FC236}">
                  <a16:creationId xmlns:a16="http://schemas.microsoft.com/office/drawing/2014/main" id="{140412B0-C604-5C52-D843-A8E5DE1DA1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55" t="12750" b="11430"/>
            <a:stretch>
              <a:fillRect/>
            </a:stretch>
          </p:blipFill>
          <p:spPr bwMode="auto">
            <a:xfrm>
              <a:off x="4006" y="2615"/>
              <a:ext cx="147" cy="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Text Box 31">
            <a:extLst>
              <a:ext uri="{FF2B5EF4-FFF2-40B4-BE49-F238E27FC236}">
                <a16:creationId xmlns:a16="http://schemas.microsoft.com/office/drawing/2014/main" id="{D46E99E6-722E-2347-C205-29815BC26823}"/>
              </a:ext>
            </a:extLst>
          </p:cNvPr>
          <p:cNvSpPr txBox="1">
            <a:spLocks noChangeArrowheads="1"/>
          </p:cNvSpPr>
          <p:nvPr/>
        </p:nvSpPr>
        <p:spPr bwMode="auto">
          <a:xfrm rot="1157734">
            <a:off x="5480050" y="2368550"/>
            <a:ext cx="436721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de-DE" sz="32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65" charset="0"/>
                <a:ea typeface="+mn-ea"/>
                <a:sym typeface="Symbol" pitchFamily="-65" charset="2"/>
              </a:rPr>
              <a:t>gestures of gestures of.... </a:t>
            </a:r>
          </a:p>
          <a:p>
            <a:pPr algn="r">
              <a:defRPr/>
            </a:pPr>
            <a:r>
              <a:rPr lang="de-DE" sz="32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65" charset="0"/>
                <a:ea typeface="+mn-ea"/>
                <a:sym typeface="Symbol" pitchFamily="-65" charset="2"/>
              </a:rPr>
              <a:t>= hypergestures! </a:t>
            </a:r>
          </a:p>
        </p:txBody>
      </p:sp>
      <p:grpSp>
        <p:nvGrpSpPr>
          <p:cNvPr id="11" name="Group 38">
            <a:extLst>
              <a:ext uri="{FF2B5EF4-FFF2-40B4-BE49-F238E27FC236}">
                <a16:creationId xmlns:a16="http://schemas.microsoft.com/office/drawing/2014/main" id="{57EB75D0-C24B-1429-ADAB-08B3ABC2AE2F}"/>
              </a:ext>
            </a:extLst>
          </p:cNvPr>
          <p:cNvGrpSpPr>
            <a:grpSpLocks/>
          </p:cNvGrpSpPr>
          <p:nvPr/>
        </p:nvGrpSpPr>
        <p:grpSpPr bwMode="auto">
          <a:xfrm>
            <a:off x="6405563" y="0"/>
            <a:ext cx="3497262" cy="2117725"/>
            <a:chOff x="2932" y="14"/>
            <a:chExt cx="2203" cy="1334"/>
          </a:xfrm>
        </p:grpSpPr>
        <p:sp>
          <p:nvSpPr>
            <p:cNvPr id="43" name="Text Box 33">
              <a:extLst>
                <a:ext uri="{FF2B5EF4-FFF2-40B4-BE49-F238E27FC236}">
                  <a16:creationId xmlns:a16="http://schemas.microsoft.com/office/drawing/2014/main" id="{A9FC4F31-9CF9-BA00-6BA6-03BB469408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2" y="14"/>
              <a:ext cx="2203" cy="1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lnSpc>
                  <a:spcPct val="110000"/>
                </a:lnSpc>
                <a:defRPr/>
              </a:pP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Space </a:t>
              </a: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of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</a:t>
              </a: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gestures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</a:t>
              </a: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with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</a:t>
              </a: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skeleton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</a:t>
              </a: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Γ</a:t>
              </a:r>
              <a:r>
                <a:rPr lang="de-CH" alt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</a:t>
              </a:r>
              <a:r>
                <a:rPr lang="en-US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and body in </a:t>
              </a:r>
              <a:r>
                <a:rPr lang="de-CH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X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</a:t>
              </a:r>
              <a:b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</a:b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is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a </a:t>
              </a:r>
              <a:r>
                <a:rPr lang="de-DE" altLang="en-US" i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topological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</a:t>
              </a: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space</a:t>
              </a: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.</a:t>
              </a:r>
            </a:p>
            <a:p>
              <a:pPr algn="r">
                <a:lnSpc>
                  <a:spcPct val="110000"/>
                </a:lnSpc>
                <a:defRPr/>
              </a:pPr>
              <a:endPara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endParaRPr>
            </a:p>
            <a:p>
              <a:pPr algn="r">
                <a:lnSpc>
                  <a:spcPct val="110000"/>
                </a:lnSpc>
                <a:defRPr/>
              </a:pPr>
              <a:r>
                <a:rPr lang="de-DE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Notation:</a:t>
              </a:r>
              <a:r>
                <a:rPr lang="de-DE" altLang="en-US" i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</a:t>
              </a:r>
              <a:r>
                <a:rPr lang="de-DE" altLang="en-US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Γ</a:t>
              </a:r>
              <a:r>
                <a:rPr lang="de-CH" alt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@</a:t>
              </a:r>
              <a:r>
                <a:rPr lang="de-CH" alt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X</a:t>
              </a:r>
              <a:endPara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44" name="Text Box 34">
              <a:extLst>
                <a:ext uri="{FF2B5EF4-FFF2-40B4-BE49-F238E27FC236}">
                  <a16:creationId xmlns:a16="http://schemas.microsoft.com/office/drawing/2014/main" id="{B4AABA3C-EB94-2B96-51D5-F2767AF8A0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4734" y="977"/>
              <a:ext cx="26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baseline="300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</a:t>
              </a:r>
              <a:endParaRPr lang="de-DE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5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75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75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75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5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5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75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75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975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C488FE7-5EF2-1C41-E436-838073AD6413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5100638"/>
            <a:ext cx="7545388" cy="1592262"/>
            <a:chOff x="540" y="3057"/>
            <a:chExt cx="4753" cy="1003"/>
          </a:xfrm>
        </p:grpSpPr>
        <p:sp>
          <p:nvSpPr>
            <p:cNvPr id="61463" name="Freeform 3">
              <a:extLst>
                <a:ext uri="{FF2B5EF4-FFF2-40B4-BE49-F238E27FC236}">
                  <a16:creationId xmlns:a16="http://schemas.microsoft.com/office/drawing/2014/main" id="{E5C55DA3-FEC5-AB50-08F7-C13803219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" y="3057"/>
              <a:ext cx="2941" cy="1003"/>
            </a:xfrm>
            <a:custGeom>
              <a:avLst/>
              <a:gdLst>
                <a:gd name="T0" fmla="*/ 0 w 2941"/>
                <a:gd name="T1" fmla="*/ 536 h 1003"/>
                <a:gd name="T2" fmla="*/ 1553 w 2941"/>
                <a:gd name="T3" fmla="*/ 956 h 1003"/>
                <a:gd name="T4" fmla="*/ 2841 w 2941"/>
                <a:gd name="T5" fmla="*/ 821 h 1003"/>
                <a:gd name="T6" fmla="*/ 2156 w 2941"/>
                <a:gd name="T7" fmla="*/ 224 h 1003"/>
                <a:gd name="T8" fmla="*/ 2482 w 2941"/>
                <a:gd name="T9" fmla="*/ 170 h 1003"/>
                <a:gd name="T10" fmla="*/ 2475 w 2941"/>
                <a:gd name="T11" fmla="*/ 0 h 100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41"/>
                <a:gd name="T19" fmla="*/ 0 h 1003"/>
                <a:gd name="T20" fmla="*/ 2941 w 2941"/>
                <a:gd name="T21" fmla="*/ 1003 h 100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41" h="1003">
                  <a:moveTo>
                    <a:pt x="0" y="536"/>
                  </a:moveTo>
                  <a:cubicBezTo>
                    <a:pt x="259" y="606"/>
                    <a:pt x="1080" y="909"/>
                    <a:pt x="1553" y="956"/>
                  </a:cubicBezTo>
                  <a:cubicBezTo>
                    <a:pt x="2026" y="1003"/>
                    <a:pt x="2741" y="943"/>
                    <a:pt x="2841" y="821"/>
                  </a:cubicBezTo>
                  <a:cubicBezTo>
                    <a:pt x="2941" y="699"/>
                    <a:pt x="2216" y="332"/>
                    <a:pt x="2156" y="224"/>
                  </a:cubicBezTo>
                  <a:cubicBezTo>
                    <a:pt x="2096" y="116"/>
                    <a:pt x="2429" y="207"/>
                    <a:pt x="2482" y="170"/>
                  </a:cubicBezTo>
                  <a:cubicBezTo>
                    <a:pt x="2535" y="133"/>
                    <a:pt x="2476" y="35"/>
                    <a:pt x="2475" y="0"/>
                  </a:cubicBezTo>
                </a:path>
              </a:pathLst>
            </a:custGeom>
            <a:noFill/>
            <a:ln w="28575">
              <a:solidFill>
                <a:srgbClr val="5650CC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4" name="Rectangle 4">
              <a:extLst>
                <a:ext uri="{FF2B5EF4-FFF2-40B4-BE49-F238E27FC236}">
                  <a16:creationId xmlns:a16="http://schemas.microsoft.com/office/drawing/2014/main" id="{6D4D8449-B30D-28E3-6F04-CD76DBF72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3" y="3403"/>
              <a:ext cx="401" cy="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400"/>
            </a:p>
          </p:txBody>
        </p:sp>
        <p:grpSp>
          <p:nvGrpSpPr>
            <p:cNvPr id="61465" name="Group 5">
              <a:extLst>
                <a:ext uri="{FF2B5EF4-FFF2-40B4-BE49-F238E27FC236}">
                  <a16:creationId xmlns:a16="http://schemas.microsoft.com/office/drawing/2014/main" id="{A32C4705-6D34-F52C-6817-4D5F69E067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0" y="3249"/>
              <a:ext cx="1773" cy="594"/>
              <a:chOff x="540" y="3249"/>
              <a:chExt cx="1773" cy="594"/>
            </a:xfrm>
          </p:grpSpPr>
          <p:grpSp>
            <p:nvGrpSpPr>
              <p:cNvPr id="61466" name="Group 6">
                <a:extLst>
                  <a:ext uri="{FF2B5EF4-FFF2-40B4-BE49-F238E27FC236}">
                    <a16:creationId xmlns:a16="http://schemas.microsoft.com/office/drawing/2014/main" id="{86A561DE-CB64-2BCC-971E-C58638FC91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" y="3334"/>
                <a:ext cx="1390" cy="509"/>
                <a:chOff x="923" y="3362"/>
                <a:chExt cx="1390" cy="509"/>
              </a:xfrm>
            </p:grpSpPr>
            <p:sp>
              <p:nvSpPr>
                <p:cNvPr id="61468" name="Rectangle 7">
                  <a:extLst>
                    <a:ext uri="{FF2B5EF4-FFF2-40B4-BE49-F238E27FC236}">
                      <a16:creationId xmlns:a16="http://schemas.microsoft.com/office/drawing/2014/main" id="{A91F9848-78B4-A506-2E09-FE915DE48A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3" y="3362"/>
                  <a:ext cx="1390" cy="509"/>
                </a:xfrm>
                <a:prstGeom prst="rect">
                  <a:avLst/>
                </a:prstGeom>
                <a:gradFill rotWithShape="0">
                  <a:gsLst>
                    <a:gs pos="0">
                      <a:srgbClr val="6699FF">
                        <a:alpha val="57001"/>
                      </a:srgbClr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  <p:grpSp>
              <p:nvGrpSpPr>
                <p:cNvPr id="61469" name="Group 8">
                  <a:extLst>
                    <a:ext uri="{FF2B5EF4-FFF2-40B4-BE49-F238E27FC236}">
                      <a16:creationId xmlns:a16="http://schemas.microsoft.com/office/drawing/2014/main" id="{C78B6851-DD2E-BE12-858C-3071A210F8C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47" y="3511"/>
                  <a:ext cx="141" cy="221"/>
                  <a:chOff x="2432" y="3599"/>
                  <a:chExt cx="141" cy="221"/>
                </a:xfrm>
              </p:grpSpPr>
              <p:sp>
                <p:nvSpPr>
                  <p:cNvPr id="61470" name="Oval 9">
                    <a:extLst>
                      <a:ext uri="{FF2B5EF4-FFF2-40B4-BE49-F238E27FC236}">
                        <a16:creationId xmlns:a16="http://schemas.microsoft.com/office/drawing/2014/main" id="{EA47C17D-0F36-C006-9918-56ACAAA8FB7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928260">
                    <a:off x="2432" y="3599"/>
                    <a:ext cx="141" cy="141"/>
                  </a:xfrm>
                  <a:prstGeom prst="ellipse">
                    <a:avLst/>
                  </a:pr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US" altLang="en-US" sz="2400"/>
                  </a:p>
                </p:txBody>
              </p:sp>
              <p:sp>
                <p:nvSpPr>
                  <p:cNvPr id="61471" name="Rectangle 10">
                    <a:extLst>
                      <a:ext uri="{FF2B5EF4-FFF2-40B4-BE49-F238E27FC236}">
                        <a16:creationId xmlns:a16="http://schemas.microsoft.com/office/drawing/2014/main" id="{DD6EAB5E-5EE2-B05F-7CC4-46F7F84F385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928260">
                    <a:off x="2463" y="3686"/>
                    <a:ext cx="86" cy="85"/>
                  </a:xfrm>
                  <a:prstGeom prst="rect">
                    <a:avLst/>
                  </a:prstGeom>
                  <a:solidFill>
                    <a:srgbClr val="A2B2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US" altLang="en-US" sz="2400"/>
                  </a:p>
                </p:txBody>
              </p:sp>
              <p:sp>
                <p:nvSpPr>
                  <p:cNvPr id="61472" name="Line 11">
                    <a:extLst>
                      <a:ext uri="{FF2B5EF4-FFF2-40B4-BE49-F238E27FC236}">
                        <a16:creationId xmlns:a16="http://schemas.microsoft.com/office/drawing/2014/main" id="{D72A0CE8-F824-0BB8-B5EC-75878DD29A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-2928260" flipH="1" flipV="1">
                    <a:off x="2531" y="3713"/>
                    <a:ext cx="41" cy="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473" name="Oval 12">
                    <a:extLst>
                      <a:ext uri="{FF2B5EF4-FFF2-40B4-BE49-F238E27FC236}">
                        <a16:creationId xmlns:a16="http://schemas.microsoft.com/office/drawing/2014/main" id="{1542B97A-513C-2872-2B36-58086C84F2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68" y="3745"/>
                    <a:ext cx="75" cy="75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US" altLang="en-US" sz="2400"/>
                  </a:p>
                </p:txBody>
              </p:sp>
            </p:grpSp>
          </p:grpSp>
          <p:sp>
            <p:nvSpPr>
              <p:cNvPr id="925709" name="Text Box 13">
                <a:extLst>
                  <a:ext uri="{FF2B5EF4-FFF2-40B4-BE49-F238E27FC236}">
                    <a16:creationId xmlns:a16="http://schemas.microsoft.com/office/drawing/2014/main" id="{56893A9F-7C8B-D56C-2C39-D6A95FD962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0" y="3249"/>
                <a:ext cx="40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DE" altLang="en-US" sz="16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circle</a:t>
                </a:r>
                <a:endParaRPr lang="de-DE" altLang="en-US" sz="2800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</p:grpSp>
      </p:grpSp>
      <p:grpSp>
        <p:nvGrpSpPr>
          <p:cNvPr id="6" name="Group 14">
            <a:extLst>
              <a:ext uri="{FF2B5EF4-FFF2-40B4-BE49-F238E27FC236}">
                <a16:creationId xmlns:a16="http://schemas.microsoft.com/office/drawing/2014/main" id="{CEB21D4E-EC15-5D26-76BC-D4B3E9074CBA}"/>
              </a:ext>
            </a:extLst>
          </p:cNvPr>
          <p:cNvGrpSpPr>
            <a:grpSpLocks/>
          </p:cNvGrpSpPr>
          <p:nvPr/>
        </p:nvGrpSpPr>
        <p:grpSpPr bwMode="auto">
          <a:xfrm>
            <a:off x="5297488" y="1751013"/>
            <a:ext cx="2619375" cy="3354387"/>
            <a:chOff x="3157" y="947"/>
            <a:chExt cx="1650" cy="2113"/>
          </a:xfrm>
        </p:grpSpPr>
        <p:sp>
          <p:nvSpPr>
            <p:cNvPr id="61461" name="Freeform 15">
              <a:extLst>
                <a:ext uri="{FF2B5EF4-FFF2-40B4-BE49-F238E27FC236}">
                  <a16:creationId xmlns:a16="http://schemas.microsoft.com/office/drawing/2014/main" id="{4E09CF2A-28FA-B1D6-2D64-5E2F513A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" y="947"/>
              <a:ext cx="1650" cy="2113"/>
            </a:xfrm>
            <a:custGeom>
              <a:avLst/>
              <a:gdLst>
                <a:gd name="T0" fmla="*/ 1650 w 1650"/>
                <a:gd name="T1" fmla="*/ 2104 h 2113"/>
                <a:gd name="T2" fmla="*/ 1514 w 1650"/>
                <a:gd name="T3" fmla="*/ 2110 h 2113"/>
                <a:gd name="T4" fmla="*/ 1399 w 1650"/>
                <a:gd name="T5" fmla="*/ 2083 h 2113"/>
                <a:gd name="T6" fmla="*/ 1290 w 1650"/>
                <a:gd name="T7" fmla="*/ 2036 h 2113"/>
                <a:gd name="T8" fmla="*/ 1189 w 1650"/>
                <a:gd name="T9" fmla="*/ 1968 h 2113"/>
                <a:gd name="T10" fmla="*/ 1094 w 1650"/>
                <a:gd name="T11" fmla="*/ 1880 h 2113"/>
                <a:gd name="T12" fmla="*/ 951 w 1650"/>
                <a:gd name="T13" fmla="*/ 1690 h 2113"/>
                <a:gd name="T14" fmla="*/ 863 w 1650"/>
                <a:gd name="T15" fmla="*/ 1561 h 2113"/>
                <a:gd name="T16" fmla="*/ 493 w 1650"/>
                <a:gd name="T17" fmla="*/ 1019 h 2113"/>
                <a:gd name="T18" fmla="*/ 335 w 1650"/>
                <a:gd name="T19" fmla="*/ 787 h 2113"/>
                <a:gd name="T20" fmla="*/ 158 w 1650"/>
                <a:gd name="T21" fmla="*/ 511 h 2113"/>
                <a:gd name="T22" fmla="*/ 9 w 1650"/>
                <a:gd name="T23" fmla="*/ 246 h 2113"/>
                <a:gd name="T24" fmla="*/ 104 w 1650"/>
                <a:gd name="T25" fmla="*/ 36 h 2113"/>
                <a:gd name="T26" fmla="*/ 362 w 1650"/>
                <a:gd name="T27" fmla="*/ 29 h 2113"/>
                <a:gd name="T28" fmla="*/ 619 w 1650"/>
                <a:gd name="T29" fmla="*/ 158 h 21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50"/>
                <a:gd name="T46" fmla="*/ 0 h 2113"/>
                <a:gd name="T47" fmla="*/ 1650 w 1650"/>
                <a:gd name="T48" fmla="*/ 2113 h 21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50" h="2113">
                  <a:moveTo>
                    <a:pt x="1650" y="2104"/>
                  </a:moveTo>
                  <a:cubicBezTo>
                    <a:pt x="1603" y="2108"/>
                    <a:pt x="1556" y="2113"/>
                    <a:pt x="1514" y="2110"/>
                  </a:cubicBezTo>
                  <a:cubicBezTo>
                    <a:pt x="1472" y="2107"/>
                    <a:pt x="1436" y="2095"/>
                    <a:pt x="1399" y="2083"/>
                  </a:cubicBezTo>
                  <a:cubicBezTo>
                    <a:pt x="1362" y="2071"/>
                    <a:pt x="1325" y="2055"/>
                    <a:pt x="1290" y="2036"/>
                  </a:cubicBezTo>
                  <a:cubicBezTo>
                    <a:pt x="1255" y="2017"/>
                    <a:pt x="1222" y="1994"/>
                    <a:pt x="1189" y="1968"/>
                  </a:cubicBezTo>
                  <a:cubicBezTo>
                    <a:pt x="1156" y="1942"/>
                    <a:pt x="1134" y="1926"/>
                    <a:pt x="1094" y="1880"/>
                  </a:cubicBezTo>
                  <a:cubicBezTo>
                    <a:pt x="1054" y="1834"/>
                    <a:pt x="989" y="1743"/>
                    <a:pt x="951" y="1690"/>
                  </a:cubicBezTo>
                  <a:cubicBezTo>
                    <a:pt x="913" y="1637"/>
                    <a:pt x="939" y="1673"/>
                    <a:pt x="863" y="1561"/>
                  </a:cubicBezTo>
                  <a:cubicBezTo>
                    <a:pt x="787" y="1449"/>
                    <a:pt x="581" y="1148"/>
                    <a:pt x="493" y="1019"/>
                  </a:cubicBezTo>
                  <a:cubicBezTo>
                    <a:pt x="405" y="890"/>
                    <a:pt x="391" y="872"/>
                    <a:pt x="335" y="787"/>
                  </a:cubicBezTo>
                  <a:cubicBezTo>
                    <a:pt x="279" y="702"/>
                    <a:pt x="212" y="601"/>
                    <a:pt x="158" y="511"/>
                  </a:cubicBezTo>
                  <a:cubicBezTo>
                    <a:pt x="104" y="421"/>
                    <a:pt x="18" y="325"/>
                    <a:pt x="9" y="246"/>
                  </a:cubicBezTo>
                  <a:cubicBezTo>
                    <a:pt x="0" y="167"/>
                    <a:pt x="45" y="72"/>
                    <a:pt x="104" y="36"/>
                  </a:cubicBezTo>
                  <a:cubicBezTo>
                    <a:pt x="163" y="0"/>
                    <a:pt x="276" y="9"/>
                    <a:pt x="362" y="29"/>
                  </a:cubicBezTo>
                  <a:cubicBezTo>
                    <a:pt x="448" y="49"/>
                    <a:pt x="565" y="131"/>
                    <a:pt x="619" y="15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2" name="Rectangle 16">
              <a:extLst>
                <a:ext uri="{FF2B5EF4-FFF2-40B4-BE49-F238E27FC236}">
                  <a16:creationId xmlns:a16="http://schemas.microsoft.com/office/drawing/2014/main" id="{778FF9C6-E0DE-F252-38AA-EE1828C8F0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6" y="2041"/>
              <a:ext cx="252" cy="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400"/>
            </a:p>
          </p:txBody>
        </p:sp>
      </p:grpSp>
      <p:grpSp>
        <p:nvGrpSpPr>
          <p:cNvPr id="7" name="Group 50">
            <a:extLst>
              <a:ext uri="{FF2B5EF4-FFF2-40B4-BE49-F238E27FC236}">
                <a16:creationId xmlns:a16="http://schemas.microsoft.com/office/drawing/2014/main" id="{678C3AA7-0DF0-EAAB-4867-7AC5C3FC321C}"/>
              </a:ext>
            </a:extLst>
          </p:cNvPr>
          <p:cNvGrpSpPr>
            <a:grpSpLocks/>
          </p:cNvGrpSpPr>
          <p:nvPr/>
        </p:nvGrpSpPr>
        <p:grpSpPr bwMode="auto">
          <a:xfrm>
            <a:off x="1239838" y="3297238"/>
            <a:ext cx="4706937" cy="2181225"/>
            <a:chOff x="601" y="1921"/>
            <a:chExt cx="2965" cy="1374"/>
          </a:xfrm>
        </p:grpSpPr>
        <p:sp>
          <p:nvSpPr>
            <p:cNvPr id="61451" name="Freeform 19">
              <a:extLst>
                <a:ext uri="{FF2B5EF4-FFF2-40B4-BE49-F238E27FC236}">
                  <a16:creationId xmlns:a16="http://schemas.microsoft.com/office/drawing/2014/main" id="{E7674CC2-E3EB-13BC-5436-E8D529D77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1921"/>
              <a:ext cx="1207" cy="1130"/>
            </a:xfrm>
            <a:custGeom>
              <a:avLst/>
              <a:gdLst>
                <a:gd name="T0" fmla="*/ 0 w 1207"/>
                <a:gd name="T1" fmla="*/ 1130 h 1130"/>
                <a:gd name="T2" fmla="*/ 604 w 1207"/>
                <a:gd name="T3" fmla="*/ 987 h 1130"/>
                <a:gd name="T4" fmla="*/ 305 w 1207"/>
                <a:gd name="T5" fmla="*/ 364 h 1130"/>
                <a:gd name="T6" fmla="*/ 821 w 1207"/>
                <a:gd name="T7" fmla="*/ 492 h 1130"/>
                <a:gd name="T8" fmla="*/ 604 w 1207"/>
                <a:gd name="T9" fmla="*/ 59 h 1130"/>
                <a:gd name="T10" fmla="*/ 1010 w 1207"/>
                <a:gd name="T11" fmla="*/ 140 h 1130"/>
                <a:gd name="T12" fmla="*/ 1207 w 1207"/>
                <a:gd name="T13" fmla="*/ 11 h 11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7"/>
                <a:gd name="T22" fmla="*/ 0 h 1130"/>
                <a:gd name="T23" fmla="*/ 1207 w 1207"/>
                <a:gd name="T24" fmla="*/ 1130 h 11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7" h="1130">
                  <a:moveTo>
                    <a:pt x="0" y="1130"/>
                  </a:moveTo>
                  <a:cubicBezTo>
                    <a:pt x="100" y="1106"/>
                    <a:pt x="553" y="1115"/>
                    <a:pt x="604" y="987"/>
                  </a:cubicBezTo>
                  <a:cubicBezTo>
                    <a:pt x="655" y="859"/>
                    <a:pt x="269" y="446"/>
                    <a:pt x="305" y="364"/>
                  </a:cubicBezTo>
                  <a:cubicBezTo>
                    <a:pt x="341" y="282"/>
                    <a:pt x="771" y="543"/>
                    <a:pt x="821" y="492"/>
                  </a:cubicBezTo>
                  <a:cubicBezTo>
                    <a:pt x="871" y="441"/>
                    <a:pt x="573" y="118"/>
                    <a:pt x="604" y="59"/>
                  </a:cubicBezTo>
                  <a:cubicBezTo>
                    <a:pt x="635" y="0"/>
                    <a:pt x="910" y="148"/>
                    <a:pt x="1010" y="140"/>
                  </a:cubicBezTo>
                  <a:cubicBezTo>
                    <a:pt x="1110" y="132"/>
                    <a:pt x="1166" y="38"/>
                    <a:pt x="1207" y="11"/>
                  </a:cubicBezTo>
                </a:path>
              </a:pathLst>
            </a:custGeom>
            <a:noFill/>
            <a:ln w="28575">
              <a:solidFill>
                <a:srgbClr val="5650CC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452" name="Group 49">
              <a:extLst>
                <a:ext uri="{FF2B5EF4-FFF2-40B4-BE49-F238E27FC236}">
                  <a16:creationId xmlns:a16="http://schemas.microsoft.com/office/drawing/2014/main" id="{C5F0E1C4-D06B-9EA3-24B9-97A068550E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1" y="2701"/>
              <a:ext cx="1713" cy="594"/>
              <a:chOff x="601" y="2701"/>
              <a:chExt cx="1713" cy="594"/>
            </a:xfrm>
          </p:grpSpPr>
          <p:grpSp>
            <p:nvGrpSpPr>
              <p:cNvPr id="61453" name="Group 21">
                <a:extLst>
                  <a:ext uri="{FF2B5EF4-FFF2-40B4-BE49-F238E27FC236}">
                    <a16:creationId xmlns:a16="http://schemas.microsoft.com/office/drawing/2014/main" id="{DD27B052-19B6-D342-6BA9-AD0AF1BAE3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4" y="2786"/>
                <a:ext cx="1390" cy="509"/>
                <a:chOff x="923" y="3362"/>
                <a:chExt cx="1390" cy="509"/>
              </a:xfrm>
            </p:grpSpPr>
            <p:sp>
              <p:nvSpPr>
                <p:cNvPr id="61455" name="Rectangle 22">
                  <a:extLst>
                    <a:ext uri="{FF2B5EF4-FFF2-40B4-BE49-F238E27FC236}">
                      <a16:creationId xmlns:a16="http://schemas.microsoft.com/office/drawing/2014/main" id="{EBBADDC3-A8A2-6D11-4640-586E38BF02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3" y="3362"/>
                  <a:ext cx="1390" cy="509"/>
                </a:xfrm>
                <a:prstGeom prst="rect">
                  <a:avLst/>
                </a:prstGeom>
                <a:gradFill rotWithShape="0">
                  <a:gsLst>
                    <a:gs pos="0">
                      <a:srgbClr val="6699FF">
                        <a:alpha val="57001"/>
                      </a:srgbClr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 sz="2400"/>
                </a:p>
              </p:txBody>
            </p:sp>
            <p:grpSp>
              <p:nvGrpSpPr>
                <p:cNvPr id="61456" name="Group 23">
                  <a:extLst>
                    <a:ext uri="{FF2B5EF4-FFF2-40B4-BE49-F238E27FC236}">
                      <a16:creationId xmlns:a16="http://schemas.microsoft.com/office/drawing/2014/main" id="{D22F4EFA-6AA0-1B07-EBF8-1A4A524EE5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47" y="3511"/>
                  <a:ext cx="141" cy="221"/>
                  <a:chOff x="2432" y="3599"/>
                  <a:chExt cx="141" cy="221"/>
                </a:xfrm>
              </p:grpSpPr>
              <p:sp>
                <p:nvSpPr>
                  <p:cNvPr id="61457" name="Oval 24">
                    <a:extLst>
                      <a:ext uri="{FF2B5EF4-FFF2-40B4-BE49-F238E27FC236}">
                        <a16:creationId xmlns:a16="http://schemas.microsoft.com/office/drawing/2014/main" id="{22E9640F-0C0F-7933-B7B9-804627D9DD7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928260">
                    <a:off x="2432" y="3599"/>
                    <a:ext cx="141" cy="141"/>
                  </a:xfrm>
                  <a:prstGeom prst="ellipse">
                    <a:avLst/>
                  </a:pr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US" altLang="en-US" sz="2400"/>
                  </a:p>
                </p:txBody>
              </p:sp>
              <p:sp>
                <p:nvSpPr>
                  <p:cNvPr id="61458" name="Rectangle 25">
                    <a:extLst>
                      <a:ext uri="{FF2B5EF4-FFF2-40B4-BE49-F238E27FC236}">
                        <a16:creationId xmlns:a16="http://schemas.microsoft.com/office/drawing/2014/main" id="{86B6149A-3814-C323-61AD-BDCA9D4C218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928260">
                    <a:off x="2463" y="3686"/>
                    <a:ext cx="86" cy="85"/>
                  </a:xfrm>
                  <a:prstGeom prst="rect">
                    <a:avLst/>
                  </a:prstGeom>
                  <a:solidFill>
                    <a:srgbClr val="A2B2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US" altLang="en-US" sz="2400"/>
                  </a:p>
                </p:txBody>
              </p:sp>
              <p:sp>
                <p:nvSpPr>
                  <p:cNvPr id="61459" name="Line 26">
                    <a:extLst>
                      <a:ext uri="{FF2B5EF4-FFF2-40B4-BE49-F238E27FC236}">
                        <a16:creationId xmlns:a16="http://schemas.microsoft.com/office/drawing/2014/main" id="{CA3F0C18-BBCF-BC18-04D9-E99DF9DA7DC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-2928260" flipH="1" flipV="1">
                    <a:off x="2531" y="3713"/>
                    <a:ext cx="41" cy="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460" name="Oval 27">
                    <a:extLst>
                      <a:ext uri="{FF2B5EF4-FFF2-40B4-BE49-F238E27FC236}">
                        <a16:creationId xmlns:a16="http://schemas.microsoft.com/office/drawing/2014/main" id="{64A9EE5A-6C74-6A6A-A1AB-850FA4C46FF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68" y="3745"/>
                    <a:ext cx="75" cy="75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US" altLang="en-US" sz="2400"/>
                  </a:p>
                </p:txBody>
              </p:sp>
            </p:grpSp>
          </p:grpSp>
          <p:sp>
            <p:nvSpPr>
              <p:cNvPr id="925724" name="Text Box 28">
                <a:extLst>
                  <a:ext uri="{FF2B5EF4-FFF2-40B4-BE49-F238E27FC236}">
                    <a16:creationId xmlns:a16="http://schemas.microsoft.com/office/drawing/2014/main" id="{B5DF6200-2069-FA22-C3FD-EC85908A69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" y="2701"/>
                <a:ext cx="34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DE" altLang="en-US" sz="16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knot</a:t>
                </a:r>
                <a:endParaRPr lang="de-DE" altLang="en-US" sz="2800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</p:grpSp>
      </p:grpSp>
      <p:sp>
        <p:nvSpPr>
          <p:cNvPr id="925725" name="Text Box 29">
            <a:extLst>
              <a:ext uri="{FF2B5EF4-FFF2-40B4-BE49-F238E27FC236}">
                <a16:creationId xmlns:a16="http://schemas.microsoft.com/office/drawing/2014/main" id="{D5EF944B-DE4F-73DF-DCB5-6C761D0AF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2813050"/>
            <a:ext cx="2138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„loop of loops “</a:t>
            </a:r>
          </a:p>
        </p:txBody>
      </p:sp>
      <p:pic>
        <p:nvPicPr>
          <p:cNvPr id="925726" name="Picture 30">
            <a:extLst>
              <a:ext uri="{FF2B5EF4-FFF2-40B4-BE49-F238E27FC236}">
                <a16:creationId xmlns:a16="http://schemas.microsoft.com/office/drawing/2014/main" id="{BBAEF56D-EDDF-3E68-C2FF-9221F4631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1763713"/>
            <a:ext cx="4097338" cy="451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5727" name="Oval 31">
            <a:extLst>
              <a:ext uri="{FF2B5EF4-FFF2-40B4-BE49-F238E27FC236}">
                <a16:creationId xmlns:a16="http://schemas.microsoft.com/office/drawing/2014/main" id="{4375C001-75E9-07EE-568E-10285FED7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213" y="4584700"/>
            <a:ext cx="419100" cy="452438"/>
          </a:xfrm>
          <a:prstGeom prst="ellipse">
            <a:avLst/>
          </a:prstGeom>
          <a:solidFill>
            <a:srgbClr val="EBEFE1"/>
          </a:solidFill>
          <a:ln w="9525">
            <a:solidFill>
              <a:srgbClr val="00AA7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400"/>
          </a:p>
        </p:txBody>
      </p:sp>
      <p:sp>
        <p:nvSpPr>
          <p:cNvPr id="925747" name="Text Box 51">
            <a:extLst>
              <a:ext uri="{FF2B5EF4-FFF2-40B4-BE49-F238E27FC236}">
                <a16:creationId xmlns:a16="http://schemas.microsoft.com/office/drawing/2014/main" id="{DE7CDCB3-EB6D-186F-8B0B-DC4FC24B16C9}"/>
              </a:ext>
            </a:extLst>
          </p:cNvPr>
          <p:cNvSpPr txBox="1">
            <a:spLocks noChangeArrowheads="1"/>
          </p:cNvSpPr>
          <p:nvPr/>
        </p:nvSpPr>
        <p:spPr bwMode="auto">
          <a:xfrm rot="612608">
            <a:off x="1298575" y="1360488"/>
            <a:ext cx="24447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sym typeface="Symbol" charset="2"/>
              </a:rPr>
              <a:t>Hypergestures! </a:t>
            </a:r>
          </a:p>
        </p:txBody>
      </p:sp>
      <p:grpSp>
        <p:nvGrpSpPr>
          <p:cNvPr id="61448" name="Group 65">
            <a:extLst>
              <a:ext uri="{FF2B5EF4-FFF2-40B4-BE49-F238E27FC236}">
                <a16:creationId xmlns:a16="http://schemas.microsoft.com/office/drawing/2014/main" id="{D1F8860F-5FE9-80B1-4BCA-30C67FF01545}"/>
              </a:ext>
            </a:extLst>
          </p:cNvPr>
          <p:cNvGrpSpPr>
            <a:grpSpLocks/>
          </p:cNvGrpSpPr>
          <p:nvPr/>
        </p:nvGrpSpPr>
        <p:grpSpPr bwMode="auto">
          <a:xfrm>
            <a:off x="1196975" y="96838"/>
            <a:ext cx="7302500" cy="1014412"/>
            <a:chOff x="754" y="61"/>
            <a:chExt cx="4600" cy="639"/>
          </a:xfrm>
        </p:grpSpPr>
        <p:sp>
          <p:nvSpPr>
            <p:cNvPr id="925737" name="Text Box 41">
              <a:extLst>
                <a:ext uri="{FF2B5EF4-FFF2-40B4-BE49-F238E27FC236}">
                  <a16:creationId xmlns:a16="http://schemas.microsoft.com/office/drawing/2014/main" id="{76F9DC91-B895-B37B-A00E-F2CA337AA2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" y="134"/>
              <a:ext cx="4600" cy="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just">
                <a:lnSpc>
                  <a:spcPct val="110000"/>
                </a:lnSpc>
                <a:defRPr/>
              </a:pPr>
              <a:r>
                <a:rPr lang="de-DE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Γ</a:t>
              </a:r>
              <a:r>
                <a:rPr lang="de-CH" alt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 @</a:t>
              </a:r>
              <a:r>
                <a:rPr lang="de-CH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X</a:t>
              </a:r>
              <a:r>
                <a:rPr lang="de-DE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 = topological space of gestures of directed graph Γ </a:t>
              </a:r>
              <a:br>
                <a:rPr lang="de-DE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</a:br>
              <a:r>
                <a:rPr lang="de-DE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	  in a topological space X </a:t>
              </a:r>
            </a:p>
          </p:txBody>
        </p:sp>
        <p:sp>
          <p:nvSpPr>
            <p:cNvPr id="925749" name="Text Box 53">
              <a:extLst>
                <a:ext uri="{FF2B5EF4-FFF2-40B4-BE49-F238E27FC236}">
                  <a16:creationId xmlns:a16="http://schemas.microsoft.com/office/drawing/2014/main" id="{4DF4BEED-2DE1-529C-5625-D746B133B2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8" y="61"/>
              <a:ext cx="24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baseline="30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</a:t>
              </a:r>
              <a:endParaRPr lang="de-DE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5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5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5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25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5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5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5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5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25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25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25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725" grpId="0" autoUpdateAnimBg="0"/>
      <p:bldP spid="925727" grpId="0" animBg="1"/>
      <p:bldP spid="925747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506" name="Text Box 2">
            <a:extLst>
              <a:ext uri="{FF2B5EF4-FFF2-40B4-BE49-F238E27FC236}">
                <a16:creationId xmlns:a16="http://schemas.microsoft.com/office/drawing/2014/main" id="{BE78130A-A34D-426F-5E99-361083B4C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870" y="120402"/>
            <a:ext cx="7937362" cy="66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Table </a:t>
            </a:r>
            <a:r>
              <a:rPr lang="de-DE" alt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Contents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General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Principles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Concept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Architectures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Formalism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Denotators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Simple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Compound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Implementation on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Rubato Software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IRCAM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crisis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General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Addresses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Hyergestures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Hypercompositions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Escher Theorems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Music Theory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Compositions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0646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5">
            <a:extLst>
              <a:ext uri="{FF2B5EF4-FFF2-40B4-BE49-F238E27FC236}">
                <a16:creationId xmlns:a16="http://schemas.microsoft.com/office/drawing/2014/main" id="{2C24EC06-6708-92FD-E103-22D686C4E786}"/>
              </a:ext>
            </a:extLst>
          </p:cNvPr>
          <p:cNvGrpSpPr>
            <a:grpSpLocks/>
          </p:cNvGrpSpPr>
          <p:nvPr/>
        </p:nvGrpSpPr>
        <p:grpSpPr bwMode="auto">
          <a:xfrm>
            <a:off x="658813" y="4513263"/>
            <a:ext cx="3206750" cy="1798637"/>
            <a:chOff x="658181" y="4664074"/>
            <a:chExt cx="3207383" cy="1798638"/>
          </a:xfrm>
        </p:grpSpPr>
        <p:grpSp>
          <p:nvGrpSpPr>
            <p:cNvPr id="13343" name="Group 5">
              <a:extLst>
                <a:ext uri="{FF2B5EF4-FFF2-40B4-BE49-F238E27FC236}">
                  <a16:creationId xmlns:a16="http://schemas.microsoft.com/office/drawing/2014/main" id="{D86773CE-A65D-8A22-AEF2-83C68DFD5C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6176" y="4664074"/>
              <a:ext cx="2719388" cy="1798638"/>
              <a:chOff x="722" y="2722"/>
              <a:chExt cx="1713" cy="1133"/>
            </a:xfrm>
          </p:grpSpPr>
          <p:sp>
            <p:nvSpPr>
              <p:cNvPr id="13345" name="Rectangle 6">
                <a:extLst>
                  <a:ext uri="{FF2B5EF4-FFF2-40B4-BE49-F238E27FC236}">
                    <a16:creationId xmlns:a16="http://schemas.microsoft.com/office/drawing/2014/main" id="{5D9E6E54-6748-9D92-2010-94D501C340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2" y="2722"/>
                <a:ext cx="1713" cy="1133"/>
              </a:xfrm>
              <a:prstGeom prst="parallelogram">
                <a:avLst>
                  <a:gd name="adj" fmla="val 37931"/>
                </a:avLst>
              </a:prstGeom>
              <a:gradFill rotWithShape="0">
                <a:gsLst>
                  <a:gs pos="0">
                    <a:srgbClr val="6699FF">
                      <a:alpha val="57001"/>
                    </a:srgb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13346" name="Group 7">
                <a:extLst>
                  <a:ext uri="{FF2B5EF4-FFF2-40B4-BE49-F238E27FC236}">
                    <a16:creationId xmlns:a16="http://schemas.microsoft.com/office/drawing/2014/main" id="{DC906A62-34C7-84D9-F618-4407A57303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47" y="3511"/>
                <a:ext cx="141" cy="221"/>
                <a:chOff x="2432" y="3599"/>
                <a:chExt cx="141" cy="221"/>
              </a:xfrm>
            </p:grpSpPr>
            <p:sp>
              <p:nvSpPr>
                <p:cNvPr id="13347" name="Oval 8">
                  <a:extLst>
                    <a:ext uri="{FF2B5EF4-FFF2-40B4-BE49-F238E27FC236}">
                      <a16:creationId xmlns:a16="http://schemas.microsoft.com/office/drawing/2014/main" id="{E2734A94-B109-5545-3232-E61702316F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928260">
                  <a:off x="2432" y="3599"/>
                  <a:ext cx="141" cy="141"/>
                </a:xfrm>
                <a:prstGeom prst="ellips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3348" name="Rectangle 9">
                  <a:extLst>
                    <a:ext uri="{FF2B5EF4-FFF2-40B4-BE49-F238E27FC236}">
                      <a16:creationId xmlns:a16="http://schemas.microsoft.com/office/drawing/2014/main" id="{13E55510-675A-ED30-151B-432A581B61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928260">
                  <a:off x="2463" y="3686"/>
                  <a:ext cx="86" cy="85"/>
                </a:xfrm>
                <a:prstGeom prst="rect">
                  <a:avLst/>
                </a:prstGeom>
                <a:solidFill>
                  <a:srgbClr val="A2B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3349" name="Line 10">
                  <a:extLst>
                    <a:ext uri="{FF2B5EF4-FFF2-40B4-BE49-F238E27FC236}">
                      <a16:creationId xmlns:a16="http://schemas.microsoft.com/office/drawing/2014/main" id="{D744DF12-77DD-F220-2933-2B22800B5F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2928260" flipH="1" flipV="1">
                  <a:off x="2531" y="3713"/>
                  <a:ext cx="41" cy="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50" name="Oval 11">
                  <a:extLst>
                    <a:ext uri="{FF2B5EF4-FFF2-40B4-BE49-F238E27FC236}">
                      <a16:creationId xmlns:a16="http://schemas.microsoft.com/office/drawing/2014/main" id="{8F49F560-17CF-7494-44BB-79C46F6693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68" y="3745"/>
                  <a:ext cx="75" cy="75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</p:grpSp>
        <p:sp>
          <p:nvSpPr>
            <p:cNvPr id="83" name="Text Box 12">
              <a:extLst>
                <a:ext uri="{FF2B5EF4-FFF2-40B4-BE49-F238E27FC236}">
                  <a16:creationId xmlns:a16="http://schemas.microsoft.com/office/drawing/2014/main" id="{E3ED2791-B7D1-4385-0CCF-D1FFAABECF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181" y="5905500"/>
              <a:ext cx="639888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6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space</a:t>
              </a:r>
              <a:endParaRPr lang="de-DE" altLang="en-US" sz="280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grpSp>
        <p:nvGrpSpPr>
          <p:cNvPr id="5" name="Group 37">
            <a:extLst>
              <a:ext uri="{FF2B5EF4-FFF2-40B4-BE49-F238E27FC236}">
                <a16:creationId xmlns:a16="http://schemas.microsoft.com/office/drawing/2014/main" id="{144352D0-60C4-9366-A2F9-40DCC5DE765E}"/>
              </a:ext>
            </a:extLst>
          </p:cNvPr>
          <p:cNvGrpSpPr>
            <a:grpSpLocks/>
          </p:cNvGrpSpPr>
          <p:nvPr/>
        </p:nvGrpSpPr>
        <p:grpSpPr bwMode="auto">
          <a:xfrm>
            <a:off x="911225" y="2614613"/>
            <a:ext cx="3854450" cy="2876550"/>
            <a:chOff x="517" y="1746"/>
            <a:chExt cx="2428" cy="1808"/>
          </a:xfrm>
        </p:grpSpPr>
        <p:grpSp>
          <p:nvGrpSpPr>
            <p:cNvPr id="13331" name="Group 14">
              <a:extLst>
                <a:ext uri="{FF2B5EF4-FFF2-40B4-BE49-F238E27FC236}">
                  <a16:creationId xmlns:a16="http://schemas.microsoft.com/office/drawing/2014/main" id="{7AF1D1F0-3F4A-5D01-1F86-775A84A00B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7" y="1746"/>
              <a:ext cx="2428" cy="1808"/>
              <a:chOff x="517" y="1495"/>
              <a:chExt cx="2428" cy="1808"/>
            </a:xfrm>
          </p:grpSpPr>
          <p:sp>
            <p:nvSpPr>
              <p:cNvPr id="13333" name="Rectangle 15">
                <a:extLst>
                  <a:ext uri="{FF2B5EF4-FFF2-40B4-BE49-F238E27FC236}">
                    <a16:creationId xmlns:a16="http://schemas.microsoft.com/office/drawing/2014/main" id="{1922E7E4-3556-B496-6438-9B85A492C4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" y="1495"/>
                <a:ext cx="2428" cy="1808"/>
              </a:xfrm>
              <a:prstGeom prst="parallelogram">
                <a:avLst>
                  <a:gd name="adj" fmla="val 37453"/>
                </a:avLst>
              </a:prstGeom>
              <a:gradFill rotWithShape="0">
                <a:gsLst>
                  <a:gs pos="0">
                    <a:srgbClr val="EBEFE1">
                      <a:alpha val="67998"/>
                    </a:srgbClr>
                  </a:gs>
                  <a:gs pos="100000">
                    <a:srgbClr val="6699FF">
                      <a:alpha val="57001"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13334" name="Group 16">
                <a:extLst>
                  <a:ext uri="{FF2B5EF4-FFF2-40B4-BE49-F238E27FC236}">
                    <a16:creationId xmlns:a16="http://schemas.microsoft.com/office/drawing/2014/main" id="{2363CCC6-41ED-98F0-0B78-C75DBEB085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11" y="1577"/>
                <a:ext cx="1215" cy="1502"/>
                <a:chOff x="1011" y="1577"/>
                <a:chExt cx="1215" cy="1502"/>
              </a:xfrm>
            </p:grpSpPr>
            <p:sp>
              <p:nvSpPr>
                <p:cNvPr id="13335" name="Oval 17">
                  <a:extLst>
                    <a:ext uri="{FF2B5EF4-FFF2-40B4-BE49-F238E27FC236}">
                      <a16:creationId xmlns:a16="http://schemas.microsoft.com/office/drawing/2014/main" id="{6B4A1038-BE21-3282-360A-6CE9E5FC65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51" y="3004"/>
                  <a:ext cx="75" cy="75"/>
                </a:xfrm>
                <a:prstGeom prst="ellipse">
                  <a:avLst/>
                </a:prstGeom>
                <a:solidFill>
                  <a:srgbClr val="D304B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3336" name="Oval 18">
                  <a:extLst>
                    <a:ext uri="{FF2B5EF4-FFF2-40B4-BE49-F238E27FC236}">
                      <a16:creationId xmlns:a16="http://schemas.microsoft.com/office/drawing/2014/main" id="{D19BFEBF-0526-0CF3-C896-4E4B7AF268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74" y="2430"/>
                  <a:ext cx="75" cy="75"/>
                </a:xfrm>
                <a:prstGeom prst="ellipse">
                  <a:avLst/>
                </a:prstGeom>
                <a:solidFill>
                  <a:srgbClr val="D304B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3337" name="Oval 19">
                  <a:extLst>
                    <a:ext uri="{FF2B5EF4-FFF2-40B4-BE49-F238E27FC236}">
                      <a16:creationId xmlns:a16="http://schemas.microsoft.com/office/drawing/2014/main" id="{1CFDC2F8-060E-1A99-96C4-287DC89D12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1" y="3003"/>
                  <a:ext cx="75" cy="75"/>
                </a:xfrm>
                <a:prstGeom prst="ellipse">
                  <a:avLst/>
                </a:prstGeom>
                <a:solidFill>
                  <a:srgbClr val="D304B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/>
                  <a:endParaRPr lang="de-DE" altLang="en-US" sz="2800"/>
                </a:p>
              </p:txBody>
            </p:sp>
            <p:sp>
              <p:nvSpPr>
                <p:cNvPr id="13338" name="Line 20">
                  <a:extLst>
                    <a:ext uri="{FF2B5EF4-FFF2-40B4-BE49-F238E27FC236}">
                      <a16:creationId xmlns:a16="http://schemas.microsoft.com/office/drawing/2014/main" id="{01AB2EE1-3AA5-E47D-C2F5-B00433EFBA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605" y="1663"/>
                  <a:ext cx="0" cy="738"/>
                </a:xfrm>
                <a:prstGeom prst="line">
                  <a:avLst/>
                </a:prstGeom>
                <a:noFill/>
                <a:ln w="9525">
                  <a:solidFill>
                    <a:srgbClr val="D304B2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3339" name="Group 21">
                  <a:extLst>
                    <a:ext uri="{FF2B5EF4-FFF2-40B4-BE49-F238E27FC236}">
                      <a16:creationId xmlns:a16="http://schemas.microsoft.com/office/drawing/2014/main" id="{3C298585-72B2-D363-35BD-EDFDE8597B4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V="1">
                  <a:off x="1069" y="2519"/>
                  <a:ext cx="1083" cy="461"/>
                  <a:chOff x="1114" y="1183"/>
                  <a:chExt cx="1030" cy="631"/>
                </a:xfrm>
              </p:grpSpPr>
              <p:sp>
                <p:nvSpPr>
                  <p:cNvPr id="13341" name="Line 22">
                    <a:extLst>
                      <a:ext uri="{FF2B5EF4-FFF2-40B4-BE49-F238E27FC236}">
                        <a16:creationId xmlns:a16="http://schemas.microsoft.com/office/drawing/2014/main" id="{8C0343F9-6E08-967E-EB5C-16E6B10BA3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62" y="1183"/>
                    <a:ext cx="482" cy="631"/>
                  </a:xfrm>
                  <a:prstGeom prst="line">
                    <a:avLst/>
                  </a:prstGeom>
                  <a:noFill/>
                  <a:ln w="9525">
                    <a:solidFill>
                      <a:srgbClr val="D304B2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42" name="Line 23">
                    <a:extLst>
                      <a:ext uri="{FF2B5EF4-FFF2-40B4-BE49-F238E27FC236}">
                        <a16:creationId xmlns:a16="http://schemas.microsoft.com/office/drawing/2014/main" id="{8C929D2A-DD85-66C9-7C37-F6D5CBF36F6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114" y="1183"/>
                    <a:ext cx="482" cy="631"/>
                  </a:xfrm>
                  <a:prstGeom prst="line">
                    <a:avLst/>
                  </a:prstGeom>
                  <a:noFill/>
                  <a:ln w="9525">
                    <a:solidFill>
                      <a:srgbClr val="D304B2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3340" name="Oval 24">
                  <a:extLst>
                    <a:ext uri="{FF2B5EF4-FFF2-40B4-BE49-F238E27FC236}">
                      <a16:creationId xmlns:a16="http://schemas.microsoft.com/office/drawing/2014/main" id="{89F0A8BF-EB25-BCE5-8A63-270034AAF8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75" y="1577"/>
                  <a:ext cx="75" cy="75"/>
                </a:xfrm>
                <a:prstGeom prst="ellipse">
                  <a:avLst/>
                </a:prstGeom>
                <a:solidFill>
                  <a:srgbClr val="D304B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</p:grpSp>
        <p:sp>
          <p:nvSpPr>
            <p:cNvPr id="92" name="Text Box 25">
              <a:extLst>
                <a:ext uri="{FF2B5EF4-FFF2-40B4-BE49-F238E27FC236}">
                  <a16:creationId xmlns:a16="http://schemas.microsoft.com/office/drawing/2014/main" id="{B2107673-A26F-7321-825B-87EA1E97E0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" y="2191"/>
              <a:ext cx="40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6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space</a:t>
              </a:r>
              <a:endParaRPr lang="de-DE" altLang="en-US" sz="280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grpSp>
        <p:nvGrpSpPr>
          <p:cNvPr id="9" name="Group 36">
            <a:extLst>
              <a:ext uri="{FF2B5EF4-FFF2-40B4-BE49-F238E27FC236}">
                <a16:creationId xmlns:a16="http://schemas.microsoft.com/office/drawing/2014/main" id="{C320CA24-4ABD-CF7E-B5C2-3B3C8CC05BB5}"/>
              </a:ext>
            </a:extLst>
          </p:cNvPr>
          <p:cNvGrpSpPr>
            <a:grpSpLocks/>
          </p:cNvGrpSpPr>
          <p:nvPr/>
        </p:nvGrpSpPr>
        <p:grpSpPr bwMode="auto">
          <a:xfrm>
            <a:off x="1327150" y="1220788"/>
            <a:ext cx="2989263" cy="1595437"/>
            <a:chOff x="822" y="651"/>
            <a:chExt cx="1797" cy="945"/>
          </a:xfrm>
        </p:grpSpPr>
        <p:grpSp>
          <p:nvGrpSpPr>
            <p:cNvPr id="13324" name="Group 27">
              <a:extLst>
                <a:ext uri="{FF2B5EF4-FFF2-40B4-BE49-F238E27FC236}">
                  <a16:creationId xmlns:a16="http://schemas.microsoft.com/office/drawing/2014/main" id="{0BEFBC48-D685-A54C-59B4-793532BAD7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3" y="757"/>
              <a:ext cx="1696" cy="839"/>
              <a:chOff x="923" y="500"/>
              <a:chExt cx="1696" cy="839"/>
            </a:xfrm>
          </p:grpSpPr>
          <p:sp>
            <p:nvSpPr>
              <p:cNvPr id="13326" name="Rectangle 28">
                <a:extLst>
                  <a:ext uri="{FF2B5EF4-FFF2-40B4-BE49-F238E27FC236}">
                    <a16:creationId xmlns:a16="http://schemas.microsoft.com/office/drawing/2014/main" id="{37393AF7-CF1C-06F6-F721-1BAD0DE43F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3" y="500"/>
                <a:ext cx="1696" cy="839"/>
              </a:xfrm>
              <a:prstGeom prst="parallelogram">
                <a:avLst>
                  <a:gd name="adj" fmla="val 42731"/>
                </a:avLst>
              </a:prstGeom>
              <a:gradFill rotWithShape="0">
                <a:gsLst>
                  <a:gs pos="0">
                    <a:srgbClr val="FBFFF0"/>
                  </a:gs>
                  <a:gs pos="100000">
                    <a:srgbClr val="EBEFE1">
                      <a:alpha val="67998"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13327" name="Group 29">
                <a:extLst>
                  <a:ext uri="{FF2B5EF4-FFF2-40B4-BE49-F238E27FC236}">
                    <a16:creationId xmlns:a16="http://schemas.microsoft.com/office/drawing/2014/main" id="{7DD069DD-8CBB-A511-A08A-477534C34D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67" y="883"/>
                <a:ext cx="902" cy="76"/>
                <a:chOff x="1166" y="883"/>
                <a:chExt cx="902" cy="76"/>
              </a:xfrm>
            </p:grpSpPr>
            <p:sp>
              <p:nvSpPr>
                <p:cNvPr id="13328" name="Oval 30">
                  <a:extLst>
                    <a:ext uri="{FF2B5EF4-FFF2-40B4-BE49-F238E27FC236}">
                      <a16:creationId xmlns:a16="http://schemas.microsoft.com/office/drawing/2014/main" id="{4B97F5E0-4892-520C-EE68-6FF938E234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6" y="884"/>
                  <a:ext cx="75" cy="7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3329" name="Oval 31">
                  <a:extLst>
                    <a:ext uri="{FF2B5EF4-FFF2-40B4-BE49-F238E27FC236}">
                      <a16:creationId xmlns:a16="http://schemas.microsoft.com/office/drawing/2014/main" id="{09596EEA-B9BE-DDB9-C0E2-7AC42817EE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93" y="883"/>
                  <a:ext cx="75" cy="7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3330" name="Line 32">
                  <a:extLst>
                    <a:ext uri="{FF2B5EF4-FFF2-40B4-BE49-F238E27FC236}">
                      <a16:creationId xmlns:a16="http://schemas.microsoft.com/office/drawing/2014/main" id="{1C5A3143-7867-4E66-B758-4EEA50192E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5" y="921"/>
                  <a:ext cx="644" cy="0"/>
                </a:xfrm>
                <a:prstGeom prst="line">
                  <a:avLst/>
                </a:prstGeom>
                <a:noFill/>
                <a:ln w="9525">
                  <a:solidFill>
                    <a:srgbClr val="D306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05" name="Text Box 33">
              <a:extLst>
                <a:ext uri="{FF2B5EF4-FFF2-40B4-BE49-F238E27FC236}">
                  <a16:creationId xmlns:a16="http://schemas.microsoft.com/office/drawing/2014/main" id="{60CFDE58-1B16-A72E-15E9-B303FFA5CC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2" y="651"/>
              <a:ext cx="371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6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time</a:t>
              </a:r>
              <a:endParaRPr lang="de-DE" altLang="en-US" sz="280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sp>
        <p:nvSpPr>
          <p:cNvPr id="111" name="Text Box 34">
            <a:extLst>
              <a:ext uri="{FF2B5EF4-FFF2-40B4-BE49-F238E27FC236}">
                <a16:creationId xmlns:a16="http://schemas.microsoft.com/office/drawing/2014/main" id="{117DAA7F-52A9-3CB9-198C-65FAFB425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725" y="280988"/>
            <a:ext cx="20335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-65" charset="0"/>
                <a:ea typeface="+mn-ea"/>
              </a:rPr>
              <a:t>hypergesture</a:t>
            </a:r>
          </a:p>
        </p:txBody>
      </p:sp>
      <p:grpSp>
        <p:nvGrpSpPr>
          <p:cNvPr id="12" name="Group 41">
            <a:extLst>
              <a:ext uri="{FF2B5EF4-FFF2-40B4-BE49-F238E27FC236}">
                <a16:creationId xmlns:a16="http://schemas.microsoft.com/office/drawing/2014/main" id="{EDBA59F1-B2CF-A6C9-D594-6F5B24658B55}"/>
              </a:ext>
            </a:extLst>
          </p:cNvPr>
          <p:cNvGrpSpPr>
            <a:grpSpLocks/>
          </p:cNvGrpSpPr>
          <p:nvPr/>
        </p:nvGrpSpPr>
        <p:grpSpPr bwMode="auto">
          <a:xfrm>
            <a:off x="1573213" y="6243638"/>
            <a:ext cx="2316162" cy="463550"/>
            <a:chOff x="2922100" y="6037017"/>
            <a:chExt cx="2315200" cy="463946"/>
          </a:xfrm>
        </p:grpSpPr>
        <p:grpSp>
          <p:nvGrpSpPr>
            <p:cNvPr id="13320" name="Group 51">
              <a:extLst>
                <a:ext uri="{FF2B5EF4-FFF2-40B4-BE49-F238E27FC236}">
                  <a16:creationId xmlns:a16="http://schemas.microsoft.com/office/drawing/2014/main" id="{743AD137-8281-C4A2-1927-640BF4484C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2098" y="6215695"/>
              <a:ext cx="1921841" cy="285268"/>
              <a:chOff x="3278" y="1270"/>
              <a:chExt cx="2316" cy="7140"/>
            </a:xfrm>
          </p:grpSpPr>
          <p:sp>
            <p:nvSpPr>
              <p:cNvPr id="13322" name="AutoShape 38">
                <a:extLst>
                  <a:ext uri="{FF2B5EF4-FFF2-40B4-BE49-F238E27FC236}">
                    <a16:creationId xmlns:a16="http://schemas.microsoft.com/office/drawing/2014/main" id="{789A5892-F1A2-2678-6E2E-B6584B0FC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4443" y="1274"/>
                <a:ext cx="1151" cy="6876"/>
              </a:xfrm>
              <a:prstGeom prst="moon">
                <a:avLst>
                  <a:gd name="adj" fmla="val 87500"/>
                </a:avLst>
              </a:prstGeom>
              <a:gradFill rotWithShape="0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FFFF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323" name="AutoShape 37">
                <a:extLst>
                  <a:ext uri="{FF2B5EF4-FFF2-40B4-BE49-F238E27FC236}">
                    <a16:creationId xmlns:a16="http://schemas.microsoft.com/office/drawing/2014/main" id="{6A0E4FCB-8209-36F2-1F41-62B5A54FAE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8" y="1270"/>
                <a:ext cx="1151" cy="7140"/>
              </a:xfrm>
              <a:prstGeom prst="moon">
                <a:avLst>
                  <a:gd name="adj" fmla="val 87500"/>
                </a:avLst>
              </a:prstGeom>
              <a:gradFill rotWithShape="0">
                <a:gsLst>
                  <a:gs pos="0">
                    <a:srgbClr val="FFFF00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4" name="Text Box 8">
              <a:extLst>
                <a:ext uri="{FF2B5EF4-FFF2-40B4-BE49-F238E27FC236}">
                  <a16:creationId xmlns:a16="http://schemas.microsoft.com/office/drawing/2014/main" id="{E138781C-872D-1A71-16FE-2F5D6A9EF1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0068" y="6037017"/>
              <a:ext cx="1877232" cy="462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Space-time X</a:t>
              </a:r>
              <a:endPara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</p:grpSp>
      <p:pic>
        <p:nvPicPr>
          <p:cNvPr id="6" name="dance (Converted).mov">
            <a:hlinkClick r:id="" action="ppaction://media"/>
            <a:extLst>
              <a:ext uri="{FF2B5EF4-FFF2-40B4-BE49-F238E27FC236}">
                <a16:creationId xmlns:a16="http://schemas.microsoft.com/office/drawing/2014/main" id="{B7D9B4C9-0C28-3082-F326-28663A16D146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1568450"/>
            <a:ext cx="4208462" cy="479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84102" name="Object 2">
            <a:extLst>
              <a:ext uri="{FF2B5EF4-FFF2-40B4-BE49-F238E27FC236}">
                <a16:creationId xmlns:a16="http://schemas.microsoft.com/office/drawing/2014/main" id="{2518B59B-F2A1-6B2F-DF16-1F13F4A1A2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6800" y="4424363"/>
          <a:ext cx="1541463" cy="185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314450" imgH="1581150" progId="">
                  <p:embed/>
                </p:oleObj>
              </mc:Choice>
              <mc:Fallback>
                <p:oleObj r:id="rId6" imgW="1314450" imgH="158115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4424363"/>
                        <a:ext cx="1541463" cy="185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2" name="Text Box 2">
            <a:extLst>
              <a:ext uri="{FF2B5EF4-FFF2-40B4-BE49-F238E27FC236}">
                <a16:creationId xmlns:a16="http://schemas.microsoft.com/office/drawing/2014/main" id="{7DB68FB5-3012-689B-4E1C-96993DA67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6050" y="141288"/>
            <a:ext cx="79898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defTabSz="47307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 defTabSz="47307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Aft>
                <a:spcPts val="1600"/>
              </a:spcAft>
              <a:defRPr/>
            </a:pP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Look at fanfare of Beethoven‘s op. 106 to understand rhythm!</a:t>
            </a:r>
          </a:p>
        </p:txBody>
      </p:sp>
      <p:pic>
        <p:nvPicPr>
          <p:cNvPr id="4" name="Picture 3" descr="fanfaregest.pdf">
            <a:extLst>
              <a:ext uri="{FF2B5EF4-FFF2-40B4-BE49-F238E27FC236}">
                <a16:creationId xmlns:a16="http://schemas.microsoft.com/office/drawing/2014/main" id="{5860EE18-920B-AAEE-994C-D45EE8D609C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12000" contrast="46000"/>
          </a:blip>
          <a:srcRect l="1224" t="15979" r="66270" b="10884"/>
          <a:stretch>
            <a:fillRect/>
          </a:stretch>
        </p:blipFill>
        <p:spPr bwMode="auto">
          <a:xfrm>
            <a:off x="2954338" y="838200"/>
            <a:ext cx="4914900" cy="30210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</p:spPr>
      </p:pic>
      <p:grpSp>
        <p:nvGrpSpPr>
          <p:cNvPr id="2" name="Group 7">
            <a:extLst>
              <a:ext uri="{FF2B5EF4-FFF2-40B4-BE49-F238E27FC236}">
                <a16:creationId xmlns:a16="http://schemas.microsoft.com/office/drawing/2014/main" id="{A38ECA2E-8FC7-C29A-5371-C09E725F2667}"/>
              </a:ext>
            </a:extLst>
          </p:cNvPr>
          <p:cNvGrpSpPr>
            <a:grpSpLocks/>
          </p:cNvGrpSpPr>
          <p:nvPr/>
        </p:nvGrpSpPr>
        <p:grpSpPr bwMode="auto">
          <a:xfrm>
            <a:off x="2452688" y="4006850"/>
            <a:ext cx="5918200" cy="2613025"/>
            <a:chOff x="2452688" y="4006850"/>
            <a:chExt cx="5918200" cy="2613025"/>
          </a:xfrm>
        </p:grpSpPr>
        <p:pic>
          <p:nvPicPr>
            <p:cNvPr id="5" name="Picture 4" descr="fanfaregest.pdf">
              <a:extLst>
                <a:ext uri="{FF2B5EF4-FFF2-40B4-BE49-F238E27FC236}">
                  <a16:creationId xmlns:a16="http://schemas.microsoft.com/office/drawing/2014/main" id="{BF87F8B2-85DE-E271-3377-9653C3059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8107"/>
            <a:stretch>
              <a:fillRect/>
            </a:stretch>
          </p:blipFill>
          <p:spPr bwMode="auto">
            <a:xfrm>
              <a:off x="2452688" y="4006850"/>
              <a:ext cx="5918200" cy="2613025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8"/>
                </a:srgbClr>
              </a:outerShdw>
            </a:effectLst>
          </p:spPr>
        </p:pic>
        <p:sp>
          <p:nvSpPr>
            <p:cNvPr id="15379" name="TextBox 5">
              <a:extLst>
                <a:ext uri="{FF2B5EF4-FFF2-40B4-BE49-F238E27FC236}">
                  <a16:creationId xmlns:a16="http://schemas.microsoft.com/office/drawing/2014/main" id="{DAB40887-A553-BF57-8D12-C54AC771B5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2089" y="5894974"/>
              <a:ext cx="41408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/>
                <a:t>1/8</a:t>
              </a:r>
            </a:p>
          </p:txBody>
        </p:sp>
        <p:sp>
          <p:nvSpPr>
            <p:cNvPr id="15380" name="TextBox 6">
              <a:extLst>
                <a:ext uri="{FF2B5EF4-FFF2-40B4-BE49-F238E27FC236}">
                  <a16:creationId xmlns:a16="http://schemas.microsoft.com/office/drawing/2014/main" id="{312DCEAD-9BD5-F2B6-57CA-96BF37077F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9975" y="6263044"/>
              <a:ext cx="41408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/>
                <a:t>1/8</a:t>
              </a:r>
            </a:p>
          </p:txBody>
        </p:sp>
      </p:grpSp>
      <p:grpSp>
        <p:nvGrpSpPr>
          <p:cNvPr id="3" name="Group 11">
            <a:extLst>
              <a:ext uri="{FF2B5EF4-FFF2-40B4-BE49-F238E27FC236}">
                <a16:creationId xmlns:a16="http://schemas.microsoft.com/office/drawing/2014/main" id="{F862B4E7-40EB-2E79-549E-3FAEF217EA09}"/>
              </a:ext>
            </a:extLst>
          </p:cNvPr>
          <p:cNvGrpSpPr>
            <a:grpSpLocks/>
          </p:cNvGrpSpPr>
          <p:nvPr/>
        </p:nvGrpSpPr>
        <p:grpSpPr bwMode="auto">
          <a:xfrm>
            <a:off x="3030538" y="3379788"/>
            <a:ext cx="4057650" cy="2386012"/>
            <a:chOff x="3030649" y="3379719"/>
            <a:chExt cx="4057900" cy="238594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6D9BA12-F812-ACEC-2925-E1A7FBE8B81B}"/>
                </a:ext>
              </a:extLst>
            </p:cNvPr>
            <p:cNvSpPr/>
            <p:nvPr/>
          </p:nvSpPr>
          <p:spPr bwMode="auto">
            <a:xfrm>
              <a:off x="3030649" y="3781236"/>
              <a:ext cx="945273" cy="1984427"/>
            </a:xfrm>
            <a:custGeom>
              <a:avLst/>
              <a:gdLst>
                <a:gd name="connsiteX0" fmla="*/ 324712 w 945273"/>
                <a:gd name="connsiteY0" fmla="*/ 14432 h 1984427"/>
                <a:gd name="connsiteX1" fmla="*/ 945273 w 945273"/>
                <a:gd name="connsiteY1" fmla="*/ 0 h 1984427"/>
                <a:gd name="connsiteX2" fmla="*/ 461813 w 945273"/>
                <a:gd name="connsiteY2" fmla="*/ 1212304 h 1984427"/>
                <a:gd name="connsiteX3" fmla="*/ 0 w 945273"/>
                <a:gd name="connsiteY3" fmla="*/ 1984427 h 1984427"/>
                <a:gd name="connsiteX4" fmla="*/ 324712 w 945273"/>
                <a:gd name="connsiteY4" fmla="*/ 14432 h 1984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273" h="1984427">
                  <a:moveTo>
                    <a:pt x="324712" y="14432"/>
                  </a:moveTo>
                  <a:lnTo>
                    <a:pt x="945273" y="0"/>
                  </a:lnTo>
                  <a:lnTo>
                    <a:pt x="461813" y="1212304"/>
                  </a:lnTo>
                  <a:lnTo>
                    <a:pt x="0" y="1984427"/>
                  </a:lnTo>
                  <a:lnTo>
                    <a:pt x="324712" y="1443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5000"/>
                  </a:srgbClr>
                </a:gs>
                <a:gs pos="100000">
                  <a:srgbClr val="FFFFFF">
                    <a:alpha val="0"/>
                  </a:srgbClr>
                </a:gs>
                <a:gs pos="50000">
                  <a:schemeClr val="bg2">
                    <a:lumMod val="40000"/>
                    <a:lumOff val="60000"/>
                  </a:schemeClr>
                </a:gs>
              </a:gsLst>
              <a:lin ang="96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" pitchFamily="-65" charset="0"/>
                <a:ea typeface="ＭＳ Ｐゴシック" pitchFamily="-100" charset="-128"/>
                <a:cs typeface="ＭＳ Ｐゴシック" pitchFamily="-100" charset="-128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5DF0287-8112-7315-168B-59B9F5DB6DC5}"/>
                </a:ext>
              </a:extLst>
            </p:cNvPr>
            <p:cNvSpPr/>
            <p:nvPr/>
          </p:nvSpPr>
          <p:spPr bwMode="auto">
            <a:xfrm>
              <a:off x="4525195" y="3457373"/>
              <a:ext cx="570050" cy="2265855"/>
            </a:xfrm>
            <a:custGeom>
              <a:avLst/>
              <a:gdLst>
                <a:gd name="connsiteX0" fmla="*/ 324712 w 945273"/>
                <a:gd name="connsiteY0" fmla="*/ 14432 h 1984427"/>
                <a:gd name="connsiteX1" fmla="*/ 945273 w 945273"/>
                <a:gd name="connsiteY1" fmla="*/ 0 h 1984427"/>
                <a:gd name="connsiteX2" fmla="*/ 461813 w 945273"/>
                <a:gd name="connsiteY2" fmla="*/ 1212304 h 1984427"/>
                <a:gd name="connsiteX3" fmla="*/ 0 w 945273"/>
                <a:gd name="connsiteY3" fmla="*/ 1984427 h 1984427"/>
                <a:gd name="connsiteX4" fmla="*/ 324712 w 945273"/>
                <a:gd name="connsiteY4" fmla="*/ 14432 h 1984427"/>
                <a:gd name="connsiteX0" fmla="*/ 101021 w 721582"/>
                <a:gd name="connsiteY0" fmla="*/ 14432 h 2265855"/>
                <a:gd name="connsiteX1" fmla="*/ 721582 w 721582"/>
                <a:gd name="connsiteY1" fmla="*/ 0 h 2265855"/>
                <a:gd name="connsiteX2" fmla="*/ 238122 w 721582"/>
                <a:gd name="connsiteY2" fmla="*/ 1212304 h 2265855"/>
                <a:gd name="connsiteX3" fmla="*/ 0 w 721582"/>
                <a:gd name="connsiteY3" fmla="*/ 2265855 h 2265855"/>
                <a:gd name="connsiteX4" fmla="*/ 101021 w 721582"/>
                <a:gd name="connsiteY4" fmla="*/ 14432 h 2265855"/>
                <a:gd name="connsiteX0" fmla="*/ 101021 w 721582"/>
                <a:gd name="connsiteY0" fmla="*/ 14432 h 2265855"/>
                <a:gd name="connsiteX1" fmla="*/ 721582 w 721582"/>
                <a:gd name="connsiteY1" fmla="*/ 0 h 2265855"/>
                <a:gd name="connsiteX2" fmla="*/ 360791 w 721582"/>
                <a:gd name="connsiteY2" fmla="*/ 1883401 h 2265855"/>
                <a:gd name="connsiteX3" fmla="*/ 0 w 721582"/>
                <a:gd name="connsiteY3" fmla="*/ 2265855 h 2265855"/>
                <a:gd name="connsiteX4" fmla="*/ 101021 w 721582"/>
                <a:gd name="connsiteY4" fmla="*/ 14432 h 2265855"/>
                <a:gd name="connsiteX0" fmla="*/ 101021 w 570050"/>
                <a:gd name="connsiteY0" fmla="*/ 14432 h 2265855"/>
                <a:gd name="connsiteX1" fmla="*/ 570050 w 570050"/>
                <a:gd name="connsiteY1" fmla="*/ 0 h 2265855"/>
                <a:gd name="connsiteX2" fmla="*/ 360791 w 570050"/>
                <a:gd name="connsiteY2" fmla="*/ 1883401 h 2265855"/>
                <a:gd name="connsiteX3" fmla="*/ 0 w 570050"/>
                <a:gd name="connsiteY3" fmla="*/ 2265855 h 2265855"/>
                <a:gd name="connsiteX4" fmla="*/ 101021 w 570050"/>
                <a:gd name="connsiteY4" fmla="*/ 14432 h 2265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050" h="2265855">
                  <a:moveTo>
                    <a:pt x="101021" y="14432"/>
                  </a:moveTo>
                  <a:lnTo>
                    <a:pt x="570050" y="0"/>
                  </a:lnTo>
                  <a:lnTo>
                    <a:pt x="360791" y="1883401"/>
                  </a:lnTo>
                  <a:lnTo>
                    <a:pt x="0" y="2265855"/>
                  </a:lnTo>
                  <a:lnTo>
                    <a:pt x="101021" y="1443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5000"/>
                  </a:srgbClr>
                </a:gs>
                <a:gs pos="100000">
                  <a:srgbClr val="FFFFFF">
                    <a:alpha val="0"/>
                  </a:srgbClr>
                </a:gs>
                <a:gs pos="50000">
                  <a:schemeClr val="bg2">
                    <a:lumMod val="40000"/>
                    <a:lumOff val="60000"/>
                  </a:schemeClr>
                </a:gs>
              </a:gsLst>
              <a:lin ang="96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" pitchFamily="-65" charset="0"/>
                <a:ea typeface="ＭＳ Ｐゴシック" pitchFamily="-100" charset="-128"/>
                <a:cs typeface="ＭＳ Ｐゴシック" pitchFamily="-100" charset="-128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166C19C-A84B-B2D6-9FBA-DEA368523EDC}"/>
                </a:ext>
              </a:extLst>
            </p:cNvPr>
            <p:cNvSpPr/>
            <p:nvPr/>
          </p:nvSpPr>
          <p:spPr bwMode="auto">
            <a:xfrm>
              <a:off x="5500200" y="3407722"/>
              <a:ext cx="490676" cy="2280287"/>
            </a:xfrm>
            <a:custGeom>
              <a:avLst/>
              <a:gdLst>
                <a:gd name="connsiteX0" fmla="*/ 324712 w 945273"/>
                <a:gd name="connsiteY0" fmla="*/ 14432 h 1984427"/>
                <a:gd name="connsiteX1" fmla="*/ 945273 w 945273"/>
                <a:gd name="connsiteY1" fmla="*/ 0 h 1984427"/>
                <a:gd name="connsiteX2" fmla="*/ 461813 w 945273"/>
                <a:gd name="connsiteY2" fmla="*/ 1212304 h 1984427"/>
                <a:gd name="connsiteX3" fmla="*/ 0 w 945273"/>
                <a:gd name="connsiteY3" fmla="*/ 1984427 h 1984427"/>
                <a:gd name="connsiteX4" fmla="*/ 324712 w 945273"/>
                <a:gd name="connsiteY4" fmla="*/ 14432 h 1984427"/>
                <a:gd name="connsiteX0" fmla="*/ 101021 w 721582"/>
                <a:gd name="connsiteY0" fmla="*/ 14432 h 2265855"/>
                <a:gd name="connsiteX1" fmla="*/ 721582 w 721582"/>
                <a:gd name="connsiteY1" fmla="*/ 0 h 2265855"/>
                <a:gd name="connsiteX2" fmla="*/ 238122 w 721582"/>
                <a:gd name="connsiteY2" fmla="*/ 1212304 h 2265855"/>
                <a:gd name="connsiteX3" fmla="*/ 0 w 721582"/>
                <a:gd name="connsiteY3" fmla="*/ 2265855 h 2265855"/>
                <a:gd name="connsiteX4" fmla="*/ 101021 w 721582"/>
                <a:gd name="connsiteY4" fmla="*/ 14432 h 2265855"/>
                <a:gd name="connsiteX0" fmla="*/ 101021 w 721582"/>
                <a:gd name="connsiteY0" fmla="*/ 14432 h 2265855"/>
                <a:gd name="connsiteX1" fmla="*/ 721582 w 721582"/>
                <a:gd name="connsiteY1" fmla="*/ 0 h 2265855"/>
                <a:gd name="connsiteX2" fmla="*/ 360791 w 721582"/>
                <a:gd name="connsiteY2" fmla="*/ 1883401 h 2265855"/>
                <a:gd name="connsiteX3" fmla="*/ 0 w 721582"/>
                <a:gd name="connsiteY3" fmla="*/ 2265855 h 2265855"/>
                <a:gd name="connsiteX4" fmla="*/ 101021 w 721582"/>
                <a:gd name="connsiteY4" fmla="*/ 14432 h 2265855"/>
                <a:gd name="connsiteX0" fmla="*/ 101021 w 570050"/>
                <a:gd name="connsiteY0" fmla="*/ 14432 h 2265855"/>
                <a:gd name="connsiteX1" fmla="*/ 570050 w 570050"/>
                <a:gd name="connsiteY1" fmla="*/ 0 h 2265855"/>
                <a:gd name="connsiteX2" fmla="*/ 360791 w 570050"/>
                <a:gd name="connsiteY2" fmla="*/ 1883401 h 2265855"/>
                <a:gd name="connsiteX3" fmla="*/ 0 w 570050"/>
                <a:gd name="connsiteY3" fmla="*/ 2265855 h 2265855"/>
                <a:gd name="connsiteX4" fmla="*/ 101021 w 570050"/>
                <a:gd name="connsiteY4" fmla="*/ 14432 h 2265855"/>
                <a:gd name="connsiteX0" fmla="*/ 0 w 469029"/>
                <a:gd name="connsiteY0" fmla="*/ 14432 h 2265855"/>
                <a:gd name="connsiteX1" fmla="*/ 469029 w 469029"/>
                <a:gd name="connsiteY1" fmla="*/ 0 h 2265855"/>
                <a:gd name="connsiteX2" fmla="*/ 259770 w 469029"/>
                <a:gd name="connsiteY2" fmla="*/ 1883401 h 2265855"/>
                <a:gd name="connsiteX3" fmla="*/ 122669 w 469029"/>
                <a:gd name="connsiteY3" fmla="*/ 2265855 h 2265855"/>
                <a:gd name="connsiteX4" fmla="*/ 0 w 469029"/>
                <a:gd name="connsiteY4" fmla="*/ 14432 h 2265855"/>
                <a:gd name="connsiteX0" fmla="*/ 0 w 490676"/>
                <a:gd name="connsiteY0" fmla="*/ 14432 h 2280287"/>
                <a:gd name="connsiteX1" fmla="*/ 469029 w 490676"/>
                <a:gd name="connsiteY1" fmla="*/ 0 h 2280287"/>
                <a:gd name="connsiteX2" fmla="*/ 490676 w 490676"/>
                <a:gd name="connsiteY2" fmla="*/ 2280287 h 2280287"/>
                <a:gd name="connsiteX3" fmla="*/ 122669 w 490676"/>
                <a:gd name="connsiteY3" fmla="*/ 2265855 h 2280287"/>
                <a:gd name="connsiteX4" fmla="*/ 0 w 490676"/>
                <a:gd name="connsiteY4" fmla="*/ 14432 h 2280287"/>
                <a:gd name="connsiteX0" fmla="*/ 0 w 490676"/>
                <a:gd name="connsiteY0" fmla="*/ 14432 h 2280287"/>
                <a:gd name="connsiteX1" fmla="*/ 469029 w 490676"/>
                <a:gd name="connsiteY1" fmla="*/ 0 h 2280287"/>
                <a:gd name="connsiteX2" fmla="*/ 490676 w 490676"/>
                <a:gd name="connsiteY2" fmla="*/ 2280287 h 2280287"/>
                <a:gd name="connsiteX3" fmla="*/ 122669 w 490676"/>
                <a:gd name="connsiteY3" fmla="*/ 2265855 h 2280287"/>
                <a:gd name="connsiteX4" fmla="*/ 0 w 490676"/>
                <a:gd name="connsiteY4" fmla="*/ 14432 h 2280287"/>
                <a:gd name="connsiteX0" fmla="*/ 0 w 490676"/>
                <a:gd name="connsiteY0" fmla="*/ 14432 h 2280287"/>
                <a:gd name="connsiteX1" fmla="*/ 382439 w 490676"/>
                <a:gd name="connsiteY1" fmla="*/ 0 h 2280287"/>
                <a:gd name="connsiteX2" fmla="*/ 490676 w 490676"/>
                <a:gd name="connsiteY2" fmla="*/ 2280287 h 2280287"/>
                <a:gd name="connsiteX3" fmla="*/ 122669 w 490676"/>
                <a:gd name="connsiteY3" fmla="*/ 2265855 h 2280287"/>
                <a:gd name="connsiteX4" fmla="*/ 0 w 490676"/>
                <a:gd name="connsiteY4" fmla="*/ 14432 h 228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676" h="2280287">
                  <a:moveTo>
                    <a:pt x="0" y="14432"/>
                  </a:moveTo>
                  <a:lnTo>
                    <a:pt x="382439" y="0"/>
                  </a:lnTo>
                  <a:lnTo>
                    <a:pt x="490676" y="2280287"/>
                  </a:lnTo>
                  <a:lnTo>
                    <a:pt x="122669" y="2265855"/>
                  </a:lnTo>
                  <a:lnTo>
                    <a:pt x="0" y="1443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5000"/>
                  </a:srgbClr>
                </a:gs>
                <a:gs pos="100000">
                  <a:srgbClr val="FFFFFF">
                    <a:alpha val="0"/>
                  </a:srgbClr>
                </a:gs>
                <a:gs pos="50000">
                  <a:schemeClr val="bg2">
                    <a:lumMod val="40000"/>
                    <a:lumOff val="60000"/>
                  </a:schemeClr>
                </a:gs>
              </a:gsLst>
              <a:lin ang="96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" pitchFamily="-65" charset="0"/>
                <a:ea typeface="ＭＳ Ｐゴシック" pitchFamily="-100" charset="-128"/>
                <a:cs typeface="ＭＳ Ｐゴシック" pitchFamily="-100" charset="-128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C789650-E863-DCB1-AFDD-B0BEEA5154A3}"/>
                </a:ext>
              </a:extLst>
            </p:cNvPr>
            <p:cNvSpPr/>
            <p:nvPr/>
          </p:nvSpPr>
          <p:spPr bwMode="auto">
            <a:xfrm>
              <a:off x="6374182" y="3379719"/>
              <a:ext cx="714367" cy="1998860"/>
            </a:xfrm>
            <a:custGeom>
              <a:avLst/>
              <a:gdLst>
                <a:gd name="connsiteX0" fmla="*/ 324712 w 945273"/>
                <a:gd name="connsiteY0" fmla="*/ 14432 h 1984427"/>
                <a:gd name="connsiteX1" fmla="*/ 945273 w 945273"/>
                <a:gd name="connsiteY1" fmla="*/ 0 h 1984427"/>
                <a:gd name="connsiteX2" fmla="*/ 461813 w 945273"/>
                <a:gd name="connsiteY2" fmla="*/ 1212304 h 1984427"/>
                <a:gd name="connsiteX3" fmla="*/ 0 w 945273"/>
                <a:gd name="connsiteY3" fmla="*/ 1984427 h 1984427"/>
                <a:gd name="connsiteX4" fmla="*/ 324712 w 945273"/>
                <a:gd name="connsiteY4" fmla="*/ 14432 h 1984427"/>
                <a:gd name="connsiteX0" fmla="*/ 101021 w 721582"/>
                <a:gd name="connsiteY0" fmla="*/ 14432 h 2265855"/>
                <a:gd name="connsiteX1" fmla="*/ 721582 w 721582"/>
                <a:gd name="connsiteY1" fmla="*/ 0 h 2265855"/>
                <a:gd name="connsiteX2" fmla="*/ 238122 w 721582"/>
                <a:gd name="connsiteY2" fmla="*/ 1212304 h 2265855"/>
                <a:gd name="connsiteX3" fmla="*/ 0 w 721582"/>
                <a:gd name="connsiteY3" fmla="*/ 2265855 h 2265855"/>
                <a:gd name="connsiteX4" fmla="*/ 101021 w 721582"/>
                <a:gd name="connsiteY4" fmla="*/ 14432 h 2265855"/>
                <a:gd name="connsiteX0" fmla="*/ 101021 w 721582"/>
                <a:gd name="connsiteY0" fmla="*/ 14432 h 2265855"/>
                <a:gd name="connsiteX1" fmla="*/ 721582 w 721582"/>
                <a:gd name="connsiteY1" fmla="*/ 0 h 2265855"/>
                <a:gd name="connsiteX2" fmla="*/ 360791 w 721582"/>
                <a:gd name="connsiteY2" fmla="*/ 1883401 h 2265855"/>
                <a:gd name="connsiteX3" fmla="*/ 0 w 721582"/>
                <a:gd name="connsiteY3" fmla="*/ 2265855 h 2265855"/>
                <a:gd name="connsiteX4" fmla="*/ 101021 w 721582"/>
                <a:gd name="connsiteY4" fmla="*/ 14432 h 2265855"/>
                <a:gd name="connsiteX0" fmla="*/ 101021 w 570050"/>
                <a:gd name="connsiteY0" fmla="*/ 14432 h 2265855"/>
                <a:gd name="connsiteX1" fmla="*/ 570050 w 570050"/>
                <a:gd name="connsiteY1" fmla="*/ 0 h 2265855"/>
                <a:gd name="connsiteX2" fmla="*/ 360791 w 570050"/>
                <a:gd name="connsiteY2" fmla="*/ 1883401 h 2265855"/>
                <a:gd name="connsiteX3" fmla="*/ 0 w 570050"/>
                <a:gd name="connsiteY3" fmla="*/ 2265855 h 2265855"/>
                <a:gd name="connsiteX4" fmla="*/ 101021 w 570050"/>
                <a:gd name="connsiteY4" fmla="*/ 14432 h 2265855"/>
                <a:gd name="connsiteX0" fmla="*/ 0 w 469029"/>
                <a:gd name="connsiteY0" fmla="*/ 14432 h 2265855"/>
                <a:gd name="connsiteX1" fmla="*/ 469029 w 469029"/>
                <a:gd name="connsiteY1" fmla="*/ 0 h 2265855"/>
                <a:gd name="connsiteX2" fmla="*/ 259770 w 469029"/>
                <a:gd name="connsiteY2" fmla="*/ 1883401 h 2265855"/>
                <a:gd name="connsiteX3" fmla="*/ 122669 w 469029"/>
                <a:gd name="connsiteY3" fmla="*/ 2265855 h 2265855"/>
                <a:gd name="connsiteX4" fmla="*/ 0 w 469029"/>
                <a:gd name="connsiteY4" fmla="*/ 14432 h 2265855"/>
                <a:gd name="connsiteX0" fmla="*/ 0 w 490676"/>
                <a:gd name="connsiteY0" fmla="*/ 14432 h 2280287"/>
                <a:gd name="connsiteX1" fmla="*/ 469029 w 490676"/>
                <a:gd name="connsiteY1" fmla="*/ 0 h 2280287"/>
                <a:gd name="connsiteX2" fmla="*/ 490676 w 490676"/>
                <a:gd name="connsiteY2" fmla="*/ 2280287 h 2280287"/>
                <a:gd name="connsiteX3" fmla="*/ 122669 w 490676"/>
                <a:gd name="connsiteY3" fmla="*/ 2265855 h 2280287"/>
                <a:gd name="connsiteX4" fmla="*/ 0 w 490676"/>
                <a:gd name="connsiteY4" fmla="*/ 14432 h 2280287"/>
                <a:gd name="connsiteX0" fmla="*/ 0 w 490676"/>
                <a:gd name="connsiteY0" fmla="*/ 14432 h 2280287"/>
                <a:gd name="connsiteX1" fmla="*/ 469029 w 490676"/>
                <a:gd name="connsiteY1" fmla="*/ 0 h 2280287"/>
                <a:gd name="connsiteX2" fmla="*/ 490676 w 490676"/>
                <a:gd name="connsiteY2" fmla="*/ 2280287 h 2280287"/>
                <a:gd name="connsiteX3" fmla="*/ 122669 w 490676"/>
                <a:gd name="connsiteY3" fmla="*/ 2265855 h 2280287"/>
                <a:gd name="connsiteX4" fmla="*/ 0 w 490676"/>
                <a:gd name="connsiteY4" fmla="*/ 14432 h 2280287"/>
                <a:gd name="connsiteX0" fmla="*/ 0 w 490676"/>
                <a:gd name="connsiteY0" fmla="*/ 14432 h 2280287"/>
                <a:gd name="connsiteX1" fmla="*/ 382439 w 490676"/>
                <a:gd name="connsiteY1" fmla="*/ 0 h 2280287"/>
                <a:gd name="connsiteX2" fmla="*/ 490676 w 490676"/>
                <a:gd name="connsiteY2" fmla="*/ 2280287 h 2280287"/>
                <a:gd name="connsiteX3" fmla="*/ 122669 w 490676"/>
                <a:gd name="connsiteY3" fmla="*/ 2265855 h 2280287"/>
                <a:gd name="connsiteX4" fmla="*/ 0 w 490676"/>
                <a:gd name="connsiteY4" fmla="*/ 14432 h 2280287"/>
                <a:gd name="connsiteX0" fmla="*/ 0 w 570050"/>
                <a:gd name="connsiteY0" fmla="*/ 0 h 2265855"/>
                <a:gd name="connsiteX1" fmla="*/ 570050 w 570050"/>
                <a:gd name="connsiteY1" fmla="*/ 79377 h 2265855"/>
                <a:gd name="connsiteX2" fmla="*/ 490676 w 570050"/>
                <a:gd name="connsiteY2" fmla="*/ 2265855 h 2265855"/>
                <a:gd name="connsiteX3" fmla="*/ 122669 w 570050"/>
                <a:gd name="connsiteY3" fmla="*/ 2251423 h 2265855"/>
                <a:gd name="connsiteX4" fmla="*/ 0 w 570050"/>
                <a:gd name="connsiteY4" fmla="*/ 0 h 2265855"/>
                <a:gd name="connsiteX0" fmla="*/ 28864 w 598914"/>
                <a:gd name="connsiteY0" fmla="*/ 0 h 2265855"/>
                <a:gd name="connsiteX1" fmla="*/ 598914 w 598914"/>
                <a:gd name="connsiteY1" fmla="*/ 79377 h 2265855"/>
                <a:gd name="connsiteX2" fmla="*/ 519540 w 598914"/>
                <a:gd name="connsiteY2" fmla="*/ 2265855 h 2265855"/>
                <a:gd name="connsiteX3" fmla="*/ 0 w 598914"/>
                <a:gd name="connsiteY3" fmla="*/ 1998860 h 2265855"/>
                <a:gd name="connsiteX4" fmla="*/ 28864 w 598914"/>
                <a:gd name="connsiteY4" fmla="*/ 0 h 2265855"/>
                <a:gd name="connsiteX0" fmla="*/ 28864 w 714367"/>
                <a:gd name="connsiteY0" fmla="*/ 0 h 1998860"/>
                <a:gd name="connsiteX1" fmla="*/ 598914 w 714367"/>
                <a:gd name="connsiteY1" fmla="*/ 79377 h 1998860"/>
                <a:gd name="connsiteX2" fmla="*/ 714367 w 714367"/>
                <a:gd name="connsiteY2" fmla="*/ 1991644 h 1998860"/>
                <a:gd name="connsiteX3" fmla="*/ 0 w 714367"/>
                <a:gd name="connsiteY3" fmla="*/ 1998860 h 1998860"/>
                <a:gd name="connsiteX4" fmla="*/ 28864 w 714367"/>
                <a:gd name="connsiteY4" fmla="*/ 0 h 199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4367" h="1998860">
                  <a:moveTo>
                    <a:pt x="28864" y="0"/>
                  </a:moveTo>
                  <a:lnTo>
                    <a:pt x="598914" y="79377"/>
                  </a:lnTo>
                  <a:lnTo>
                    <a:pt x="714367" y="1991644"/>
                  </a:lnTo>
                  <a:lnTo>
                    <a:pt x="0" y="1998860"/>
                  </a:lnTo>
                  <a:lnTo>
                    <a:pt x="2886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5000"/>
                  </a:srgbClr>
                </a:gs>
                <a:gs pos="100000">
                  <a:srgbClr val="FFFFFF">
                    <a:alpha val="0"/>
                  </a:srgbClr>
                </a:gs>
                <a:gs pos="50000">
                  <a:schemeClr val="bg2">
                    <a:lumMod val="40000"/>
                    <a:lumOff val="60000"/>
                  </a:schemeClr>
                </a:gs>
              </a:gsLst>
              <a:lin ang="96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" pitchFamily="-65" charset="0"/>
                <a:ea typeface="ＭＳ Ｐゴシック" pitchFamily="-100" charset="-128"/>
                <a:cs typeface="ＭＳ Ｐゴシック" pitchFamily="-100" charset="-128"/>
              </a:endParaRPr>
            </a:p>
          </p:txBody>
        </p:sp>
      </p:grpSp>
      <p:pic>
        <p:nvPicPr>
          <p:cNvPr id="13" name="op106_1Allegro.aiff">
            <a:hlinkClick r:id="" action="ppaction://media"/>
            <a:extLst>
              <a:ext uri="{FF2B5EF4-FFF2-40B4-BE49-F238E27FC236}">
                <a16:creationId xmlns:a16="http://schemas.microsoft.com/office/drawing/2014/main" id="{646309D3-1D94-405D-755E-39B40326FDA9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6180138"/>
            <a:ext cx="249237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05141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445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445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2912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anfaregest.pdf">
            <a:extLst>
              <a:ext uri="{FF2B5EF4-FFF2-40B4-BE49-F238E27FC236}">
                <a16:creationId xmlns:a16="http://schemas.microsoft.com/office/drawing/2014/main" id="{07060770-3CB7-05DB-DAF9-6AE2EDAE00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107"/>
          <a:stretch>
            <a:fillRect/>
          </a:stretch>
        </p:blipFill>
        <p:spPr bwMode="auto">
          <a:xfrm>
            <a:off x="2300288" y="2293938"/>
            <a:ext cx="5918200" cy="26114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</p:spPr>
      </p:pic>
      <p:grpSp>
        <p:nvGrpSpPr>
          <p:cNvPr id="2" name="Group 18">
            <a:extLst>
              <a:ext uri="{FF2B5EF4-FFF2-40B4-BE49-F238E27FC236}">
                <a16:creationId xmlns:a16="http://schemas.microsoft.com/office/drawing/2014/main" id="{F40E8CB1-51CC-85D0-6DFB-489CC7670682}"/>
              </a:ext>
            </a:extLst>
          </p:cNvPr>
          <p:cNvGrpSpPr>
            <a:grpSpLocks/>
          </p:cNvGrpSpPr>
          <p:nvPr/>
        </p:nvGrpSpPr>
        <p:grpSpPr bwMode="auto">
          <a:xfrm>
            <a:off x="1892300" y="3894138"/>
            <a:ext cx="2005013" cy="2114550"/>
            <a:chOff x="1929044" y="4397268"/>
            <a:chExt cx="2005070" cy="211483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67632B-9077-BBAC-81AF-1D0CF120C805}"/>
                </a:ext>
              </a:extLst>
            </p:cNvPr>
            <p:cNvSpPr txBox="1"/>
            <p:nvPr/>
          </p:nvSpPr>
          <p:spPr>
            <a:xfrm>
              <a:off x="1929044" y="6050078"/>
              <a:ext cx="2005070" cy="4620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itchFamily="4" charset="-128"/>
                </a:rPr>
                <a:t>halting gesture</a:t>
              </a:r>
              <a:endParaRPr lang="en-US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ea typeface="Osaka" pitchFamily="4" charset="-128"/>
              </a:endParaRPr>
            </a:p>
          </p:txBody>
        </p:sp>
        <p:sp>
          <p:nvSpPr>
            <p:cNvPr id="16400" name="Freeform 9">
              <a:extLst>
                <a:ext uri="{FF2B5EF4-FFF2-40B4-BE49-F238E27FC236}">
                  <a16:creationId xmlns:a16="http://schemas.microsoft.com/office/drawing/2014/main" id="{4C72AD2F-4228-D31B-B552-BB3B43220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3245" y="4397268"/>
              <a:ext cx="509219" cy="1701395"/>
            </a:xfrm>
            <a:custGeom>
              <a:avLst/>
              <a:gdLst>
                <a:gd name="T0" fmla="*/ 0 w 509219"/>
                <a:gd name="T1" fmla="*/ 1701395 h 1701395"/>
                <a:gd name="T2" fmla="*/ 491247 w 509219"/>
                <a:gd name="T3" fmla="*/ 826734 h 1701395"/>
                <a:gd name="T4" fmla="*/ 107834 w 509219"/>
                <a:gd name="T5" fmla="*/ 0 h 1701395"/>
                <a:gd name="T6" fmla="*/ 0 60000 65536"/>
                <a:gd name="T7" fmla="*/ 0 60000 65536"/>
                <a:gd name="T8" fmla="*/ 0 60000 65536"/>
                <a:gd name="T9" fmla="*/ 0 w 509219"/>
                <a:gd name="T10" fmla="*/ 0 h 1701395"/>
                <a:gd name="T11" fmla="*/ 509219 w 509219"/>
                <a:gd name="T12" fmla="*/ 1701395 h 17013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9219" h="1701395">
                  <a:moveTo>
                    <a:pt x="0" y="1701395"/>
                  </a:moveTo>
                  <a:cubicBezTo>
                    <a:pt x="236637" y="1405847"/>
                    <a:pt x="473275" y="1110300"/>
                    <a:pt x="491247" y="826734"/>
                  </a:cubicBezTo>
                  <a:cubicBezTo>
                    <a:pt x="509219" y="543168"/>
                    <a:pt x="107834" y="0"/>
                    <a:pt x="107834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9">
            <a:extLst>
              <a:ext uri="{FF2B5EF4-FFF2-40B4-BE49-F238E27FC236}">
                <a16:creationId xmlns:a16="http://schemas.microsoft.com/office/drawing/2014/main" id="{32044055-55D1-FB10-1AA8-C91AA092C023}"/>
              </a:ext>
            </a:extLst>
          </p:cNvPr>
          <p:cNvGrpSpPr>
            <a:grpSpLocks/>
          </p:cNvGrpSpPr>
          <p:nvPr/>
        </p:nvGrpSpPr>
        <p:grpSpPr bwMode="auto">
          <a:xfrm>
            <a:off x="5643563" y="4238625"/>
            <a:ext cx="2952750" cy="1770063"/>
            <a:chOff x="5679928" y="4741376"/>
            <a:chExt cx="2952393" cy="177072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75228F-D623-77CE-1515-836CE95EABBB}"/>
                </a:ext>
              </a:extLst>
            </p:cNvPr>
            <p:cNvSpPr txBox="1"/>
            <p:nvPr/>
          </p:nvSpPr>
          <p:spPr>
            <a:xfrm>
              <a:off x="6302153" y="6049967"/>
              <a:ext cx="2330168" cy="46213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itchFamily="4" charset="-128"/>
                </a:rPr>
                <a:t>repetition gesture</a:t>
              </a:r>
              <a:endParaRPr lang="en-US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ea typeface="Osaka" pitchFamily="4" charset="-128"/>
              </a:endParaRPr>
            </a:p>
          </p:txBody>
        </p:sp>
        <p:sp>
          <p:nvSpPr>
            <p:cNvPr id="16398" name="Freeform 10">
              <a:extLst>
                <a:ext uri="{FF2B5EF4-FFF2-40B4-BE49-F238E27FC236}">
                  <a16:creationId xmlns:a16="http://schemas.microsoft.com/office/drawing/2014/main" id="{07AD3074-A1ED-D7E1-644C-C76C5F93E22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679928" y="4741376"/>
              <a:ext cx="670340" cy="1465121"/>
            </a:xfrm>
            <a:custGeom>
              <a:avLst/>
              <a:gdLst>
                <a:gd name="T0" fmla="*/ 0 w 1105071"/>
                <a:gd name="T1" fmla="*/ 14223 h 1701395"/>
                <a:gd name="T2" fmla="*/ 1 w 1105071"/>
                <a:gd name="T3" fmla="*/ 9237 h 1701395"/>
                <a:gd name="T4" fmla="*/ 1 w 1105071"/>
                <a:gd name="T5" fmla="*/ 0 h 1701395"/>
                <a:gd name="T6" fmla="*/ 0 60000 65536"/>
                <a:gd name="T7" fmla="*/ 0 60000 65536"/>
                <a:gd name="T8" fmla="*/ 0 60000 65536"/>
                <a:gd name="T9" fmla="*/ 0 w 1105071"/>
                <a:gd name="T10" fmla="*/ 0 h 1701395"/>
                <a:gd name="T11" fmla="*/ 1105071 w 1105071"/>
                <a:gd name="T12" fmla="*/ 1701395 h 17013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05071" h="1701395">
                  <a:moveTo>
                    <a:pt x="0" y="1701395"/>
                  </a:moveTo>
                  <a:cubicBezTo>
                    <a:pt x="236637" y="1405847"/>
                    <a:pt x="746510" y="1388578"/>
                    <a:pt x="925791" y="1105012"/>
                  </a:cubicBezTo>
                  <a:cubicBezTo>
                    <a:pt x="1105072" y="821446"/>
                    <a:pt x="1075683" y="0"/>
                    <a:pt x="1075683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7">
            <a:extLst>
              <a:ext uri="{FF2B5EF4-FFF2-40B4-BE49-F238E27FC236}">
                <a16:creationId xmlns:a16="http://schemas.microsoft.com/office/drawing/2014/main" id="{1AA07781-FF09-5CC1-3198-49E285D712DF}"/>
              </a:ext>
            </a:extLst>
          </p:cNvPr>
          <p:cNvGrpSpPr>
            <a:grpSpLocks/>
          </p:cNvGrpSpPr>
          <p:nvPr/>
        </p:nvGrpSpPr>
        <p:grpSpPr bwMode="auto">
          <a:xfrm>
            <a:off x="1892300" y="727075"/>
            <a:ext cx="3076575" cy="2840038"/>
            <a:chOff x="2071078" y="1230749"/>
            <a:chExt cx="3077665" cy="283965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C7CF6C-110F-901C-0F1A-DC50357235DE}"/>
                </a:ext>
              </a:extLst>
            </p:cNvPr>
            <p:cNvSpPr txBox="1"/>
            <p:nvPr/>
          </p:nvSpPr>
          <p:spPr>
            <a:xfrm>
              <a:off x="2071078" y="1230749"/>
              <a:ext cx="2005723" cy="830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solidFill>
                    <a:srgbClr val="2D2DB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  <a:ea typeface="Osaka" pitchFamily="4" charset="-128"/>
                </a:rPr>
                <a:t>repetition</a:t>
              </a:r>
              <a:r>
                <a:rPr lang="de-CH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itchFamily="4" charset="-128"/>
                </a:rPr>
                <a:t> of </a:t>
              </a:r>
              <a:br>
                <a:rPr lang="de-CH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itchFamily="4" charset="-128"/>
                </a:rPr>
              </a:br>
              <a:r>
                <a:rPr lang="de-CH" altLang="en-US">
                  <a:solidFill>
                    <a:srgbClr val="2D2DB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  <a:ea typeface="Osaka" pitchFamily="4" charset="-128"/>
                </a:rPr>
                <a:t>halting</a:t>
              </a:r>
              <a:r>
                <a:rPr lang="de-CH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itchFamily="4" charset="-128"/>
                </a:rPr>
                <a:t> gesture</a:t>
              </a:r>
              <a:endParaRPr lang="en-US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ea typeface="Osaka" pitchFamily="4" charset="-128"/>
              </a:endParaRPr>
            </a:p>
          </p:txBody>
        </p:sp>
        <p:sp>
          <p:nvSpPr>
            <p:cNvPr id="16395" name="Left Brace 12">
              <a:extLst>
                <a:ext uri="{FF2B5EF4-FFF2-40B4-BE49-F238E27FC236}">
                  <a16:creationId xmlns:a16="http://schemas.microsoft.com/office/drawing/2014/main" id="{5CC837A5-F7C1-2D30-FB47-075ECB43CB27}"/>
                </a:ext>
              </a:extLst>
            </p:cNvPr>
            <p:cNvSpPr>
              <a:spLocks/>
            </p:cNvSpPr>
            <p:nvPr/>
          </p:nvSpPr>
          <p:spPr bwMode="auto">
            <a:xfrm rot="6151361">
              <a:off x="4004496" y="2926153"/>
              <a:ext cx="431338" cy="1857157"/>
            </a:xfrm>
            <a:prstGeom prst="leftBrace">
              <a:avLst>
                <a:gd name="adj1" fmla="val 41660"/>
                <a:gd name="adj2" fmla="val 55162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396" name="Freeform 14">
              <a:extLst>
                <a:ext uri="{FF2B5EF4-FFF2-40B4-BE49-F238E27FC236}">
                  <a16:creationId xmlns:a16="http://schemas.microsoft.com/office/drawing/2014/main" id="{A123AD44-F8E0-46CD-CBF5-9E9225476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3060" y="2072826"/>
              <a:ext cx="1425815" cy="1473744"/>
            </a:xfrm>
            <a:custGeom>
              <a:avLst/>
              <a:gdLst>
                <a:gd name="T0" fmla="*/ 0 w 1393864"/>
                <a:gd name="T1" fmla="*/ 0 h 1473744"/>
                <a:gd name="T2" fmla="*/ 2548719 w 1393864"/>
                <a:gd name="T3" fmla="*/ 563138 h 1473744"/>
                <a:gd name="T4" fmla="*/ 1979591 w 1393864"/>
                <a:gd name="T5" fmla="*/ 1473744 h 1473744"/>
                <a:gd name="T6" fmla="*/ 0 60000 65536"/>
                <a:gd name="T7" fmla="*/ 0 60000 65536"/>
                <a:gd name="T8" fmla="*/ 0 60000 65536"/>
                <a:gd name="T9" fmla="*/ 0 w 1393864"/>
                <a:gd name="T10" fmla="*/ 0 h 1473744"/>
                <a:gd name="T11" fmla="*/ 1393864 w 1393864"/>
                <a:gd name="T12" fmla="*/ 1473744 h 14737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93864" h="1473744">
                  <a:moveTo>
                    <a:pt x="0" y="0"/>
                  </a:moveTo>
                  <a:cubicBezTo>
                    <a:pt x="537177" y="158757"/>
                    <a:pt x="1074354" y="317514"/>
                    <a:pt x="1234109" y="563138"/>
                  </a:cubicBezTo>
                  <a:cubicBezTo>
                    <a:pt x="1393864" y="808762"/>
                    <a:pt x="958531" y="1473744"/>
                    <a:pt x="958531" y="14737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6">
            <a:extLst>
              <a:ext uri="{FF2B5EF4-FFF2-40B4-BE49-F238E27FC236}">
                <a16:creationId xmlns:a16="http://schemas.microsoft.com/office/drawing/2014/main" id="{ACDD3343-449A-5CDF-6422-618446B247B1}"/>
              </a:ext>
            </a:extLst>
          </p:cNvPr>
          <p:cNvGrpSpPr>
            <a:grpSpLocks/>
          </p:cNvGrpSpPr>
          <p:nvPr/>
        </p:nvGrpSpPr>
        <p:grpSpPr bwMode="auto">
          <a:xfrm>
            <a:off x="5211763" y="727075"/>
            <a:ext cx="3349625" cy="3071813"/>
            <a:chOff x="5247954" y="1230749"/>
            <a:chExt cx="3349930" cy="30706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C9AD89-C1BE-0914-A9D2-6D3B61EF4DF0}"/>
                </a:ext>
              </a:extLst>
            </p:cNvPr>
            <p:cNvSpPr txBox="1"/>
            <p:nvPr/>
          </p:nvSpPr>
          <p:spPr>
            <a:xfrm>
              <a:off x="6267222" y="1230749"/>
              <a:ext cx="2330662" cy="8299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solidFill>
                    <a:srgbClr val="2D2DB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  <a:ea typeface="Osaka" pitchFamily="4" charset="-128"/>
                </a:rPr>
                <a:t>halting</a:t>
              </a:r>
              <a:r>
                <a:rPr lang="de-CH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itchFamily="4" charset="-128"/>
                </a:rPr>
                <a:t> of</a:t>
              </a:r>
              <a:br>
                <a:rPr lang="de-CH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itchFamily="4" charset="-128"/>
                </a:rPr>
              </a:br>
              <a:r>
                <a:rPr lang="de-CH" altLang="en-US">
                  <a:solidFill>
                    <a:srgbClr val="2D2DB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  <a:ea typeface="Osaka" pitchFamily="4" charset="-128"/>
                </a:rPr>
                <a:t>repetition</a:t>
              </a:r>
              <a:r>
                <a:rPr lang="de-CH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ea typeface="Osaka" pitchFamily="4" charset="-128"/>
                </a:rPr>
                <a:t> gesture</a:t>
              </a:r>
              <a:endParaRPr lang="en-US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ea typeface="Osaka" pitchFamily="4" charset="-128"/>
              </a:endParaRPr>
            </a:p>
          </p:txBody>
        </p:sp>
        <p:sp>
          <p:nvSpPr>
            <p:cNvPr id="16392" name="Left Brace 11">
              <a:extLst>
                <a:ext uri="{FF2B5EF4-FFF2-40B4-BE49-F238E27FC236}">
                  <a16:creationId xmlns:a16="http://schemas.microsoft.com/office/drawing/2014/main" id="{649C658A-89DF-E518-7438-ECE7BED22625}"/>
                </a:ext>
              </a:extLst>
            </p:cNvPr>
            <p:cNvSpPr>
              <a:spLocks/>
            </p:cNvSpPr>
            <p:nvPr/>
          </p:nvSpPr>
          <p:spPr bwMode="auto">
            <a:xfrm rot="4390321">
              <a:off x="5960864" y="3157166"/>
              <a:ext cx="431338" cy="1857157"/>
            </a:xfrm>
            <a:prstGeom prst="leftBrace">
              <a:avLst>
                <a:gd name="adj1" fmla="val 41660"/>
                <a:gd name="adj2" fmla="val 35685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393" name="Freeform 15">
              <a:extLst>
                <a:ext uri="{FF2B5EF4-FFF2-40B4-BE49-F238E27FC236}">
                  <a16:creationId xmlns:a16="http://schemas.microsoft.com/office/drawing/2014/main" id="{AD079A59-5C40-CE71-6683-FBC2905E85B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882985" y="2036881"/>
              <a:ext cx="1437797" cy="1698033"/>
            </a:xfrm>
            <a:custGeom>
              <a:avLst/>
              <a:gdLst>
                <a:gd name="T0" fmla="*/ 0 w 1393864"/>
                <a:gd name="T1" fmla="*/ 0 h 1473744"/>
                <a:gd name="T2" fmla="*/ 3331372 w 1393864"/>
                <a:gd name="T3" fmla="*/ 52406564 h 1473744"/>
                <a:gd name="T4" fmla="*/ 2587473 w 1393864"/>
                <a:gd name="T5" fmla="*/ 137148981 h 1473744"/>
                <a:gd name="T6" fmla="*/ 0 60000 65536"/>
                <a:gd name="T7" fmla="*/ 0 60000 65536"/>
                <a:gd name="T8" fmla="*/ 0 60000 65536"/>
                <a:gd name="T9" fmla="*/ 0 w 1393864"/>
                <a:gd name="T10" fmla="*/ 0 h 1473744"/>
                <a:gd name="T11" fmla="*/ 1393864 w 1393864"/>
                <a:gd name="T12" fmla="*/ 1473744 h 14737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93864" h="1473744">
                  <a:moveTo>
                    <a:pt x="0" y="0"/>
                  </a:moveTo>
                  <a:cubicBezTo>
                    <a:pt x="537177" y="158757"/>
                    <a:pt x="1074354" y="317514"/>
                    <a:pt x="1234109" y="563138"/>
                  </a:cubicBezTo>
                  <a:cubicBezTo>
                    <a:pt x="1393864" y="808762"/>
                    <a:pt x="958531" y="1473744"/>
                    <a:pt x="958531" y="14737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Quad Arrow 20">
            <a:extLst>
              <a:ext uri="{FF2B5EF4-FFF2-40B4-BE49-F238E27FC236}">
                <a16:creationId xmlns:a16="http://schemas.microsoft.com/office/drawing/2014/main" id="{70FFD27A-FB00-9271-058E-A58B493A2DD5}"/>
              </a:ext>
            </a:extLst>
          </p:cNvPr>
          <p:cNvSpPr/>
          <p:nvPr/>
        </p:nvSpPr>
        <p:spPr bwMode="auto">
          <a:xfrm rot="19143807">
            <a:off x="4911725" y="814388"/>
            <a:ext cx="863600" cy="766762"/>
          </a:xfrm>
          <a:prstGeom prst="quadArrow">
            <a:avLst>
              <a:gd name="adj1" fmla="val 11881"/>
              <a:gd name="adj2" fmla="val 16305"/>
              <a:gd name="adj3" fmla="val 22500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imes" pitchFamily="-65" charset="0"/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159D50D9-5015-0FFB-5FAC-07D8EF9C2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1836" y="116733"/>
            <a:ext cx="8167688" cy="677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ct val="50000"/>
              </a:spcBef>
              <a:defRPr/>
            </a:pPr>
            <a:r>
              <a:rPr lang="de-DE" alt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Some</a:t>
            </a:r>
            <a:r>
              <a:rPr lang="de-DE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hyper-</a:t>
            </a:r>
            <a:r>
              <a:rPr lang="de-DE" alt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denotators</a:t>
            </a:r>
            <a:r>
              <a:rPr lang="de-DE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</a:t>
            </a:r>
            <a:r>
              <a:rPr lang="de-DE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compositions</a:t>
            </a:r>
            <a:r>
              <a:rPr lang="de-DE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and</a:t>
            </a:r>
            <a:r>
              <a:rPr lang="de-DE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r>
              <a:rPr lang="de-DE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</a:t>
            </a:r>
          </a:p>
          <a:p>
            <a:pPr marL="514350" indent="-514350">
              <a:spcBef>
                <a:spcPct val="50000"/>
              </a:spcBef>
              <a:buFontTx/>
              <a:buAutoNum type="arabicPeriod"/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hyper-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denotators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compositions</a:t>
            </a:r>
            <a:b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- c ∈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ℤ</a:t>
            </a:r>
            <a:r>
              <a:rPr lang="de-DE" altLang="en-US" baseline="30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</a:t>
            </a:r>
            <a:r>
              <a:rPr lang="de-DE" altLang="en-US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@ ℤ</a:t>
            </a:r>
            <a:r>
              <a:rPr lang="de-DE" altLang="en-US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11 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@ ℤ</a:t>
            </a:r>
            <a:r>
              <a:rPr lang="de-DE" altLang="en-US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12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= Hom(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ℤ</a:t>
            </a:r>
            <a:r>
              <a:rPr lang="de-DE" altLang="en-US" baseline="30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</a:t>
            </a:r>
            <a:r>
              <a:rPr lang="de-DE" altLang="en-US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Hom(ℤ</a:t>
            </a:r>
            <a:r>
              <a:rPr lang="de-DE" altLang="en-US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11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ℤ</a:t>
            </a:r>
            <a:r>
              <a:rPr lang="de-DE" altLang="en-US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12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), </a:t>
            </a:r>
            <a:b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 d+1-sequence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12-tone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rows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(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address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=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ℤ</a:t>
            </a:r>
            <a:r>
              <a:rPr lang="de-DE" altLang="en-US" baseline="30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</a:t>
            </a:r>
            <a:r>
              <a:rPr lang="de-DE" altLang="en-US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), e.g.,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Boulez‘s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Structures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pour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deux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pianos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 </a:t>
            </a:r>
            <a:b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ℤ</a:t>
            </a:r>
            <a:r>
              <a:rPr lang="de-DE" altLang="en-US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3 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@ ℤ</a:t>
            </a:r>
            <a:r>
              <a:rPr lang="de-DE" altLang="en-US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11 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@ ℤ</a:t>
            </a:r>
            <a:r>
              <a:rPr lang="de-DE" altLang="en-US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12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four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series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. </a:t>
            </a:r>
          </a:p>
          <a:p>
            <a:pPr marL="514350" indent="-514350">
              <a:spcBef>
                <a:spcPct val="50000"/>
              </a:spcBef>
              <a:buFontTx/>
              <a:buAutoNum type="arabicPeriod"/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hypergestures</a:t>
            </a:r>
            <a:b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-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performance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hypergestures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</a:t>
            </a:r>
            <a:b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p ∈↑@ℝ</a:t>
            </a:r>
            <a:r>
              <a:rPr lang="de-DE" altLang="en-US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EHLD </a:t>
            </a:r>
            <a:br>
              <a:rPr lang="de-DE" altLang="en-US" baseline="30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baseline="30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- performance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deformation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br>
              <a:rPr lang="de-DE" altLang="en-US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q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∈↑@↑@ℝ</a:t>
            </a:r>
            <a:r>
              <a:rPr lang="de-DE" altLang="en-US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EHLD </a:t>
            </a:r>
          </a:p>
          <a:p>
            <a:pPr marL="0" indent="0">
              <a:spcBef>
                <a:spcPct val="50000"/>
              </a:spcBef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here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↑@ℝ</a:t>
            </a:r>
            <a:r>
              <a:rPr lang="de-DE" altLang="en-US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EHLD 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topological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space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so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may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continue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!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650" name="Text Box 2">
            <a:extLst>
              <a:ext uri="{FF2B5EF4-FFF2-40B4-BE49-F238E27FC236}">
                <a16:creationId xmlns:a16="http://schemas.microsoft.com/office/drawing/2014/main" id="{162F19B4-9FB2-7635-FD9E-689851BA7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4850" y="293688"/>
            <a:ext cx="48942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Performance </a:t>
            </a:r>
            <a:r>
              <a:rPr lang="de-DE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fields</a:t>
            </a:r>
            <a:r>
              <a:rPr lang="de-DE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are</a:t>
            </a:r>
            <a:r>
              <a:rPr lang="de-DE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gestures</a:t>
            </a:r>
            <a:r>
              <a:rPr lang="de-DE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!</a:t>
            </a:r>
          </a:p>
        </p:txBody>
      </p:sp>
      <p:sp>
        <p:nvSpPr>
          <p:cNvPr id="62466" name="Line 3">
            <a:extLst>
              <a:ext uri="{FF2B5EF4-FFF2-40B4-BE49-F238E27FC236}">
                <a16:creationId xmlns:a16="http://schemas.microsoft.com/office/drawing/2014/main" id="{9A730C9D-2DA8-D1A8-EE30-4FF1F821C0DB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5202238"/>
            <a:ext cx="322421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1652" name="Text Box 4">
            <a:extLst>
              <a:ext uri="{FF2B5EF4-FFF2-40B4-BE49-F238E27FC236}">
                <a16:creationId xmlns:a16="http://schemas.microsoft.com/office/drawing/2014/main" id="{5AF58BDD-CA36-3D95-09A9-CCB8188CD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4838" y="5213350"/>
            <a:ext cx="292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1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E</a:t>
            </a:r>
            <a:endParaRPr lang="de-DE" altLang="en-US" sz="140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onata" charset="0"/>
            </a:endParaRPr>
          </a:p>
        </p:txBody>
      </p:sp>
      <p:sp>
        <p:nvSpPr>
          <p:cNvPr id="62468" name="Line 5">
            <a:extLst>
              <a:ext uri="{FF2B5EF4-FFF2-40B4-BE49-F238E27FC236}">
                <a16:creationId xmlns:a16="http://schemas.microsoft.com/office/drawing/2014/main" id="{8C3B854D-EE7B-E1D4-E6D3-007EEFF1D03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46825" y="5192713"/>
            <a:ext cx="2592388" cy="0"/>
          </a:xfrm>
          <a:prstGeom prst="line">
            <a:avLst/>
          </a:prstGeom>
          <a:noFill/>
          <a:ln w="9525">
            <a:solidFill>
              <a:srgbClr val="FF020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1654" name="Text Box 6">
            <a:extLst>
              <a:ext uri="{FF2B5EF4-FFF2-40B4-BE49-F238E27FC236}">
                <a16:creationId xmlns:a16="http://schemas.microsoft.com/office/drawing/2014/main" id="{C4EC115F-F73E-6439-00C6-575264276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0488" y="5213350"/>
            <a:ext cx="263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140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e</a:t>
            </a:r>
            <a:endParaRPr lang="de-DE" altLang="en-US" sz="14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  <p:sp>
        <p:nvSpPr>
          <p:cNvPr id="62470" name="Line 9">
            <a:extLst>
              <a:ext uri="{FF2B5EF4-FFF2-40B4-BE49-F238E27FC236}">
                <a16:creationId xmlns:a16="http://schemas.microsoft.com/office/drawing/2014/main" id="{232ADA54-8CFB-F9D3-576B-77FC4FE60449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-319882" y="3590132"/>
            <a:ext cx="322421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1658" name="Text Box 10">
            <a:extLst>
              <a:ext uri="{FF2B5EF4-FFF2-40B4-BE49-F238E27FC236}">
                <a16:creationId xmlns:a16="http://schemas.microsoft.com/office/drawing/2014/main" id="{9D4713C3-E556-6E9D-C5B2-026803AB1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1649413"/>
            <a:ext cx="3127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1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H</a:t>
            </a:r>
            <a:endParaRPr lang="de-DE" altLang="en-US" sz="160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2" charset="0"/>
            </a:endParaRPr>
          </a:p>
        </p:txBody>
      </p:sp>
      <p:sp>
        <p:nvSpPr>
          <p:cNvPr id="62472" name="Line 11">
            <a:extLst>
              <a:ext uri="{FF2B5EF4-FFF2-40B4-BE49-F238E27FC236}">
                <a16:creationId xmlns:a16="http://schemas.microsoft.com/office/drawing/2014/main" id="{A1EDCCD5-0105-B2B2-3D8E-FD287F4B1037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4908550" y="3746501"/>
            <a:ext cx="2879725" cy="0"/>
          </a:xfrm>
          <a:prstGeom prst="line">
            <a:avLst/>
          </a:prstGeom>
          <a:noFill/>
          <a:ln w="9525">
            <a:solidFill>
              <a:srgbClr val="FF020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1660" name="Text Box 12">
            <a:extLst>
              <a:ext uri="{FF2B5EF4-FFF2-40B4-BE49-F238E27FC236}">
                <a16:creationId xmlns:a16="http://schemas.microsoft.com/office/drawing/2014/main" id="{7FE002F2-1082-C84E-C3BD-792EE5C61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4113" y="2022475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140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h</a:t>
            </a:r>
            <a:endParaRPr lang="de-DE" altLang="en-US" sz="14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  <p:sp>
        <p:nvSpPr>
          <p:cNvPr id="62474" name="Line 15">
            <a:extLst>
              <a:ext uri="{FF2B5EF4-FFF2-40B4-BE49-F238E27FC236}">
                <a16:creationId xmlns:a16="http://schemas.microsoft.com/office/drawing/2014/main" id="{4EEB75D1-9806-F2B5-F208-9F752E33AB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90638" y="3394075"/>
            <a:ext cx="2840037" cy="180022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1664" name="Text Box 16">
            <a:extLst>
              <a:ext uri="{FF2B5EF4-FFF2-40B4-BE49-F238E27FC236}">
                <a16:creationId xmlns:a16="http://schemas.microsoft.com/office/drawing/2014/main" id="{DDEA6E8B-9B5B-1E6A-89DD-B1D9CE1B57CA}"/>
              </a:ext>
            </a:extLst>
          </p:cNvPr>
          <p:cNvSpPr txBox="1">
            <a:spLocks noChangeArrowheads="1"/>
          </p:cNvSpPr>
          <p:nvPr/>
        </p:nvSpPr>
        <p:spPr bwMode="auto">
          <a:xfrm rot="-1882168">
            <a:off x="4124325" y="3294063"/>
            <a:ext cx="292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1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L</a:t>
            </a:r>
            <a:endParaRPr lang="de-DE" altLang="en-US" sz="140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onata" charset="0"/>
            </a:endParaRPr>
          </a:p>
        </p:txBody>
      </p:sp>
      <p:sp>
        <p:nvSpPr>
          <p:cNvPr id="62476" name="Line 17">
            <a:extLst>
              <a:ext uri="{FF2B5EF4-FFF2-40B4-BE49-F238E27FC236}">
                <a16:creationId xmlns:a16="http://schemas.microsoft.com/office/drawing/2014/main" id="{DBA1ACA4-86EF-AD1B-3816-5FC76FEF85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54763" y="3236913"/>
            <a:ext cx="3095625" cy="1962150"/>
          </a:xfrm>
          <a:prstGeom prst="line">
            <a:avLst/>
          </a:prstGeom>
          <a:noFill/>
          <a:ln w="9525">
            <a:solidFill>
              <a:srgbClr val="FF020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1666" name="Text Box 18">
            <a:extLst>
              <a:ext uri="{FF2B5EF4-FFF2-40B4-BE49-F238E27FC236}">
                <a16:creationId xmlns:a16="http://schemas.microsoft.com/office/drawing/2014/main" id="{3E266B82-3A1A-75EE-7D8D-22B3294AC5FE}"/>
              </a:ext>
            </a:extLst>
          </p:cNvPr>
          <p:cNvSpPr txBox="1">
            <a:spLocks noChangeArrowheads="1"/>
          </p:cNvSpPr>
          <p:nvPr/>
        </p:nvSpPr>
        <p:spPr bwMode="auto">
          <a:xfrm rot="19745255">
            <a:off x="9445625" y="3273425"/>
            <a:ext cx="2333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140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l</a:t>
            </a:r>
            <a:endParaRPr lang="de-DE" altLang="en-US" sz="14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  <p:sp>
        <p:nvSpPr>
          <p:cNvPr id="62478" name="Freeform 43">
            <a:extLst>
              <a:ext uri="{FF2B5EF4-FFF2-40B4-BE49-F238E27FC236}">
                <a16:creationId xmlns:a16="http://schemas.microsoft.com/office/drawing/2014/main" id="{BE8775A6-4C85-A89C-98AA-F833E20E9493}"/>
              </a:ext>
            </a:extLst>
          </p:cNvPr>
          <p:cNvSpPr>
            <a:spLocks/>
          </p:cNvSpPr>
          <p:nvPr/>
        </p:nvSpPr>
        <p:spPr bwMode="auto">
          <a:xfrm>
            <a:off x="1290638" y="4765675"/>
            <a:ext cx="1123950" cy="431800"/>
          </a:xfrm>
          <a:custGeom>
            <a:avLst/>
            <a:gdLst>
              <a:gd name="T0" fmla="*/ 0 w 708"/>
              <a:gd name="T1" fmla="*/ 2147483646 h 272"/>
              <a:gd name="T2" fmla="*/ 2147483646 w 708"/>
              <a:gd name="T3" fmla="*/ 2147483646 h 272"/>
              <a:gd name="T4" fmla="*/ 2147483646 w 708"/>
              <a:gd name="T5" fmla="*/ 2147483646 h 272"/>
              <a:gd name="T6" fmla="*/ 2147483646 w 708"/>
              <a:gd name="T7" fmla="*/ 2147483646 h 272"/>
              <a:gd name="T8" fmla="*/ 2147483646 w 708"/>
              <a:gd name="T9" fmla="*/ 0 h 2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8"/>
              <a:gd name="T16" fmla="*/ 0 h 272"/>
              <a:gd name="T17" fmla="*/ 708 w 708"/>
              <a:gd name="T18" fmla="*/ 272 h 2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8" h="272">
                <a:moveTo>
                  <a:pt x="0" y="272"/>
                </a:moveTo>
                <a:lnTo>
                  <a:pt x="708" y="272"/>
                </a:lnTo>
                <a:lnTo>
                  <a:pt x="334" y="229"/>
                </a:lnTo>
                <a:lnTo>
                  <a:pt x="290" y="163"/>
                </a:lnTo>
                <a:lnTo>
                  <a:pt x="418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>
                  <a:alpha val="28000"/>
                </a:scheme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9" name="Freeform 44">
            <a:extLst>
              <a:ext uri="{FF2B5EF4-FFF2-40B4-BE49-F238E27FC236}">
                <a16:creationId xmlns:a16="http://schemas.microsoft.com/office/drawing/2014/main" id="{C5154805-8E54-D8CF-755A-EE2286AB6C03}"/>
              </a:ext>
            </a:extLst>
          </p:cNvPr>
          <p:cNvSpPr>
            <a:spLocks/>
          </p:cNvSpPr>
          <p:nvPr/>
        </p:nvSpPr>
        <p:spPr bwMode="auto">
          <a:xfrm>
            <a:off x="6369050" y="4757738"/>
            <a:ext cx="1123950" cy="431800"/>
          </a:xfrm>
          <a:custGeom>
            <a:avLst/>
            <a:gdLst>
              <a:gd name="T0" fmla="*/ 0 w 708"/>
              <a:gd name="T1" fmla="*/ 2147483646 h 272"/>
              <a:gd name="T2" fmla="*/ 2147483646 w 708"/>
              <a:gd name="T3" fmla="*/ 2147483646 h 272"/>
              <a:gd name="T4" fmla="*/ 2147483646 w 708"/>
              <a:gd name="T5" fmla="*/ 2147483646 h 272"/>
              <a:gd name="T6" fmla="*/ 2147483646 w 708"/>
              <a:gd name="T7" fmla="*/ 2147483646 h 272"/>
              <a:gd name="T8" fmla="*/ 2147483646 w 708"/>
              <a:gd name="T9" fmla="*/ 0 h 2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8"/>
              <a:gd name="T16" fmla="*/ 0 h 272"/>
              <a:gd name="T17" fmla="*/ 708 w 708"/>
              <a:gd name="T18" fmla="*/ 272 h 2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8" h="272">
                <a:moveTo>
                  <a:pt x="0" y="272"/>
                </a:moveTo>
                <a:lnTo>
                  <a:pt x="708" y="272"/>
                </a:lnTo>
                <a:lnTo>
                  <a:pt x="334" y="229"/>
                </a:lnTo>
                <a:lnTo>
                  <a:pt x="290" y="163"/>
                </a:lnTo>
                <a:lnTo>
                  <a:pt x="418" y="0"/>
                </a:lnTo>
              </a:path>
            </a:pathLst>
          </a:custGeom>
          <a:gradFill rotWithShape="0">
            <a:gsLst>
              <a:gs pos="0">
                <a:srgbClr val="FF020B">
                  <a:alpha val="71001"/>
                </a:srgbClr>
              </a:gs>
              <a:gs pos="100000">
                <a:schemeClr val="bg1">
                  <a:alpha val="18999"/>
                </a:scheme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480" name="Group 155">
            <a:extLst>
              <a:ext uri="{FF2B5EF4-FFF2-40B4-BE49-F238E27FC236}">
                <a16:creationId xmlns:a16="http://schemas.microsoft.com/office/drawing/2014/main" id="{08FE0521-CF56-70EF-F748-CB0D7D605F99}"/>
              </a:ext>
            </a:extLst>
          </p:cNvPr>
          <p:cNvGrpSpPr>
            <a:grpSpLocks/>
          </p:cNvGrpSpPr>
          <p:nvPr/>
        </p:nvGrpSpPr>
        <p:grpSpPr bwMode="auto">
          <a:xfrm>
            <a:off x="6635750" y="3481388"/>
            <a:ext cx="2165350" cy="1530350"/>
            <a:chOff x="4180" y="2193"/>
            <a:chExt cx="1364" cy="964"/>
          </a:xfrm>
        </p:grpSpPr>
        <p:grpSp>
          <p:nvGrpSpPr>
            <p:cNvPr id="62522" name="Group 51">
              <a:extLst>
                <a:ext uri="{FF2B5EF4-FFF2-40B4-BE49-F238E27FC236}">
                  <a16:creationId xmlns:a16="http://schemas.microsoft.com/office/drawing/2014/main" id="{763FAA17-B40C-1ECB-751A-2565ED29C4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80" y="3025"/>
              <a:ext cx="1074" cy="132"/>
              <a:chOff x="4171" y="3113"/>
              <a:chExt cx="1074" cy="132"/>
            </a:xfrm>
          </p:grpSpPr>
          <p:sp>
            <p:nvSpPr>
              <p:cNvPr id="62551" name="Line 45">
                <a:extLst>
                  <a:ext uri="{FF2B5EF4-FFF2-40B4-BE49-F238E27FC236}">
                    <a16:creationId xmlns:a16="http://schemas.microsoft.com/office/drawing/2014/main" id="{C11EB27A-6462-D679-04BA-21286622B0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1" y="3113"/>
                <a:ext cx="115" cy="132"/>
              </a:xfrm>
              <a:prstGeom prst="line">
                <a:avLst/>
              </a:prstGeom>
              <a:noFill/>
              <a:ln w="9525">
                <a:solidFill>
                  <a:srgbClr val="FF020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52" name="Line 46">
                <a:extLst>
                  <a:ext uri="{FF2B5EF4-FFF2-40B4-BE49-F238E27FC236}">
                    <a16:creationId xmlns:a16="http://schemas.microsoft.com/office/drawing/2014/main" id="{7743AE12-06D0-E3B8-4F69-6B7A344B03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62" y="3113"/>
                <a:ext cx="115" cy="132"/>
              </a:xfrm>
              <a:prstGeom prst="line">
                <a:avLst/>
              </a:prstGeom>
              <a:noFill/>
              <a:ln w="9525">
                <a:solidFill>
                  <a:srgbClr val="FF020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53" name="Line 47">
                <a:extLst>
                  <a:ext uri="{FF2B5EF4-FFF2-40B4-BE49-F238E27FC236}">
                    <a16:creationId xmlns:a16="http://schemas.microsoft.com/office/drawing/2014/main" id="{2DE0559B-BDF8-DF91-43F2-673BA11AE1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54" y="3113"/>
                <a:ext cx="115" cy="132"/>
              </a:xfrm>
              <a:prstGeom prst="line">
                <a:avLst/>
              </a:prstGeom>
              <a:noFill/>
              <a:ln w="9525">
                <a:solidFill>
                  <a:srgbClr val="FF020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54" name="Line 48">
                <a:extLst>
                  <a:ext uri="{FF2B5EF4-FFF2-40B4-BE49-F238E27FC236}">
                    <a16:creationId xmlns:a16="http://schemas.microsoft.com/office/drawing/2014/main" id="{AD3F9B7B-3774-4563-C06E-35607E3050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46" y="3113"/>
                <a:ext cx="115" cy="132"/>
              </a:xfrm>
              <a:prstGeom prst="line">
                <a:avLst/>
              </a:prstGeom>
              <a:noFill/>
              <a:ln w="9525">
                <a:solidFill>
                  <a:srgbClr val="FF020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55" name="Line 49">
                <a:extLst>
                  <a:ext uri="{FF2B5EF4-FFF2-40B4-BE49-F238E27FC236}">
                    <a16:creationId xmlns:a16="http://schemas.microsoft.com/office/drawing/2014/main" id="{D46ABC63-322D-69C0-712E-E74123BB41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38" y="3113"/>
                <a:ext cx="115" cy="132"/>
              </a:xfrm>
              <a:prstGeom prst="line">
                <a:avLst/>
              </a:prstGeom>
              <a:noFill/>
              <a:ln w="9525">
                <a:solidFill>
                  <a:srgbClr val="FF020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56" name="Line 50">
                <a:extLst>
                  <a:ext uri="{FF2B5EF4-FFF2-40B4-BE49-F238E27FC236}">
                    <a16:creationId xmlns:a16="http://schemas.microsoft.com/office/drawing/2014/main" id="{F8C538FA-9999-05D0-8A36-4AAB94B891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30" y="3113"/>
                <a:ext cx="115" cy="132"/>
              </a:xfrm>
              <a:prstGeom prst="line">
                <a:avLst/>
              </a:prstGeom>
              <a:noFill/>
              <a:ln w="9525">
                <a:solidFill>
                  <a:srgbClr val="FF020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2523" name="Group 52">
              <a:extLst>
                <a:ext uri="{FF2B5EF4-FFF2-40B4-BE49-F238E27FC236}">
                  <a16:creationId xmlns:a16="http://schemas.microsoft.com/office/drawing/2014/main" id="{980A6E88-D392-65A6-4821-B681E689BA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0" y="2193"/>
              <a:ext cx="1074" cy="132"/>
              <a:chOff x="4171" y="3113"/>
              <a:chExt cx="1074" cy="132"/>
            </a:xfrm>
          </p:grpSpPr>
          <p:sp>
            <p:nvSpPr>
              <p:cNvPr id="62545" name="Line 53">
                <a:extLst>
                  <a:ext uri="{FF2B5EF4-FFF2-40B4-BE49-F238E27FC236}">
                    <a16:creationId xmlns:a16="http://schemas.microsoft.com/office/drawing/2014/main" id="{A632C62B-A0D8-8CCD-E28A-82A23ABCB8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1" y="3113"/>
                <a:ext cx="115" cy="132"/>
              </a:xfrm>
              <a:prstGeom prst="line">
                <a:avLst/>
              </a:prstGeom>
              <a:noFill/>
              <a:ln w="9525">
                <a:solidFill>
                  <a:srgbClr val="FF020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46" name="Line 54">
                <a:extLst>
                  <a:ext uri="{FF2B5EF4-FFF2-40B4-BE49-F238E27FC236}">
                    <a16:creationId xmlns:a16="http://schemas.microsoft.com/office/drawing/2014/main" id="{9B18F296-9D7F-77D9-09F9-748BD60991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62" y="3113"/>
                <a:ext cx="115" cy="132"/>
              </a:xfrm>
              <a:prstGeom prst="line">
                <a:avLst/>
              </a:prstGeom>
              <a:noFill/>
              <a:ln w="9525">
                <a:solidFill>
                  <a:srgbClr val="FF020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47" name="Line 55">
                <a:extLst>
                  <a:ext uri="{FF2B5EF4-FFF2-40B4-BE49-F238E27FC236}">
                    <a16:creationId xmlns:a16="http://schemas.microsoft.com/office/drawing/2014/main" id="{48C90DF0-ED5F-EFF1-FFD1-F79223B5E9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54" y="3113"/>
                <a:ext cx="115" cy="132"/>
              </a:xfrm>
              <a:prstGeom prst="line">
                <a:avLst/>
              </a:prstGeom>
              <a:noFill/>
              <a:ln w="9525">
                <a:solidFill>
                  <a:srgbClr val="FF020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48" name="Line 56">
                <a:extLst>
                  <a:ext uri="{FF2B5EF4-FFF2-40B4-BE49-F238E27FC236}">
                    <a16:creationId xmlns:a16="http://schemas.microsoft.com/office/drawing/2014/main" id="{473E1CF1-E7AF-7D8E-105A-D3275BDF58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46" y="3113"/>
                <a:ext cx="115" cy="132"/>
              </a:xfrm>
              <a:prstGeom prst="line">
                <a:avLst/>
              </a:prstGeom>
              <a:noFill/>
              <a:ln w="9525">
                <a:solidFill>
                  <a:srgbClr val="FF020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49" name="Line 57">
                <a:extLst>
                  <a:ext uri="{FF2B5EF4-FFF2-40B4-BE49-F238E27FC236}">
                    <a16:creationId xmlns:a16="http://schemas.microsoft.com/office/drawing/2014/main" id="{82A56800-B31F-52CF-B5DE-289F10023F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38" y="3113"/>
                <a:ext cx="115" cy="132"/>
              </a:xfrm>
              <a:prstGeom prst="line">
                <a:avLst/>
              </a:prstGeom>
              <a:noFill/>
              <a:ln w="9525">
                <a:solidFill>
                  <a:srgbClr val="FF020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50" name="Line 58">
                <a:extLst>
                  <a:ext uri="{FF2B5EF4-FFF2-40B4-BE49-F238E27FC236}">
                    <a16:creationId xmlns:a16="http://schemas.microsoft.com/office/drawing/2014/main" id="{430F10FD-8323-69A0-C926-6C2CB5AA5E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30" y="3113"/>
                <a:ext cx="115" cy="132"/>
              </a:xfrm>
              <a:prstGeom prst="line">
                <a:avLst/>
              </a:prstGeom>
              <a:noFill/>
              <a:ln w="9525">
                <a:solidFill>
                  <a:srgbClr val="FF020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2524" name="Group 59">
              <a:extLst>
                <a:ext uri="{FF2B5EF4-FFF2-40B4-BE49-F238E27FC236}">
                  <a16:creationId xmlns:a16="http://schemas.microsoft.com/office/drawing/2014/main" id="{717FDB5F-A204-79B4-DC76-74E28E41CB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60" y="2382"/>
              <a:ext cx="1074" cy="132"/>
              <a:chOff x="4171" y="3113"/>
              <a:chExt cx="1074" cy="132"/>
            </a:xfrm>
          </p:grpSpPr>
          <p:sp>
            <p:nvSpPr>
              <p:cNvPr id="62539" name="Line 60">
                <a:extLst>
                  <a:ext uri="{FF2B5EF4-FFF2-40B4-BE49-F238E27FC236}">
                    <a16:creationId xmlns:a16="http://schemas.microsoft.com/office/drawing/2014/main" id="{C2D07864-F190-AB8E-989B-B2645CE6D2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1" y="3113"/>
                <a:ext cx="115" cy="132"/>
              </a:xfrm>
              <a:prstGeom prst="line">
                <a:avLst/>
              </a:prstGeom>
              <a:noFill/>
              <a:ln w="9525">
                <a:solidFill>
                  <a:srgbClr val="FF020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40" name="Line 61">
                <a:extLst>
                  <a:ext uri="{FF2B5EF4-FFF2-40B4-BE49-F238E27FC236}">
                    <a16:creationId xmlns:a16="http://schemas.microsoft.com/office/drawing/2014/main" id="{602F3208-9250-FF6F-8FED-83670199D2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62" y="3113"/>
                <a:ext cx="115" cy="132"/>
              </a:xfrm>
              <a:prstGeom prst="line">
                <a:avLst/>
              </a:prstGeom>
              <a:noFill/>
              <a:ln w="9525">
                <a:solidFill>
                  <a:srgbClr val="FF020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41" name="Line 62">
                <a:extLst>
                  <a:ext uri="{FF2B5EF4-FFF2-40B4-BE49-F238E27FC236}">
                    <a16:creationId xmlns:a16="http://schemas.microsoft.com/office/drawing/2014/main" id="{A3E5830F-AC6C-D316-5E15-7B08E51FF4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54" y="3113"/>
                <a:ext cx="115" cy="132"/>
              </a:xfrm>
              <a:prstGeom prst="line">
                <a:avLst/>
              </a:prstGeom>
              <a:noFill/>
              <a:ln w="9525">
                <a:solidFill>
                  <a:srgbClr val="FF020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42" name="Line 63">
                <a:extLst>
                  <a:ext uri="{FF2B5EF4-FFF2-40B4-BE49-F238E27FC236}">
                    <a16:creationId xmlns:a16="http://schemas.microsoft.com/office/drawing/2014/main" id="{12EBED83-3987-9DB3-5AF6-28B8B08655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46" y="3113"/>
                <a:ext cx="115" cy="132"/>
              </a:xfrm>
              <a:prstGeom prst="line">
                <a:avLst/>
              </a:prstGeom>
              <a:noFill/>
              <a:ln w="9525">
                <a:solidFill>
                  <a:srgbClr val="FF020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43" name="Line 64">
                <a:extLst>
                  <a:ext uri="{FF2B5EF4-FFF2-40B4-BE49-F238E27FC236}">
                    <a16:creationId xmlns:a16="http://schemas.microsoft.com/office/drawing/2014/main" id="{3AB38F43-80AD-3166-5E13-B687023246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38" y="3113"/>
                <a:ext cx="115" cy="132"/>
              </a:xfrm>
              <a:prstGeom prst="line">
                <a:avLst/>
              </a:prstGeom>
              <a:noFill/>
              <a:ln w="9525">
                <a:solidFill>
                  <a:srgbClr val="FF020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44" name="Line 65">
                <a:extLst>
                  <a:ext uri="{FF2B5EF4-FFF2-40B4-BE49-F238E27FC236}">
                    <a16:creationId xmlns:a16="http://schemas.microsoft.com/office/drawing/2014/main" id="{9D6C512B-C4ED-A08E-1D12-B5C8B71D7A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30" y="3113"/>
                <a:ext cx="115" cy="132"/>
              </a:xfrm>
              <a:prstGeom prst="line">
                <a:avLst/>
              </a:prstGeom>
              <a:noFill/>
              <a:ln w="9525">
                <a:solidFill>
                  <a:srgbClr val="FF020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2525" name="Group 66">
              <a:extLst>
                <a:ext uri="{FF2B5EF4-FFF2-40B4-BE49-F238E27FC236}">
                  <a16:creationId xmlns:a16="http://schemas.microsoft.com/office/drawing/2014/main" id="{5946E711-53A2-156F-B49E-E671BEAF03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8" y="2593"/>
              <a:ext cx="1074" cy="132"/>
              <a:chOff x="4171" y="3113"/>
              <a:chExt cx="1074" cy="132"/>
            </a:xfrm>
          </p:grpSpPr>
          <p:sp>
            <p:nvSpPr>
              <p:cNvPr id="62533" name="Line 67">
                <a:extLst>
                  <a:ext uri="{FF2B5EF4-FFF2-40B4-BE49-F238E27FC236}">
                    <a16:creationId xmlns:a16="http://schemas.microsoft.com/office/drawing/2014/main" id="{283AE5B8-25F2-874A-D33F-619678EAC9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1" y="3113"/>
                <a:ext cx="115" cy="132"/>
              </a:xfrm>
              <a:prstGeom prst="line">
                <a:avLst/>
              </a:prstGeom>
              <a:noFill/>
              <a:ln w="9525">
                <a:solidFill>
                  <a:srgbClr val="FF020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34" name="Line 68">
                <a:extLst>
                  <a:ext uri="{FF2B5EF4-FFF2-40B4-BE49-F238E27FC236}">
                    <a16:creationId xmlns:a16="http://schemas.microsoft.com/office/drawing/2014/main" id="{70968A9B-1C70-E2BA-E763-DD06B07B5F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62" y="3113"/>
                <a:ext cx="115" cy="132"/>
              </a:xfrm>
              <a:prstGeom prst="line">
                <a:avLst/>
              </a:prstGeom>
              <a:noFill/>
              <a:ln w="9525">
                <a:solidFill>
                  <a:srgbClr val="FF020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35" name="Line 69">
                <a:extLst>
                  <a:ext uri="{FF2B5EF4-FFF2-40B4-BE49-F238E27FC236}">
                    <a16:creationId xmlns:a16="http://schemas.microsoft.com/office/drawing/2014/main" id="{6EE59D2E-4B28-B8E7-E442-3620CD5967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54" y="3113"/>
                <a:ext cx="115" cy="132"/>
              </a:xfrm>
              <a:prstGeom prst="line">
                <a:avLst/>
              </a:prstGeom>
              <a:noFill/>
              <a:ln w="9525">
                <a:solidFill>
                  <a:srgbClr val="FF020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36" name="Line 70">
                <a:extLst>
                  <a:ext uri="{FF2B5EF4-FFF2-40B4-BE49-F238E27FC236}">
                    <a16:creationId xmlns:a16="http://schemas.microsoft.com/office/drawing/2014/main" id="{7B4AED55-D982-63B6-175B-1F62B84AB5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46" y="3113"/>
                <a:ext cx="115" cy="132"/>
              </a:xfrm>
              <a:prstGeom prst="line">
                <a:avLst/>
              </a:prstGeom>
              <a:noFill/>
              <a:ln w="9525">
                <a:solidFill>
                  <a:srgbClr val="FF020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37" name="Line 71">
                <a:extLst>
                  <a:ext uri="{FF2B5EF4-FFF2-40B4-BE49-F238E27FC236}">
                    <a16:creationId xmlns:a16="http://schemas.microsoft.com/office/drawing/2014/main" id="{73739D1B-E320-4833-C2EF-18D1E124FD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38" y="3113"/>
                <a:ext cx="115" cy="132"/>
              </a:xfrm>
              <a:prstGeom prst="line">
                <a:avLst/>
              </a:prstGeom>
              <a:noFill/>
              <a:ln w="9525">
                <a:solidFill>
                  <a:srgbClr val="FF020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38" name="Line 72">
                <a:extLst>
                  <a:ext uri="{FF2B5EF4-FFF2-40B4-BE49-F238E27FC236}">
                    <a16:creationId xmlns:a16="http://schemas.microsoft.com/office/drawing/2014/main" id="{AD39E96D-19FF-854A-A314-5194CB99A5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30" y="3113"/>
                <a:ext cx="115" cy="132"/>
              </a:xfrm>
              <a:prstGeom prst="line">
                <a:avLst/>
              </a:prstGeom>
              <a:noFill/>
              <a:ln w="9525">
                <a:solidFill>
                  <a:srgbClr val="FF020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2526" name="Group 73">
              <a:extLst>
                <a:ext uri="{FF2B5EF4-FFF2-40B4-BE49-F238E27FC236}">
                  <a16:creationId xmlns:a16="http://schemas.microsoft.com/office/drawing/2014/main" id="{7579F786-A074-6824-6D1C-A109AB3BA2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59" y="2809"/>
              <a:ext cx="1074" cy="132"/>
              <a:chOff x="4171" y="3113"/>
              <a:chExt cx="1074" cy="132"/>
            </a:xfrm>
          </p:grpSpPr>
          <p:sp>
            <p:nvSpPr>
              <p:cNvPr id="62527" name="Line 74">
                <a:extLst>
                  <a:ext uri="{FF2B5EF4-FFF2-40B4-BE49-F238E27FC236}">
                    <a16:creationId xmlns:a16="http://schemas.microsoft.com/office/drawing/2014/main" id="{F5DEFDC5-6365-F02A-588F-469B666E2B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1" y="3113"/>
                <a:ext cx="115" cy="132"/>
              </a:xfrm>
              <a:prstGeom prst="line">
                <a:avLst/>
              </a:prstGeom>
              <a:noFill/>
              <a:ln w="9525">
                <a:solidFill>
                  <a:srgbClr val="FF020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28" name="Line 75">
                <a:extLst>
                  <a:ext uri="{FF2B5EF4-FFF2-40B4-BE49-F238E27FC236}">
                    <a16:creationId xmlns:a16="http://schemas.microsoft.com/office/drawing/2014/main" id="{38C2D1AE-6C55-FAA5-1B16-8BE522D988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62" y="3113"/>
                <a:ext cx="115" cy="132"/>
              </a:xfrm>
              <a:prstGeom prst="line">
                <a:avLst/>
              </a:prstGeom>
              <a:noFill/>
              <a:ln w="9525">
                <a:solidFill>
                  <a:srgbClr val="FF020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29" name="Line 76">
                <a:extLst>
                  <a:ext uri="{FF2B5EF4-FFF2-40B4-BE49-F238E27FC236}">
                    <a16:creationId xmlns:a16="http://schemas.microsoft.com/office/drawing/2014/main" id="{D76DE766-BD34-69D6-415B-FDECED7A7D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54" y="3113"/>
                <a:ext cx="115" cy="132"/>
              </a:xfrm>
              <a:prstGeom prst="line">
                <a:avLst/>
              </a:prstGeom>
              <a:noFill/>
              <a:ln w="9525">
                <a:solidFill>
                  <a:srgbClr val="FF020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30" name="Line 77">
                <a:extLst>
                  <a:ext uri="{FF2B5EF4-FFF2-40B4-BE49-F238E27FC236}">
                    <a16:creationId xmlns:a16="http://schemas.microsoft.com/office/drawing/2014/main" id="{20E7482F-D566-FB76-6D37-01DE43127B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46" y="3113"/>
                <a:ext cx="115" cy="132"/>
              </a:xfrm>
              <a:prstGeom prst="line">
                <a:avLst/>
              </a:prstGeom>
              <a:noFill/>
              <a:ln w="9525">
                <a:solidFill>
                  <a:srgbClr val="FF020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31" name="Line 78">
                <a:extLst>
                  <a:ext uri="{FF2B5EF4-FFF2-40B4-BE49-F238E27FC236}">
                    <a16:creationId xmlns:a16="http://schemas.microsoft.com/office/drawing/2014/main" id="{46891E5A-A84A-A85A-7E91-F8DB5D5801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38" y="3113"/>
                <a:ext cx="115" cy="132"/>
              </a:xfrm>
              <a:prstGeom prst="line">
                <a:avLst/>
              </a:prstGeom>
              <a:noFill/>
              <a:ln w="9525">
                <a:solidFill>
                  <a:srgbClr val="FF020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32" name="Line 79">
                <a:extLst>
                  <a:ext uri="{FF2B5EF4-FFF2-40B4-BE49-F238E27FC236}">
                    <a16:creationId xmlns:a16="http://schemas.microsoft.com/office/drawing/2014/main" id="{15DB2A5C-8B75-CE93-69DF-3C3CF275A8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30" y="3113"/>
                <a:ext cx="115" cy="132"/>
              </a:xfrm>
              <a:prstGeom prst="line">
                <a:avLst/>
              </a:prstGeom>
              <a:noFill/>
              <a:ln w="9525">
                <a:solidFill>
                  <a:srgbClr val="FF020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2481" name="Line 120">
            <a:extLst>
              <a:ext uri="{FF2B5EF4-FFF2-40B4-BE49-F238E27FC236}">
                <a16:creationId xmlns:a16="http://schemas.microsoft.com/office/drawing/2014/main" id="{60338942-3E43-DC46-2B51-2B41234B8D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81200" y="4718050"/>
            <a:ext cx="182563" cy="20955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482" name="Group 154">
            <a:extLst>
              <a:ext uri="{FF2B5EF4-FFF2-40B4-BE49-F238E27FC236}">
                <a16:creationId xmlns:a16="http://schemas.microsoft.com/office/drawing/2014/main" id="{87DF549F-153E-EF29-D78F-79514FE0179F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3116263"/>
            <a:ext cx="2017713" cy="1881187"/>
            <a:chOff x="1344" y="1963"/>
            <a:chExt cx="1271" cy="1185"/>
          </a:xfrm>
        </p:grpSpPr>
        <p:sp>
          <p:nvSpPr>
            <p:cNvPr id="62493" name="Line 121">
              <a:extLst>
                <a:ext uri="{FF2B5EF4-FFF2-40B4-BE49-F238E27FC236}">
                  <a16:creationId xmlns:a16="http://schemas.microsoft.com/office/drawing/2014/main" id="{B70183AB-9539-936E-C9D2-1F4B43FE8C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78" y="2980"/>
              <a:ext cx="145" cy="12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4" name="Line 122">
              <a:extLst>
                <a:ext uri="{FF2B5EF4-FFF2-40B4-BE49-F238E27FC236}">
                  <a16:creationId xmlns:a16="http://schemas.microsoft.com/office/drawing/2014/main" id="{21D9E993-9CFB-22A4-EB73-D72410F4FA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10" y="2997"/>
              <a:ext cx="155" cy="11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5" name="Line 123">
              <a:extLst>
                <a:ext uri="{FF2B5EF4-FFF2-40B4-BE49-F238E27FC236}">
                  <a16:creationId xmlns:a16="http://schemas.microsoft.com/office/drawing/2014/main" id="{AA00F019-E4DB-08D5-C768-A355B8C6AE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19" y="2999"/>
              <a:ext cx="189" cy="127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6" name="Line 124">
              <a:extLst>
                <a:ext uri="{FF2B5EF4-FFF2-40B4-BE49-F238E27FC236}">
                  <a16:creationId xmlns:a16="http://schemas.microsoft.com/office/drawing/2014/main" id="{34CCC367-FC8A-0E0E-B326-0058BF2322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37" y="3042"/>
              <a:ext cx="172" cy="8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7" name="Line 125">
              <a:extLst>
                <a:ext uri="{FF2B5EF4-FFF2-40B4-BE49-F238E27FC236}">
                  <a16:creationId xmlns:a16="http://schemas.microsoft.com/office/drawing/2014/main" id="{495CD899-16A7-9D6C-6ACF-EE5DCD27F7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8" y="3073"/>
              <a:ext cx="277" cy="7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8" name="Line 127">
              <a:extLst>
                <a:ext uri="{FF2B5EF4-FFF2-40B4-BE49-F238E27FC236}">
                  <a16:creationId xmlns:a16="http://schemas.microsoft.com/office/drawing/2014/main" id="{FE9FE96D-9254-0F85-4F3D-DC8CE0C702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44" y="1963"/>
              <a:ext cx="93" cy="26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9" name="Line 128">
              <a:extLst>
                <a:ext uri="{FF2B5EF4-FFF2-40B4-BE49-F238E27FC236}">
                  <a16:creationId xmlns:a16="http://schemas.microsoft.com/office/drawing/2014/main" id="{1CFE12A7-FF76-EBD2-34E4-6F1EA4D419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35" y="1968"/>
              <a:ext cx="150" cy="25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0" name="Line 129">
              <a:extLst>
                <a:ext uri="{FF2B5EF4-FFF2-40B4-BE49-F238E27FC236}">
                  <a16:creationId xmlns:a16="http://schemas.microsoft.com/office/drawing/2014/main" id="{0B033C76-18DF-6612-311C-7121884E31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58" y="2047"/>
              <a:ext cx="211" cy="15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1" name="Line 130">
              <a:extLst>
                <a:ext uri="{FF2B5EF4-FFF2-40B4-BE49-F238E27FC236}">
                  <a16:creationId xmlns:a16="http://schemas.microsoft.com/office/drawing/2014/main" id="{C543690E-6CAF-4B46-8BD9-D86E125EAC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19" y="2087"/>
              <a:ext cx="221" cy="13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2" name="Line 131">
              <a:extLst>
                <a:ext uri="{FF2B5EF4-FFF2-40B4-BE49-F238E27FC236}">
                  <a16:creationId xmlns:a16="http://schemas.microsoft.com/office/drawing/2014/main" id="{137C1C74-F678-588C-78A2-A57198030F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1" y="2104"/>
              <a:ext cx="217" cy="11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3" name="Line 132">
              <a:extLst>
                <a:ext uri="{FF2B5EF4-FFF2-40B4-BE49-F238E27FC236}">
                  <a16:creationId xmlns:a16="http://schemas.microsoft.com/office/drawing/2014/main" id="{497DCF0E-7A5D-9593-7B9D-C02994F191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03" y="2126"/>
              <a:ext cx="208" cy="97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4" name="Line 134">
              <a:extLst>
                <a:ext uri="{FF2B5EF4-FFF2-40B4-BE49-F238E27FC236}">
                  <a16:creationId xmlns:a16="http://schemas.microsoft.com/office/drawing/2014/main" id="{13B6FA70-392E-8476-8A06-40ECD05326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44" y="2180"/>
              <a:ext cx="102" cy="22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5" name="Line 135">
              <a:extLst>
                <a:ext uri="{FF2B5EF4-FFF2-40B4-BE49-F238E27FC236}">
                  <a16:creationId xmlns:a16="http://schemas.microsoft.com/office/drawing/2014/main" id="{CEFFFB20-EBDD-FD00-09A4-27A78BD36F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35" y="2180"/>
              <a:ext cx="173" cy="22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6" name="Line 136">
              <a:extLst>
                <a:ext uri="{FF2B5EF4-FFF2-40B4-BE49-F238E27FC236}">
                  <a16:creationId xmlns:a16="http://schemas.microsoft.com/office/drawing/2014/main" id="{B1101B54-9DD1-3416-EFA2-9DA57F1850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27" y="2245"/>
              <a:ext cx="190" cy="16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7" name="Line 137">
              <a:extLst>
                <a:ext uri="{FF2B5EF4-FFF2-40B4-BE49-F238E27FC236}">
                  <a16:creationId xmlns:a16="http://schemas.microsoft.com/office/drawing/2014/main" id="{08757F11-9355-7392-750C-444521C425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19" y="2250"/>
              <a:ext cx="212" cy="15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8" name="Line 138">
              <a:extLst>
                <a:ext uri="{FF2B5EF4-FFF2-40B4-BE49-F238E27FC236}">
                  <a16:creationId xmlns:a16="http://schemas.microsoft.com/office/drawing/2014/main" id="{3949F8E4-D4EF-BD6F-6C50-46E9DE9762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1" y="2280"/>
              <a:ext cx="168" cy="12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9" name="Line 139">
              <a:extLst>
                <a:ext uri="{FF2B5EF4-FFF2-40B4-BE49-F238E27FC236}">
                  <a16:creationId xmlns:a16="http://schemas.microsoft.com/office/drawing/2014/main" id="{E1EC5569-84AB-6ABF-C723-050B8DEC67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4" y="2346"/>
              <a:ext cx="194" cy="7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0" name="Line 141">
              <a:extLst>
                <a:ext uri="{FF2B5EF4-FFF2-40B4-BE49-F238E27FC236}">
                  <a16:creationId xmlns:a16="http://schemas.microsoft.com/office/drawing/2014/main" id="{D4474237-ACB6-7BAF-969E-B4CACC5E6C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44" y="2429"/>
              <a:ext cx="93" cy="19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1" name="Line 142">
              <a:extLst>
                <a:ext uri="{FF2B5EF4-FFF2-40B4-BE49-F238E27FC236}">
                  <a16:creationId xmlns:a16="http://schemas.microsoft.com/office/drawing/2014/main" id="{AB35FEF6-1828-3067-0EE4-279D489AB4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35" y="2416"/>
              <a:ext cx="155" cy="207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2" name="Line 143">
              <a:extLst>
                <a:ext uri="{FF2B5EF4-FFF2-40B4-BE49-F238E27FC236}">
                  <a16:creationId xmlns:a16="http://schemas.microsoft.com/office/drawing/2014/main" id="{6C959419-B91A-DBE3-2F23-57C570E25B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27" y="2491"/>
              <a:ext cx="225" cy="13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3" name="Line 144">
              <a:extLst>
                <a:ext uri="{FF2B5EF4-FFF2-40B4-BE49-F238E27FC236}">
                  <a16:creationId xmlns:a16="http://schemas.microsoft.com/office/drawing/2014/main" id="{97F910C5-E7FE-6BDD-3201-F0161DBD41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19" y="2513"/>
              <a:ext cx="220" cy="11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4" name="Line 145">
              <a:extLst>
                <a:ext uri="{FF2B5EF4-FFF2-40B4-BE49-F238E27FC236}">
                  <a16:creationId xmlns:a16="http://schemas.microsoft.com/office/drawing/2014/main" id="{EF0D9E09-24FF-0D1E-21D6-D4D7CFC365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1" y="2548"/>
              <a:ext cx="251" cy="7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5" name="Line 146">
              <a:extLst>
                <a:ext uri="{FF2B5EF4-FFF2-40B4-BE49-F238E27FC236}">
                  <a16:creationId xmlns:a16="http://schemas.microsoft.com/office/drawing/2014/main" id="{C5163D36-A290-14AE-1868-01E1F16213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03" y="2587"/>
              <a:ext cx="251" cy="3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6" name="Line 148">
              <a:extLst>
                <a:ext uri="{FF2B5EF4-FFF2-40B4-BE49-F238E27FC236}">
                  <a16:creationId xmlns:a16="http://schemas.microsoft.com/office/drawing/2014/main" id="{AEAB1C2D-BC91-5B37-6666-3EEC5965C8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44" y="2681"/>
              <a:ext cx="49" cy="15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7" name="Line 149">
              <a:extLst>
                <a:ext uri="{FF2B5EF4-FFF2-40B4-BE49-F238E27FC236}">
                  <a16:creationId xmlns:a16="http://schemas.microsoft.com/office/drawing/2014/main" id="{570A9AFA-F187-D229-95E5-B3EBAD9BFF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35" y="2676"/>
              <a:ext cx="119" cy="15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8" name="Line 150">
              <a:extLst>
                <a:ext uri="{FF2B5EF4-FFF2-40B4-BE49-F238E27FC236}">
                  <a16:creationId xmlns:a16="http://schemas.microsoft.com/office/drawing/2014/main" id="{F1CC29BC-2255-0C05-7889-B9EE72BC63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27" y="2703"/>
              <a:ext cx="115" cy="13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9" name="Line 151">
              <a:extLst>
                <a:ext uri="{FF2B5EF4-FFF2-40B4-BE49-F238E27FC236}">
                  <a16:creationId xmlns:a16="http://schemas.microsoft.com/office/drawing/2014/main" id="{8B0DBDD6-A979-F56A-8BF7-57E99DBE1E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19" y="2738"/>
              <a:ext cx="146" cy="97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0" name="Line 152">
              <a:extLst>
                <a:ext uri="{FF2B5EF4-FFF2-40B4-BE49-F238E27FC236}">
                  <a16:creationId xmlns:a16="http://schemas.microsoft.com/office/drawing/2014/main" id="{D46A9812-4C9D-3BCB-1FA9-3901FD5DFB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1" y="2734"/>
              <a:ext cx="159" cy="1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1" name="Line 153">
              <a:extLst>
                <a:ext uri="{FF2B5EF4-FFF2-40B4-BE49-F238E27FC236}">
                  <a16:creationId xmlns:a16="http://schemas.microsoft.com/office/drawing/2014/main" id="{85AF83E7-23B8-4077-AA9D-5CFD2385F6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03" y="2738"/>
              <a:ext cx="221" cy="97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1804" name="Rectangle 156">
            <a:extLst>
              <a:ext uri="{FF2B5EF4-FFF2-40B4-BE49-F238E27FC236}">
                <a16:creationId xmlns:a16="http://schemas.microsoft.com/office/drawing/2014/main" id="{443E1818-B4CD-8543-2E44-0DA6C7501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225" y="5321300"/>
            <a:ext cx="11668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400" dirty="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diagonal </a:t>
            </a:r>
            <a:r>
              <a:rPr lang="de-DE" sz="1400" dirty="0" err="1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field</a:t>
            </a:r>
            <a:endParaRPr lang="de-DE" sz="1400" dirty="0">
              <a:solidFill>
                <a:srgbClr val="FF020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</a:endParaRPr>
          </a:p>
        </p:txBody>
      </p:sp>
      <p:sp>
        <p:nvSpPr>
          <p:cNvPr id="1051805" name="Text Box 157">
            <a:extLst>
              <a:ext uri="{FF2B5EF4-FFF2-40B4-BE49-F238E27FC236}">
                <a16:creationId xmlns:a16="http://schemas.microsoft.com/office/drawing/2014/main" id="{0A41F80A-9E03-294D-49EE-54AEE138F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1563" y="5321300"/>
            <a:ext cx="16081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1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performance field</a:t>
            </a:r>
            <a:endParaRPr lang="de-DE" altLang="en-US"/>
          </a:p>
        </p:txBody>
      </p:sp>
      <p:sp>
        <p:nvSpPr>
          <p:cNvPr id="62485" name="Freeform 1">
            <a:extLst>
              <a:ext uri="{FF2B5EF4-FFF2-40B4-BE49-F238E27FC236}">
                <a16:creationId xmlns:a16="http://schemas.microsoft.com/office/drawing/2014/main" id="{7D9448BD-0EB1-D854-A5D2-6124633710CF}"/>
              </a:ext>
            </a:extLst>
          </p:cNvPr>
          <p:cNvSpPr>
            <a:spLocks/>
          </p:cNvSpPr>
          <p:nvPr/>
        </p:nvSpPr>
        <p:spPr bwMode="auto">
          <a:xfrm>
            <a:off x="1865313" y="2360613"/>
            <a:ext cx="1420812" cy="2433637"/>
          </a:xfrm>
          <a:custGeom>
            <a:avLst/>
            <a:gdLst>
              <a:gd name="T0" fmla="*/ 1420382 w 1421027"/>
              <a:gd name="T1" fmla="*/ 0 h 2434281"/>
              <a:gd name="T2" fmla="*/ 988091 w 1421027"/>
              <a:gd name="T3" fmla="*/ 555613 h 2434281"/>
              <a:gd name="T4" fmla="*/ 469344 w 1421027"/>
              <a:gd name="T5" fmla="*/ 1382858 h 2434281"/>
              <a:gd name="T6" fmla="*/ 197618 w 1421027"/>
              <a:gd name="T7" fmla="*/ 2061940 h 2434281"/>
              <a:gd name="T8" fmla="*/ 0 w 1421027"/>
              <a:gd name="T9" fmla="*/ 2432349 h 24342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21027" h="2434281">
                <a:moveTo>
                  <a:pt x="1421027" y="0"/>
                </a:moveTo>
                <a:cubicBezTo>
                  <a:pt x="1284073" y="162697"/>
                  <a:pt x="1147119" y="325395"/>
                  <a:pt x="988541" y="556054"/>
                </a:cubicBezTo>
                <a:cubicBezTo>
                  <a:pt x="829963" y="786713"/>
                  <a:pt x="601363" y="1132702"/>
                  <a:pt x="469557" y="1383956"/>
                </a:cubicBezTo>
                <a:cubicBezTo>
                  <a:pt x="337751" y="1635210"/>
                  <a:pt x="275968" y="1888524"/>
                  <a:pt x="197708" y="2063578"/>
                </a:cubicBezTo>
                <a:cubicBezTo>
                  <a:pt x="119448" y="2238632"/>
                  <a:pt x="59724" y="2336456"/>
                  <a:pt x="0" y="2434281"/>
                </a:cubicBezTo>
              </a:path>
            </a:pathLst>
          </a:custGeom>
          <a:noFill/>
          <a:ln w="25400" cap="flat" cmpd="sng" algn="ctr">
            <a:solidFill>
              <a:srgbClr val="C00000"/>
            </a:solidFill>
            <a:prstDash val="solid"/>
            <a:round/>
            <a:headEnd type="stealth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5EF2858-C8E0-CF31-3F89-50629C7CB5F0}"/>
              </a:ext>
            </a:extLst>
          </p:cNvPr>
          <p:cNvCxnSpPr/>
          <p:nvPr/>
        </p:nvCxnSpPr>
        <p:spPr bwMode="auto">
          <a:xfrm flipV="1">
            <a:off x="6507163" y="2360613"/>
            <a:ext cx="1776412" cy="235743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6" name="Curved Down Arrow 5">
            <a:extLst>
              <a:ext uri="{FF2B5EF4-FFF2-40B4-BE49-F238E27FC236}">
                <a16:creationId xmlns:a16="http://schemas.microsoft.com/office/drawing/2014/main" id="{249DD76E-89AE-0DFC-1F8B-580A669AA41E}"/>
              </a:ext>
            </a:extLst>
          </p:cNvPr>
          <p:cNvSpPr/>
          <p:nvPr/>
        </p:nvSpPr>
        <p:spPr bwMode="auto">
          <a:xfrm>
            <a:off x="3270250" y="1579563"/>
            <a:ext cx="5032375" cy="657225"/>
          </a:xfrm>
          <a:prstGeom prst="curvedDownArrow">
            <a:avLst/>
          </a:prstGeom>
          <a:gradFill flip="none" rotWithShape="1">
            <a:gsLst>
              <a:gs pos="31000">
                <a:srgbClr val="C00000">
                  <a:lumMod val="96553"/>
                  <a:lumOff val="3447"/>
                </a:srgbClr>
              </a:gs>
              <a:gs pos="97000">
                <a:schemeClr val="accent2">
                  <a:lumMod val="70000"/>
                </a:schemeClr>
              </a:gs>
            </a:gsLst>
            <a:lin ang="27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Math1" charset="0"/>
            </a:endParaRPr>
          </a:p>
        </p:txBody>
      </p:sp>
      <p:sp>
        <p:nvSpPr>
          <p:cNvPr id="62488" name="Right Arrow 6">
            <a:extLst>
              <a:ext uri="{FF2B5EF4-FFF2-40B4-BE49-F238E27FC236}">
                <a16:creationId xmlns:a16="http://schemas.microsoft.com/office/drawing/2014/main" id="{891E6395-3239-FF61-AE91-B99BB91F7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6188" y="6229350"/>
            <a:ext cx="3484562" cy="403225"/>
          </a:xfrm>
          <a:prstGeom prst="rightArrow">
            <a:avLst>
              <a:gd name="adj1" fmla="val 14620"/>
              <a:gd name="adj2" fmla="val 120864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2489" name="Freeform 9">
            <a:extLst>
              <a:ext uri="{FF2B5EF4-FFF2-40B4-BE49-F238E27FC236}">
                <a16:creationId xmlns:a16="http://schemas.microsoft.com/office/drawing/2014/main" id="{3604BD70-84F1-FF44-893A-EF33E6464807}"/>
              </a:ext>
            </a:extLst>
          </p:cNvPr>
          <p:cNvSpPr>
            <a:spLocks/>
          </p:cNvSpPr>
          <p:nvPr/>
        </p:nvSpPr>
        <p:spPr bwMode="auto">
          <a:xfrm>
            <a:off x="3557588" y="2643188"/>
            <a:ext cx="1600200" cy="3500437"/>
          </a:xfrm>
          <a:custGeom>
            <a:avLst/>
            <a:gdLst>
              <a:gd name="T0" fmla="*/ 722631 w 2030028"/>
              <a:gd name="T1" fmla="*/ 3500437 h 3500437"/>
              <a:gd name="T2" fmla="*/ 711598 w 2030028"/>
              <a:gd name="T3" fmla="*/ 942975 h 3500437"/>
              <a:gd name="T4" fmla="*/ 0 w 2030028"/>
              <a:gd name="T5" fmla="*/ 0 h 350043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30028" h="3500437">
                <a:moveTo>
                  <a:pt x="1871662" y="3500437"/>
                </a:moveTo>
                <a:cubicBezTo>
                  <a:pt x="2013346" y="2513409"/>
                  <a:pt x="2155031" y="1526381"/>
                  <a:pt x="1843087" y="942975"/>
                </a:cubicBezTo>
                <a:cubicBezTo>
                  <a:pt x="1531143" y="359569"/>
                  <a:pt x="765571" y="179784"/>
                  <a:pt x="0" y="0"/>
                </a:cubicBezTo>
              </a:path>
            </a:pathLst>
          </a:cu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90" name="Freeform 104">
            <a:extLst>
              <a:ext uri="{FF2B5EF4-FFF2-40B4-BE49-F238E27FC236}">
                <a16:creationId xmlns:a16="http://schemas.microsoft.com/office/drawing/2014/main" id="{26DC46A6-8DE7-99E4-4A4E-E29B3BEDB5FB}"/>
              </a:ext>
            </a:extLst>
          </p:cNvPr>
          <p:cNvSpPr>
            <a:spLocks/>
          </p:cNvSpPr>
          <p:nvPr/>
        </p:nvSpPr>
        <p:spPr bwMode="auto">
          <a:xfrm flipH="1">
            <a:off x="5310188" y="2795588"/>
            <a:ext cx="2508250" cy="3341687"/>
          </a:xfrm>
          <a:custGeom>
            <a:avLst/>
            <a:gdLst>
              <a:gd name="T0" fmla="*/ 4362175 w 2030028"/>
              <a:gd name="T1" fmla="*/ 2907537 h 3500437"/>
              <a:gd name="T2" fmla="*/ 4295575 w 2030028"/>
              <a:gd name="T3" fmla="*/ 783255 h 3500437"/>
              <a:gd name="T4" fmla="*/ 0 w 2030028"/>
              <a:gd name="T5" fmla="*/ 0 h 350043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30028" h="3500437">
                <a:moveTo>
                  <a:pt x="1871662" y="3500437"/>
                </a:moveTo>
                <a:cubicBezTo>
                  <a:pt x="2013346" y="2513409"/>
                  <a:pt x="2155031" y="1526381"/>
                  <a:pt x="1843087" y="942975"/>
                </a:cubicBezTo>
                <a:cubicBezTo>
                  <a:pt x="1531143" y="359569"/>
                  <a:pt x="765571" y="179784"/>
                  <a:pt x="0" y="0"/>
                </a:cubicBezTo>
              </a:path>
            </a:pathLst>
          </a:cu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" name="Text Box 2">
            <a:extLst>
              <a:ext uri="{FF2B5EF4-FFF2-40B4-BE49-F238E27FC236}">
                <a16:creationId xmlns:a16="http://schemas.microsoft.com/office/drawing/2014/main" id="{3B84D61E-07E5-2047-A45F-300DA51FE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525" y="1162050"/>
            <a:ext cx="251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de-DE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morphism</a:t>
            </a:r>
            <a:r>
              <a:rPr lang="de-DE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 </a:t>
            </a:r>
            <a:r>
              <a:rPr lang="de-DE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of</a:t>
            </a:r>
            <a:r>
              <a:rPr lang="de-DE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 </a:t>
            </a:r>
            <a:r>
              <a:rPr lang="de-DE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gestures</a:t>
            </a:r>
            <a:r>
              <a:rPr lang="de-DE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!</a:t>
            </a:r>
          </a:p>
        </p:txBody>
      </p:sp>
      <p:sp>
        <p:nvSpPr>
          <p:cNvPr id="107" name="Text Box 2">
            <a:extLst>
              <a:ext uri="{FF2B5EF4-FFF2-40B4-BE49-F238E27FC236}">
                <a16:creationId xmlns:a16="http://schemas.microsoft.com/office/drawing/2014/main" id="{9A4A852B-384E-B18C-E64B-3741DCC52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1238" y="6461125"/>
            <a:ext cx="3213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de-DE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skeleton</a:t>
            </a:r>
            <a:r>
              <a:rPr lang="de-DE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 </a:t>
            </a:r>
            <a:r>
              <a:rPr lang="de-DE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of</a:t>
            </a:r>
            <a:r>
              <a:rPr lang="de-DE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 an integral </a:t>
            </a:r>
            <a:r>
              <a:rPr lang="de-DE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curve</a:t>
            </a:r>
            <a:r>
              <a:rPr lang="de-DE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!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506" name="Text Box 2">
            <a:extLst>
              <a:ext uri="{FF2B5EF4-FFF2-40B4-BE49-F238E27FC236}">
                <a16:creationId xmlns:a16="http://schemas.microsoft.com/office/drawing/2014/main" id="{BE78130A-A34D-426F-5E99-361083B4C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870" y="120402"/>
            <a:ext cx="7937362" cy="66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Table </a:t>
            </a:r>
            <a:r>
              <a:rPr lang="de-DE" alt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Contents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General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Principles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Concept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Architectures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Formalism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Denotators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Simple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Compound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Implementation on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Rubato Software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IRCAM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crisis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General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Addresses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Hyergestures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Hypercompositions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Escher Theorems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Music Theory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Compositions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07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2321DDA7-215A-BCCB-C421-F59008273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1775" y="565150"/>
            <a:ext cx="8167688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ct val="50000"/>
              </a:spcBef>
              <a:defRPr/>
            </a:pPr>
            <a:r>
              <a:rPr lang="de-DE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Escher Theorem:</a:t>
            </a:r>
          </a:p>
          <a:p>
            <a:pPr marL="0" indent="0">
              <a:spcBef>
                <a:spcPct val="50000"/>
              </a:spcBef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Let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p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permutation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numbers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 1,2,...n.</a:t>
            </a:r>
          </a:p>
          <a:p>
            <a:pPr marL="514350" indent="-514350">
              <a:spcBef>
                <a:spcPct val="50000"/>
              </a:spcBef>
              <a:buFontTx/>
              <a:buAutoNum type="arabicPeriod"/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hyper-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denotators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compositions</a:t>
            </a:r>
            <a:b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-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sequence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modules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M</a:t>
            </a:r>
            <a:r>
              <a:rPr lang="de-DE" altLang="en-US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1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M</a:t>
            </a:r>
            <a:r>
              <a:rPr lang="de-DE" altLang="en-US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2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,...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</a:t>
            </a:r>
            <a:r>
              <a:rPr lang="de-DE" altLang="en-US" baseline="-25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n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M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have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isomorphism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 marL="0" indent="0"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M</a:t>
            </a:r>
            <a:r>
              <a:rPr lang="de-DE" altLang="en-US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1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@M</a:t>
            </a:r>
            <a:r>
              <a:rPr lang="de-DE" altLang="en-US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2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@...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</a:t>
            </a:r>
            <a:r>
              <a:rPr lang="de-DE" altLang="en-US" baseline="-25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n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@ M ≌ M</a:t>
            </a:r>
            <a:r>
              <a:rPr lang="de-DE" altLang="en-US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p1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@M</a:t>
            </a:r>
            <a:r>
              <a:rPr lang="de-DE" altLang="en-US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p2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@...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</a:t>
            </a:r>
            <a:r>
              <a:rPr lang="de-DE" altLang="en-US" baseline="-25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pn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@ M </a:t>
            </a:r>
          </a:p>
          <a:p>
            <a:pPr marL="514350" indent="-514350">
              <a:spcBef>
                <a:spcPct val="50000"/>
              </a:spcBef>
              <a:buFontTx/>
              <a:buAutoNum type="arabicPeriod"/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hypergestures</a:t>
            </a:r>
            <a:b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-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sequence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digraphs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Δ</a:t>
            </a:r>
            <a:r>
              <a:rPr lang="de-DE" altLang="en-US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1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Δ</a:t>
            </a:r>
            <a:r>
              <a:rPr lang="de-DE" altLang="en-US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2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,...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Δ</a:t>
            </a:r>
            <a:r>
              <a:rPr lang="de-DE" altLang="en-US" baseline="-25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n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and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space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X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have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isomorphism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 marL="0" indent="0"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Δ</a:t>
            </a:r>
            <a:r>
              <a:rPr lang="de-DE" altLang="en-US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1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@Δ</a:t>
            </a:r>
            <a:r>
              <a:rPr lang="de-DE" altLang="en-US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2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@...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Δ</a:t>
            </a:r>
            <a:r>
              <a:rPr lang="de-DE" altLang="en-US" baseline="-25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n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@ X ≌ Δ</a:t>
            </a:r>
            <a:r>
              <a:rPr lang="de-DE" altLang="en-US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p1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@Δ</a:t>
            </a:r>
            <a:r>
              <a:rPr lang="de-DE" altLang="en-US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p2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@...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Δ</a:t>
            </a:r>
            <a:r>
              <a:rPr lang="de-DE" altLang="en-US" baseline="-25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pn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@ X</a:t>
            </a:r>
          </a:p>
          <a:p>
            <a:pPr marL="0" indent="0">
              <a:spcBef>
                <a:spcPct val="50000"/>
              </a:spcBef>
              <a:defRPr/>
            </a:pP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Example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counterpoint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F9799B-0571-B970-92F3-ED1348FA163D}"/>
              </a:ext>
            </a:extLst>
          </p:cNvPr>
          <p:cNvSpPr txBox="1"/>
          <p:nvPr/>
        </p:nvSpPr>
        <p:spPr>
          <a:xfrm>
            <a:off x="1976438" y="5233988"/>
            <a:ext cx="5429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→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149C2C-A0D1-92D2-9208-760254BAC8AA}"/>
              </a:ext>
            </a:extLst>
          </p:cNvPr>
          <p:cNvSpPr txBox="1"/>
          <p:nvPr/>
        </p:nvSpPr>
        <p:spPr>
          <a:xfrm>
            <a:off x="2722563" y="5233988"/>
            <a:ext cx="5429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→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F628F1-F198-94E2-F2E3-B5140F8C6418}"/>
              </a:ext>
            </a:extLst>
          </p:cNvPr>
          <p:cNvSpPr txBox="1"/>
          <p:nvPr/>
        </p:nvSpPr>
        <p:spPr>
          <a:xfrm>
            <a:off x="3883025" y="5233988"/>
            <a:ext cx="54451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→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489FE7-9F04-BA68-3597-B2CC271C180F}"/>
              </a:ext>
            </a:extLst>
          </p:cNvPr>
          <p:cNvSpPr txBox="1"/>
          <p:nvPr/>
        </p:nvSpPr>
        <p:spPr>
          <a:xfrm>
            <a:off x="5475288" y="5233988"/>
            <a:ext cx="54451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→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E08FE2-A840-BAE9-4D88-1A75F9EBE163}"/>
              </a:ext>
            </a:extLst>
          </p:cNvPr>
          <p:cNvSpPr txBox="1"/>
          <p:nvPr/>
        </p:nvSpPr>
        <p:spPr>
          <a:xfrm>
            <a:off x="6467475" y="5233988"/>
            <a:ext cx="54451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→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446AA5-83D8-EE2B-96DE-7F6EFEC0F7D0}"/>
              </a:ext>
            </a:extLst>
          </p:cNvPr>
          <p:cNvSpPr txBox="1"/>
          <p:nvPr/>
        </p:nvSpPr>
        <p:spPr>
          <a:xfrm>
            <a:off x="7654925" y="5233988"/>
            <a:ext cx="54451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→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3506EE-DEFC-EE9C-E6B4-D7FE1C61F05A}"/>
              </a:ext>
            </a:extLst>
          </p:cNvPr>
          <p:cNvSpPr txBox="1"/>
          <p:nvPr/>
        </p:nvSpPr>
        <p:spPr>
          <a:xfrm>
            <a:off x="6351104" y="248478"/>
            <a:ext cx="3083473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srgbClr val="FFFFFF"/>
                  </a:outerShdw>
                </a:effectLst>
              </a:rPr>
              <a:t>Escher categories???</a:t>
            </a:r>
          </a:p>
          <a:p>
            <a:r>
              <a:rPr lang="en-US" b="1" dirty="0">
                <a:effectLst>
                  <a:outerShdw blurRad="50800" dist="38100" dir="2700000" algn="tl" rotWithShape="0">
                    <a:srgbClr val="FFFFFF"/>
                  </a:outerShdw>
                </a:effectLst>
              </a:rPr>
              <a:t>Diamond conjecture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398" name="AutoShape 54">
            <a:extLst>
              <a:ext uri="{FF2B5EF4-FFF2-40B4-BE49-F238E27FC236}">
                <a16:creationId xmlns:a16="http://schemas.microsoft.com/office/drawing/2014/main" id="{08B54956-19F0-BFD8-0582-03DE344D7230}"/>
              </a:ext>
            </a:extLst>
          </p:cNvPr>
          <p:cNvSpPr>
            <a:spLocks noChangeArrowheads="1"/>
          </p:cNvSpPr>
          <p:nvPr/>
        </p:nvSpPr>
        <p:spPr bwMode="auto">
          <a:xfrm rot="3115954">
            <a:off x="4233069" y="2893219"/>
            <a:ext cx="1360487" cy="32067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rgbClr val="FF07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392" name="Rectangle 48">
            <a:extLst>
              <a:ext uri="{FF2B5EF4-FFF2-40B4-BE49-F238E27FC236}">
                <a16:creationId xmlns:a16="http://schemas.microsoft.com/office/drawing/2014/main" id="{3A1447C2-01D1-12ED-8A93-09A8E9F82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5388" y="279400"/>
            <a:ext cx="2316162" cy="2295525"/>
          </a:xfrm>
          <a:prstGeom prst="rect">
            <a:avLst/>
          </a:prstGeom>
          <a:solidFill>
            <a:srgbClr val="6161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400"/>
          </a:p>
        </p:txBody>
      </p:sp>
      <p:sp>
        <p:nvSpPr>
          <p:cNvPr id="1081391" name="Rectangle 47">
            <a:extLst>
              <a:ext uri="{FF2B5EF4-FFF2-40B4-BE49-F238E27FC236}">
                <a16:creationId xmlns:a16="http://schemas.microsoft.com/office/drawing/2014/main" id="{9368BF92-9E66-B050-AF48-AC30E873A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287338"/>
            <a:ext cx="2316162" cy="2295525"/>
          </a:xfrm>
          <a:prstGeom prst="rect">
            <a:avLst/>
          </a:prstGeom>
          <a:solidFill>
            <a:srgbClr val="6161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400"/>
          </a:p>
        </p:txBody>
      </p:sp>
      <p:pic>
        <p:nvPicPr>
          <p:cNvPr id="50181" name="escher1 (Converted).mov" descr="/Users/mazzola/MaMuTh/Artikel/cincinnati/escher1.mov">
            <a:hlinkClick r:id="" action="ppaction://media"/>
            <a:extLst>
              <a:ext uri="{FF2B5EF4-FFF2-40B4-BE49-F238E27FC236}">
                <a16:creationId xmlns:a16="http://schemas.microsoft.com/office/drawing/2014/main" id="{5A93E45A-3511-1F2A-C1D8-EA0CE6FC433F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217488"/>
            <a:ext cx="2297112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escher2 (Converted).mov" descr="/Users/mazzola/MaMuTh/Artikel/cincinnati/escher2.mov">
            <a:hlinkClick r:id="" action="ppaction://media"/>
            <a:extLst>
              <a:ext uri="{FF2B5EF4-FFF2-40B4-BE49-F238E27FC236}">
                <a16:creationId xmlns:a16="http://schemas.microsoft.com/office/drawing/2014/main" id="{4C9A721C-5FF4-6BE7-FA40-EDE42180648E}"/>
              </a:ext>
            </a:extLst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211138"/>
            <a:ext cx="2303463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1388" name="Picture 44">
            <a:extLst>
              <a:ext uri="{FF2B5EF4-FFF2-40B4-BE49-F238E27FC236}">
                <a16:creationId xmlns:a16="http://schemas.microsoft.com/office/drawing/2014/main" id="{394572F9-43B9-F331-12D0-3A59DBF52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05288" y="3652838"/>
            <a:ext cx="2312987" cy="2303462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081390" name="AutoShape 46">
            <a:extLst>
              <a:ext uri="{FF2B5EF4-FFF2-40B4-BE49-F238E27FC236}">
                <a16:creationId xmlns:a16="http://schemas.microsoft.com/office/drawing/2014/main" id="{62D486EA-2945-7362-F9D8-84C1D1977A2C}"/>
              </a:ext>
            </a:extLst>
          </p:cNvPr>
          <p:cNvSpPr>
            <a:spLocks noChangeArrowheads="1"/>
          </p:cNvSpPr>
          <p:nvPr/>
        </p:nvSpPr>
        <p:spPr bwMode="auto">
          <a:xfrm rot="18484046" flipH="1">
            <a:off x="5099844" y="2888456"/>
            <a:ext cx="1360488" cy="32067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rgbClr val="FF07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81395" name="Picture 51">
            <a:extLst>
              <a:ext uri="{FF2B5EF4-FFF2-40B4-BE49-F238E27FC236}">
                <a16:creationId xmlns:a16="http://schemas.microsoft.com/office/drawing/2014/main" id="{EC0D6670-F1DE-AC05-EBAE-3029A708A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contrast="74000"/>
          </a:blip>
          <a:srcRect l="5989" t="38255" r="3015"/>
          <a:stretch>
            <a:fillRect/>
          </a:stretch>
        </p:blipFill>
        <p:spPr bwMode="auto">
          <a:xfrm>
            <a:off x="3600450" y="6203950"/>
            <a:ext cx="3594100" cy="43815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1081396" name="Picture 52">
            <a:extLst>
              <a:ext uri="{FF2B5EF4-FFF2-40B4-BE49-F238E27FC236}">
                <a16:creationId xmlns:a16="http://schemas.microsoft.com/office/drawing/2014/main" id="{CF515F0C-D1A5-B1D2-970F-EF6C7D254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contrast="74000"/>
          </a:blip>
          <a:srcRect l="5989" t="38255" r="3015"/>
          <a:stretch>
            <a:fillRect/>
          </a:stretch>
        </p:blipFill>
        <p:spPr bwMode="auto">
          <a:xfrm>
            <a:off x="901700" y="2728913"/>
            <a:ext cx="3594100" cy="43815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1081397" name="Picture 53">
            <a:extLst>
              <a:ext uri="{FF2B5EF4-FFF2-40B4-BE49-F238E27FC236}">
                <a16:creationId xmlns:a16="http://schemas.microsoft.com/office/drawing/2014/main" id="{E629E7EB-0D25-E7C4-26FF-A152D75D3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contrast="74000"/>
          </a:blip>
          <a:srcRect l="5989" t="38255" r="3015"/>
          <a:stretch>
            <a:fillRect/>
          </a:stretch>
        </p:blipFill>
        <p:spPr bwMode="auto">
          <a:xfrm>
            <a:off x="6218238" y="2728913"/>
            <a:ext cx="3594100" cy="43815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081403" name="Freeform 59">
            <a:extLst>
              <a:ext uri="{FF2B5EF4-FFF2-40B4-BE49-F238E27FC236}">
                <a16:creationId xmlns:a16="http://schemas.microsoft.com/office/drawing/2014/main" id="{076B0810-8A5A-D14B-582C-7C7DE931AE04}"/>
              </a:ext>
            </a:extLst>
          </p:cNvPr>
          <p:cNvSpPr>
            <a:spLocks/>
          </p:cNvSpPr>
          <p:nvPr/>
        </p:nvSpPr>
        <p:spPr bwMode="auto">
          <a:xfrm>
            <a:off x="1322388" y="2886075"/>
            <a:ext cx="2873375" cy="176213"/>
          </a:xfrm>
          <a:custGeom>
            <a:avLst/>
            <a:gdLst>
              <a:gd name="T0" fmla="*/ 0 w 3729"/>
              <a:gd name="T1" fmla="*/ 2147483646 h 227"/>
              <a:gd name="T2" fmla="*/ 2147483646 w 3729"/>
              <a:gd name="T3" fmla="*/ 2147483646 h 227"/>
              <a:gd name="T4" fmla="*/ 2147483646 w 3729"/>
              <a:gd name="T5" fmla="*/ 2147483646 h 227"/>
              <a:gd name="T6" fmla="*/ 2147483646 w 3729"/>
              <a:gd name="T7" fmla="*/ 2147483646 h 227"/>
              <a:gd name="T8" fmla="*/ 2147483646 w 3729"/>
              <a:gd name="T9" fmla="*/ 2147483646 h 227"/>
              <a:gd name="T10" fmla="*/ 2147483646 w 3729"/>
              <a:gd name="T11" fmla="*/ 0 h 227"/>
              <a:gd name="T12" fmla="*/ 2147483646 w 3729"/>
              <a:gd name="T13" fmla="*/ 2147483646 h 227"/>
              <a:gd name="T14" fmla="*/ 2147483646 w 3729"/>
              <a:gd name="T15" fmla="*/ 2147483646 h 227"/>
              <a:gd name="T16" fmla="*/ 2147483646 w 3729"/>
              <a:gd name="T17" fmla="*/ 2147483646 h 227"/>
              <a:gd name="T18" fmla="*/ 2147483646 w 3729"/>
              <a:gd name="T19" fmla="*/ 2147483646 h 22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729"/>
              <a:gd name="T31" fmla="*/ 0 h 227"/>
              <a:gd name="T32" fmla="*/ 3729 w 3729"/>
              <a:gd name="T33" fmla="*/ 227 h 22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729" h="227">
                <a:moveTo>
                  <a:pt x="0" y="101"/>
                </a:moveTo>
                <a:lnTo>
                  <a:pt x="346" y="164"/>
                </a:lnTo>
                <a:lnTo>
                  <a:pt x="718" y="132"/>
                </a:lnTo>
                <a:lnTo>
                  <a:pt x="1140" y="170"/>
                </a:lnTo>
                <a:lnTo>
                  <a:pt x="1593" y="227"/>
                </a:lnTo>
                <a:lnTo>
                  <a:pt x="2022" y="0"/>
                </a:lnTo>
                <a:lnTo>
                  <a:pt x="2463" y="25"/>
                </a:lnTo>
                <a:lnTo>
                  <a:pt x="2910" y="82"/>
                </a:lnTo>
                <a:lnTo>
                  <a:pt x="3351" y="57"/>
                </a:lnTo>
                <a:lnTo>
                  <a:pt x="3729" y="8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04" name="Freeform 60">
            <a:extLst>
              <a:ext uri="{FF2B5EF4-FFF2-40B4-BE49-F238E27FC236}">
                <a16:creationId xmlns:a16="http://schemas.microsoft.com/office/drawing/2014/main" id="{CC12B14B-9812-CD1B-EEAF-690DB5DFD88D}"/>
              </a:ext>
            </a:extLst>
          </p:cNvPr>
          <p:cNvSpPr>
            <a:spLocks/>
          </p:cNvSpPr>
          <p:nvPr/>
        </p:nvSpPr>
        <p:spPr bwMode="auto">
          <a:xfrm>
            <a:off x="1312863" y="2762250"/>
            <a:ext cx="2887662" cy="303213"/>
          </a:xfrm>
          <a:custGeom>
            <a:avLst/>
            <a:gdLst>
              <a:gd name="T0" fmla="*/ 0 w 3742"/>
              <a:gd name="T1" fmla="*/ 2147483646 h 392"/>
              <a:gd name="T2" fmla="*/ 2147483646 w 3742"/>
              <a:gd name="T3" fmla="*/ 2147483646 h 392"/>
              <a:gd name="T4" fmla="*/ 2147483646 w 3742"/>
              <a:gd name="T5" fmla="*/ 2147483646 h 392"/>
              <a:gd name="T6" fmla="*/ 2147483646 w 3742"/>
              <a:gd name="T7" fmla="*/ 2147483646 h 392"/>
              <a:gd name="T8" fmla="*/ 2147483646 w 3742"/>
              <a:gd name="T9" fmla="*/ 2147483646 h 392"/>
              <a:gd name="T10" fmla="*/ 2147483646 w 3742"/>
              <a:gd name="T11" fmla="*/ 2147483646 h 392"/>
              <a:gd name="T12" fmla="*/ 2147483646 w 3742"/>
              <a:gd name="T13" fmla="*/ 2147483646 h 392"/>
              <a:gd name="T14" fmla="*/ 2147483646 w 3742"/>
              <a:gd name="T15" fmla="*/ 2147483646 h 392"/>
              <a:gd name="T16" fmla="*/ 2147483646 w 3742"/>
              <a:gd name="T17" fmla="*/ 2147483646 h 392"/>
              <a:gd name="T18" fmla="*/ 2147483646 w 3742"/>
              <a:gd name="T19" fmla="*/ 2147483646 h 392"/>
              <a:gd name="T20" fmla="*/ 2147483646 w 3742"/>
              <a:gd name="T21" fmla="*/ 0 h 392"/>
              <a:gd name="T22" fmla="*/ 2147483646 w 3742"/>
              <a:gd name="T23" fmla="*/ 2147483646 h 392"/>
              <a:gd name="T24" fmla="*/ 2147483646 w 3742"/>
              <a:gd name="T25" fmla="*/ 2147483646 h 392"/>
              <a:gd name="T26" fmla="*/ 2147483646 w 3742"/>
              <a:gd name="T27" fmla="*/ 2147483646 h 392"/>
              <a:gd name="T28" fmla="*/ 2147483646 w 3742"/>
              <a:gd name="T29" fmla="*/ 2147483646 h 392"/>
              <a:gd name="T30" fmla="*/ 2147483646 w 3742"/>
              <a:gd name="T31" fmla="*/ 2147483646 h 392"/>
              <a:gd name="T32" fmla="*/ 2147483646 w 3742"/>
              <a:gd name="T33" fmla="*/ 2147483646 h 392"/>
              <a:gd name="T34" fmla="*/ 2147483646 w 3742"/>
              <a:gd name="T35" fmla="*/ 2147483646 h 392"/>
              <a:gd name="T36" fmla="*/ 2147483646 w 3742"/>
              <a:gd name="T37" fmla="*/ 2147483646 h 392"/>
              <a:gd name="T38" fmla="*/ 2147483646 w 3742"/>
              <a:gd name="T39" fmla="*/ 2147483646 h 39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742"/>
              <a:gd name="T61" fmla="*/ 0 h 392"/>
              <a:gd name="T62" fmla="*/ 3742 w 3742"/>
              <a:gd name="T63" fmla="*/ 392 h 39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742" h="392">
                <a:moveTo>
                  <a:pt x="0" y="252"/>
                </a:moveTo>
                <a:lnTo>
                  <a:pt x="359" y="316"/>
                </a:lnTo>
                <a:lnTo>
                  <a:pt x="731" y="282"/>
                </a:lnTo>
                <a:lnTo>
                  <a:pt x="1131" y="333"/>
                </a:lnTo>
                <a:lnTo>
                  <a:pt x="1600" y="392"/>
                </a:lnTo>
                <a:lnTo>
                  <a:pt x="2043" y="156"/>
                </a:lnTo>
                <a:lnTo>
                  <a:pt x="2469" y="172"/>
                </a:lnTo>
                <a:lnTo>
                  <a:pt x="2917" y="236"/>
                </a:lnTo>
                <a:lnTo>
                  <a:pt x="3365" y="215"/>
                </a:lnTo>
                <a:lnTo>
                  <a:pt x="3742" y="226"/>
                </a:lnTo>
                <a:lnTo>
                  <a:pt x="3742" y="0"/>
                </a:lnTo>
                <a:lnTo>
                  <a:pt x="3351" y="41"/>
                </a:lnTo>
                <a:lnTo>
                  <a:pt x="2910" y="8"/>
                </a:lnTo>
                <a:lnTo>
                  <a:pt x="2469" y="103"/>
                </a:lnTo>
                <a:lnTo>
                  <a:pt x="2041" y="76"/>
                </a:lnTo>
                <a:lnTo>
                  <a:pt x="1587" y="151"/>
                </a:lnTo>
                <a:lnTo>
                  <a:pt x="1134" y="186"/>
                </a:lnTo>
                <a:lnTo>
                  <a:pt x="731" y="220"/>
                </a:lnTo>
                <a:lnTo>
                  <a:pt x="353" y="83"/>
                </a:lnTo>
                <a:lnTo>
                  <a:pt x="13" y="124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rgbClr val="FF0000">
                  <a:alpha val="39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06" name="Freeform 62">
            <a:extLst>
              <a:ext uri="{FF2B5EF4-FFF2-40B4-BE49-F238E27FC236}">
                <a16:creationId xmlns:a16="http://schemas.microsoft.com/office/drawing/2014/main" id="{DE594A5E-50A0-63CC-52BE-B7ADA479FFE6}"/>
              </a:ext>
            </a:extLst>
          </p:cNvPr>
          <p:cNvSpPr>
            <a:spLocks/>
          </p:cNvSpPr>
          <p:nvPr/>
        </p:nvSpPr>
        <p:spPr bwMode="auto">
          <a:xfrm>
            <a:off x="6656388" y="2847975"/>
            <a:ext cx="1587" cy="152400"/>
          </a:xfrm>
          <a:custGeom>
            <a:avLst/>
            <a:gdLst>
              <a:gd name="T0" fmla="*/ 0 w 1"/>
              <a:gd name="T1" fmla="*/ 2147483646 h 96"/>
              <a:gd name="T2" fmla="*/ 0 w 1"/>
              <a:gd name="T3" fmla="*/ 0 h 96"/>
              <a:gd name="T4" fmla="*/ 0 60000 65536"/>
              <a:gd name="T5" fmla="*/ 0 60000 65536"/>
              <a:gd name="T6" fmla="*/ 0 w 1"/>
              <a:gd name="T7" fmla="*/ 0 h 96"/>
              <a:gd name="T8" fmla="*/ 1 w 1"/>
              <a:gd name="T9" fmla="*/ 96 h 9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96">
                <a:moveTo>
                  <a:pt x="0" y="96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1407" name="Freeform 63">
            <a:extLst>
              <a:ext uri="{FF2B5EF4-FFF2-40B4-BE49-F238E27FC236}">
                <a16:creationId xmlns:a16="http://schemas.microsoft.com/office/drawing/2014/main" id="{48D5FE6D-C8DB-3A8A-AA4E-72D585EF103F}"/>
              </a:ext>
            </a:extLst>
          </p:cNvPr>
          <p:cNvSpPr>
            <a:spLocks/>
          </p:cNvSpPr>
          <p:nvPr/>
        </p:nvSpPr>
        <p:spPr bwMode="auto">
          <a:xfrm>
            <a:off x="6635750" y="2763838"/>
            <a:ext cx="2887663" cy="303212"/>
          </a:xfrm>
          <a:custGeom>
            <a:avLst/>
            <a:gdLst>
              <a:gd name="T0" fmla="*/ 0 w 3742"/>
              <a:gd name="T1" fmla="*/ 2147483646 h 392"/>
              <a:gd name="T2" fmla="*/ 2147483646 w 3742"/>
              <a:gd name="T3" fmla="*/ 2147483646 h 392"/>
              <a:gd name="T4" fmla="*/ 2147483646 w 3742"/>
              <a:gd name="T5" fmla="*/ 2147483646 h 392"/>
              <a:gd name="T6" fmla="*/ 2147483646 w 3742"/>
              <a:gd name="T7" fmla="*/ 2147483646 h 392"/>
              <a:gd name="T8" fmla="*/ 2147483646 w 3742"/>
              <a:gd name="T9" fmla="*/ 2147483646 h 392"/>
              <a:gd name="T10" fmla="*/ 2147483646 w 3742"/>
              <a:gd name="T11" fmla="*/ 2147483646 h 392"/>
              <a:gd name="T12" fmla="*/ 2147483646 w 3742"/>
              <a:gd name="T13" fmla="*/ 2147483646 h 392"/>
              <a:gd name="T14" fmla="*/ 2147483646 w 3742"/>
              <a:gd name="T15" fmla="*/ 2147483646 h 392"/>
              <a:gd name="T16" fmla="*/ 2147483646 w 3742"/>
              <a:gd name="T17" fmla="*/ 2147483646 h 392"/>
              <a:gd name="T18" fmla="*/ 2147483646 w 3742"/>
              <a:gd name="T19" fmla="*/ 2147483646 h 392"/>
              <a:gd name="T20" fmla="*/ 2147483646 w 3742"/>
              <a:gd name="T21" fmla="*/ 0 h 392"/>
              <a:gd name="T22" fmla="*/ 2147483646 w 3742"/>
              <a:gd name="T23" fmla="*/ 2147483646 h 392"/>
              <a:gd name="T24" fmla="*/ 2147483646 w 3742"/>
              <a:gd name="T25" fmla="*/ 2147483646 h 392"/>
              <a:gd name="T26" fmla="*/ 2147483646 w 3742"/>
              <a:gd name="T27" fmla="*/ 2147483646 h 392"/>
              <a:gd name="T28" fmla="*/ 2147483646 w 3742"/>
              <a:gd name="T29" fmla="*/ 2147483646 h 392"/>
              <a:gd name="T30" fmla="*/ 2147483646 w 3742"/>
              <a:gd name="T31" fmla="*/ 2147483646 h 392"/>
              <a:gd name="T32" fmla="*/ 2147483646 w 3742"/>
              <a:gd name="T33" fmla="*/ 2147483646 h 392"/>
              <a:gd name="T34" fmla="*/ 2147483646 w 3742"/>
              <a:gd name="T35" fmla="*/ 2147483646 h 392"/>
              <a:gd name="T36" fmla="*/ 2147483646 w 3742"/>
              <a:gd name="T37" fmla="*/ 2147483646 h 392"/>
              <a:gd name="T38" fmla="*/ 2147483646 w 3742"/>
              <a:gd name="T39" fmla="*/ 2147483646 h 39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742"/>
              <a:gd name="T61" fmla="*/ 0 h 392"/>
              <a:gd name="T62" fmla="*/ 3742 w 3742"/>
              <a:gd name="T63" fmla="*/ 392 h 39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742" h="392">
                <a:moveTo>
                  <a:pt x="0" y="252"/>
                </a:moveTo>
                <a:lnTo>
                  <a:pt x="359" y="316"/>
                </a:lnTo>
                <a:lnTo>
                  <a:pt x="731" y="282"/>
                </a:lnTo>
                <a:lnTo>
                  <a:pt x="1131" y="333"/>
                </a:lnTo>
                <a:lnTo>
                  <a:pt x="1600" y="392"/>
                </a:lnTo>
                <a:lnTo>
                  <a:pt x="2043" y="156"/>
                </a:lnTo>
                <a:lnTo>
                  <a:pt x="2469" y="172"/>
                </a:lnTo>
                <a:lnTo>
                  <a:pt x="2917" y="236"/>
                </a:lnTo>
                <a:lnTo>
                  <a:pt x="3365" y="215"/>
                </a:lnTo>
                <a:lnTo>
                  <a:pt x="3742" y="226"/>
                </a:lnTo>
                <a:lnTo>
                  <a:pt x="3742" y="0"/>
                </a:lnTo>
                <a:lnTo>
                  <a:pt x="3351" y="41"/>
                </a:lnTo>
                <a:lnTo>
                  <a:pt x="2910" y="8"/>
                </a:lnTo>
                <a:lnTo>
                  <a:pt x="2469" y="103"/>
                </a:lnTo>
                <a:lnTo>
                  <a:pt x="2041" y="76"/>
                </a:lnTo>
                <a:lnTo>
                  <a:pt x="1587" y="151"/>
                </a:lnTo>
                <a:lnTo>
                  <a:pt x="1134" y="186"/>
                </a:lnTo>
                <a:lnTo>
                  <a:pt x="731" y="220"/>
                </a:lnTo>
                <a:lnTo>
                  <a:pt x="353" y="83"/>
                </a:lnTo>
                <a:lnTo>
                  <a:pt x="13" y="124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rgbClr val="FF0000">
                  <a:alpha val="39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100" fill="hold"/>
                                        <p:tgtEl>
                                          <p:spTgt spid="50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8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8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00" fill="hold"/>
                                        <p:tgtEl>
                                          <p:spTgt spid="50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8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81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81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81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81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81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81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81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81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81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81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81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81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81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81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81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81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81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0181"/>
                </p:tgtEl>
              </p:cMediaNode>
            </p:video>
            <p:video>
              <p:cMediaNode>
                <p:cTn id="8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0182"/>
                </p:tgtEl>
              </p:cMediaNode>
            </p:video>
          </p:childTnLst>
        </p:cTn>
      </p:par>
    </p:tnLst>
    <p:bldLst>
      <p:bldP spid="1081392" grpId="0" animBg="1"/>
      <p:bldP spid="108139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506" name="Text Box 2">
            <a:extLst>
              <a:ext uri="{FF2B5EF4-FFF2-40B4-BE49-F238E27FC236}">
                <a16:creationId xmlns:a16="http://schemas.microsoft.com/office/drawing/2014/main" id="{BE78130A-A34D-426F-5E99-361083B4C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870" y="120402"/>
            <a:ext cx="7937362" cy="66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Table </a:t>
            </a:r>
            <a:r>
              <a:rPr lang="de-DE" alt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Contents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General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Principles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Concept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Architectures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Formalism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Denotators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Simple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Compound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Implementation on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Rubato Software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IRCAM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crisis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General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Addresses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Hyergestures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Hypercompositions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Escher Theorems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Music Theory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Compositions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5304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506" name="Text Box 2">
            <a:extLst>
              <a:ext uri="{FF2B5EF4-FFF2-40B4-BE49-F238E27FC236}">
                <a16:creationId xmlns:a16="http://schemas.microsoft.com/office/drawing/2014/main" id="{BE78130A-A34D-426F-5E99-361083B4C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870" y="120402"/>
            <a:ext cx="7937362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Tonal Modulation Theory</a:t>
            </a:r>
          </a:p>
          <a:p>
            <a:pPr marL="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There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is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model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over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category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Mod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modules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using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symmetries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between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local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compositions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.</a:t>
            </a:r>
          </a:p>
          <a:p>
            <a:pPr marL="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There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is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now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also a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model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over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category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Digraph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using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gestural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morphisms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.</a:t>
            </a:r>
          </a:p>
          <a:p>
            <a:pPr marL="0"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Both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models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yield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same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results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(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pivotal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chords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in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Schoenberg‘s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conceptualization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from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his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harmony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book</a:t>
            </a:r>
            <a:r>
              <a:rPr lang="de-DE" alt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1911).</a:t>
            </a:r>
          </a:p>
        </p:txBody>
      </p:sp>
    </p:spTree>
    <p:extLst>
      <p:ext uri="{BB962C8B-B14F-4D97-AF65-F5344CB8AC3E}">
        <p14:creationId xmlns:p14="http://schemas.microsoft.com/office/powerpoint/2010/main" val="126994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3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3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3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3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3506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Text Box 2">
            <a:extLst>
              <a:ext uri="{FF2B5EF4-FFF2-40B4-BE49-F238E27FC236}">
                <a16:creationId xmlns:a16="http://schemas.microsoft.com/office/drawing/2014/main" id="{B84C799A-680C-E810-8011-798ED0F4C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413" y="3297238"/>
            <a:ext cx="7358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Sylvain Auroux: </a:t>
            </a:r>
            <a:r>
              <a:rPr lang="de-DE" altLang="en-US" sz="24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La sémiotique des encyclopédistes</a:t>
            </a:r>
            <a:r>
              <a:rPr lang="de-DE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(1979)</a:t>
            </a:r>
          </a:p>
        </p:txBody>
      </p:sp>
      <p:sp>
        <p:nvSpPr>
          <p:cNvPr id="863235" name="Text Box 3">
            <a:extLst>
              <a:ext uri="{FF2B5EF4-FFF2-40B4-BE49-F238E27FC236}">
                <a16:creationId xmlns:a16="http://schemas.microsoft.com/office/drawing/2014/main" id="{D0F84DC2-CBB6-997D-269A-3066FEA0B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3967163"/>
            <a:ext cx="8574088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Three encyclopedic caracteristics of general validity:</a:t>
            </a:r>
          </a:p>
          <a:p>
            <a:pPr>
              <a:buFontTx/>
              <a:buChar char="•"/>
              <a:defRPr/>
            </a:pPr>
            <a:endParaRPr lang="de-DE" altLang="en-US" sz="20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buFontTx/>
              <a:buChar char="•"/>
              <a:defRPr/>
            </a:pP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>
                <a:solidFill>
                  <a:srgbClr val="FF02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unité (unity)</a:t>
            </a: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		   </a:t>
            </a:r>
            <a:r>
              <a:rPr lang="de-DE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grammar of synthetic discourse        </a:t>
            </a:r>
            <a:r>
              <a:rPr lang="de-DE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philosophy</a:t>
            </a:r>
            <a:b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endParaRPr lang="de-DE" altLang="en-US" sz="20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buFontTx/>
              <a:buChar char="•"/>
              <a:defRPr/>
            </a:pP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>
                <a:solidFill>
                  <a:srgbClr val="FF02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intégralité (completeness)</a:t>
            </a: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 </a:t>
            </a:r>
            <a:r>
              <a:rPr lang="de-DE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all facts		</a:t>
            </a: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	    </a:t>
            </a:r>
            <a:r>
              <a:rPr lang="de-DE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dictionary</a:t>
            </a:r>
            <a:b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endParaRPr lang="de-DE" altLang="en-US" sz="20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buFontTx/>
              <a:buChar char="•"/>
              <a:defRPr/>
            </a:pP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2000">
                <a:solidFill>
                  <a:srgbClr val="FF02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discours (discourse)</a:t>
            </a: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	   </a:t>
            </a:r>
            <a:r>
              <a:rPr lang="de-DE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encyclopedic ordering</a:t>
            </a: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	       	    </a:t>
            </a:r>
            <a:r>
              <a:rPr lang="de-DE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representation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77F3918B-8B2F-AA43-A093-717C0082F37C}"/>
              </a:ext>
            </a:extLst>
          </p:cNvPr>
          <p:cNvGrpSpPr>
            <a:grpSpLocks/>
          </p:cNvGrpSpPr>
          <p:nvPr/>
        </p:nvGrpSpPr>
        <p:grpSpPr bwMode="auto">
          <a:xfrm>
            <a:off x="1957388" y="149225"/>
            <a:ext cx="6459537" cy="3022600"/>
            <a:chOff x="1233" y="94"/>
            <a:chExt cx="4069" cy="1904"/>
          </a:xfrm>
        </p:grpSpPr>
        <p:grpSp>
          <p:nvGrpSpPr>
            <p:cNvPr id="6149" name="Group 5">
              <a:extLst>
                <a:ext uri="{FF2B5EF4-FFF2-40B4-BE49-F238E27FC236}">
                  <a16:creationId xmlns:a16="http://schemas.microsoft.com/office/drawing/2014/main" id="{ECA5D753-845E-2458-EBB6-8B69CF5177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3" y="94"/>
              <a:ext cx="4069" cy="1904"/>
              <a:chOff x="1233" y="94"/>
              <a:chExt cx="4069" cy="1904"/>
            </a:xfrm>
          </p:grpSpPr>
          <p:pic>
            <p:nvPicPr>
              <p:cNvPr id="6151" name="Picture 6" descr="encyclo.jpg                                                    00063E96Extra                          BF316153:">
                <a:extLst>
                  <a:ext uri="{FF2B5EF4-FFF2-40B4-BE49-F238E27FC236}">
                    <a16:creationId xmlns:a16="http://schemas.microsoft.com/office/drawing/2014/main" id="{FF7098A0-2BC1-B415-C969-7BB6FC47EE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879" t="1123" r="676" b="1520"/>
              <a:stretch>
                <a:fillRect/>
              </a:stretch>
            </p:blipFill>
            <p:spPr bwMode="auto">
              <a:xfrm>
                <a:off x="2764" y="94"/>
                <a:ext cx="1152" cy="1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2" name="Picture 7" descr="encyclo.jpg                                                    00063E96Extra                          BF316153:">
                <a:extLst>
                  <a:ext uri="{FF2B5EF4-FFF2-40B4-BE49-F238E27FC236}">
                    <a16:creationId xmlns:a16="http://schemas.microsoft.com/office/drawing/2014/main" id="{A274A7A9-05D7-146E-DD50-9A34DE1DBC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03" t="1520" r="30385" b="1520"/>
              <a:stretch>
                <a:fillRect/>
              </a:stretch>
            </p:blipFill>
            <p:spPr bwMode="auto">
              <a:xfrm>
                <a:off x="3971" y="102"/>
                <a:ext cx="1331" cy="1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3" name="Picture 8" descr="encyclo.jpg                                                    00063E96Extra                          BF316153:">
                <a:extLst>
                  <a:ext uri="{FF2B5EF4-FFF2-40B4-BE49-F238E27FC236}">
                    <a16:creationId xmlns:a16="http://schemas.microsoft.com/office/drawing/2014/main" id="{8740B35D-446E-DB4E-9768-CF2393D7E0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91" r="64854" b="1520"/>
              <a:stretch>
                <a:fillRect/>
              </a:stretch>
            </p:blipFill>
            <p:spPr bwMode="auto">
              <a:xfrm>
                <a:off x="1282" y="101"/>
                <a:ext cx="1427" cy="17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63241" name="Text Box 9">
                <a:extLst>
                  <a:ext uri="{FF2B5EF4-FFF2-40B4-BE49-F238E27FC236}">
                    <a16:creationId xmlns:a16="http://schemas.microsoft.com/office/drawing/2014/main" id="{F807C292-5997-6DD0-A56E-A1E4A4ABFA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3" y="1844"/>
                <a:ext cx="958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DE" altLang="en-US" sz="10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 Jean le Rond D‘Alembert</a:t>
                </a:r>
              </a:p>
            </p:txBody>
          </p:sp>
          <p:sp>
            <p:nvSpPr>
              <p:cNvPr id="863242" name="Text Box 10">
                <a:extLst>
                  <a:ext uri="{FF2B5EF4-FFF2-40B4-BE49-F238E27FC236}">
                    <a16:creationId xmlns:a16="http://schemas.microsoft.com/office/drawing/2014/main" id="{663353DD-300D-CFD0-AF5D-D56DDDC9FD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63" y="1844"/>
                <a:ext cx="588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10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  <a:ea typeface="+mn-ea"/>
                  </a:rPr>
                  <a:t> Denis Diderot</a:t>
                </a:r>
              </a:p>
            </p:txBody>
          </p:sp>
        </p:grpSp>
        <p:sp>
          <p:nvSpPr>
            <p:cNvPr id="863243" name="Text Box 11">
              <a:extLst>
                <a:ext uri="{FF2B5EF4-FFF2-40B4-BE49-F238E27FC236}">
                  <a16:creationId xmlns:a16="http://schemas.microsoft.com/office/drawing/2014/main" id="{C1C0B448-C83E-5056-B8EE-139CECD4F1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9" y="1843"/>
              <a:ext cx="32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1751</a:t>
              </a:r>
              <a:endParaRPr lang="de-DE" altLang="en-US"/>
            </a:p>
          </p:txBody>
        </p:sp>
      </p:grpSp>
      <p:sp>
        <p:nvSpPr>
          <p:cNvPr id="6148" name="TextBox 11">
            <a:extLst>
              <a:ext uri="{FF2B5EF4-FFF2-40B4-BE49-F238E27FC236}">
                <a16:creationId xmlns:a16="http://schemas.microsoft.com/office/drawing/2014/main" id="{5382FD31-0A46-10B3-4D49-465FE415D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5394325"/>
            <a:ext cx="6080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solidFill>
                  <a:srgbClr val="FFAE07"/>
                </a:solidFill>
              </a:rPr>
              <a:t>euchar</a:t>
            </a:r>
          </a:p>
          <a:p>
            <a:r>
              <a:rPr lang="en-US" altLang="en-US" sz="1100">
                <a:solidFill>
                  <a:srgbClr val="FFAE07"/>
                </a:solidFill>
              </a:rPr>
              <a:t>hostiae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6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6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6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6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6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63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63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63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63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63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63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63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63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63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63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63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63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3234" grpId="0" autoUpdateAnimBg="0"/>
      <p:bldP spid="863235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330" name="Freeform 2">
            <a:extLst>
              <a:ext uri="{FF2B5EF4-FFF2-40B4-BE49-F238E27FC236}">
                <a16:creationId xmlns:a16="http://schemas.microsoft.com/office/drawing/2014/main" id="{F3003465-7693-37D6-547D-06122DD28D46}"/>
              </a:ext>
            </a:extLst>
          </p:cNvPr>
          <p:cNvSpPr>
            <a:spLocks/>
          </p:cNvSpPr>
          <p:nvPr/>
        </p:nvSpPr>
        <p:spPr bwMode="auto">
          <a:xfrm>
            <a:off x="1924050" y="3806825"/>
            <a:ext cx="2879725" cy="1985963"/>
          </a:xfrm>
          <a:custGeom>
            <a:avLst/>
            <a:gdLst>
              <a:gd name="T0" fmla="*/ 2147483646 w 1814"/>
              <a:gd name="T1" fmla="*/ 0 h 1251"/>
              <a:gd name="T2" fmla="*/ 2147483646 w 1814"/>
              <a:gd name="T3" fmla="*/ 2147483646 h 1251"/>
              <a:gd name="T4" fmla="*/ 2147483646 w 1814"/>
              <a:gd name="T5" fmla="*/ 2147483646 h 1251"/>
              <a:gd name="T6" fmla="*/ 2147483646 w 1814"/>
              <a:gd name="T7" fmla="*/ 2147483646 h 1251"/>
              <a:gd name="T8" fmla="*/ 0 w 1814"/>
              <a:gd name="T9" fmla="*/ 2147483646 h 1251"/>
              <a:gd name="T10" fmla="*/ 2147483646 w 1814"/>
              <a:gd name="T11" fmla="*/ 2147483646 h 1251"/>
              <a:gd name="T12" fmla="*/ 2147483646 w 1814"/>
              <a:gd name="T13" fmla="*/ 2147483646 h 1251"/>
              <a:gd name="T14" fmla="*/ 2147483646 w 1814"/>
              <a:gd name="T15" fmla="*/ 2147483646 h 1251"/>
              <a:gd name="T16" fmla="*/ 2147483646 w 1814"/>
              <a:gd name="T17" fmla="*/ 2147483646 h 1251"/>
              <a:gd name="T18" fmla="*/ 2147483646 w 1814"/>
              <a:gd name="T19" fmla="*/ 2147483646 h 1251"/>
              <a:gd name="T20" fmla="*/ 2147483646 w 1814"/>
              <a:gd name="T21" fmla="*/ 2147483646 h 1251"/>
              <a:gd name="T22" fmla="*/ 2147483646 w 1814"/>
              <a:gd name="T23" fmla="*/ 2147483646 h 1251"/>
              <a:gd name="T24" fmla="*/ 2147483646 w 1814"/>
              <a:gd name="T25" fmla="*/ 2147483646 h 1251"/>
              <a:gd name="T26" fmla="*/ 2147483646 w 1814"/>
              <a:gd name="T27" fmla="*/ 2147483646 h 1251"/>
              <a:gd name="T28" fmla="*/ 2147483646 w 1814"/>
              <a:gd name="T29" fmla="*/ 2147483646 h 1251"/>
              <a:gd name="T30" fmla="*/ 2147483646 w 1814"/>
              <a:gd name="T31" fmla="*/ 2147483646 h 1251"/>
              <a:gd name="T32" fmla="*/ 2147483646 w 1814"/>
              <a:gd name="T33" fmla="*/ 0 h 125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814"/>
              <a:gd name="T52" fmla="*/ 0 h 1251"/>
              <a:gd name="T53" fmla="*/ 1814 w 1814"/>
              <a:gd name="T54" fmla="*/ 1251 h 1251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814" h="1251">
                <a:moveTo>
                  <a:pt x="935" y="0"/>
                </a:moveTo>
                <a:lnTo>
                  <a:pt x="737" y="261"/>
                </a:lnTo>
                <a:lnTo>
                  <a:pt x="531" y="427"/>
                </a:lnTo>
                <a:lnTo>
                  <a:pt x="206" y="609"/>
                </a:lnTo>
                <a:lnTo>
                  <a:pt x="0" y="657"/>
                </a:lnTo>
                <a:lnTo>
                  <a:pt x="95" y="831"/>
                </a:lnTo>
                <a:lnTo>
                  <a:pt x="246" y="966"/>
                </a:lnTo>
                <a:lnTo>
                  <a:pt x="507" y="1108"/>
                </a:lnTo>
                <a:lnTo>
                  <a:pt x="816" y="1211"/>
                </a:lnTo>
                <a:lnTo>
                  <a:pt x="1196" y="1251"/>
                </a:lnTo>
                <a:lnTo>
                  <a:pt x="1743" y="1196"/>
                </a:lnTo>
                <a:lnTo>
                  <a:pt x="1814" y="1180"/>
                </a:lnTo>
                <a:lnTo>
                  <a:pt x="1616" y="1021"/>
                </a:lnTo>
                <a:lnTo>
                  <a:pt x="1299" y="720"/>
                </a:lnTo>
                <a:lnTo>
                  <a:pt x="1133" y="451"/>
                </a:lnTo>
                <a:lnTo>
                  <a:pt x="1038" y="237"/>
                </a:lnTo>
                <a:lnTo>
                  <a:pt x="935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7331" name="Freeform 3">
            <a:extLst>
              <a:ext uri="{FF2B5EF4-FFF2-40B4-BE49-F238E27FC236}">
                <a16:creationId xmlns:a16="http://schemas.microsoft.com/office/drawing/2014/main" id="{F3264393-3F1B-0546-D162-1EFE3AB5EF55}"/>
              </a:ext>
            </a:extLst>
          </p:cNvPr>
          <p:cNvSpPr>
            <a:spLocks/>
          </p:cNvSpPr>
          <p:nvPr/>
        </p:nvSpPr>
        <p:spPr bwMode="auto">
          <a:xfrm>
            <a:off x="2074863" y="1743075"/>
            <a:ext cx="7369175" cy="2327275"/>
          </a:xfrm>
          <a:custGeom>
            <a:avLst/>
            <a:gdLst>
              <a:gd name="T0" fmla="*/ 2147483646 w 4642"/>
              <a:gd name="T1" fmla="*/ 2147483646 h 1466"/>
              <a:gd name="T2" fmla="*/ 2147483646 w 4642"/>
              <a:gd name="T3" fmla="*/ 2147483646 h 1466"/>
              <a:gd name="T4" fmla="*/ 2147483646 w 4642"/>
              <a:gd name="T5" fmla="*/ 2147483646 h 1466"/>
              <a:gd name="T6" fmla="*/ 2147483646 w 4642"/>
              <a:gd name="T7" fmla="*/ 2147483646 h 1466"/>
              <a:gd name="T8" fmla="*/ 2147483646 w 4642"/>
              <a:gd name="T9" fmla="*/ 2147483646 h 1466"/>
              <a:gd name="T10" fmla="*/ 2147483646 w 4642"/>
              <a:gd name="T11" fmla="*/ 2147483646 h 1466"/>
              <a:gd name="T12" fmla="*/ 2147483646 w 4642"/>
              <a:gd name="T13" fmla="*/ 2147483646 h 1466"/>
              <a:gd name="T14" fmla="*/ 2147483646 w 4642"/>
              <a:gd name="T15" fmla="*/ 0 h 1466"/>
              <a:gd name="T16" fmla="*/ 2147483646 w 4642"/>
              <a:gd name="T17" fmla="*/ 2147483646 h 1466"/>
              <a:gd name="T18" fmla="*/ 2147483646 w 4642"/>
              <a:gd name="T19" fmla="*/ 2147483646 h 1466"/>
              <a:gd name="T20" fmla="*/ 2147483646 w 4642"/>
              <a:gd name="T21" fmla="*/ 2147483646 h 1466"/>
              <a:gd name="T22" fmla="*/ 2147483646 w 4642"/>
              <a:gd name="T23" fmla="*/ 2147483646 h 1466"/>
              <a:gd name="T24" fmla="*/ 2147483646 w 4642"/>
              <a:gd name="T25" fmla="*/ 2147483646 h 1466"/>
              <a:gd name="T26" fmla="*/ 2147483646 w 4642"/>
              <a:gd name="T27" fmla="*/ 2147483646 h 1466"/>
              <a:gd name="T28" fmla="*/ 2147483646 w 4642"/>
              <a:gd name="T29" fmla="*/ 2147483646 h 1466"/>
              <a:gd name="T30" fmla="*/ 2147483646 w 4642"/>
              <a:gd name="T31" fmla="*/ 2147483646 h 1466"/>
              <a:gd name="T32" fmla="*/ 2147483646 w 4642"/>
              <a:gd name="T33" fmla="*/ 2147483646 h 1466"/>
              <a:gd name="T34" fmla="*/ 2147483646 w 4642"/>
              <a:gd name="T35" fmla="*/ 2147483646 h 1466"/>
              <a:gd name="T36" fmla="*/ 0 w 4642"/>
              <a:gd name="T37" fmla="*/ 2147483646 h 1466"/>
              <a:gd name="T38" fmla="*/ 2147483646 w 4642"/>
              <a:gd name="T39" fmla="*/ 2147483646 h 1466"/>
              <a:gd name="T40" fmla="*/ 2147483646 w 4642"/>
              <a:gd name="T41" fmla="*/ 2147483646 h 1466"/>
              <a:gd name="T42" fmla="*/ 2147483646 w 4642"/>
              <a:gd name="T43" fmla="*/ 2147483646 h 1466"/>
              <a:gd name="T44" fmla="*/ 2147483646 w 4642"/>
              <a:gd name="T45" fmla="*/ 2147483646 h 1466"/>
              <a:gd name="T46" fmla="*/ 2147483646 w 4642"/>
              <a:gd name="T47" fmla="*/ 2147483646 h 1466"/>
              <a:gd name="T48" fmla="*/ 2147483646 w 4642"/>
              <a:gd name="T49" fmla="*/ 2147483646 h 1466"/>
              <a:gd name="T50" fmla="*/ 2147483646 w 4642"/>
              <a:gd name="T51" fmla="*/ 2147483646 h 1466"/>
              <a:gd name="T52" fmla="*/ 2147483646 w 4642"/>
              <a:gd name="T53" fmla="*/ 2147483646 h 1466"/>
              <a:gd name="T54" fmla="*/ 2147483646 w 4642"/>
              <a:gd name="T55" fmla="*/ 2147483646 h 1466"/>
              <a:gd name="T56" fmla="*/ 2147483646 w 4642"/>
              <a:gd name="T57" fmla="*/ 2147483646 h 1466"/>
              <a:gd name="T58" fmla="*/ 2147483646 w 4642"/>
              <a:gd name="T59" fmla="*/ 2147483646 h 1466"/>
              <a:gd name="T60" fmla="*/ 2147483646 w 4642"/>
              <a:gd name="T61" fmla="*/ 2147483646 h 1466"/>
              <a:gd name="T62" fmla="*/ 2147483646 w 4642"/>
              <a:gd name="T63" fmla="*/ 2147483646 h 1466"/>
              <a:gd name="T64" fmla="*/ 2147483646 w 4642"/>
              <a:gd name="T65" fmla="*/ 2147483646 h 1466"/>
              <a:gd name="T66" fmla="*/ 2147483646 w 4642"/>
              <a:gd name="T67" fmla="*/ 2147483646 h 1466"/>
              <a:gd name="T68" fmla="*/ 2147483646 w 4642"/>
              <a:gd name="T69" fmla="*/ 2147483646 h 1466"/>
              <a:gd name="T70" fmla="*/ 2147483646 w 4642"/>
              <a:gd name="T71" fmla="*/ 2147483646 h 1466"/>
              <a:gd name="T72" fmla="*/ 2147483646 w 4642"/>
              <a:gd name="T73" fmla="*/ 2147483646 h 1466"/>
              <a:gd name="T74" fmla="*/ 2147483646 w 4642"/>
              <a:gd name="T75" fmla="*/ 2147483646 h 1466"/>
              <a:gd name="T76" fmla="*/ 2147483646 w 4642"/>
              <a:gd name="T77" fmla="*/ 2147483646 h 1466"/>
              <a:gd name="T78" fmla="*/ 2147483646 w 4642"/>
              <a:gd name="T79" fmla="*/ 2147483646 h 146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4642"/>
              <a:gd name="T121" fmla="*/ 0 h 1466"/>
              <a:gd name="T122" fmla="*/ 4642 w 4642"/>
              <a:gd name="T123" fmla="*/ 1466 h 146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4642" h="1466">
                <a:moveTo>
                  <a:pt x="4571" y="1315"/>
                </a:moveTo>
                <a:lnTo>
                  <a:pt x="4642" y="1046"/>
                </a:lnTo>
                <a:lnTo>
                  <a:pt x="4515" y="642"/>
                </a:lnTo>
                <a:lnTo>
                  <a:pt x="4270" y="325"/>
                </a:lnTo>
                <a:lnTo>
                  <a:pt x="3842" y="159"/>
                </a:lnTo>
                <a:lnTo>
                  <a:pt x="3121" y="48"/>
                </a:lnTo>
                <a:lnTo>
                  <a:pt x="2820" y="8"/>
                </a:lnTo>
                <a:lnTo>
                  <a:pt x="2598" y="0"/>
                </a:lnTo>
                <a:lnTo>
                  <a:pt x="2384" y="80"/>
                </a:lnTo>
                <a:lnTo>
                  <a:pt x="2194" y="198"/>
                </a:lnTo>
                <a:lnTo>
                  <a:pt x="1869" y="412"/>
                </a:lnTo>
                <a:lnTo>
                  <a:pt x="1529" y="555"/>
                </a:lnTo>
                <a:lnTo>
                  <a:pt x="1259" y="602"/>
                </a:lnTo>
                <a:lnTo>
                  <a:pt x="919" y="563"/>
                </a:lnTo>
                <a:lnTo>
                  <a:pt x="657" y="484"/>
                </a:lnTo>
                <a:lnTo>
                  <a:pt x="467" y="428"/>
                </a:lnTo>
                <a:lnTo>
                  <a:pt x="277" y="412"/>
                </a:lnTo>
                <a:lnTo>
                  <a:pt x="87" y="460"/>
                </a:lnTo>
                <a:lnTo>
                  <a:pt x="0" y="539"/>
                </a:lnTo>
                <a:lnTo>
                  <a:pt x="24" y="650"/>
                </a:lnTo>
                <a:lnTo>
                  <a:pt x="135" y="816"/>
                </a:lnTo>
                <a:lnTo>
                  <a:pt x="507" y="1094"/>
                </a:lnTo>
                <a:lnTo>
                  <a:pt x="824" y="1268"/>
                </a:lnTo>
                <a:lnTo>
                  <a:pt x="1022" y="1323"/>
                </a:lnTo>
                <a:lnTo>
                  <a:pt x="1109" y="1347"/>
                </a:lnTo>
                <a:lnTo>
                  <a:pt x="1521" y="1212"/>
                </a:lnTo>
                <a:lnTo>
                  <a:pt x="1917" y="1046"/>
                </a:lnTo>
                <a:lnTo>
                  <a:pt x="2329" y="824"/>
                </a:lnTo>
                <a:lnTo>
                  <a:pt x="2471" y="721"/>
                </a:lnTo>
                <a:lnTo>
                  <a:pt x="2844" y="515"/>
                </a:lnTo>
                <a:lnTo>
                  <a:pt x="3200" y="341"/>
                </a:lnTo>
                <a:lnTo>
                  <a:pt x="3541" y="198"/>
                </a:lnTo>
                <a:lnTo>
                  <a:pt x="3493" y="214"/>
                </a:lnTo>
                <a:lnTo>
                  <a:pt x="3636" y="325"/>
                </a:lnTo>
                <a:lnTo>
                  <a:pt x="3802" y="499"/>
                </a:lnTo>
                <a:lnTo>
                  <a:pt x="4016" y="785"/>
                </a:lnTo>
                <a:lnTo>
                  <a:pt x="4079" y="1030"/>
                </a:lnTo>
                <a:lnTo>
                  <a:pt x="4016" y="1228"/>
                </a:lnTo>
                <a:lnTo>
                  <a:pt x="3913" y="1355"/>
                </a:lnTo>
                <a:lnTo>
                  <a:pt x="3739" y="1466"/>
                </a:lnTo>
              </a:path>
            </a:pathLst>
          </a:custGeom>
          <a:gradFill rotWithShape="0">
            <a:gsLst>
              <a:gs pos="0">
                <a:srgbClr val="FFCC00"/>
              </a:gs>
              <a:gs pos="50000">
                <a:srgbClr val="FFFFFF"/>
              </a:gs>
              <a:gs pos="100000">
                <a:srgbClr val="FFCC00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7332" name="Freeform 4">
            <a:extLst>
              <a:ext uri="{FF2B5EF4-FFF2-40B4-BE49-F238E27FC236}">
                <a16:creationId xmlns:a16="http://schemas.microsoft.com/office/drawing/2014/main" id="{511C6122-AC11-30FE-C2A2-AAE9CDF3F4DF}"/>
              </a:ext>
            </a:extLst>
          </p:cNvPr>
          <p:cNvSpPr>
            <a:spLocks/>
          </p:cNvSpPr>
          <p:nvPr/>
        </p:nvSpPr>
        <p:spPr bwMode="auto">
          <a:xfrm>
            <a:off x="1811338" y="2624138"/>
            <a:ext cx="7180262" cy="3206750"/>
          </a:xfrm>
          <a:custGeom>
            <a:avLst/>
            <a:gdLst>
              <a:gd name="T0" fmla="*/ 2147483646 w 4523"/>
              <a:gd name="T1" fmla="*/ 0 h 2020"/>
              <a:gd name="T2" fmla="*/ 2147483646 w 4523"/>
              <a:gd name="T3" fmla="*/ 2147483646 h 2020"/>
              <a:gd name="T4" fmla="*/ 0 w 4523"/>
              <a:gd name="T5" fmla="*/ 2147483646 h 2020"/>
              <a:gd name="T6" fmla="*/ 2147483646 w 4523"/>
              <a:gd name="T7" fmla="*/ 2147483646 h 2020"/>
              <a:gd name="T8" fmla="*/ 2147483646 w 4523"/>
              <a:gd name="T9" fmla="*/ 2147483646 h 2020"/>
              <a:gd name="T10" fmla="*/ 2147483646 w 4523"/>
              <a:gd name="T11" fmla="*/ 2147483646 h 2020"/>
              <a:gd name="T12" fmla="*/ 2147483646 w 4523"/>
              <a:gd name="T13" fmla="*/ 2147483646 h 2020"/>
              <a:gd name="T14" fmla="*/ 2147483646 w 4523"/>
              <a:gd name="T15" fmla="*/ 2147483646 h 2020"/>
              <a:gd name="T16" fmla="*/ 2147483646 w 4523"/>
              <a:gd name="T17" fmla="*/ 2147483646 h 2020"/>
              <a:gd name="T18" fmla="*/ 2147483646 w 4523"/>
              <a:gd name="T19" fmla="*/ 2147483646 h 2020"/>
              <a:gd name="T20" fmla="*/ 2147483646 w 4523"/>
              <a:gd name="T21" fmla="*/ 2147483646 h 2020"/>
              <a:gd name="T22" fmla="*/ 2147483646 w 4523"/>
              <a:gd name="T23" fmla="*/ 2147483646 h 2020"/>
              <a:gd name="T24" fmla="*/ 2147483646 w 4523"/>
              <a:gd name="T25" fmla="*/ 2147483646 h 2020"/>
              <a:gd name="T26" fmla="*/ 2147483646 w 4523"/>
              <a:gd name="T27" fmla="*/ 2147483646 h 2020"/>
              <a:gd name="T28" fmla="*/ 2147483646 w 4523"/>
              <a:gd name="T29" fmla="*/ 2147483646 h 2020"/>
              <a:gd name="T30" fmla="*/ 2147483646 w 4523"/>
              <a:gd name="T31" fmla="*/ 2147483646 h 2020"/>
              <a:gd name="T32" fmla="*/ 2147483646 w 4523"/>
              <a:gd name="T33" fmla="*/ 2147483646 h 2020"/>
              <a:gd name="T34" fmla="*/ 2147483646 w 4523"/>
              <a:gd name="T35" fmla="*/ 2147483646 h 2020"/>
              <a:gd name="T36" fmla="*/ 2147483646 w 4523"/>
              <a:gd name="T37" fmla="*/ 2147483646 h 2020"/>
              <a:gd name="T38" fmla="*/ 2147483646 w 4523"/>
              <a:gd name="T39" fmla="*/ 2147483646 h 2020"/>
              <a:gd name="T40" fmla="*/ 2147483646 w 4523"/>
              <a:gd name="T41" fmla="*/ 0 h 202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523"/>
              <a:gd name="T64" fmla="*/ 0 h 2020"/>
              <a:gd name="T65" fmla="*/ 4523 w 4523"/>
              <a:gd name="T66" fmla="*/ 2020 h 202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523" h="2020">
                <a:moveTo>
                  <a:pt x="150" y="0"/>
                </a:moveTo>
                <a:lnTo>
                  <a:pt x="47" y="404"/>
                </a:lnTo>
                <a:lnTo>
                  <a:pt x="0" y="895"/>
                </a:lnTo>
                <a:lnTo>
                  <a:pt x="47" y="1450"/>
                </a:lnTo>
                <a:lnTo>
                  <a:pt x="309" y="1751"/>
                </a:lnTo>
                <a:lnTo>
                  <a:pt x="808" y="1964"/>
                </a:lnTo>
                <a:lnTo>
                  <a:pt x="1212" y="2020"/>
                </a:lnTo>
                <a:lnTo>
                  <a:pt x="1948" y="1956"/>
                </a:lnTo>
                <a:lnTo>
                  <a:pt x="2875" y="1782"/>
                </a:lnTo>
                <a:lnTo>
                  <a:pt x="3628" y="1378"/>
                </a:lnTo>
                <a:lnTo>
                  <a:pt x="4523" y="887"/>
                </a:lnTo>
                <a:lnTo>
                  <a:pt x="4008" y="950"/>
                </a:lnTo>
                <a:lnTo>
                  <a:pt x="3295" y="998"/>
                </a:lnTo>
                <a:lnTo>
                  <a:pt x="2614" y="1014"/>
                </a:lnTo>
                <a:lnTo>
                  <a:pt x="1909" y="966"/>
                </a:lnTo>
                <a:lnTo>
                  <a:pt x="1275" y="824"/>
                </a:lnTo>
                <a:lnTo>
                  <a:pt x="1093" y="768"/>
                </a:lnTo>
                <a:lnTo>
                  <a:pt x="736" y="586"/>
                </a:lnTo>
                <a:lnTo>
                  <a:pt x="364" y="325"/>
                </a:lnTo>
                <a:lnTo>
                  <a:pt x="214" y="174"/>
                </a:lnTo>
                <a:lnTo>
                  <a:pt x="150" y="0"/>
                </a:lnTo>
                <a:close/>
              </a:path>
            </a:pathLst>
          </a:custGeom>
          <a:gradFill rotWithShape="0">
            <a:gsLst>
              <a:gs pos="0">
                <a:srgbClr val="FFFF66"/>
              </a:gs>
              <a:gs pos="50000">
                <a:srgbClr val="FFFFFF"/>
              </a:gs>
              <a:gs pos="100000">
                <a:srgbClr val="FFFF6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839869C-D1E0-8448-58B9-5F79F8ACEC13}"/>
              </a:ext>
            </a:extLst>
          </p:cNvPr>
          <p:cNvGrpSpPr>
            <a:grpSpLocks/>
          </p:cNvGrpSpPr>
          <p:nvPr/>
        </p:nvGrpSpPr>
        <p:grpSpPr bwMode="auto">
          <a:xfrm>
            <a:off x="1408113" y="1965325"/>
            <a:ext cx="8051800" cy="4475163"/>
            <a:chOff x="887" y="1098"/>
            <a:chExt cx="5072" cy="2819"/>
          </a:xfrm>
        </p:grpSpPr>
        <p:sp>
          <p:nvSpPr>
            <p:cNvPr id="12322" name="Text Box 6">
              <a:extLst>
                <a:ext uri="{FF2B5EF4-FFF2-40B4-BE49-F238E27FC236}">
                  <a16:creationId xmlns:a16="http://schemas.microsoft.com/office/drawing/2014/main" id="{2914AFBB-DB47-6CC4-AFB2-602C80E054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0" y="2574"/>
              <a:ext cx="16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CH" altLang="en-US" sz="2000">
                  <a:latin typeface="Times" pitchFamily="2" charset="0"/>
                </a:rPr>
                <a:t>I</a:t>
              </a:r>
            </a:p>
          </p:txBody>
        </p:sp>
        <p:sp>
          <p:nvSpPr>
            <p:cNvPr id="12323" name="Text Box 7">
              <a:extLst>
                <a:ext uri="{FF2B5EF4-FFF2-40B4-BE49-F238E27FC236}">
                  <a16:creationId xmlns:a16="http://schemas.microsoft.com/office/drawing/2014/main" id="{E8303B78-D646-8741-FC06-B37AD6C0E5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6" y="1931"/>
              <a:ext cx="28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CH" altLang="en-US" sz="2000">
                  <a:latin typeface="Times" pitchFamily="2" charset="0"/>
                </a:rPr>
                <a:t>IV</a:t>
              </a:r>
            </a:p>
          </p:txBody>
        </p:sp>
        <p:sp>
          <p:nvSpPr>
            <p:cNvPr id="12324" name="Text Box 8">
              <a:extLst>
                <a:ext uri="{FF2B5EF4-FFF2-40B4-BE49-F238E27FC236}">
                  <a16:creationId xmlns:a16="http://schemas.microsoft.com/office/drawing/2014/main" id="{8F6E635A-2521-02BC-C145-F1B2D3DF68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5" y="1098"/>
              <a:ext cx="22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CH" altLang="en-US" sz="2000">
                  <a:latin typeface="Times" pitchFamily="2" charset="0"/>
                </a:rPr>
                <a:t>II</a:t>
              </a:r>
            </a:p>
          </p:txBody>
        </p:sp>
        <p:sp>
          <p:nvSpPr>
            <p:cNvPr id="12325" name="Text Box 9">
              <a:extLst>
                <a:ext uri="{FF2B5EF4-FFF2-40B4-BE49-F238E27FC236}">
                  <a16:creationId xmlns:a16="http://schemas.microsoft.com/office/drawing/2014/main" id="{296D293E-0B67-5251-B768-AA025A07CE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4" y="1655"/>
              <a:ext cx="28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CH" altLang="en-US" sz="2000">
                  <a:latin typeface="Times" pitchFamily="2" charset="0"/>
                </a:rPr>
                <a:t>VI</a:t>
              </a:r>
            </a:p>
          </p:txBody>
        </p:sp>
        <p:grpSp>
          <p:nvGrpSpPr>
            <p:cNvPr id="12326" name="Group 10">
              <a:extLst>
                <a:ext uri="{FF2B5EF4-FFF2-40B4-BE49-F238E27FC236}">
                  <a16:creationId xmlns:a16="http://schemas.microsoft.com/office/drawing/2014/main" id="{00BA9217-EFB2-FF57-3EB1-84CC9D6A29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7" y="1859"/>
              <a:ext cx="2538" cy="2058"/>
              <a:chOff x="887" y="1859"/>
              <a:chExt cx="2538" cy="2058"/>
            </a:xfrm>
          </p:grpSpPr>
          <p:sp>
            <p:nvSpPr>
              <p:cNvPr id="12327" name="Text Box 11">
                <a:extLst>
                  <a:ext uri="{FF2B5EF4-FFF2-40B4-BE49-F238E27FC236}">
                    <a16:creationId xmlns:a16="http://schemas.microsoft.com/office/drawing/2014/main" id="{CF9AA8BA-EA61-AB62-D6B8-8D5CC78618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8" y="1859"/>
                <a:ext cx="23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de-CH" altLang="en-US" sz="2000">
                    <a:latin typeface="Times" pitchFamily="2" charset="0"/>
                  </a:rPr>
                  <a:t>V</a:t>
                </a:r>
              </a:p>
            </p:txBody>
          </p:sp>
          <p:sp>
            <p:nvSpPr>
              <p:cNvPr id="12328" name="Text Box 12">
                <a:extLst>
                  <a:ext uri="{FF2B5EF4-FFF2-40B4-BE49-F238E27FC236}">
                    <a16:creationId xmlns:a16="http://schemas.microsoft.com/office/drawing/2014/main" id="{CDC7364F-EED0-9D31-6433-92FD9F61A8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49" y="3667"/>
                <a:ext cx="27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de-CH" altLang="en-US" sz="2000">
                    <a:latin typeface="Times" pitchFamily="2" charset="0"/>
                  </a:rPr>
                  <a:t>III</a:t>
                </a:r>
              </a:p>
            </p:txBody>
          </p:sp>
          <p:sp>
            <p:nvSpPr>
              <p:cNvPr id="12329" name="Text Box 13">
                <a:extLst>
                  <a:ext uri="{FF2B5EF4-FFF2-40B4-BE49-F238E27FC236}">
                    <a16:creationId xmlns:a16="http://schemas.microsoft.com/office/drawing/2014/main" id="{6FE477A7-A0CA-5229-3E71-E42B1138EE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7" y="3238"/>
                <a:ext cx="33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de-CH" altLang="en-US" sz="2000">
                    <a:latin typeface="Times" pitchFamily="2" charset="0"/>
                  </a:rPr>
                  <a:t>VII</a:t>
                </a:r>
              </a:p>
            </p:txBody>
          </p:sp>
        </p:grpSp>
      </p:grpSp>
      <p:grpSp>
        <p:nvGrpSpPr>
          <p:cNvPr id="4" name="Group 14">
            <a:extLst>
              <a:ext uri="{FF2B5EF4-FFF2-40B4-BE49-F238E27FC236}">
                <a16:creationId xmlns:a16="http://schemas.microsoft.com/office/drawing/2014/main" id="{3F47C7DE-B4CE-0CBA-4060-BFAC0DE85744}"/>
              </a:ext>
            </a:extLst>
          </p:cNvPr>
          <p:cNvGrpSpPr>
            <a:grpSpLocks/>
          </p:cNvGrpSpPr>
          <p:nvPr/>
        </p:nvGrpSpPr>
        <p:grpSpPr bwMode="auto">
          <a:xfrm>
            <a:off x="1768475" y="1697038"/>
            <a:ext cx="7718425" cy="4159250"/>
            <a:chOff x="1114" y="929"/>
            <a:chExt cx="4862" cy="2620"/>
          </a:xfrm>
        </p:grpSpPr>
        <p:sp>
          <p:nvSpPr>
            <p:cNvPr id="12303" name="Freeform 15">
              <a:extLst>
                <a:ext uri="{FF2B5EF4-FFF2-40B4-BE49-F238E27FC236}">
                  <a16:creationId xmlns:a16="http://schemas.microsoft.com/office/drawing/2014/main" id="{85D3A26E-31FB-4A0B-E938-9D8F587EE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" y="2234"/>
              <a:ext cx="984" cy="672"/>
            </a:xfrm>
            <a:custGeom>
              <a:avLst/>
              <a:gdLst>
                <a:gd name="T0" fmla="*/ 0 w 1102"/>
                <a:gd name="T1" fmla="*/ 907 h 633"/>
                <a:gd name="T2" fmla="*/ 190 w 1102"/>
                <a:gd name="T3" fmla="*/ 751 h 633"/>
                <a:gd name="T4" fmla="*/ 398 w 1102"/>
                <a:gd name="T5" fmla="*/ 416 h 633"/>
                <a:gd name="T6" fmla="*/ 559 w 1102"/>
                <a:gd name="T7" fmla="*/ 0 h 6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02"/>
                <a:gd name="T13" fmla="*/ 0 h 633"/>
                <a:gd name="T14" fmla="*/ 1102 w 1102"/>
                <a:gd name="T15" fmla="*/ 633 h 6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02" h="633">
                  <a:moveTo>
                    <a:pt x="0" y="633"/>
                  </a:moveTo>
                  <a:cubicBezTo>
                    <a:pt x="122" y="607"/>
                    <a:pt x="244" y="582"/>
                    <a:pt x="376" y="525"/>
                  </a:cubicBezTo>
                  <a:cubicBezTo>
                    <a:pt x="507" y="467"/>
                    <a:pt x="665" y="378"/>
                    <a:pt x="786" y="291"/>
                  </a:cubicBezTo>
                  <a:cubicBezTo>
                    <a:pt x="906" y="203"/>
                    <a:pt x="1036" y="60"/>
                    <a:pt x="110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4" name="Freeform 16">
              <a:extLst>
                <a:ext uri="{FF2B5EF4-FFF2-40B4-BE49-F238E27FC236}">
                  <a16:creationId xmlns:a16="http://schemas.microsoft.com/office/drawing/2014/main" id="{76C3371E-64D5-7985-5BFB-080CA2D06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" y="2899"/>
              <a:ext cx="1933" cy="650"/>
            </a:xfrm>
            <a:custGeom>
              <a:avLst/>
              <a:gdLst>
                <a:gd name="T0" fmla="*/ 0 w 1933"/>
                <a:gd name="T1" fmla="*/ 0 h 650"/>
                <a:gd name="T2" fmla="*/ 175 w 1933"/>
                <a:gd name="T3" fmla="*/ 285 h 650"/>
                <a:gd name="T4" fmla="*/ 587 w 1933"/>
                <a:gd name="T5" fmla="*/ 531 h 650"/>
                <a:gd name="T6" fmla="*/ 880 w 1933"/>
                <a:gd name="T7" fmla="*/ 618 h 650"/>
                <a:gd name="T8" fmla="*/ 1117 w 1933"/>
                <a:gd name="T9" fmla="*/ 650 h 650"/>
                <a:gd name="T10" fmla="*/ 1664 w 1933"/>
                <a:gd name="T11" fmla="*/ 618 h 650"/>
                <a:gd name="T12" fmla="*/ 1933 w 1933"/>
                <a:gd name="T13" fmla="*/ 578 h 6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33"/>
                <a:gd name="T22" fmla="*/ 0 h 650"/>
                <a:gd name="T23" fmla="*/ 1933 w 1933"/>
                <a:gd name="T24" fmla="*/ 650 h 6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33" h="650">
                  <a:moveTo>
                    <a:pt x="0" y="0"/>
                  </a:moveTo>
                  <a:cubicBezTo>
                    <a:pt x="29" y="47"/>
                    <a:pt x="77" y="196"/>
                    <a:pt x="175" y="285"/>
                  </a:cubicBezTo>
                  <a:cubicBezTo>
                    <a:pt x="272" y="373"/>
                    <a:pt x="469" y="475"/>
                    <a:pt x="587" y="531"/>
                  </a:cubicBezTo>
                  <a:cubicBezTo>
                    <a:pt x="704" y="586"/>
                    <a:pt x="791" y="598"/>
                    <a:pt x="880" y="618"/>
                  </a:cubicBezTo>
                  <a:cubicBezTo>
                    <a:pt x="968" y="637"/>
                    <a:pt x="986" y="650"/>
                    <a:pt x="1117" y="650"/>
                  </a:cubicBezTo>
                  <a:cubicBezTo>
                    <a:pt x="1247" y="650"/>
                    <a:pt x="1528" y="629"/>
                    <a:pt x="1664" y="618"/>
                  </a:cubicBezTo>
                  <a:cubicBezTo>
                    <a:pt x="1799" y="606"/>
                    <a:pt x="1877" y="586"/>
                    <a:pt x="1933" y="57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5" name="Freeform 17">
              <a:extLst>
                <a:ext uri="{FF2B5EF4-FFF2-40B4-BE49-F238E27FC236}">
                  <a16:creationId xmlns:a16="http://schemas.microsoft.com/office/drawing/2014/main" id="{9FE7BD3C-DC85-A6FC-CAC2-373207A5C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5" y="2361"/>
              <a:ext cx="2606" cy="1108"/>
            </a:xfrm>
            <a:custGeom>
              <a:avLst/>
              <a:gdLst>
                <a:gd name="T0" fmla="*/ 0 w 2606"/>
                <a:gd name="T1" fmla="*/ 1108 h 1108"/>
                <a:gd name="T2" fmla="*/ 1006 w 2606"/>
                <a:gd name="T3" fmla="*/ 903 h 1108"/>
                <a:gd name="T4" fmla="*/ 2606 w 2606"/>
                <a:gd name="T5" fmla="*/ 0 h 1108"/>
                <a:gd name="T6" fmla="*/ 0 60000 65536"/>
                <a:gd name="T7" fmla="*/ 0 60000 65536"/>
                <a:gd name="T8" fmla="*/ 0 60000 65536"/>
                <a:gd name="T9" fmla="*/ 0 w 2606"/>
                <a:gd name="T10" fmla="*/ 0 h 1108"/>
                <a:gd name="T11" fmla="*/ 2606 w 2606"/>
                <a:gd name="T12" fmla="*/ 1108 h 11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06" h="1108">
                  <a:moveTo>
                    <a:pt x="0" y="1108"/>
                  </a:moveTo>
                  <a:cubicBezTo>
                    <a:pt x="167" y="1073"/>
                    <a:pt x="571" y="1087"/>
                    <a:pt x="1006" y="903"/>
                  </a:cubicBezTo>
                  <a:cubicBezTo>
                    <a:pt x="1440" y="718"/>
                    <a:pt x="2272" y="188"/>
                    <a:pt x="260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6" name="Freeform 18">
              <a:extLst>
                <a:ext uri="{FF2B5EF4-FFF2-40B4-BE49-F238E27FC236}">
                  <a16:creationId xmlns:a16="http://schemas.microsoft.com/office/drawing/2014/main" id="{541C31DA-43C7-6A6B-426A-73764740D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" y="1127"/>
              <a:ext cx="2182" cy="1234"/>
            </a:xfrm>
            <a:custGeom>
              <a:avLst/>
              <a:gdLst>
                <a:gd name="T0" fmla="*/ 1993 w 2175"/>
                <a:gd name="T1" fmla="*/ 1234 h 1234"/>
                <a:gd name="T2" fmla="*/ 2165 w 2175"/>
                <a:gd name="T3" fmla="*/ 1123 h 1234"/>
                <a:gd name="T4" fmla="*/ 2213 w 2175"/>
                <a:gd name="T5" fmla="*/ 917 h 1234"/>
                <a:gd name="T6" fmla="*/ 2189 w 2175"/>
                <a:gd name="T7" fmla="*/ 790 h 1234"/>
                <a:gd name="T8" fmla="*/ 2149 w 2175"/>
                <a:gd name="T9" fmla="*/ 655 h 1234"/>
                <a:gd name="T10" fmla="*/ 1985 w 2175"/>
                <a:gd name="T11" fmla="*/ 330 h 1234"/>
                <a:gd name="T12" fmla="*/ 1662 w 2175"/>
                <a:gd name="T13" fmla="*/ 61 h 1234"/>
                <a:gd name="T14" fmla="*/ 1292 w 2175"/>
                <a:gd name="T15" fmla="*/ 22 h 1234"/>
                <a:gd name="T16" fmla="*/ 741 w 2175"/>
                <a:gd name="T17" fmla="*/ 188 h 1234"/>
                <a:gd name="T18" fmla="*/ 0 w 2175"/>
                <a:gd name="T19" fmla="*/ 576 h 12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75"/>
                <a:gd name="T31" fmla="*/ 0 h 1234"/>
                <a:gd name="T32" fmla="*/ 2175 w 2175"/>
                <a:gd name="T33" fmla="*/ 1234 h 123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75" h="1234">
                  <a:moveTo>
                    <a:pt x="1957" y="1234"/>
                  </a:moveTo>
                  <a:cubicBezTo>
                    <a:pt x="2022" y="1204"/>
                    <a:pt x="2087" y="1175"/>
                    <a:pt x="2123" y="1123"/>
                  </a:cubicBezTo>
                  <a:cubicBezTo>
                    <a:pt x="2158" y="1070"/>
                    <a:pt x="2167" y="972"/>
                    <a:pt x="2171" y="917"/>
                  </a:cubicBezTo>
                  <a:cubicBezTo>
                    <a:pt x="2175" y="861"/>
                    <a:pt x="2157" y="833"/>
                    <a:pt x="2147" y="790"/>
                  </a:cubicBezTo>
                  <a:cubicBezTo>
                    <a:pt x="2136" y="746"/>
                    <a:pt x="2140" y="731"/>
                    <a:pt x="2107" y="655"/>
                  </a:cubicBezTo>
                  <a:cubicBezTo>
                    <a:pt x="2073" y="578"/>
                    <a:pt x="2028" y="429"/>
                    <a:pt x="1949" y="330"/>
                  </a:cubicBezTo>
                  <a:cubicBezTo>
                    <a:pt x="1869" y="231"/>
                    <a:pt x="1745" y="112"/>
                    <a:pt x="1632" y="61"/>
                  </a:cubicBezTo>
                  <a:cubicBezTo>
                    <a:pt x="1518" y="9"/>
                    <a:pt x="1418" y="0"/>
                    <a:pt x="1268" y="22"/>
                  </a:cubicBezTo>
                  <a:cubicBezTo>
                    <a:pt x="1117" y="43"/>
                    <a:pt x="940" y="95"/>
                    <a:pt x="729" y="188"/>
                  </a:cubicBezTo>
                  <a:cubicBezTo>
                    <a:pt x="517" y="280"/>
                    <a:pt x="121" y="511"/>
                    <a:pt x="0" y="57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7" name="Freeform 19">
              <a:extLst>
                <a:ext uri="{FF2B5EF4-FFF2-40B4-BE49-F238E27FC236}">
                  <a16:creationId xmlns:a16="http://schemas.microsoft.com/office/drawing/2014/main" id="{8A2A1863-4141-EEBC-7795-39082029D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" y="2273"/>
              <a:ext cx="3422" cy="228"/>
            </a:xfrm>
            <a:custGeom>
              <a:avLst/>
              <a:gdLst>
                <a:gd name="T0" fmla="*/ 3422 w 3422"/>
                <a:gd name="T1" fmla="*/ 80 h 228"/>
                <a:gd name="T2" fmla="*/ 2377 w 3422"/>
                <a:gd name="T3" fmla="*/ 190 h 228"/>
                <a:gd name="T4" fmla="*/ 1387 w 3422"/>
                <a:gd name="T5" fmla="*/ 222 h 228"/>
                <a:gd name="T6" fmla="*/ 634 w 3422"/>
                <a:gd name="T7" fmla="*/ 151 h 228"/>
                <a:gd name="T8" fmla="*/ 0 w 3422"/>
                <a:gd name="T9" fmla="*/ 0 h 2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22"/>
                <a:gd name="T16" fmla="*/ 0 h 228"/>
                <a:gd name="T17" fmla="*/ 3422 w 3422"/>
                <a:gd name="T18" fmla="*/ 228 h 2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22" h="228">
                  <a:moveTo>
                    <a:pt x="3422" y="80"/>
                  </a:moveTo>
                  <a:cubicBezTo>
                    <a:pt x="3243" y="98"/>
                    <a:pt x="2716" y="166"/>
                    <a:pt x="2377" y="190"/>
                  </a:cubicBezTo>
                  <a:cubicBezTo>
                    <a:pt x="2037" y="213"/>
                    <a:pt x="1677" y="228"/>
                    <a:pt x="1387" y="222"/>
                  </a:cubicBezTo>
                  <a:cubicBezTo>
                    <a:pt x="1096" y="215"/>
                    <a:pt x="865" y="188"/>
                    <a:pt x="634" y="151"/>
                  </a:cubicBezTo>
                  <a:cubicBezTo>
                    <a:pt x="402" y="114"/>
                    <a:pt x="201" y="57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8" name="Freeform 20">
              <a:extLst>
                <a:ext uri="{FF2B5EF4-FFF2-40B4-BE49-F238E27FC236}">
                  <a16:creationId xmlns:a16="http://schemas.microsoft.com/office/drawing/2014/main" id="{21B8B8F3-93FE-21AE-58CF-71AD5D28D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1" y="2210"/>
              <a:ext cx="967" cy="1258"/>
            </a:xfrm>
            <a:custGeom>
              <a:avLst/>
              <a:gdLst>
                <a:gd name="T0" fmla="*/ 2260 w 816"/>
                <a:gd name="T1" fmla="*/ 4498 h 975"/>
                <a:gd name="T2" fmla="*/ 880 w 816"/>
                <a:gd name="T3" fmla="*/ 2708 h 975"/>
                <a:gd name="T4" fmla="*/ 0 w 816"/>
                <a:gd name="T5" fmla="*/ 0 h 975"/>
                <a:gd name="T6" fmla="*/ 0 60000 65536"/>
                <a:gd name="T7" fmla="*/ 0 60000 65536"/>
                <a:gd name="T8" fmla="*/ 0 60000 65536"/>
                <a:gd name="T9" fmla="*/ 0 w 816"/>
                <a:gd name="T10" fmla="*/ 0 h 975"/>
                <a:gd name="T11" fmla="*/ 816 w 816"/>
                <a:gd name="T12" fmla="*/ 975 h 9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6" h="975">
                  <a:moveTo>
                    <a:pt x="816" y="975"/>
                  </a:moveTo>
                  <a:cubicBezTo>
                    <a:pt x="634" y="862"/>
                    <a:pt x="452" y="749"/>
                    <a:pt x="317" y="587"/>
                  </a:cubicBezTo>
                  <a:cubicBezTo>
                    <a:pt x="181" y="424"/>
                    <a:pt x="90" y="212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9" name="Freeform 21">
              <a:extLst>
                <a:ext uri="{FF2B5EF4-FFF2-40B4-BE49-F238E27FC236}">
                  <a16:creationId xmlns:a16="http://schemas.microsoft.com/office/drawing/2014/main" id="{A6C7CAA7-E9D6-58D4-246F-128FE5C5FA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2" y="1545"/>
              <a:ext cx="290" cy="839"/>
            </a:xfrm>
            <a:custGeom>
              <a:avLst/>
              <a:gdLst>
                <a:gd name="T0" fmla="*/ 0 w 290"/>
                <a:gd name="T1" fmla="*/ 839 h 839"/>
                <a:gd name="T2" fmla="*/ 214 w 290"/>
                <a:gd name="T3" fmla="*/ 633 h 839"/>
                <a:gd name="T4" fmla="*/ 269 w 290"/>
                <a:gd name="T5" fmla="*/ 332 h 839"/>
                <a:gd name="T6" fmla="*/ 87 w 290"/>
                <a:gd name="T7" fmla="*/ 0 h 8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0"/>
                <a:gd name="T13" fmla="*/ 0 h 839"/>
                <a:gd name="T14" fmla="*/ 290 w 290"/>
                <a:gd name="T15" fmla="*/ 839 h 8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0" h="839">
                  <a:moveTo>
                    <a:pt x="0" y="839"/>
                  </a:moveTo>
                  <a:cubicBezTo>
                    <a:pt x="84" y="778"/>
                    <a:pt x="169" y="717"/>
                    <a:pt x="214" y="633"/>
                  </a:cubicBezTo>
                  <a:cubicBezTo>
                    <a:pt x="258" y="548"/>
                    <a:pt x="290" y="437"/>
                    <a:pt x="269" y="332"/>
                  </a:cubicBezTo>
                  <a:cubicBezTo>
                    <a:pt x="247" y="226"/>
                    <a:pt x="167" y="113"/>
                    <a:pt x="87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0" name="Freeform 22">
              <a:extLst>
                <a:ext uri="{FF2B5EF4-FFF2-40B4-BE49-F238E27FC236}">
                  <a16:creationId xmlns:a16="http://schemas.microsoft.com/office/drawing/2014/main" id="{7646441F-8CAE-FE19-B143-E91668617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5" y="1489"/>
              <a:ext cx="582" cy="872"/>
            </a:xfrm>
            <a:custGeom>
              <a:avLst/>
              <a:gdLst>
                <a:gd name="T0" fmla="*/ 578 w 582"/>
                <a:gd name="T1" fmla="*/ 872 h 872"/>
                <a:gd name="T2" fmla="*/ 554 w 582"/>
                <a:gd name="T3" fmla="*/ 499 h 872"/>
                <a:gd name="T4" fmla="*/ 404 w 582"/>
                <a:gd name="T5" fmla="*/ 214 h 872"/>
                <a:gd name="T6" fmla="*/ 0 w 582"/>
                <a:gd name="T7" fmla="*/ 0 h 8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2"/>
                <a:gd name="T13" fmla="*/ 0 h 872"/>
                <a:gd name="T14" fmla="*/ 582 w 582"/>
                <a:gd name="T15" fmla="*/ 872 h 8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2" h="872">
                  <a:moveTo>
                    <a:pt x="578" y="872"/>
                  </a:moveTo>
                  <a:cubicBezTo>
                    <a:pt x="580" y="740"/>
                    <a:pt x="582" y="608"/>
                    <a:pt x="554" y="499"/>
                  </a:cubicBezTo>
                  <a:cubicBezTo>
                    <a:pt x="525" y="389"/>
                    <a:pt x="496" y="297"/>
                    <a:pt x="404" y="214"/>
                  </a:cubicBezTo>
                  <a:cubicBezTo>
                    <a:pt x="311" y="130"/>
                    <a:pt x="155" y="65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1" name="Freeform 23">
              <a:extLst>
                <a:ext uri="{FF2B5EF4-FFF2-40B4-BE49-F238E27FC236}">
                  <a16:creationId xmlns:a16="http://schemas.microsoft.com/office/drawing/2014/main" id="{120EA41C-8421-EABC-9080-BA344AB3E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9" y="1711"/>
              <a:ext cx="1292" cy="578"/>
            </a:xfrm>
            <a:custGeom>
              <a:avLst/>
              <a:gdLst>
                <a:gd name="T0" fmla="*/ 1292 w 1292"/>
                <a:gd name="T1" fmla="*/ 0 h 578"/>
                <a:gd name="T2" fmla="*/ 777 w 1292"/>
                <a:gd name="T3" fmla="*/ 293 h 578"/>
                <a:gd name="T4" fmla="*/ 396 w 1292"/>
                <a:gd name="T5" fmla="*/ 459 h 578"/>
                <a:gd name="T6" fmla="*/ 0 w 1292"/>
                <a:gd name="T7" fmla="*/ 578 h 5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2"/>
                <a:gd name="T13" fmla="*/ 0 h 578"/>
                <a:gd name="T14" fmla="*/ 1292 w 1292"/>
                <a:gd name="T15" fmla="*/ 578 h 5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2" h="578">
                  <a:moveTo>
                    <a:pt x="1292" y="0"/>
                  </a:moveTo>
                  <a:cubicBezTo>
                    <a:pt x="1206" y="48"/>
                    <a:pt x="926" y="216"/>
                    <a:pt x="777" y="293"/>
                  </a:cubicBezTo>
                  <a:cubicBezTo>
                    <a:pt x="627" y="369"/>
                    <a:pt x="525" y="411"/>
                    <a:pt x="396" y="459"/>
                  </a:cubicBezTo>
                  <a:cubicBezTo>
                    <a:pt x="266" y="506"/>
                    <a:pt x="82" y="553"/>
                    <a:pt x="0" y="57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2" name="Freeform 24">
              <a:extLst>
                <a:ext uri="{FF2B5EF4-FFF2-40B4-BE49-F238E27FC236}">
                  <a16:creationId xmlns:a16="http://schemas.microsoft.com/office/drawing/2014/main" id="{2426B5F1-782F-87A1-D050-8AAD59762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929"/>
              <a:ext cx="2686" cy="608"/>
            </a:xfrm>
            <a:custGeom>
              <a:avLst/>
              <a:gdLst>
                <a:gd name="T0" fmla="*/ 2686 w 2686"/>
                <a:gd name="T1" fmla="*/ 188 h 608"/>
                <a:gd name="T2" fmla="*/ 1498 w 2686"/>
                <a:gd name="T3" fmla="*/ 14 h 608"/>
                <a:gd name="T4" fmla="*/ 1070 w 2686"/>
                <a:gd name="T5" fmla="*/ 109 h 608"/>
                <a:gd name="T6" fmla="*/ 721 w 2686"/>
                <a:gd name="T7" fmla="*/ 338 h 608"/>
                <a:gd name="T8" fmla="*/ 468 w 2686"/>
                <a:gd name="T9" fmla="*/ 473 h 608"/>
                <a:gd name="T10" fmla="*/ 238 w 2686"/>
                <a:gd name="T11" fmla="*/ 560 h 608"/>
                <a:gd name="T12" fmla="*/ 0 w 2686"/>
                <a:gd name="T13" fmla="*/ 608 h 6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86"/>
                <a:gd name="T22" fmla="*/ 0 h 608"/>
                <a:gd name="T23" fmla="*/ 2686 w 2686"/>
                <a:gd name="T24" fmla="*/ 608 h 6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86" h="608">
                  <a:moveTo>
                    <a:pt x="2686" y="188"/>
                  </a:moveTo>
                  <a:cubicBezTo>
                    <a:pt x="2226" y="107"/>
                    <a:pt x="1767" y="27"/>
                    <a:pt x="1498" y="14"/>
                  </a:cubicBezTo>
                  <a:cubicBezTo>
                    <a:pt x="1228" y="0"/>
                    <a:pt x="1199" y="55"/>
                    <a:pt x="1070" y="109"/>
                  </a:cubicBezTo>
                  <a:cubicBezTo>
                    <a:pt x="940" y="162"/>
                    <a:pt x="821" y="277"/>
                    <a:pt x="721" y="338"/>
                  </a:cubicBezTo>
                  <a:cubicBezTo>
                    <a:pt x="620" y="398"/>
                    <a:pt x="548" y="436"/>
                    <a:pt x="468" y="473"/>
                  </a:cubicBezTo>
                  <a:cubicBezTo>
                    <a:pt x="387" y="509"/>
                    <a:pt x="315" y="537"/>
                    <a:pt x="238" y="560"/>
                  </a:cubicBezTo>
                  <a:cubicBezTo>
                    <a:pt x="160" y="582"/>
                    <a:pt x="49" y="598"/>
                    <a:pt x="0" y="60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3" name="Freeform 25">
              <a:extLst>
                <a:ext uri="{FF2B5EF4-FFF2-40B4-BE49-F238E27FC236}">
                  <a16:creationId xmlns:a16="http://schemas.microsoft.com/office/drawing/2014/main" id="{16753A5F-398C-1B0E-B544-11FB027AE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" y="1340"/>
              <a:ext cx="1235" cy="933"/>
            </a:xfrm>
            <a:custGeom>
              <a:avLst/>
              <a:gdLst>
                <a:gd name="T0" fmla="*/ 1235 w 1235"/>
                <a:gd name="T1" fmla="*/ 197 h 933"/>
                <a:gd name="T2" fmla="*/ 942 w 1235"/>
                <a:gd name="T3" fmla="*/ 157 h 933"/>
                <a:gd name="T4" fmla="*/ 553 w 1235"/>
                <a:gd name="T5" fmla="*/ 38 h 933"/>
                <a:gd name="T6" fmla="*/ 229 w 1235"/>
                <a:gd name="T7" fmla="*/ 7 h 933"/>
                <a:gd name="T8" fmla="*/ 47 w 1235"/>
                <a:gd name="T9" fmla="*/ 78 h 933"/>
                <a:gd name="T10" fmla="*/ 15 w 1235"/>
                <a:gd name="T11" fmla="*/ 228 h 933"/>
                <a:gd name="T12" fmla="*/ 134 w 1235"/>
                <a:gd name="T13" fmla="*/ 411 h 933"/>
                <a:gd name="T14" fmla="*/ 387 w 1235"/>
                <a:gd name="T15" fmla="*/ 601 h 933"/>
                <a:gd name="T16" fmla="*/ 664 w 1235"/>
                <a:gd name="T17" fmla="*/ 775 h 933"/>
                <a:gd name="T18" fmla="*/ 989 w 1235"/>
                <a:gd name="T19" fmla="*/ 933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35"/>
                <a:gd name="T31" fmla="*/ 0 h 933"/>
                <a:gd name="T32" fmla="*/ 1235 w 1235"/>
                <a:gd name="T33" fmla="*/ 933 h 9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35" h="933">
                  <a:moveTo>
                    <a:pt x="1235" y="197"/>
                  </a:moveTo>
                  <a:cubicBezTo>
                    <a:pt x="1145" y="190"/>
                    <a:pt x="1055" y="183"/>
                    <a:pt x="942" y="157"/>
                  </a:cubicBezTo>
                  <a:cubicBezTo>
                    <a:pt x="828" y="130"/>
                    <a:pt x="671" y="62"/>
                    <a:pt x="553" y="38"/>
                  </a:cubicBezTo>
                  <a:cubicBezTo>
                    <a:pt x="434" y="13"/>
                    <a:pt x="313" y="0"/>
                    <a:pt x="229" y="7"/>
                  </a:cubicBezTo>
                  <a:cubicBezTo>
                    <a:pt x="144" y="13"/>
                    <a:pt x="82" y="41"/>
                    <a:pt x="47" y="78"/>
                  </a:cubicBezTo>
                  <a:cubicBezTo>
                    <a:pt x="11" y="114"/>
                    <a:pt x="0" y="172"/>
                    <a:pt x="15" y="228"/>
                  </a:cubicBezTo>
                  <a:cubicBezTo>
                    <a:pt x="29" y="283"/>
                    <a:pt x="72" y="348"/>
                    <a:pt x="134" y="411"/>
                  </a:cubicBezTo>
                  <a:cubicBezTo>
                    <a:pt x="195" y="473"/>
                    <a:pt x="298" y="540"/>
                    <a:pt x="387" y="601"/>
                  </a:cubicBezTo>
                  <a:cubicBezTo>
                    <a:pt x="475" y="661"/>
                    <a:pt x="563" y="719"/>
                    <a:pt x="664" y="775"/>
                  </a:cubicBezTo>
                  <a:cubicBezTo>
                    <a:pt x="764" y="830"/>
                    <a:pt x="877" y="882"/>
                    <a:pt x="989" y="93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4" name="Freeform 26">
              <a:extLst>
                <a:ext uri="{FF2B5EF4-FFF2-40B4-BE49-F238E27FC236}">
                  <a16:creationId xmlns:a16="http://schemas.microsoft.com/office/drawing/2014/main" id="{41041480-41EE-4084-2151-3AD10CC2E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" y="1426"/>
              <a:ext cx="225" cy="1489"/>
            </a:xfrm>
            <a:custGeom>
              <a:avLst/>
              <a:gdLst>
                <a:gd name="T0" fmla="*/ 225 w 225"/>
                <a:gd name="T1" fmla="*/ 0 h 1489"/>
                <a:gd name="T2" fmla="*/ 106 w 225"/>
                <a:gd name="T3" fmla="*/ 269 h 1489"/>
                <a:gd name="T4" fmla="*/ 11 w 225"/>
                <a:gd name="T5" fmla="*/ 935 h 1489"/>
                <a:gd name="T6" fmla="*/ 43 w 225"/>
                <a:gd name="T7" fmla="*/ 1489 h 14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5"/>
                <a:gd name="T13" fmla="*/ 0 h 1489"/>
                <a:gd name="T14" fmla="*/ 225 w 225"/>
                <a:gd name="T15" fmla="*/ 1489 h 14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5" h="1489">
                  <a:moveTo>
                    <a:pt x="225" y="0"/>
                  </a:moveTo>
                  <a:cubicBezTo>
                    <a:pt x="184" y="57"/>
                    <a:pt x="141" y="113"/>
                    <a:pt x="106" y="269"/>
                  </a:cubicBezTo>
                  <a:cubicBezTo>
                    <a:pt x="70" y="424"/>
                    <a:pt x="21" y="731"/>
                    <a:pt x="11" y="935"/>
                  </a:cubicBezTo>
                  <a:cubicBezTo>
                    <a:pt x="0" y="1138"/>
                    <a:pt x="36" y="1373"/>
                    <a:pt x="43" y="148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5" name="Freeform 27">
              <a:extLst>
                <a:ext uri="{FF2B5EF4-FFF2-40B4-BE49-F238E27FC236}">
                  <a16:creationId xmlns:a16="http://schemas.microsoft.com/office/drawing/2014/main" id="{26A5190C-BFAA-E557-C1F4-3D3E2941E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1" y="1537"/>
              <a:ext cx="998" cy="206"/>
            </a:xfrm>
            <a:custGeom>
              <a:avLst/>
              <a:gdLst>
                <a:gd name="T0" fmla="*/ 998 w 998"/>
                <a:gd name="T1" fmla="*/ 0 h 206"/>
                <a:gd name="T2" fmla="*/ 412 w 998"/>
                <a:gd name="T3" fmla="*/ 23 h 206"/>
                <a:gd name="T4" fmla="*/ 119 w 998"/>
                <a:gd name="T5" fmla="*/ 95 h 206"/>
                <a:gd name="T6" fmla="*/ 0 w 998"/>
                <a:gd name="T7" fmla="*/ 206 h 2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98"/>
                <a:gd name="T13" fmla="*/ 0 h 206"/>
                <a:gd name="T14" fmla="*/ 998 w 998"/>
                <a:gd name="T15" fmla="*/ 206 h 2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98" h="206">
                  <a:moveTo>
                    <a:pt x="998" y="0"/>
                  </a:moveTo>
                  <a:cubicBezTo>
                    <a:pt x="782" y="1"/>
                    <a:pt x="558" y="7"/>
                    <a:pt x="412" y="23"/>
                  </a:cubicBezTo>
                  <a:cubicBezTo>
                    <a:pt x="265" y="38"/>
                    <a:pt x="187" y="64"/>
                    <a:pt x="119" y="95"/>
                  </a:cubicBezTo>
                  <a:cubicBezTo>
                    <a:pt x="50" y="125"/>
                    <a:pt x="24" y="183"/>
                    <a:pt x="0" y="20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6" name="Freeform 28">
              <a:extLst>
                <a:ext uri="{FF2B5EF4-FFF2-40B4-BE49-F238E27FC236}">
                  <a16:creationId xmlns:a16="http://schemas.microsoft.com/office/drawing/2014/main" id="{B5823B39-23E8-0FF6-75FB-E82BB4C0D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" y="1838"/>
              <a:ext cx="270" cy="1037"/>
            </a:xfrm>
            <a:custGeom>
              <a:avLst/>
              <a:gdLst>
                <a:gd name="T0" fmla="*/ 270 w 270"/>
                <a:gd name="T1" fmla="*/ 0 h 1037"/>
                <a:gd name="T2" fmla="*/ 198 w 270"/>
                <a:gd name="T3" fmla="*/ 134 h 1037"/>
                <a:gd name="T4" fmla="*/ 80 w 270"/>
                <a:gd name="T5" fmla="*/ 578 h 1037"/>
                <a:gd name="T6" fmla="*/ 0 w 270"/>
                <a:gd name="T7" fmla="*/ 1037 h 10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0"/>
                <a:gd name="T13" fmla="*/ 0 h 1037"/>
                <a:gd name="T14" fmla="*/ 270 w 270"/>
                <a:gd name="T15" fmla="*/ 1037 h 10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0" h="1037">
                  <a:moveTo>
                    <a:pt x="270" y="0"/>
                  </a:moveTo>
                  <a:cubicBezTo>
                    <a:pt x="247" y="28"/>
                    <a:pt x="229" y="37"/>
                    <a:pt x="198" y="134"/>
                  </a:cubicBezTo>
                  <a:cubicBezTo>
                    <a:pt x="166" y="230"/>
                    <a:pt x="112" y="427"/>
                    <a:pt x="80" y="578"/>
                  </a:cubicBezTo>
                  <a:cubicBezTo>
                    <a:pt x="47" y="728"/>
                    <a:pt x="16" y="941"/>
                    <a:pt x="0" y="1037"/>
                  </a:cubicBezTo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7" name="Freeform 29">
              <a:extLst>
                <a:ext uri="{FF2B5EF4-FFF2-40B4-BE49-F238E27FC236}">
                  <a16:creationId xmlns:a16="http://schemas.microsoft.com/office/drawing/2014/main" id="{241193C4-B7AF-8AE9-B1F1-DC6E973BD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1545"/>
              <a:ext cx="1204" cy="166"/>
            </a:xfrm>
            <a:custGeom>
              <a:avLst/>
              <a:gdLst>
                <a:gd name="T0" fmla="*/ 1204 w 1204"/>
                <a:gd name="T1" fmla="*/ 166 h 166"/>
                <a:gd name="T2" fmla="*/ 800 w 1204"/>
                <a:gd name="T3" fmla="*/ 158 h 166"/>
                <a:gd name="T4" fmla="*/ 412 w 1204"/>
                <a:gd name="T5" fmla="*/ 118 h 166"/>
                <a:gd name="T6" fmla="*/ 0 w 1204"/>
                <a:gd name="T7" fmla="*/ 0 h 1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04"/>
                <a:gd name="T13" fmla="*/ 0 h 166"/>
                <a:gd name="T14" fmla="*/ 1204 w 1204"/>
                <a:gd name="T15" fmla="*/ 166 h 1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04" h="166">
                  <a:moveTo>
                    <a:pt x="1204" y="166"/>
                  </a:moveTo>
                  <a:cubicBezTo>
                    <a:pt x="1136" y="164"/>
                    <a:pt x="931" y="165"/>
                    <a:pt x="800" y="158"/>
                  </a:cubicBezTo>
                  <a:cubicBezTo>
                    <a:pt x="668" y="150"/>
                    <a:pt x="545" y="144"/>
                    <a:pt x="412" y="118"/>
                  </a:cubicBezTo>
                  <a:cubicBezTo>
                    <a:pt x="278" y="91"/>
                    <a:pt x="85" y="24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8" name="Freeform 30">
              <a:extLst>
                <a:ext uri="{FF2B5EF4-FFF2-40B4-BE49-F238E27FC236}">
                  <a16:creationId xmlns:a16="http://schemas.microsoft.com/office/drawing/2014/main" id="{7472C884-B6C0-3A75-17D1-1AE57E508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4" y="1244"/>
              <a:ext cx="301" cy="269"/>
            </a:xfrm>
            <a:custGeom>
              <a:avLst/>
              <a:gdLst>
                <a:gd name="T0" fmla="*/ 301 w 301"/>
                <a:gd name="T1" fmla="*/ 269 h 269"/>
                <a:gd name="T2" fmla="*/ 174 w 301"/>
                <a:gd name="T3" fmla="*/ 134 h 269"/>
                <a:gd name="T4" fmla="*/ 0 w 301"/>
                <a:gd name="T5" fmla="*/ 0 h 269"/>
                <a:gd name="T6" fmla="*/ 0 60000 65536"/>
                <a:gd name="T7" fmla="*/ 0 60000 65536"/>
                <a:gd name="T8" fmla="*/ 0 60000 65536"/>
                <a:gd name="T9" fmla="*/ 0 w 301"/>
                <a:gd name="T10" fmla="*/ 0 h 269"/>
                <a:gd name="T11" fmla="*/ 301 w 301"/>
                <a:gd name="T12" fmla="*/ 269 h 2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1" h="269">
                  <a:moveTo>
                    <a:pt x="301" y="269"/>
                  </a:moveTo>
                  <a:cubicBezTo>
                    <a:pt x="262" y="223"/>
                    <a:pt x="224" y="178"/>
                    <a:pt x="174" y="134"/>
                  </a:cubicBezTo>
                  <a:cubicBezTo>
                    <a:pt x="123" y="89"/>
                    <a:pt x="61" y="44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9" name="Freeform 31">
              <a:extLst>
                <a:ext uri="{FF2B5EF4-FFF2-40B4-BE49-F238E27FC236}">
                  <a16:creationId xmlns:a16="http://schemas.microsoft.com/office/drawing/2014/main" id="{108FBA2E-4160-B6CB-0F37-BF32B8D9B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8" y="995"/>
              <a:ext cx="761" cy="692"/>
            </a:xfrm>
            <a:custGeom>
              <a:avLst/>
              <a:gdLst>
                <a:gd name="T0" fmla="*/ 0 w 761"/>
                <a:gd name="T1" fmla="*/ 692 h 692"/>
                <a:gd name="T2" fmla="*/ 111 w 761"/>
                <a:gd name="T3" fmla="*/ 415 h 692"/>
                <a:gd name="T4" fmla="*/ 246 w 761"/>
                <a:gd name="T5" fmla="*/ 241 h 692"/>
                <a:gd name="T6" fmla="*/ 373 w 761"/>
                <a:gd name="T7" fmla="*/ 98 h 692"/>
                <a:gd name="T8" fmla="*/ 515 w 761"/>
                <a:gd name="T9" fmla="*/ 27 h 692"/>
                <a:gd name="T10" fmla="*/ 642 w 761"/>
                <a:gd name="T11" fmla="*/ 3 h 692"/>
                <a:gd name="T12" fmla="*/ 761 w 761"/>
                <a:gd name="T13" fmla="*/ 11 h 6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61"/>
                <a:gd name="T22" fmla="*/ 0 h 692"/>
                <a:gd name="T23" fmla="*/ 761 w 761"/>
                <a:gd name="T24" fmla="*/ 692 h 6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61" h="692">
                  <a:moveTo>
                    <a:pt x="0" y="692"/>
                  </a:moveTo>
                  <a:cubicBezTo>
                    <a:pt x="33" y="593"/>
                    <a:pt x="70" y="489"/>
                    <a:pt x="111" y="415"/>
                  </a:cubicBezTo>
                  <a:cubicBezTo>
                    <a:pt x="151" y="340"/>
                    <a:pt x="202" y="293"/>
                    <a:pt x="246" y="241"/>
                  </a:cubicBezTo>
                  <a:cubicBezTo>
                    <a:pt x="289" y="188"/>
                    <a:pt x="328" y="133"/>
                    <a:pt x="373" y="98"/>
                  </a:cubicBezTo>
                  <a:cubicBezTo>
                    <a:pt x="417" y="62"/>
                    <a:pt x="470" y="42"/>
                    <a:pt x="515" y="27"/>
                  </a:cubicBezTo>
                  <a:cubicBezTo>
                    <a:pt x="559" y="11"/>
                    <a:pt x="601" y="5"/>
                    <a:pt x="642" y="3"/>
                  </a:cubicBezTo>
                  <a:cubicBezTo>
                    <a:pt x="683" y="0"/>
                    <a:pt x="717" y="5"/>
                    <a:pt x="761" y="1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0" name="Freeform 32">
              <a:extLst>
                <a:ext uri="{FF2B5EF4-FFF2-40B4-BE49-F238E27FC236}">
                  <a16:creationId xmlns:a16="http://schemas.microsoft.com/office/drawing/2014/main" id="{F4944F04-F757-80B1-AC6F-ED6D82CC5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8" y="1180"/>
              <a:ext cx="167" cy="301"/>
            </a:xfrm>
            <a:custGeom>
              <a:avLst/>
              <a:gdLst>
                <a:gd name="T0" fmla="*/ 0 w 167"/>
                <a:gd name="T1" fmla="*/ 0 h 301"/>
                <a:gd name="T2" fmla="*/ 87 w 167"/>
                <a:gd name="T3" fmla="*/ 103 h 301"/>
                <a:gd name="T4" fmla="*/ 167 w 167"/>
                <a:gd name="T5" fmla="*/ 301 h 301"/>
                <a:gd name="T6" fmla="*/ 0 60000 65536"/>
                <a:gd name="T7" fmla="*/ 0 60000 65536"/>
                <a:gd name="T8" fmla="*/ 0 60000 65536"/>
                <a:gd name="T9" fmla="*/ 0 w 167"/>
                <a:gd name="T10" fmla="*/ 0 h 301"/>
                <a:gd name="T11" fmla="*/ 167 w 167"/>
                <a:gd name="T12" fmla="*/ 301 h 3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7" h="301">
                  <a:moveTo>
                    <a:pt x="0" y="0"/>
                  </a:moveTo>
                  <a:cubicBezTo>
                    <a:pt x="14" y="17"/>
                    <a:pt x="59" y="52"/>
                    <a:pt x="87" y="103"/>
                  </a:cubicBezTo>
                  <a:cubicBezTo>
                    <a:pt x="114" y="153"/>
                    <a:pt x="150" y="259"/>
                    <a:pt x="167" y="30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1" name="Freeform 33">
              <a:extLst>
                <a:ext uri="{FF2B5EF4-FFF2-40B4-BE49-F238E27FC236}">
                  <a16:creationId xmlns:a16="http://schemas.microsoft.com/office/drawing/2014/main" id="{A76D61B2-4290-477F-34C2-12814B26E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" y="2368"/>
              <a:ext cx="2622" cy="1109"/>
            </a:xfrm>
            <a:custGeom>
              <a:avLst/>
              <a:gdLst>
                <a:gd name="T0" fmla="*/ 0 w 2622"/>
                <a:gd name="T1" fmla="*/ 1109 h 1109"/>
                <a:gd name="T2" fmla="*/ 745 w 2622"/>
                <a:gd name="T3" fmla="*/ 880 h 1109"/>
                <a:gd name="T4" fmla="*/ 1830 w 2622"/>
                <a:gd name="T5" fmla="*/ 404 h 1109"/>
                <a:gd name="T6" fmla="*/ 2622 w 2622"/>
                <a:gd name="T7" fmla="*/ 0 h 11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22"/>
                <a:gd name="T13" fmla="*/ 0 h 1109"/>
                <a:gd name="T14" fmla="*/ 2622 w 2622"/>
                <a:gd name="T15" fmla="*/ 1109 h 11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22" h="1109">
                  <a:moveTo>
                    <a:pt x="0" y="1109"/>
                  </a:moveTo>
                  <a:cubicBezTo>
                    <a:pt x="220" y="1053"/>
                    <a:pt x="440" y="997"/>
                    <a:pt x="745" y="880"/>
                  </a:cubicBezTo>
                  <a:cubicBezTo>
                    <a:pt x="1049" y="762"/>
                    <a:pt x="1517" y="550"/>
                    <a:pt x="1830" y="404"/>
                  </a:cubicBezTo>
                  <a:cubicBezTo>
                    <a:pt x="2142" y="257"/>
                    <a:pt x="2382" y="128"/>
                    <a:pt x="262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34">
            <a:extLst>
              <a:ext uri="{FF2B5EF4-FFF2-40B4-BE49-F238E27FC236}">
                <a16:creationId xmlns:a16="http://schemas.microsoft.com/office/drawing/2014/main" id="{7180A76B-BC75-EC27-2C03-304D909C2B53}"/>
              </a:ext>
            </a:extLst>
          </p:cNvPr>
          <p:cNvGrpSpPr>
            <a:grpSpLocks/>
          </p:cNvGrpSpPr>
          <p:nvPr/>
        </p:nvGrpSpPr>
        <p:grpSpPr bwMode="auto">
          <a:xfrm>
            <a:off x="1690688" y="2320925"/>
            <a:ext cx="7747000" cy="3706813"/>
            <a:chOff x="1065" y="1322"/>
            <a:chExt cx="4880" cy="2335"/>
          </a:xfrm>
        </p:grpSpPr>
        <p:sp>
          <p:nvSpPr>
            <p:cNvPr id="12296" name="AutoShape 35">
              <a:extLst>
                <a:ext uri="{FF2B5EF4-FFF2-40B4-BE49-F238E27FC236}">
                  <a16:creationId xmlns:a16="http://schemas.microsoft.com/office/drawing/2014/main" id="{1A93311A-681C-A55B-5D43-973F9FBCDD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388417">
              <a:off x="5568" y="2199"/>
              <a:ext cx="447" cy="306"/>
            </a:xfrm>
            <a:prstGeom prst="triangle">
              <a:avLst>
                <a:gd name="adj" fmla="val 61625"/>
              </a:avLst>
            </a:prstGeom>
            <a:gradFill rotWithShape="0">
              <a:gsLst>
                <a:gs pos="0">
                  <a:srgbClr val="FFCC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297" name="AutoShape 36">
              <a:extLst>
                <a:ext uri="{FF2B5EF4-FFF2-40B4-BE49-F238E27FC236}">
                  <a16:creationId xmlns:a16="http://schemas.microsoft.com/office/drawing/2014/main" id="{9D6117B2-5B42-5D9F-5A35-16ADEDF8AB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6316978">
              <a:off x="3506" y="1573"/>
              <a:ext cx="447" cy="294"/>
            </a:xfrm>
            <a:prstGeom prst="triangle">
              <a:avLst>
                <a:gd name="adj" fmla="val 61625"/>
              </a:avLst>
            </a:prstGeom>
            <a:gradFill rotWithShape="0">
              <a:gsLst>
                <a:gs pos="0">
                  <a:srgbClr val="FFCC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298" name="AutoShape 37">
              <a:extLst>
                <a:ext uri="{FF2B5EF4-FFF2-40B4-BE49-F238E27FC236}">
                  <a16:creationId xmlns:a16="http://schemas.microsoft.com/office/drawing/2014/main" id="{E6026314-83DF-FED0-51C5-D538F3639F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586815">
              <a:off x="1911" y="2005"/>
              <a:ext cx="447" cy="287"/>
            </a:xfrm>
            <a:prstGeom prst="triangle">
              <a:avLst>
                <a:gd name="adj" fmla="val 61625"/>
              </a:avLst>
            </a:prstGeom>
            <a:gradFill rotWithShape="0">
              <a:gsLst>
                <a:gs pos="0">
                  <a:srgbClr val="FFCC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299" name="AutoShape 38">
              <a:extLst>
                <a:ext uri="{FF2B5EF4-FFF2-40B4-BE49-F238E27FC236}">
                  <a16:creationId xmlns:a16="http://schemas.microsoft.com/office/drawing/2014/main" id="{7D9D186E-AE8A-90E2-EAB2-73525A4F3F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861173" flipH="1">
              <a:off x="2347" y="1392"/>
              <a:ext cx="447" cy="306"/>
            </a:xfrm>
            <a:prstGeom prst="triangle">
              <a:avLst>
                <a:gd name="adj" fmla="val 61625"/>
              </a:avLst>
            </a:prstGeom>
            <a:gradFill rotWithShape="0">
              <a:gsLst>
                <a:gs pos="0">
                  <a:srgbClr val="FF3300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00" name="AutoShape 39">
              <a:extLst>
                <a:ext uri="{FF2B5EF4-FFF2-40B4-BE49-F238E27FC236}">
                  <a16:creationId xmlns:a16="http://schemas.microsoft.com/office/drawing/2014/main" id="{AB30EC73-432A-1212-1B27-5907F3A621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317295" flipH="1">
              <a:off x="2829" y="3358"/>
              <a:ext cx="462" cy="299"/>
            </a:xfrm>
            <a:prstGeom prst="triangle">
              <a:avLst>
                <a:gd name="adj" fmla="val 57565"/>
              </a:avLst>
            </a:prstGeom>
            <a:gradFill rotWithShape="0">
              <a:gsLst>
                <a:gs pos="0">
                  <a:srgbClr val="FF3300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01" name="AutoShape 40">
              <a:extLst>
                <a:ext uri="{FF2B5EF4-FFF2-40B4-BE49-F238E27FC236}">
                  <a16:creationId xmlns:a16="http://schemas.microsoft.com/office/drawing/2014/main" id="{3C84292B-EF92-82D1-AE5F-697859EE90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48965" flipH="1">
              <a:off x="4975" y="1322"/>
              <a:ext cx="447" cy="298"/>
            </a:xfrm>
            <a:prstGeom prst="triangle">
              <a:avLst>
                <a:gd name="adj" fmla="val 61625"/>
              </a:avLst>
            </a:prstGeom>
            <a:gradFill rotWithShape="0">
              <a:gsLst>
                <a:gs pos="0">
                  <a:srgbClr val="FF3300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02" name="AutoShape 41">
              <a:extLst>
                <a:ext uri="{FF2B5EF4-FFF2-40B4-BE49-F238E27FC236}">
                  <a16:creationId xmlns:a16="http://schemas.microsoft.com/office/drawing/2014/main" id="{238DA52C-CB7A-1521-C397-1E544FD957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584762">
              <a:off x="954" y="2806"/>
              <a:ext cx="468" cy="245"/>
            </a:xfrm>
            <a:prstGeom prst="triangle">
              <a:avLst>
                <a:gd name="adj" fmla="val 48153"/>
              </a:avLst>
            </a:prstGeom>
            <a:gradFill rotWithShape="0">
              <a:gsLst>
                <a:gs pos="0">
                  <a:srgbClr val="FF3300"/>
                </a:gs>
                <a:gs pos="100000">
                  <a:srgbClr val="FFCC00"/>
                </a:gs>
              </a:gsLst>
              <a:path path="rect">
                <a:fillToRect l="100000" b="100000"/>
              </a:path>
            </a:gra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867370" name="Text Box 42">
            <a:extLst>
              <a:ext uri="{FF2B5EF4-FFF2-40B4-BE49-F238E27FC236}">
                <a16:creationId xmlns:a16="http://schemas.microsoft.com/office/drawing/2014/main" id="{30597BBC-0089-88A1-73CC-A178BBDB6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063" y="376238"/>
            <a:ext cx="50958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CH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Harmonic band of major scale C</a:t>
            </a:r>
            <a:r>
              <a:rPr lang="de-CH" baseline="300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(3)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7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7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67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67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67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67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67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7370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B6BC5C3-E484-B08C-3EC5-D13C83A6E25A}"/>
              </a:ext>
            </a:extLst>
          </p:cNvPr>
          <p:cNvGrpSpPr>
            <a:grpSpLocks/>
          </p:cNvGrpSpPr>
          <p:nvPr/>
        </p:nvGrpSpPr>
        <p:grpSpPr bwMode="auto">
          <a:xfrm>
            <a:off x="6311900" y="1135063"/>
            <a:ext cx="2197100" cy="2208212"/>
            <a:chOff x="3992" y="398"/>
            <a:chExt cx="1384" cy="1391"/>
          </a:xfrm>
        </p:grpSpPr>
        <p:sp>
          <p:nvSpPr>
            <p:cNvPr id="20617" name="Oval 3">
              <a:extLst>
                <a:ext uri="{FF2B5EF4-FFF2-40B4-BE49-F238E27FC236}">
                  <a16:creationId xmlns:a16="http://schemas.microsoft.com/office/drawing/2014/main" id="{E3B0680B-5958-8378-2F5A-2C7D621BF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9" y="447"/>
              <a:ext cx="1301" cy="1301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618" name="Oval 4">
              <a:extLst>
                <a:ext uri="{FF2B5EF4-FFF2-40B4-BE49-F238E27FC236}">
                  <a16:creationId xmlns:a16="http://schemas.microsoft.com/office/drawing/2014/main" id="{6EB832B8-0AD0-0CFE-47CB-54BF7D7453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293" y="1041"/>
              <a:ext cx="83" cy="83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619" name="Oval 5">
              <a:extLst>
                <a:ext uri="{FF2B5EF4-FFF2-40B4-BE49-F238E27FC236}">
                  <a16:creationId xmlns:a16="http://schemas.microsoft.com/office/drawing/2014/main" id="{0B16DE0D-81D4-2A2C-995D-560AB859F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6" y="473"/>
              <a:ext cx="83" cy="83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620" name="Oval 6">
              <a:extLst>
                <a:ext uri="{FF2B5EF4-FFF2-40B4-BE49-F238E27FC236}">
                  <a16:creationId xmlns:a16="http://schemas.microsoft.com/office/drawing/2014/main" id="{2C5177B2-5D2A-C81B-9FFF-1DB45C921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2" y="1336"/>
              <a:ext cx="83" cy="8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621" name="Oval 7">
              <a:extLst>
                <a:ext uri="{FF2B5EF4-FFF2-40B4-BE49-F238E27FC236}">
                  <a16:creationId xmlns:a16="http://schemas.microsoft.com/office/drawing/2014/main" id="{30E4A095-7130-57A5-0AE3-BEADB0AF7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0" y="727"/>
              <a:ext cx="83" cy="8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0622" name="Group 8">
              <a:extLst>
                <a:ext uri="{FF2B5EF4-FFF2-40B4-BE49-F238E27FC236}">
                  <a16:creationId xmlns:a16="http://schemas.microsoft.com/office/drawing/2014/main" id="{906300C2-C3E5-77AE-40E9-D04130FAA0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92" y="398"/>
              <a:ext cx="1299" cy="1295"/>
              <a:chOff x="1519" y="1762"/>
              <a:chExt cx="1383" cy="1380"/>
            </a:xfrm>
          </p:grpSpPr>
          <p:sp>
            <p:nvSpPr>
              <p:cNvPr id="20632" name="Oval 9">
                <a:extLst>
                  <a:ext uri="{FF2B5EF4-FFF2-40B4-BE49-F238E27FC236}">
                    <a16:creationId xmlns:a16="http://schemas.microsoft.com/office/drawing/2014/main" id="{F8BC42EE-57C2-ABE4-071E-7F0B6F8E22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5" y="1762"/>
                <a:ext cx="88" cy="88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633" name="Oval 10">
                <a:extLst>
                  <a:ext uri="{FF2B5EF4-FFF2-40B4-BE49-F238E27FC236}">
                    <a16:creationId xmlns:a16="http://schemas.microsoft.com/office/drawing/2014/main" id="{92731EFD-B126-A8C5-4123-864863AEF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519" y="2455"/>
                <a:ext cx="88" cy="88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634" name="Oval 11">
                <a:extLst>
                  <a:ext uri="{FF2B5EF4-FFF2-40B4-BE49-F238E27FC236}">
                    <a16:creationId xmlns:a16="http://schemas.microsoft.com/office/drawing/2014/main" id="{AC502423-8DEC-EB3B-8AFE-E0B21875F0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6" y="2088"/>
                <a:ext cx="88" cy="88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635" name="Oval 12">
                <a:extLst>
                  <a:ext uri="{FF2B5EF4-FFF2-40B4-BE49-F238E27FC236}">
                    <a16:creationId xmlns:a16="http://schemas.microsoft.com/office/drawing/2014/main" id="{59230D30-F3AC-3AED-6C0D-94EBAB6463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4" y="2785"/>
                <a:ext cx="88" cy="88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636" name="Oval 13">
                <a:extLst>
                  <a:ext uri="{FF2B5EF4-FFF2-40B4-BE49-F238E27FC236}">
                    <a16:creationId xmlns:a16="http://schemas.microsoft.com/office/drawing/2014/main" id="{AC23255D-6F3F-30F4-6F46-5EDA4EF8AD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3" y="3054"/>
                <a:ext cx="88" cy="88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637" name="Oval 14">
                <a:extLst>
                  <a:ext uri="{FF2B5EF4-FFF2-40B4-BE49-F238E27FC236}">
                    <a16:creationId xmlns:a16="http://schemas.microsoft.com/office/drawing/2014/main" id="{BD3F4698-903C-0BA8-A396-FA9D42B8AD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4" y="3039"/>
                <a:ext cx="88" cy="88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638" name="Oval 15">
                <a:extLst>
                  <a:ext uri="{FF2B5EF4-FFF2-40B4-BE49-F238E27FC236}">
                    <a16:creationId xmlns:a16="http://schemas.microsoft.com/office/drawing/2014/main" id="{4EFACD77-2CDC-ECB8-3C64-40265C17F1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6" y="1866"/>
                <a:ext cx="88" cy="88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20623" name="Oval 16">
              <a:extLst>
                <a:ext uri="{FF2B5EF4-FFF2-40B4-BE49-F238E27FC236}">
                  <a16:creationId xmlns:a16="http://schemas.microsoft.com/office/drawing/2014/main" id="{8CFFAC9A-35BB-C85E-5868-A137420796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4" y="1706"/>
              <a:ext cx="83" cy="83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0624" name="Group 17">
              <a:extLst>
                <a:ext uri="{FF2B5EF4-FFF2-40B4-BE49-F238E27FC236}">
                  <a16:creationId xmlns:a16="http://schemas.microsoft.com/office/drawing/2014/main" id="{ED55F3C7-4EA2-60C8-26DC-57FB3FEC2C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00" y="399"/>
              <a:ext cx="1299" cy="1295"/>
              <a:chOff x="1519" y="1762"/>
              <a:chExt cx="1383" cy="1380"/>
            </a:xfrm>
          </p:grpSpPr>
          <p:sp>
            <p:nvSpPr>
              <p:cNvPr id="20625" name="Oval 18">
                <a:extLst>
                  <a:ext uri="{FF2B5EF4-FFF2-40B4-BE49-F238E27FC236}">
                    <a16:creationId xmlns:a16="http://schemas.microsoft.com/office/drawing/2014/main" id="{60CD09FB-B9BC-FC43-6FEC-8174BDDAE7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5" y="1762"/>
                <a:ext cx="88" cy="8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626" name="Oval 19">
                <a:extLst>
                  <a:ext uri="{FF2B5EF4-FFF2-40B4-BE49-F238E27FC236}">
                    <a16:creationId xmlns:a16="http://schemas.microsoft.com/office/drawing/2014/main" id="{F2F3D893-6DA4-D7AD-3D72-83035B167B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519" y="2455"/>
                <a:ext cx="88" cy="8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627" name="Oval 20">
                <a:extLst>
                  <a:ext uri="{FF2B5EF4-FFF2-40B4-BE49-F238E27FC236}">
                    <a16:creationId xmlns:a16="http://schemas.microsoft.com/office/drawing/2014/main" id="{D377AD11-F397-164A-38FC-7D3EF666F0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6" y="2088"/>
                <a:ext cx="88" cy="8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628" name="Oval 21">
                <a:extLst>
                  <a:ext uri="{FF2B5EF4-FFF2-40B4-BE49-F238E27FC236}">
                    <a16:creationId xmlns:a16="http://schemas.microsoft.com/office/drawing/2014/main" id="{41474EEC-D9D4-8363-A036-BB8D2BE04A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4" y="2785"/>
                <a:ext cx="88" cy="8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629" name="Oval 22">
                <a:extLst>
                  <a:ext uri="{FF2B5EF4-FFF2-40B4-BE49-F238E27FC236}">
                    <a16:creationId xmlns:a16="http://schemas.microsoft.com/office/drawing/2014/main" id="{0381E30D-02D4-9106-B60D-5B4610E66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3" y="3054"/>
                <a:ext cx="88" cy="8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630" name="Oval 23">
                <a:extLst>
                  <a:ext uri="{FF2B5EF4-FFF2-40B4-BE49-F238E27FC236}">
                    <a16:creationId xmlns:a16="http://schemas.microsoft.com/office/drawing/2014/main" id="{325432E7-6079-BAAF-D884-35FB1B854D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4" y="3039"/>
                <a:ext cx="88" cy="8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631" name="Oval 24">
                <a:extLst>
                  <a:ext uri="{FF2B5EF4-FFF2-40B4-BE49-F238E27FC236}">
                    <a16:creationId xmlns:a16="http://schemas.microsoft.com/office/drawing/2014/main" id="{EFB5DE5E-AE07-8BB1-542F-42794167EC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6" y="1866"/>
                <a:ext cx="88" cy="8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5" name="Group 25">
            <a:extLst>
              <a:ext uri="{FF2B5EF4-FFF2-40B4-BE49-F238E27FC236}">
                <a16:creationId xmlns:a16="http://schemas.microsoft.com/office/drawing/2014/main" id="{BB891BEF-0B33-71A1-68B0-EBDB8FA10273}"/>
              </a:ext>
            </a:extLst>
          </p:cNvPr>
          <p:cNvGrpSpPr>
            <a:grpSpLocks/>
          </p:cNvGrpSpPr>
          <p:nvPr/>
        </p:nvGrpSpPr>
        <p:grpSpPr bwMode="auto">
          <a:xfrm>
            <a:off x="6316663" y="1100138"/>
            <a:ext cx="2243137" cy="2295525"/>
            <a:chOff x="3221" y="1066"/>
            <a:chExt cx="1413" cy="1446"/>
          </a:xfrm>
        </p:grpSpPr>
        <p:sp>
          <p:nvSpPr>
            <p:cNvPr id="20593" name="Rectangle 26">
              <a:extLst>
                <a:ext uri="{FF2B5EF4-FFF2-40B4-BE49-F238E27FC236}">
                  <a16:creationId xmlns:a16="http://schemas.microsoft.com/office/drawing/2014/main" id="{5AD41E3D-6A62-502B-0594-F1FD404E0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1" y="1066"/>
              <a:ext cx="1413" cy="14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0594" name="Group 27">
              <a:extLst>
                <a:ext uri="{FF2B5EF4-FFF2-40B4-BE49-F238E27FC236}">
                  <a16:creationId xmlns:a16="http://schemas.microsoft.com/office/drawing/2014/main" id="{A3FD78C8-3A79-FB43-7DE3-9FE740CA09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23" y="1084"/>
              <a:ext cx="1385" cy="1402"/>
              <a:chOff x="3985" y="704"/>
              <a:chExt cx="1385" cy="1402"/>
            </a:xfrm>
          </p:grpSpPr>
          <p:sp>
            <p:nvSpPr>
              <p:cNvPr id="20595" name="Oval 28">
                <a:extLst>
                  <a:ext uri="{FF2B5EF4-FFF2-40B4-BE49-F238E27FC236}">
                    <a16:creationId xmlns:a16="http://schemas.microsoft.com/office/drawing/2014/main" id="{0847731B-B154-A196-C7DC-813AFF62C2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2" y="753"/>
                <a:ext cx="1296" cy="1312"/>
              </a:xfrm>
              <a:prstGeom prst="ellips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96" name="Oval 29">
                <a:extLst>
                  <a:ext uri="{FF2B5EF4-FFF2-40B4-BE49-F238E27FC236}">
                    <a16:creationId xmlns:a16="http://schemas.microsoft.com/office/drawing/2014/main" id="{767927C7-CE0E-E379-F521-1EFCE416A3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281" y="1352"/>
                <a:ext cx="84" cy="8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97" name="Oval 30">
                <a:extLst>
                  <a:ext uri="{FF2B5EF4-FFF2-40B4-BE49-F238E27FC236}">
                    <a16:creationId xmlns:a16="http://schemas.microsoft.com/office/drawing/2014/main" id="{3C92D772-4BDD-7491-6D53-CA64EFA645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6" y="780"/>
                <a:ext cx="82" cy="8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98" name="Oval 31">
                <a:extLst>
                  <a:ext uri="{FF2B5EF4-FFF2-40B4-BE49-F238E27FC236}">
                    <a16:creationId xmlns:a16="http://schemas.microsoft.com/office/drawing/2014/main" id="{37E91D12-D174-7B64-0E85-D115A11676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5" y="1649"/>
                <a:ext cx="82" cy="83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99" name="Oval 32">
                <a:extLst>
                  <a:ext uri="{FF2B5EF4-FFF2-40B4-BE49-F238E27FC236}">
                    <a16:creationId xmlns:a16="http://schemas.microsoft.com/office/drawing/2014/main" id="{4861DEBE-C7ED-DBF3-4348-1AB29B8AE1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3" y="1036"/>
                <a:ext cx="82" cy="82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20600" name="Group 33">
                <a:extLst>
                  <a:ext uri="{FF2B5EF4-FFF2-40B4-BE49-F238E27FC236}">
                    <a16:creationId xmlns:a16="http://schemas.microsoft.com/office/drawing/2014/main" id="{607626AA-B920-5240-0BF2-512EC58601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85" y="704"/>
                <a:ext cx="1294" cy="1305"/>
                <a:chOff x="1519" y="1762"/>
                <a:chExt cx="1383" cy="1380"/>
              </a:xfrm>
            </p:grpSpPr>
            <p:sp>
              <p:nvSpPr>
                <p:cNvPr id="20610" name="Oval 34">
                  <a:extLst>
                    <a:ext uri="{FF2B5EF4-FFF2-40B4-BE49-F238E27FC236}">
                      <a16:creationId xmlns:a16="http://schemas.microsoft.com/office/drawing/2014/main" id="{91A8E49F-8604-23B7-3323-D10285013C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95" y="1762"/>
                  <a:ext cx="88" cy="88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0611" name="Oval 35">
                  <a:extLst>
                    <a:ext uri="{FF2B5EF4-FFF2-40B4-BE49-F238E27FC236}">
                      <a16:creationId xmlns:a16="http://schemas.microsoft.com/office/drawing/2014/main" id="{172E243B-4BCC-641D-76E8-160AF85B58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519" y="2455"/>
                  <a:ext cx="88" cy="88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0612" name="Oval 36">
                  <a:extLst>
                    <a:ext uri="{FF2B5EF4-FFF2-40B4-BE49-F238E27FC236}">
                      <a16:creationId xmlns:a16="http://schemas.microsoft.com/office/drawing/2014/main" id="{F69741A8-CDE7-642B-7E8C-D499BC303F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06" y="2088"/>
                  <a:ext cx="88" cy="88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0613" name="Oval 37">
                  <a:extLst>
                    <a:ext uri="{FF2B5EF4-FFF2-40B4-BE49-F238E27FC236}">
                      <a16:creationId xmlns:a16="http://schemas.microsoft.com/office/drawing/2014/main" id="{EBE6C5A3-DB3F-3CBA-23DE-EF8A6244FA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4" y="2785"/>
                  <a:ext cx="88" cy="88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0614" name="Oval 38">
                  <a:extLst>
                    <a:ext uri="{FF2B5EF4-FFF2-40B4-BE49-F238E27FC236}">
                      <a16:creationId xmlns:a16="http://schemas.microsoft.com/office/drawing/2014/main" id="{9823CE92-DCBB-EEA7-4ACD-B3CDFA620D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53" y="3054"/>
                  <a:ext cx="88" cy="88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0615" name="Oval 39">
                  <a:extLst>
                    <a:ext uri="{FF2B5EF4-FFF2-40B4-BE49-F238E27FC236}">
                      <a16:creationId xmlns:a16="http://schemas.microsoft.com/office/drawing/2014/main" id="{FCC0DD93-5D89-5A8B-7E3B-0885BE9A1B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24" y="3039"/>
                  <a:ext cx="88" cy="88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0616" name="Oval 40">
                  <a:extLst>
                    <a:ext uri="{FF2B5EF4-FFF2-40B4-BE49-F238E27FC236}">
                      <a16:creationId xmlns:a16="http://schemas.microsoft.com/office/drawing/2014/main" id="{1624DF49-8642-0A1B-5C2C-86B0716F31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56" y="1866"/>
                  <a:ext cx="88" cy="88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20601" name="Oval 41">
                <a:extLst>
                  <a:ext uri="{FF2B5EF4-FFF2-40B4-BE49-F238E27FC236}">
                    <a16:creationId xmlns:a16="http://schemas.microsoft.com/office/drawing/2014/main" id="{1B1E04BD-88F0-0E12-048D-1793D8A792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5" y="2022"/>
                <a:ext cx="82" cy="84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20602" name="Group 42">
                <a:extLst>
                  <a:ext uri="{FF2B5EF4-FFF2-40B4-BE49-F238E27FC236}">
                    <a16:creationId xmlns:a16="http://schemas.microsoft.com/office/drawing/2014/main" id="{EE7C100B-8D30-75EA-E8D0-FB45A114AD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52" y="707"/>
                <a:ext cx="1318" cy="1397"/>
                <a:chOff x="4052" y="707"/>
                <a:chExt cx="1318" cy="1397"/>
              </a:xfrm>
            </p:grpSpPr>
            <p:sp>
              <p:nvSpPr>
                <p:cNvPr id="20603" name="Oval 43">
                  <a:extLst>
                    <a:ext uri="{FF2B5EF4-FFF2-40B4-BE49-F238E27FC236}">
                      <a16:creationId xmlns:a16="http://schemas.microsoft.com/office/drawing/2014/main" id="{AC9ECCA5-6F6B-DAF2-F301-EA91CDA572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25785">
                  <a:off x="4943" y="783"/>
                  <a:ext cx="83" cy="83"/>
                </a:xfrm>
                <a:prstGeom prst="ellipse">
                  <a:avLst/>
                </a:prstGeom>
                <a:solidFill>
                  <a:srgbClr val="CC00CC"/>
                </a:solidFill>
                <a:ln w="28575">
                  <a:solidFill>
                    <a:srgbClr val="CC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0604" name="Oval 44">
                  <a:extLst>
                    <a:ext uri="{FF2B5EF4-FFF2-40B4-BE49-F238E27FC236}">
                      <a16:creationId xmlns:a16="http://schemas.microsoft.com/office/drawing/2014/main" id="{D8B51B3B-4456-8B56-6B6E-7F09695274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3574215">
                  <a:off x="4063" y="1041"/>
                  <a:ext cx="83" cy="84"/>
                </a:xfrm>
                <a:prstGeom prst="ellipse">
                  <a:avLst/>
                </a:prstGeom>
                <a:solidFill>
                  <a:srgbClr val="CC00CC"/>
                </a:solidFill>
                <a:ln w="28575">
                  <a:solidFill>
                    <a:srgbClr val="CC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0605" name="Oval 45">
                  <a:extLst>
                    <a:ext uri="{FF2B5EF4-FFF2-40B4-BE49-F238E27FC236}">
                      <a16:creationId xmlns:a16="http://schemas.microsoft.com/office/drawing/2014/main" id="{5C2A254E-CF4B-A713-1254-10CB657D17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25785">
                  <a:off x="5286" y="1352"/>
                  <a:ext cx="84" cy="84"/>
                </a:xfrm>
                <a:prstGeom prst="ellipse">
                  <a:avLst/>
                </a:prstGeom>
                <a:solidFill>
                  <a:srgbClr val="CC00CC"/>
                </a:solidFill>
                <a:ln w="28575">
                  <a:solidFill>
                    <a:srgbClr val="CC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0606" name="Oval 46">
                  <a:extLst>
                    <a:ext uri="{FF2B5EF4-FFF2-40B4-BE49-F238E27FC236}">
                      <a16:creationId xmlns:a16="http://schemas.microsoft.com/office/drawing/2014/main" id="{10661925-1897-B01C-2B9D-8057EA3FF1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25785">
                  <a:off x="4962" y="1928"/>
                  <a:ext cx="83" cy="83"/>
                </a:xfrm>
                <a:prstGeom prst="ellipse">
                  <a:avLst/>
                </a:prstGeom>
                <a:solidFill>
                  <a:srgbClr val="CC00CC"/>
                </a:solidFill>
                <a:ln w="28575">
                  <a:solidFill>
                    <a:srgbClr val="CC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0607" name="Oval 47">
                  <a:extLst>
                    <a:ext uri="{FF2B5EF4-FFF2-40B4-BE49-F238E27FC236}">
                      <a16:creationId xmlns:a16="http://schemas.microsoft.com/office/drawing/2014/main" id="{347CD630-28D7-DEA3-9066-9DFB603499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25785">
                  <a:off x="4627" y="2020"/>
                  <a:ext cx="84" cy="84"/>
                </a:xfrm>
                <a:prstGeom prst="ellipse">
                  <a:avLst/>
                </a:prstGeom>
                <a:solidFill>
                  <a:srgbClr val="CC00CC"/>
                </a:solidFill>
                <a:ln w="28575">
                  <a:solidFill>
                    <a:srgbClr val="CC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0608" name="Oval 48">
                  <a:extLst>
                    <a:ext uri="{FF2B5EF4-FFF2-40B4-BE49-F238E27FC236}">
                      <a16:creationId xmlns:a16="http://schemas.microsoft.com/office/drawing/2014/main" id="{7FA09979-672B-11CF-8F6B-44C6594513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25785">
                  <a:off x="4052" y="1652"/>
                  <a:ext cx="84" cy="84"/>
                </a:xfrm>
                <a:prstGeom prst="ellipse">
                  <a:avLst/>
                </a:prstGeom>
                <a:solidFill>
                  <a:srgbClr val="CC00CC"/>
                </a:solidFill>
                <a:ln w="28575">
                  <a:solidFill>
                    <a:srgbClr val="CC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0609" name="Oval 49">
                  <a:extLst>
                    <a:ext uri="{FF2B5EF4-FFF2-40B4-BE49-F238E27FC236}">
                      <a16:creationId xmlns:a16="http://schemas.microsoft.com/office/drawing/2014/main" id="{E93B9D20-39C5-7918-48BD-1CAAE637B3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25785">
                  <a:off x="4620" y="707"/>
                  <a:ext cx="84" cy="84"/>
                </a:xfrm>
                <a:prstGeom prst="ellipse">
                  <a:avLst/>
                </a:prstGeom>
                <a:solidFill>
                  <a:srgbClr val="CC00CC"/>
                </a:solidFill>
                <a:ln w="28575">
                  <a:solidFill>
                    <a:srgbClr val="CC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</p:grpSp>
      </p:grpSp>
      <p:grpSp>
        <p:nvGrpSpPr>
          <p:cNvPr id="9" name="Group 50">
            <a:extLst>
              <a:ext uri="{FF2B5EF4-FFF2-40B4-BE49-F238E27FC236}">
                <a16:creationId xmlns:a16="http://schemas.microsoft.com/office/drawing/2014/main" id="{1CBE5129-1EC1-0199-19F5-E12EC7828C29}"/>
              </a:ext>
            </a:extLst>
          </p:cNvPr>
          <p:cNvGrpSpPr>
            <a:grpSpLocks/>
          </p:cNvGrpSpPr>
          <p:nvPr/>
        </p:nvGrpSpPr>
        <p:grpSpPr bwMode="auto">
          <a:xfrm>
            <a:off x="1611313" y="3917950"/>
            <a:ext cx="7977187" cy="1647825"/>
            <a:chOff x="1015" y="2642"/>
            <a:chExt cx="5025" cy="1038"/>
          </a:xfrm>
        </p:grpSpPr>
        <p:grpSp>
          <p:nvGrpSpPr>
            <p:cNvPr id="20538" name="Group 51">
              <a:extLst>
                <a:ext uri="{FF2B5EF4-FFF2-40B4-BE49-F238E27FC236}">
                  <a16:creationId xmlns:a16="http://schemas.microsoft.com/office/drawing/2014/main" id="{4FC0A46F-192C-D5B9-5E47-CBA107AAA0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4" y="2658"/>
              <a:ext cx="817" cy="536"/>
              <a:chOff x="1201" y="391"/>
              <a:chExt cx="4862" cy="2620"/>
            </a:xfrm>
          </p:grpSpPr>
          <p:sp>
            <p:nvSpPr>
              <p:cNvPr id="20571" name="Freeform 52">
                <a:extLst>
                  <a:ext uri="{FF2B5EF4-FFF2-40B4-BE49-F238E27FC236}">
                    <a16:creationId xmlns:a16="http://schemas.microsoft.com/office/drawing/2014/main" id="{9C9DFB25-EE20-83F7-6892-228A70AFB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4" y="420"/>
                <a:ext cx="4642" cy="1466"/>
              </a:xfrm>
              <a:custGeom>
                <a:avLst/>
                <a:gdLst>
                  <a:gd name="T0" fmla="*/ 4571 w 4642"/>
                  <a:gd name="T1" fmla="*/ 1315 h 1466"/>
                  <a:gd name="T2" fmla="*/ 4642 w 4642"/>
                  <a:gd name="T3" fmla="*/ 1046 h 1466"/>
                  <a:gd name="T4" fmla="*/ 4515 w 4642"/>
                  <a:gd name="T5" fmla="*/ 642 h 1466"/>
                  <a:gd name="T6" fmla="*/ 4270 w 4642"/>
                  <a:gd name="T7" fmla="*/ 325 h 1466"/>
                  <a:gd name="T8" fmla="*/ 3842 w 4642"/>
                  <a:gd name="T9" fmla="*/ 159 h 1466"/>
                  <a:gd name="T10" fmla="*/ 3121 w 4642"/>
                  <a:gd name="T11" fmla="*/ 48 h 1466"/>
                  <a:gd name="T12" fmla="*/ 2820 w 4642"/>
                  <a:gd name="T13" fmla="*/ 8 h 1466"/>
                  <a:gd name="T14" fmla="*/ 2598 w 4642"/>
                  <a:gd name="T15" fmla="*/ 0 h 1466"/>
                  <a:gd name="T16" fmla="*/ 2384 w 4642"/>
                  <a:gd name="T17" fmla="*/ 80 h 1466"/>
                  <a:gd name="T18" fmla="*/ 2194 w 4642"/>
                  <a:gd name="T19" fmla="*/ 198 h 1466"/>
                  <a:gd name="T20" fmla="*/ 1869 w 4642"/>
                  <a:gd name="T21" fmla="*/ 412 h 1466"/>
                  <a:gd name="T22" fmla="*/ 1529 w 4642"/>
                  <a:gd name="T23" fmla="*/ 555 h 1466"/>
                  <a:gd name="T24" fmla="*/ 1259 w 4642"/>
                  <a:gd name="T25" fmla="*/ 602 h 1466"/>
                  <a:gd name="T26" fmla="*/ 919 w 4642"/>
                  <a:gd name="T27" fmla="*/ 563 h 1466"/>
                  <a:gd name="T28" fmla="*/ 657 w 4642"/>
                  <a:gd name="T29" fmla="*/ 484 h 1466"/>
                  <a:gd name="T30" fmla="*/ 467 w 4642"/>
                  <a:gd name="T31" fmla="*/ 428 h 1466"/>
                  <a:gd name="T32" fmla="*/ 277 w 4642"/>
                  <a:gd name="T33" fmla="*/ 412 h 1466"/>
                  <a:gd name="T34" fmla="*/ 87 w 4642"/>
                  <a:gd name="T35" fmla="*/ 460 h 1466"/>
                  <a:gd name="T36" fmla="*/ 0 w 4642"/>
                  <a:gd name="T37" fmla="*/ 539 h 1466"/>
                  <a:gd name="T38" fmla="*/ 24 w 4642"/>
                  <a:gd name="T39" fmla="*/ 650 h 1466"/>
                  <a:gd name="T40" fmla="*/ 135 w 4642"/>
                  <a:gd name="T41" fmla="*/ 816 h 1466"/>
                  <a:gd name="T42" fmla="*/ 507 w 4642"/>
                  <a:gd name="T43" fmla="*/ 1094 h 1466"/>
                  <a:gd name="T44" fmla="*/ 824 w 4642"/>
                  <a:gd name="T45" fmla="*/ 1268 h 1466"/>
                  <a:gd name="T46" fmla="*/ 1022 w 4642"/>
                  <a:gd name="T47" fmla="*/ 1323 h 1466"/>
                  <a:gd name="T48" fmla="*/ 1109 w 4642"/>
                  <a:gd name="T49" fmla="*/ 1347 h 1466"/>
                  <a:gd name="T50" fmla="*/ 1521 w 4642"/>
                  <a:gd name="T51" fmla="*/ 1212 h 1466"/>
                  <a:gd name="T52" fmla="*/ 1917 w 4642"/>
                  <a:gd name="T53" fmla="*/ 1046 h 1466"/>
                  <a:gd name="T54" fmla="*/ 2329 w 4642"/>
                  <a:gd name="T55" fmla="*/ 824 h 1466"/>
                  <a:gd name="T56" fmla="*/ 2471 w 4642"/>
                  <a:gd name="T57" fmla="*/ 721 h 1466"/>
                  <a:gd name="T58" fmla="*/ 2844 w 4642"/>
                  <a:gd name="T59" fmla="*/ 515 h 1466"/>
                  <a:gd name="T60" fmla="*/ 3200 w 4642"/>
                  <a:gd name="T61" fmla="*/ 341 h 1466"/>
                  <a:gd name="T62" fmla="*/ 3541 w 4642"/>
                  <a:gd name="T63" fmla="*/ 198 h 1466"/>
                  <a:gd name="T64" fmla="*/ 3493 w 4642"/>
                  <a:gd name="T65" fmla="*/ 214 h 1466"/>
                  <a:gd name="T66" fmla="*/ 3636 w 4642"/>
                  <a:gd name="T67" fmla="*/ 325 h 1466"/>
                  <a:gd name="T68" fmla="*/ 3802 w 4642"/>
                  <a:gd name="T69" fmla="*/ 499 h 1466"/>
                  <a:gd name="T70" fmla="*/ 4016 w 4642"/>
                  <a:gd name="T71" fmla="*/ 785 h 1466"/>
                  <a:gd name="T72" fmla="*/ 4079 w 4642"/>
                  <a:gd name="T73" fmla="*/ 1030 h 1466"/>
                  <a:gd name="T74" fmla="*/ 4016 w 4642"/>
                  <a:gd name="T75" fmla="*/ 1228 h 1466"/>
                  <a:gd name="T76" fmla="*/ 3913 w 4642"/>
                  <a:gd name="T77" fmla="*/ 1355 h 1466"/>
                  <a:gd name="T78" fmla="*/ 3739 w 4642"/>
                  <a:gd name="T79" fmla="*/ 1466 h 146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642"/>
                  <a:gd name="T121" fmla="*/ 0 h 1466"/>
                  <a:gd name="T122" fmla="*/ 4642 w 4642"/>
                  <a:gd name="T123" fmla="*/ 1466 h 146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642" h="1466">
                    <a:moveTo>
                      <a:pt x="4571" y="1315"/>
                    </a:moveTo>
                    <a:lnTo>
                      <a:pt x="4642" y="1046"/>
                    </a:lnTo>
                    <a:lnTo>
                      <a:pt x="4515" y="642"/>
                    </a:lnTo>
                    <a:lnTo>
                      <a:pt x="4270" y="325"/>
                    </a:lnTo>
                    <a:lnTo>
                      <a:pt x="3842" y="159"/>
                    </a:lnTo>
                    <a:lnTo>
                      <a:pt x="3121" y="48"/>
                    </a:lnTo>
                    <a:lnTo>
                      <a:pt x="2820" y="8"/>
                    </a:lnTo>
                    <a:lnTo>
                      <a:pt x="2598" y="0"/>
                    </a:lnTo>
                    <a:lnTo>
                      <a:pt x="2384" y="80"/>
                    </a:lnTo>
                    <a:lnTo>
                      <a:pt x="2194" y="198"/>
                    </a:lnTo>
                    <a:lnTo>
                      <a:pt x="1869" y="412"/>
                    </a:lnTo>
                    <a:lnTo>
                      <a:pt x="1529" y="555"/>
                    </a:lnTo>
                    <a:lnTo>
                      <a:pt x="1259" y="602"/>
                    </a:lnTo>
                    <a:lnTo>
                      <a:pt x="919" y="563"/>
                    </a:lnTo>
                    <a:lnTo>
                      <a:pt x="657" y="484"/>
                    </a:lnTo>
                    <a:lnTo>
                      <a:pt x="467" y="428"/>
                    </a:lnTo>
                    <a:lnTo>
                      <a:pt x="277" y="412"/>
                    </a:lnTo>
                    <a:lnTo>
                      <a:pt x="87" y="460"/>
                    </a:lnTo>
                    <a:lnTo>
                      <a:pt x="0" y="539"/>
                    </a:lnTo>
                    <a:lnTo>
                      <a:pt x="24" y="650"/>
                    </a:lnTo>
                    <a:lnTo>
                      <a:pt x="135" y="816"/>
                    </a:lnTo>
                    <a:lnTo>
                      <a:pt x="507" y="1094"/>
                    </a:lnTo>
                    <a:lnTo>
                      <a:pt x="824" y="1268"/>
                    </a:lnTo>
                    <a:lnTo>
                      <a:pt x="1022" y="1323"/>
                    </a:lnTo>
                    <a:lnTo>
                      <a:pt x="1109" y="1347"/>
                    </a:lnTo>
                    <a:lnTo>
                      <a:pt x="1521" y="1212"/>
                    </a:lnTo>
                    <a:lnTo>
                      <a:pt x="1917" y="1046"/>
                    </a:lnTo>
                    <a:lnTo>
                      <a:pt x="2329" y="824"/>
                    </a:lnTo>
                    <a:lnTo>
                      <a:pt x="2471" y="721"/>
                    </a:lnTo>
                    <a:lnTo>
                      <a:pt x="2844" y="515"/>
                    </a:lnTo>
                    <a:lnTo>
                      <a:pt x="3200" y="341"/>
                    </a:lnTo>
                    <a:lnTo>
                      <a:pt x="3541" y="198"/>
                    </a:lnTo>
                    <a:lnTo>
                      <a:pt x="3493" y="214"/>
                    </a:lnTo>
                    <a:lnTo>
                      <a:pt x="3636" y="325"/>
                    </a:lnTo>
                    <a:lnTo>
                      <a:pt x="3802" y="499"/>
                    </a:lnTo>
                    <a:lnTo>
                      <a:pt x="4016" y="785"/>
                    </a:lnTo>
                    <a:lnTo>
                      <a:pt x="4079" y="1030"/>
                    </a:lnTo>
                    <a:lnTo>
                      <a:pt x="4016" y="1228"/>
                    </a:lnTo>
                    <a:lnTo>
                      <a:pt x="3913" y="1355"/>
                    </a:lnTo>
                    <a:lnTo>
                      <a:pt x="3739" y="1466"/>
                    </a:lnTo>
                  </a:path>
                </a:pathLst>
              </a:custGeom>
              <a:gradFill rotWithShape="0">
                <a:gsLst>
                  <a:gs pos="0">
                    <a:srgbClr val="FFCC00"/>
                  </a:gs>
                  <a:gs pos="50000">
                    <a:srgbClr val="FFFFFF"/>
                  </a:gs>
                  <a:gs pos="100000">
                    <a:srgbClr val="FFCC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72" name="Freeform 53">
                <a:extLst>
                  <a:ext uri="{FF2B5EF4-FFF2-40B4-BE49-F238E27FC236}">
                    <a16:creationId xmlns:a16="http://schemas.microsoft.com/office/drawing/2014/main" id="{007A1DDB-83D7-A616-3C07-6FE02DEB7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8" y="975"/>
                <a:ext cx="4523" cy="2020"/>
              </a:xfrm>
              <a:custGeom>
                <a:avLst/>
                <a:gdLst>
                  <a:gd name="T0" fmla="*/ 150 w 4523"/>
                  <a:gd name="T1" fmla="*/ 0 h 2020"/>
                  <a:gd name="T2" fmla="*/ 47 w 4523"/>
                  <a:gd name="T3" fmla="*/ 404 h 2020"/>
                  <a:gd name="T4" fmla="*/ 0 w 4523"/>
                  <a:gd name="T5" fmla="*/ 895 h 2020"/>
                  <a:gd name="T6" fmla="*/ 47 w 4523"/>
                  <a:gd name="T7" fmla="*/ 1450 h 2020"/>
                  <a:gd name="T8" fmla="*/ 309 w 4523"/>
                  <a:gd name="T9" fmla="*/ 1751 h 2020"/>
                  <a:gd name="T10" fmla="*/ 808 w 4523"/>
                  <a:gd name="T11" fmla="*/ 1964 h 2020"/>
                  <a:gd name="T12" fmla="*/ 1212 w 4523"/>
                  <a:gd name="T13" fmla="*/ 2020 h 2020"/>
                  <a:gd name="T14" fmla="*/ 1948 w 4523"/>
                  <a:gd name="T15" fmla="*/ 1956 h 2020"/>
                  <a:gd name="T16" fmla="*/ 2875 w 4523"/>
                  <a:gd name="T17" fmla="*/ 1782 h 2020"/>
                  <a:gd name="T18" fmla="*/ 3628 w 4523"/>
                  <a:gd name="T19" fmla="*/ 1378 h 2020"/>
                  <a:gd name="T20" fmla="*/ 4523 w 4523"/>
                  <a:gd name="T21" fmla="*/ 887 h 2020"/>
                  <a:gd name="T22" fmla="*/ 4008 w 4523"/>
                  <a:gd name="T23" fmla="*/ 950 h 2020"/>
                  <a:gd name="T24" fmla="*/ 3295 w 4523"/>
                  <a:gd name="T25" fmla="*/ 998 h 2020"/>
                  <a:gd name="T26" fmla="*/ 2614 w 4523"/>
                  <a:gd name="T27" fmla="*/ 1014 h 2020"/>
                  <a:gd name="T28" fmla="*/ 1909 w 4523"/>
                  <a:gd name="T29" fmla="*/ 966 h 2020"/>
                  <a:gd name="T30" fmla="*/ 1275 w 4523"/>
                  <a:gd name="T31" fmla="*/ 824 h 2020"/>
                  <a:gd name="T32" fmla="*/ 1093 w 4523"/>
                  <a:gd name="T33" fmla="*/ 768 h 2020"/>
                  <a:gd name="T34" fmla="*/ 736 w 4523"/>
                  <a:gd name="T35" fmla="*/ 586 h 2020"/>
                  <a:gd name="T36" fmla="*/ 364 w 4523"/>
                  <a:gd name="T37" fmla="*/ 325 h 2020"/>
                  <a:gd name="T38" fmla="*/ 214 w 4523"/>
                  <a:gd name="T39" fmla="*/ 174 h 2020"/>
                  <a:gd name="T40" fmla="*/ 150 w 4523"/>
                  <a:gd name="T41" fmla="*/ 0 h 202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523"/>
                  <a:gd name="T64" fmla="*/ 0 h 2020"/>
                  <a:gd name="T65" fmla="*/ 4523 w 4523"/>
                  <a:gd name="T66" fmla="*/ 2020 h 202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523" h="2020">
                    <a:moveTo>
                      <a:pt x="150" y="0"/>
                    </a:moveTo>
                    <a:lnTo>
                      <a:pt x="47" y="404"/>
                    </a:lnTo>
                    <a:lnTo>
                      <a:pt x="0" y="895"/>
                    </a:lnTo>
                    <a:lnTo>
                      <a:pt x="47" y="1450"/>
                    </a:lnTo>
                    <a:lnTo>
                      <a:pt x="309" y="1751"/>
                    </a:lnTo>
                    <a:lnTo>
                      <a:pt x="808" y="1964"/>
                    </a:lnTo>
                    <a:lnTo>
                      <a:pt x="1212" y="2020"/>
                    </a:lnTo>
                    <a:lnTo>
                      <a:pt x="1948" y="1956"/>
                    </a:lnTo>
                    <a:lnTo>
                      <a:pt x="2875" y="1782"/>
                    </a:lnTo>
                    <a:lnTo>
                      <a:pt x="3628" y="1378"/>
                    </a:lnTo>
                    <a:lnTo>
                      <a:pt x="4523" y="887"/>
                    </a:lnTo>
                    <a:lnTo>
                      <a:pt x="4008" y="950"/>
                    </a:lnTo>
                    <a:lnTo>
                      <a:pt x="3295" y="998"/>
                    </a:lnTo>
                    <a:lnTo>
                      <a:pt x="2614" y="1014"/>
                    </a:lnTo>
                    <a:lnTo>
                      <a:pt x="1909" y="966"/>
                    </a:lnTo>
                    <a:lnTo>
                      <a:pt x="1275" y="824"/>
                    </a:lnTo>
                    <a:lnTo>
                      <a:pt x="1093" y="768"/>
                    </a:lnTo>
                    <a:lnTo>
                      <a:pt x="736" y="586"/>
                    </a:lnTo>
                    <a:lnTo>
                      <a:pt x="364" y="325"/>
                    </a:lnTo>
                    <a:lnTo>
                      <a:pt x="214" y="174"/>
                    </a:lnTo>
                    <a:lnTo>
                      <a:pt x="15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66"/>
                  </a:gs>
                  <a:gs pos="50000">
                    <a:srgbClr val="FFFFFF"/>
                  </a:gs>
                  <a:gs pos="100000">
                    <a:srgbClr val="FFFF66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0573" name="Group 54">
                <a:extLst>
                  <a:ext uri="{FF2B5EF4-FFF2-40B4-BE49-F238E27FC236}">
                    <a16:creationId xmlns:a16="http://schemas.microsoft.com/office/drawing/2014/main" id="{E1B03E7A-CB04-A3B8-5C5E-6C5F5EAB95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1" y="391"/>
                <a:ext cx="4862" cy="2620"/>
                <a:chOff x="1114" y="929"/>
                <a:chExt cx="4862" cy="2620"/>
              </a:xfrm>
            </p:grpSpPr>
            <p:sp>
              <p:nvSpPr>
                <p:cNvPr id="20574" name="Freeform 55">
                  <a:extLst>
                    <a:ext uri="{FF2B5EF4-FFF2-40B4-BE49-F238E27FC236}">
                      <a16:creationId xmlns:a16="http://schemas.microsoft.com/office/drawing/2014/main" id="{65AF1B0B-FD1F-BAAE-8DEF-14E63836A9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9" y="2234"/>
                  <a:ext cx="984" cy="672"/>
                </a:xfrm>
                <a:custGeom>
                  <a:avLst/>
                  <a:gdLst>
                    <a:gd name="T0" fmla="*/ 0 w 1102"/>
                    <a:gd name="T1" fmla="*/ 907 h 633"/>
                    <a:gd name="T2" fmla="*/ 190 w 1102"/>
                    <a:gd name="T3" fmla="*/ 751 h 633"/>
                    <a:gd name="T4" fmla="*/ 398 w 1102"/>
                    <a:gd name="T5" fmla="*/ 416 h 633"/>
                    <a:gd name="T6" fmla="*/ 559 w 1102"/>
                    <a:gd name="T7" fmla="*/ 0 h 63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02"/>
                    <a:gd name="T13" fmla="*/ 0 h 633"/>
                    <a:gd name="T14" fmla="*/ 1102 w 1102"/>
                    <a:gd name="T15" fmla="*/ 633 h 63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02" h="633">
                      <a:moveTo>
                        <a:pt x="0" y="633"/>
                      </a:moveTo>
                      <a:cubicBezTo>
                        <a:pt x="122" y="607"/>
                        <a:pt x="244" y="582"/>
                        <a:pt x="376" y="525"/>
                      </a:cubicBezTo>
                      <a:cubicBezTo>
                        <a:pt x="507" y="467"/>
                        <a:pt x="665" y="378"/>
                        <a:pt x="786" y="291"/>
                      </a:cubicBezTo>
                      <a:cubicBezTo>
                        <a:pt x="906" y="203"/>
                        <a:pt x="1036" y="60"/>
                        <a:pt x="1102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75" name="Freeform 56">
                  <a:extLst>
                    <a:ext uri="{FF2B5EF4-FFF2-40B4-BE49-F238E27FC236}">
                      <a16:creationId xmlns:a16="http://schemas.microsoft.com/office/drawing/2014/main" id="{CA9CE9E1-B39C-84FD-09F7-4E8438789B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2" y="2899"/>
                  <a:ext cx="1933" cy="650"/>
                </a:xfrm>
                <a:custGeom>
                  <a:avLst/>
                  <a:gdLst>
                    <a:gd name="T0" fmla="*/ 0 w 1933"/>
                    <a:gd name="T1" fmla="*/ 0 h 650"/>
                    <a:gd name="T2" fmla="*/ 175 w 1933"/>
                    <a:gd name="T3" fmla="*/ 285 h 650"/>
                    <a:gd name="T4" fmla="*/ 587 w 1933"/>
                    <a:gd name="T5" fmla="*/ 531 h 650"/>
                    <a:gd name="T6" fmla="*/ 880 w 1933"/>
                    <a:gd name="T7" fmla="*/ 618 h 650"/>
                    <a:gd name="T8" fmla="*/ 1117 w 1933"/>
                    <a:gd name="T9" fmla="*/ 650 h 650"/>
                    <a:gd name="T10" fmla="*/ 1664 w 1933"/>
                    <a:gd name="T11" fmla="*/ 618 h 650"/>
                    <a:gd name="T12" fmla="*/ 1933 w 1933"/>
                    <a:gd name="T13" fmla="*/ 578 h 65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933"/>
                    <a:gd name="T22" fmla="*/ 0 h 650"/>
                    <a:gd name="T23" fmla="*/ 1933 w 1933"/>
                    <a:gd name="T24" fmla="*/ 650 h 65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933" h="650">
                      <a:moveTo>
                        <a:pt x="0" y="0"/>
                      </a:moveTo>
                      <a:cubicBezTo>
                        <a:pt x="29" y="47"/>
                        <a:pt x="77" y="196"/>
                        <a:pt x="175" y="285"/>
                      </a:cubicBezTo>
                      <a:cubicBezTo>
                        <a:pt x="272" y="373"/>
                        <a:pt x="469" y="475"/>
                        <a:pt x="587" y="531"/>
                      </a:cubicBezTo>
                      <a:cubicBezTo>
                        <a:pt x="704" y="586"/>
                        <a:pt x="791" y="598"/>
                        <a:pt x="880" y="618"/>
                      </a:cubicBezTo>
                      <a:cubicBezTo>
                        <a:pt x="968" y="637"/>
                        <a:pt x="986" y="650"/>
                        <a:pt x="1117" y="650"/>
                      </a:cubicBezTo>
                      <a:cubicBezTo>
                        <a:pt x="1247" y="650"/>
                        <a:pt x="1528" y="629"/>
                        <a:pt x="1664" y="618"/>
                      </a:cubicBezTo>
                      <a:cubicBezTo>
                        <a:pt x="1799" y="606"/>
                        <a:pt x="1877" y="586"/>
                        <a:pt x="1933" y="578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76" name="Freeform 57">
                  <a:extLst>
                    <a:ext uri="{FF2B5EF4-FFF2-40B4-BE49-F238E27FC236}">
                      <a16:creationId xmlns:a16="http://schemas.microsoft.com/office/drawing/2014/main" id="{CCD9AD91-CA32-EC4F-17CE-5ECC136A8E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5" y="2361"/>
                  <a:ext cx="2606" cy="1108"/>
                </a:xfrm>
                <a:custGeom>
                  <a:avLst/>
                  <a:gdLst>
                    <a:gd name="T0" fmla="*/ 0 w 2606"/>
                    <a:gd name="T1" fmla="*/ 1108 h 1108"/>
                    <a:gd name="T2" fmla="*/ 1006 w 2606"/>
                    <a:gd name="T3" fmla="*/ 903 h 1108"/>
                    <a:gd name="T4" fmla="*/ 2606 w 2606"/>
                    <a:gd name="T5" fmla="*/ 0 h 1108"/>
                    <a:gd name="T6" fmla="*/ 0 60000 65536"/>
                    <a:gd name="T7" fmla="*/ 0 60000 65536"/>
                    <a:gd name="T8" fmla="*/ 0 60000 65536"/>
                    <a:gd name="T9" fmla="*/ 0 w 2606"/>
                    <a:gd name="T10" fmla="*/ 0 h 1108"/>
                    <a:gd name="T11" fmla="*/ 2606 w 2606"/>
                    <a:gd name="T12" fmla="*/ 1108 h 110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606" h="1108">
                      <a:moveTo>
                        <a:pt x="0" y="1108"/>
                      </a:moveTo>
                      <a:cubicBezTo>
                        <a:pt x="167" y="1073"/>
                        <a:pt x="571" y="1087"/>
                        <a:pt x="1006" y="903"/>
                      </a:cubicBezTo>
                      <a:cubicBezTo>
                        <a:pt x="1440" y="718"/>
                        <a:pt x="2272" y="188"/>
                        <a:pt x="2606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77" name="Freeform 58">
                  <a:extLst>
                    <a:ext uri="{FF2B5EF4-FFF2-40B4-BE49-F238E27FC236}">
                      <a16:creationId xmlns:a16="http://schemas.microsoft.com/office/drawing/2014/main" id="{B1844D7B-0AA8-3681-904A-0C5E2055C6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4" y="1127"/>
                  <a:ext cx="2182" cy="1234"/>
                </a:xfrm>
                <a:custGeom>
                  <a:avLst/>
                  <a:gdLst>
                    <a:gd name="T0" fmla="*/ 1993 w 2175"/>
                    <a:gd name="T1" fmla="*/ 1234 h 1234"/>
                    <a:gd name="T2" fmla="*/ 2165 w 2175"/>
                    <a:gd name="T3" fmla="*/ 1123 h 1234"/>
                    <a:gd name="T4" fmla="*/ 2213 w 2175"/>
                    <a:gd name="T5" fmla="*/ 917 h 1234"/>
                    <a:gd name="T6" fmla="*/ 2189 w 2175"/>
                    <a:gd name="T7" fmla="*/ 790 h 1234"/>
                    <a:gd name="T8" fmla="*/ 2149 w 2175"/>
                    <a:gd name="T9" fmla="*/ 655 h 1234"/>
                    <a:gd name="T10" fmla="*/ 1985 w 2175"/>
                    <a:gd name="T11" fmla="*/ 330 h 1234"/>
                    <a:gd name="T12" fmla="*/ 1662 w 2175"/>
                    <a:gd name="T13" fmla="*/ 61 h 1234"/>
                    <a:gd name="T14" fmla="*/ 1292 w 2175"/>
                    <a:gd name="T15" fmla="*/ 22 h 1234"/>
                    <a:gd name="T16" fmla="*/ 741 w 2175"/>
                    <a:gd name="T17" fmla="*/ 188 h 1234"/>
                    <a:gd name="T18" fmla="*/ 0 w 2175"/>
                    <a:gd name="T19" fmla="*/ 576 h 123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175"/>
                    <a:gd name="T31" fmla="*/ 0 h 1234"/>
                    <a:gd name="T32" fmla="*/ 2175 w 2175"/>
                    <a:gd name="T33" fmla="*/ 1234 h 123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175" h="1234">
                      <a:moveTo>
                        <a:pt x="1957" y="1234"/>
                      </a:moveTo>
                      <a:cubicBezTo>
                        <a:pt x="2022" y="1204"/>
                        <a:pt x="2087" y="1175"/>
                        <a:pt x="2123" y="1123"/>
                      </a:cubicBezTo>
                      <a:cubicBezTo>
                        <a:pt x="2158" y="1070"/>
                        <a:pt x="2167" y="972"/>
                        <a:pt x="2171" y="917"/>
                      </a:cubicBezTo>
                      <a:cubicBezTo>
                        <a:pt x="2175" y="861"/>
                        <a:pt x="2157" y="833"/>
                        <a:pt x="2147" y="790"/>
                      </a:cubicBezTo>
                      <a:cubicBezTo>
                        <a:pt x="2136" y="746"/>
                        <a:pt x="2140" y="731"/>
                        <a:pt x="2107" y="655"/>
                      </a:cubicBezTo>
                      <a:cubicBezTo>
                        <a:pt x="2073" y="578"/>
                        <a:pt x="2028" y="429"/>
                        <a:pt x="1949" y="330"/>
                      </a:cubicBezTo>
                      <a:cubicBezTo>
                        <a:pt x="1869" y="231"/>
                        <a:pt x="1745" y="112"/>
                        <a:pt x="1632" y="61"/>
                      </a:cubicBezTo>
                      <a:cubicBezTo>
                        <a:pt x="1518" y="9"/>
                        <a:pt x="1418" y="0"/>
                        <a:pt x="1268" y="22"/>
                      </a:cubicBezTo>
                      <a:cubicBezTo>
                        <a:pt x="1117" y="43"/>
                        <a:pt x="940" y="95"/>
                        <a:pt x="729" y="188"/>
                      </a:cubicBezTo>
                      <a:cubicBezTo>
                        <a:pt x="517" y="280"/>
                        <a:pt x="121" y="511"/>
                        <a:pt x="0" y="57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78" name="Freeform 59">
                  <a:extLst>
                    <a:ext uri="{FF2B5EF4-FFF2-40B4-BE49-F238E27FC236}">
                      <a16:creationId xmlns:a16="http://schemas.microsoft.com/office/drawing/2014/main" id="{75D1196C-3DB2-2D91-75D9-0BEFD0D172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1" y="2273"/>
                  <a:ext cx="3422" cy="228"/>
                </a:xfrm>
                <a:custGeom>
                  <a:avLst/>
                  <a:gdLst>
                    <a:gd name="T0" fmla="*/ 3422 w 3422"/>
                    <a:gd name="T1" fmla="*/ 80 h 228"/>
                    <a:gd name="T2" fmla="*/ 2377 w 3422"/>
                    <a:gd name="T3" fmla="*/ 190 h 228"/>
                    <a:gd name="T4" fmla="*/ 1387 w 3422"/>
                    <a:gd name="T5" fmla="*/ 222 h 228"/>
                    <a:gd name="T6" fmla="*/ 634 w 3422"/>
                    <a:gd name="T7" fmla="*/ 151 h 228"/>
                    <a:gd name="T8" fmla="*/ 0 w 3422"/>
                    <a:gd name="T9" fmla="*/ 0 h 2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22"/>
                    <a:gd name="T16" fmla="*/ 0 h 228"/>
                    <a:gd name="T17" fmla="*/ 3422 w 3422"/>
                    <a:gd name="T18" fmla="*/ 228 h 2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22" h="228">
                      <a:moveTo>
                        <a:pt x="3422" y="80"/>
                      </a:moveTo>
                      <a:cubicBezTo>
                        <a:pt x="3243" y="98"/>
                        <a:pt x="2716" y="166"/>
                        <a:pt x="2377" y="190"/>
                      </a:cubicBezTo>
                      <a:cubicBezTo>
                        <a:pt x="2037" y="213"/>
                        <a:pt x="1677" y="228"/>
                        <a:pt x="1387" y="222"/>
                      </a:cubicBezTo>
                      <a:cubicBezTo>
                        <a:pt x="1096" y="215"/>
                        <a:pt x="865" y="188"/>
                        <a:pt x="634" y="151"/>
                      </a:cubicBezTo>
                      <a:cubicBezTo>
                        <a:pt x="402" y="114"/>
                        <a:pt x="201" y="57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79" name="Freeform 60">
                  <a:extLst>
                    <a:ext uri="{FF2B5EF4-FFF2-40B4-BE49-F238E27FC236}">
                      <a16:creationId xmlns:a16="http://schemas.microsoft.com/office/drawing/2014/main" id="{CB899F8F-AEB8-93FE-3866-D556808614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1" y="2210"/>
                  <a:ext cx="967" cy="1258"/>
                </a:xfrm>
                <a:custGeom>
                  <a:avLst/>
                  <a:gdLst>
                    <a:gd name="T0" fmla="*/ 2260 w 816"/>
                    <a:gd name="T1" fmla="*/ 4498 h 975"/>
                    <a:gd name="T2" fmla="*/ 880 w 816"/>
                    <a:gd name="T3" fmla="*/ 2708 h 975"/>
                    <a:gd name="T4" fmla="*/ 0 w 816"/>
                    <a:gd name="T5" fmla="*/ 0 h 975"/>
                    <a:gd name="T6" fmla="*/ 0 60000 65536"/>
                    <a:gd name="T7" fmla="*/ 0 60000 65536"/>
                    <a:gd name="T8" fmla="*/ 0 60000 65536"/>
                    <a:gd name="T9" fmla="*/ 0 w 816"/>
                    <a:gd name="T10" fmla="*/ 0 h 975"/>
                    <a:gd name="T11" fmla="*/ 816 w 816"/>
                    <a:gd name="T12" fmla="*/ 975 h 9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16" h="975">
                      <a:moveTo>
                        <a:pt x="816" y="975"/>
                      </a:moveTo>
                      <a:cubicBezTo>
                        <a:pt x="634" y="862"/>
                        <a:pt x="452" y="749"/>
                        <a:pt x="317" y="587"/>
                      </a:cubicBezTo>
                      <a:cubicBezTo>
                        <a:pt x="181" y="424"/>
                        <a:pt x="90" y="212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80" name="Freeform 61">
                  <a:extLst>
                    <a:ext uri="{FF2B5EF4-FFF2-40B4-BE49-F238E27FC236}">
                      <a16:creationId xmlns:a16="http://schemas.microsoft.com/office/drawing/2014/main" id="{766E86F4-6586-FF76-49F1-C7D5C2F7DC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62" y="1545"/>
                  <a:ext cx="290" cy="839"/>
                </a:xfrm>
                <a:custGeom>
                  <a:avLst/>
                  <a:gdLst>
                    <a:gd name="T0" fmla="*/ 0 w 290"/>
                    <a:gd name="T1" fmla="*/ 839 h 839"/>
                    <a:gd name="T2" fmla="*/ 214 w 290"/>
                    <a:gd name="T3" fmla="*/ 633 h 839"/>
                    <a:gd name="T4" fmla="*/ 269 w 290"/>
                    <a:gd name="T5" fmla="*/ 332 h 839"/>
                    <a:gd name="T6" fmla="*/ 87 w 290"/>
                    <a:gd name="T7" fmla="*/ 0 h 83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90"/>
                    <a:gd name="T13" fmla="*/ 0 h 839"/>
                    <a:gd name="T14" fmla="*/ 290 w 290"/>
                    <a:gd name="T15" fmla="*/ 839 h 83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90" h="839">
                      <a:moveTo>
                        <a:pt x="0" y="839"/>
                      </a:moveTo>
                      <a:cubicBezTo>
                        <a:pt x="84" y="778"/>
                        <a:pt x="169" y="717"/>
                        <a:pt x="214" y="633"/>
                      </a:cubicBezTo>
                      <a:cubicBezTo>
                        <a:pt x="258" y="548"/>
                        <a:pt x="290" y="437"/>
                        <a:pt x="269" y="332"/>
                      </a:cubicBezTo>
                      <a:cubicBezTo>
                        <a:pt x="247" y="226"/>
                        <a:pt x="167" y="113"/>
                        <a:pt x="87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81" name="Freeform 62">
                  <a:extLst>
                    <a:ext uri="{FF2B5EF4-FFF2-40B4-BE49-F238E27FC236}">
                      <a16:creationId xmlns:a16="http://schemas.microsoft.com/office/drawing/2014/main" id="{B96C52C2-1BAF-59D0-325C-D2AB23F159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65" y="1489"/>
                  <a:ext cx="582" cy="872"/>
                </a:xfrm>
                <a:custGeom>
                  <a:avLst/>
                  <a:gdLst>
                    <a:gd name="T0" fmla="*/ 578 w 582"/>
                    <a:gd name="T1" fmla="*/ 872 h 872"/>
                    <a:gd name="T2" fmla="*/ 554 w 582"/>
                    <a:gd name="T3" fmla="*/ 499 h 872"/>
                    <a:gd name="T4" fmla="*/ 404 w 582"/>
                    <a:gd name="T5" fmla="*/ 214 h 872"/>
                    <a:gd name="T6" fmla="*/ 0 w 582"/>
                    <a:gd name="T7" fmla="*/ 0 h 87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82"/>
                    <a:gd name="T13" fmla="*/ 0 h 872"/>
                    <a:gd name="T14" fmla="*/ 582 w 582"/>
                    <a:gd name="T15" fmla="*/ 872 h 87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82" h="872">
                      <a:moveTo>
                        <a:pt x="578" y="872"/>
                      </a:moveTo>
                      <a:cubicBezTo>
                        <a:pt x="580" y="740"/>
                        <a:pt x="582" y="608"/>
                        <a:pt x="554" y="499"/>
                      </a:cubicBezTo>
                      <a:cubicBezTo>
                        <a:pt x="525" y="389"/>
                        <a:pt x="496" y="297"/>
                        <a:pt x="404" y="214"/>
                      </a:cubicBezTo>
                      <a:cubicBezTo>
                        <a:pt x="311" y="130"/>
                        <a:pt x="155" y="65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82" name="Freeform 63">
                  <a:extLst>
                    <a:ext uri="{FF2B5EF4-FFF2-40B4-BE49-F238E27FC236}">
                      <a16:creationId xmlns:a16="http://schemas.microsoft.com/office/drawing/2014/main" id="{ACEA5847-F2DE-0B02-E5C0-C6F6B76D83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" y="1711"/>
                  <a:ext cx="1292" cy="578"/>
                </a:xfrm>
                <a:custGeom>
                  <a:avLst/>
                  <a:gdLst>
                    <a:gd name="T0" fmla="*/ 1292 w 1292"/>
                    <a:gd name="T1" fmla="*/ 0 h 578"/>
                    <a:gd name="T2" fmla="*/ 777 w 1292"/>
                    <a:gd name="T3" fmla="*/ 293 h 578"/>
                    <a:gd name="T4" fmla="*/ 396 w 1292"/>
                    <a:gd name="T5" fmla="*/ 459 h 578"/>
                    <a:gd name="T6" fmla="*/ 0 w 1292"/>
                    <a:gd name="T7" fmla="*/ 578 h 57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92"/>
                    <a:gd name="T13" fmla="*/ 0 h 578"/>
                    <a:gd name="T14" fmla="*/ 1292 w 1292"/>
                    <a:gd name="T15" fmla="*/ 578 h 57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92" h="578">
                      <a:moveTo>
                        <a:pt x="1292" y="0"/>
                      </a:moveTo>
                      <a:cubicBezTo>
                        <a:pt x="1206" y="48"/>
                        <a:pt x="926" y="216"/>
                        <a:pt x="777" y="293"/>
                      </a:cubicBezTo>
                      <a:cubicBezTo>
                        <a:pt x="627" y="369"/>
                        <a:pt x="525" y="411"/>
                        <a:pt x="396" y="459"/>
                      </a:cubicBezTo>
                      <a:cubicBezTo>
                        <a:pt x="266" y="506"/>
                        <a:pt x="82" y="553"/>
                        <a:pt x="0" y="578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83" name="Freeform 64">
                  <a:extLst>
                    <a:ext uri="{FF2B5EF4-FFF2-40B4-BE49-F238E27FC236}">
                      <a16:creationId xmlns:a16="http://schemas.microsoft.com/office/drawing/2014/main" id="{52FB6535-A13E-8706-13BE-4E6B758900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929"/>
                  <a:ext cx="2686" cy="608"/>
                </a:xfrm>
                <a:custGeom>
                  <a:avLst/>
                  <a:gdLst>
                    <a:gd name="T0" fmla="*/ 2686 w 2686"/>
                    <a:gd name="T1" fmla="*/ 188 h 608"/>
                    <a:gd name="T2" fmla="*/ 1498 w 2686"/>
                    <a:gd name="T3" fmla="*/ 14 h 608"/>
                    <a:gd name="T4" fmla="*/ 1070 w 2686"/>
                    <a:gd name="T5" fmla="*/ 109 h 608"/>
                    <a:gd name="T6" fmla="*/ 721 w 2686"/>
                    <a:gd name="T7" fmla="*/ 338 h 608"/>
                    <a:gd name="T8" fmla="*/ 468 w 2686"/>
                    <a:gd name="T9" fmla="*/ 473 h 608"/>
                    <a:gd name="T10" fmla="*/ 238 w 2686"/>
                    <a:gd name="T11" fmla="*/ 560 h 608"/>
                    <a:gd name="T12" fmla="*/ 0 w 2686"/>
                    <a:gd name="T13" fmla="*/ 608 h 60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686"/>
                    <a:gd name="T22" fmla="*/ 0 h 608"/>
                    <a:gd name="T23" fmla="*/ 2686 w 2686"/>
                    <a:gd name="T24" fmla="*/ 608 h 60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686" h="608">
                      <a:moveTo>
                        <a:pt x="2686" y="188"/>
                      </a:moveTo>
                      <a:cubicBezTo>
                        <a:pt x="2226" y="107"/>
                        <a:pt x="1767" y="27"/>
                        <a:pt x="1498" y="14"/>
                      </a:cubicBezTo>
                      <a:cubicBezTo>
                        <a:pt x="1228" y="0"/>
                        <a:pt x="1199" y="55"/>
                        <a:pt x="1070" y="109"/>
                      </a:cubicBezTo>
                      <a:cubicBezTo>
                        <a:pt x="940" y="162"/>
                        <a:pt x="821" y="277"/>
                        <a:pt x="721" y="338"/>
                      </a:cubicBezTo>
                      <a:cubicBezTo>
                        <a:pt x="620" y="398"/>
                        <a:pt x="548" y="436"/>
                        <a:pt x="468" y="473"/>
                      </a:cubicBezTo>
                      <a:cubicBezTo>
                        <a:pt x="387" y="509"/>
                        <a:pt x="315" y="537"/>
                        <a:pt x="238" y="560"/>
                      </a:cubicBezTo>
                      <a:cubicBezTo>
                        <a:pt x="160" y="582"/>
                        <a:pt x="49" y="598"/>
                        <a:pt x="0" y="608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84" name="Freeform 65">
                  <a:extLst>
                    <a:ext uri="{FF2B5EF4-FFF2-40B4-BE49-F238E27FC236}">
                      <a16:creationId xmlns:a16="http://schemas.microsoft.com/office/drawing/2014/main" id="{3460450E-7805-F647-95AB-0A44CB3E5B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8" y="1340"/>
                  <a:ext cx="1235" cy="933"/>
                </a:xfrm>
                <a:custGeom>
                  <a:avLst/>
                  <a:gdLst>
                    <a:gd name="T0" fmla="*/ 1235 w 1235"/>
                    <a:gd name="T1" fmla="*/ 197 h 933"/>
                    <a:gd name="T2" fmla="*/ 942 w 1235"/>
                    <a:gd name="T3" fmla="*/ 157 h 933"/>
                    <a:gd name="T4" fmla="*/ 553 w 1235"/>
                    <a:gd name="T5" fmla="*/ 38 h 933"/>
                    <a:gd name="T6" fmla="*/ 229 w 1235"/>
                    <a:gd name="T7" fmla="*/ 7 h 933"/>
                    <a:gd name="T8" fmla="*/ 47 w 1235"/>
                    <a:gd name="T9" fmla="*/ 78 h 933"/>
                    <a:gd name="T10" fmla="*/ 15 w 1235"/>
                    <a:gd name="T11" fmla="*/ 228 h 933"/>
                    <a:gd name="T12" fmla="*/ 134 w 1235"/>
                    <a:gd name="T13" fmla="*/ 411 h 933"/>
                    <a:gd name="T14" fmla="*/ 387 w 1235"/>
                    <a:gd name="T15" fmla="*/ 601 h 933"/>
                    <a:gd name="T16" fmla="*/ 664 w 1235"/>
                    <a:gd name="T17" fmla="*/ 775 h 933"/>
                    <a:gd name="T18" fmla="*/ 989 w 1235"/>
                    <a:gd name="T19" fmla="*/ 933 h 93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35"/>
                    <a:gd name="T31" fmla="*/ 0 h 933"/>
                    <a:gd name="T32" fmla="*/ 1235 w 1235"/>
                    <a:gd name="T33" fmla="*/ 933 h 93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35" h="933">
                      <a:moveTo>
                        <a:pt x="1235" y="197"/>
                      </a:moveTo>
                      <a:cubicBezTo>
                        <a:pt x="1145" y="190"/>
                        <a:pt x="1055" y="183"/>
                        <a:pt x="942" y="157"/>
                      </a:cubicBezTo>
                      <a:cubicBezTo>
                        <a:pt x="828" y="130"/>
                        <a:pt x="671" y="62"/>
                        <a:pt x="553" y="38"/>
                      </a:cubicBezTo>
                      <a:cubicBezTo>
                        <a:pt x="434" y="13"/>
                        <a:pt x="313" y="0"/>
                        <a:pt x="229" y="7"/>
                      </a:cubicBezTo>
                      <a:cubicBezTo>
                        <a:pt x="144" y="13"/>
                        <a:pt x="82" y="41"/>
                        <a:pt x="47" y="78"/>
                      </a:cubicBezTo>
                      <a:cubicBezTo>
                        <a:pt x="11" y="114"/>
                        <a:pt x="0" y="172"/>
                        <a:pt x="15" y="228"/>
                      </a:cubicBezTo>
                      <a:cubicBezTo>
                        <a:pt x="29" y="283"/>
                        <a:pt x="72" y="348"/>
                        <a:pt x="134" y="411"/>
                      </a:cubicBezTo>
                      <a:cubicBezTo>
                        <a:pt x="195" y="473"/>
                        <a:pt x="298" y="540"/>
                        <a:pt x="387" y="601"/>
                      </a:cubicBezTo>
                      <a:cubicBezTo>
                        <a:pt x="475" y="661"/>
                        <a:pt x="563" y="719"/>
                        <a:pt x="664" y="775"/>
                      </a:cubicBezTo>
                      <a:cubicBezTo>
                        <a:pt x="764" y="830"/>
                        <a:pt x="877" y="882"/>
                        <a:pt x="989" y="933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85" name="Freeform 66">
                  <a:extLst>
                    <a:ext uri="{FF2B5EF4-FFF2-40B4-BE49-F238E27FC236}">
                      <a16:creationId xmlns:a16="http://schemas.microsoft.com/office/drawing/2014/main" id="{64DABF6C-1BB2-8DD3-13BA-43924B4D81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4" y="1426"/>
                  <a:ext cx="225" cy="1489"/>
                </a:xfrm>
                <a:custGeom>
                  <a:avLst/>
                  <a:gdLst>
                    <a:gd name="T0" fmla="*/ 225 w 225"/>
                    <a:gd name="T1" fmla="*/ 0 h 1489"/>
                    <a:gd name="T2" fmla="*/ 106 w 225"/>
                    <a:gd name="T3" fmla="*/ 269 h 1489"/>
                    <a:gd name="T4" fmla="*/ 11 w 225"/>
                    <a:gd name="T5" fmla="*/ 935 h 1489"/>
                    <a:gd name="T6" fmla="*/ 43 w 225"/>
                    <a:gd name="T7" fmla="*/ 1489 h 148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25"/>
                    <a:gd name="T13" fmla="*/ 0 h 1489"/>
                    <a:gd name="T14" fmla="*/ 225 w 225"/>
                    <a:gd name="T15" fmla="*/ 1489 h 148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25" h="1489">
                      <a:moveTo>
                        <a:pt x="225" y="0"/>
                      </a:moveTo>
                      <a:cubicBezTo>
                        <a:pt x="184" y="57"/>
                        <a:pt x="141" y="113"/>
                        <a:pt x="106" y="269"/>
                      </a:cubicBezTo>
                      <a:cubicBezTo>
                        <a:pt x="70" y="424"/>
                        <a:pt x="21" y="731"/>
                        <a:pt x="11" y="935"/>
                      </a:cubicBezTo>
                      <a:cubicBezTo>
                        <a:pt x="0" y="1138"/>
                        <a:pt x="36" y="1373"/>
                        <a:pt x="43" y="148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86" name="Freeform 67">
                  <a:extLst>
                    <a:ext uri="{FF2B5EF4-FFF2-40B4-BE49-F238E27FC236}">
                      <a16:creationId xmlns:a16="http://schemas.microsoft.com/office/drawing/2014/main" id="{8486261D-12FD-F64A-89A9-ACD7BBBE12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1" y="1537"/>
                  <a:ext cx="998" cy="206"/>
                </a:xfrm>
                <a:custGeom>
                  <a:avLst/>
                  <a:gdLst>
                    <a:gd name="T0" fmla="*/ 998 w 998"/>
                    <a:gd name="T1" fmla="*/ 0 h 206"/>
                    <a:gd name="T2" fmla="*/ 412 w 998"/>
                    <a:gd name="T3" fmla="*/ 23 h 206"/>
                    <a:gd name="T4" fmla="*/ 119 w 998"/>
                    <a:gd name="T5" fmla="*/ 95 h 206"/>
                    <a:gd name="T6" fmla="*/ 0 w 998"/>
                    <a:gd name="T7" fmla="*/ 206 h 20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98"/>
                    <a:gd name="T13" fmla="*/ 0 h 206"/>
                    <a:gd name="T14" fmla="*/ 998 w 998"/>
                    <a:gd name="T15" fmla="*/ 206 h 20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98" h="206">
                      <a:moveTo>
                        <a:pt x="998" y="0"/>
                      </a:moveTo>
                      <a:cubicBezTo>
                        <a:pt x="782" y="1"/>
                        <a:pt x="558" y="7"/>
                        <a:pt x="412" y="23"/>
                      </a:cubicBezTo>
                      <a:cubicBezTo>
                        <a:pt x="265" y="38"/>
                        <a:pt x="187" y="64"/>
                        <a:pt x="119" y="95"/>
                      </a:cubicBezTo>
                      <a:cubicBezTo>
                        <a:pt x="50" y="125"/>
                        <a:pt x="24" y="183"/>
                        <a:pt x="0" y="20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87" name="Freeform 68">
                  <a:extLst>
                    <a:ext uri="{FF2B5EF4-FFF2-40B4-BE49-F238E27FC236}">
                      <a16:creationId xmlns:a16="http://schemas.microsoft.com/office/drawing/2014/main" id="{F66F6EB4-48BC-CC0A-9455-623E1A7BF5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2" y="1838"/>
                  <a:ext cx="270" cy="1037"/>
                </a:xfrm>
                <a:custGeom>
                  <a:avLst/>
                  <a:gdLst>
                    <a:gd name="T0" fmla="*/ 270 w 270"/>
                    <a:gd name="T1" fmla="*/ 0 h 1037"/>
                    <a:gd name="T2" fmla="*/ 198 w 270"/>
                    <a:gd name="T3" fmla="*/ 134 h 1037"/>
                    <a:gd name="T4" fmla="*/ 80 w 270"/>
                    <a:gd name="T5" fmla="*/ 578 h 1037"/>
                    <a:gd name="T6" fmla="*/ 0 w 270"/>
                    <a:gd name="T7" fmla="*/ 1037 h 103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70"/>
                    <a:gd name="T13" fmla="*/ 0 h 1037"/>
                    <a:gd name="T14" fmla="*/ 270 w 270"/>
                    <a:gd name="T15" fmla="*/ 1037 h 103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70" h="1037">
                      <a:moveTo>
                        <a:pt x="270" y="0"/>
                      </a:moveTo>
                      <a:cubicBezTo>
                        <a:pt x="247" y="28"/>
                        <a:pt x="229" y="37"/>
                        <a:pt x="198" y="134"/>
                      </a:cubicBezTo>
                      <a:cubicBezTo>
                        <a:pt x="166" y="230"/>
                        <a:pt x="112" y="427"/>
                        <a:pt x="80" y="578"/>
                      </a:cubicBezTo>
                      <a:cubicBezTo>
                        <a:pt x="47" y="728"/>
                        <a:pt x="16" y="941"/>
                        <a:pt x="0" y="1037"/>
                      </a:cubicBezTo>
                    </a:path>
                  </a:pathLst>
                </a:cu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88" name="Freeform 69">
                  <a:extLst>
                    <a:ext uri="{FF2B5EF4-FFF2-40B4-BE49-F238E27FC236}">
                      <a16:creationId xmlns:a16="http://schemas.microsoft.com/office/drawing/2014/main" id="{327BAB1A-803D-046A-7A61-B5644799CC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3" y="1545"/>
                  <a:ext cx="1204" cy="166"/>
                </a:xfrm>
                <a:custGeom>
                  <a:avLst/>
                  <a:gdLst>
                    <a:gd name="T0" fmla="*/ 1204 w 1204"/>
                    <a:gd name="T1" fmla="*/ 166 h 166"/>
                    <a:gd name="T2" fmla="*/ 800 w 1204"/>
                    <a:gd name="T3" fmla="*/ 158 h 166"/>
                    <a:gd name="T4" fmla="*/ 412 w 1204"/>
                    <a:gd name="T5" fmla="*/ 118 h 166"/>
                    <a:gd name="T6" fmla="*/ 0 w 1204"/>
                    <a:gd name="T7" fmla="*/ 0 h 1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04"/>
                    <a:gd name="T13" fmla="*/ 0 h 166"/>
                    <a:gd name="T14" fmla="*/ 1204 w 1204"/>
                    <a:gd name="T15" fmla="*/ 166 h 1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04" h="166">
                      <a:moveTo>
                        <a:pt x="1204" y="166"/>
                      </a:moveTo>
                      <a:cubicBezTo>
                        <a:pt x="1136" y="164"/>
                        <a:pt x="931" y="165"/>
                        <a:pt x="800" y="158"/>
                      </a:cubicBezTo>
                      <a:cubicBezTo>
                        <a:pt x="668" y="150"/>
                        <a:pt x="545" y="144"/>
                        <a:pt x="412" y="118"/>
                      </a:cubicBezTo>
                      <a:cubicBezTo>
                        <a:pt x="278" y="91"/>
                        <a:pt x="85" y="24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89" name="Freeform 70">
                  <a:extLst>
                    <a:ext uri="{FF2B5EF4-FFF2-40B4-BE49-F238E27FC236}">
                      <a16:creationId xmlns:a16="http://schemas.microsoft.com/office/drawing/2014/main" id="{C69B6A1F-3059-B112-16C9-0D3C6B1A4C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4" y="1244"/>
                  <a:ext cx="301" cy="269"/>
                </a:xfrm>
                <a:custGeom>
                  <a:avLst/>
                  <a:gdLst>
                    <a:gd name="T0" fmla="*/ 301 w 301"/>
                    <a:gd name="T1" fmla="*/ 269 h 269"/>
                    <a:gd name="T2" fmla="*/ 174 w 301"/>
                    <a:gd name="T3" fmla="*/ 134 h 269"/>
                    <a:gd name="T4" fmla="*/ 0 w 301"/>
                    <a:gd name="T5" fmla="*/ 0 h 269"/>
                    <a:gd name="T6" fmla="*/ 0 60000 65536"/>
                    <a:gd name="T7" fmla="*/ 0 60000 65536"/>
                    <a:gd name="T8" fmla="*/ 0 60000 65536"/>
                    <a:gd name="T9" fmla="*/ 0 w 301"/>
                    <a:gd name="T10" fmla="*/ 0 h 269"/>
                    <a:gd name="T11" fmla="*/ 301 w 301"/>
                    <a:gd name="T12" fmla="*/ 269 h 2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01" h="269">
                      <a:moveTo>
                        <a:pt x="301" y="269"/>
                      </a:moveTo>
                      <a:cubicBezTo>
                        <a:pt x="262" y="223"/>
                        <a:pt x="224" y="178"/>
                        <a:pt x="174" y="134"/>
                      </a:cubicBezTo>
                      <a:cubicBezTo>
                        <a:pt x="123" y="89"/>
                        <a:pt x="61" y="44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90" name="Freeform 71">
                  <a:extLst>
                    <a:ext uri="{FF2B5EF4-FFF2-40B4-BE49-F238E27FC236}">
                      <a16:creationId xmlns:a16="http://schemas.microsoft.com/office/drawing/2014/main" id="{EB8ED6FE-A9B2-812A-E455-9C78BD4B92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995"/>
                  <a:ext cx="761" cy="692"/>
                </a:xfrm>
                <a:custGeom>
                  <a:avLst/>
                  <a:gdLst>
                    <a:gd name="T0" fmla="*/ 0 w 761"/>
                    <a:gd name="T1" fmla="*/ 692 h 692"/>
                    <a:gd name="T2" fmla="*/ 111 w 761"/>
                    <a:gd name="T3" fmla="*/ 415 h 692"/>
                    <a:gd name="T4" fmla="*/ 246 w 761"/>
                    <a:gd name="T5" fmla="*/ 241 h 692"/>
                    <a:gd name="T6" fmla="*/ 373 w 761"/>
                    <a:gd name="T7" fmla="*/ 98 h 692"/>
                    <a:gd name="T8" fmla="*/ 515 w 761"/>
                    <a:gd name="T9" fmla="*/ 27 h 692"/>
                    <a:gd name="T10" fmla="*/ 642 w 761"/>
                    <a:gd name="T11" fmla="*/ 3 h 692"/>
                    <a:gd name="T12" fmla="*/ 761 w 761"/>
                    <a:gd name="T13" fmla="*/ 11 h 69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61"/>
                    <a:gd name="T22" fmla="*/ 0 h 692"/>
                    <a:gd name="T23" fmla="*/ 761 w 761"/>
                    <a:gd name="T24" fmla="*/ 692 h 69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61" h="692">
                      <a:moveTo>
                        <a:pt x="0" y="692"/>
                      </a:moveTo>
                      <a:cubicBezTo>
                        <a:pt x="33" y="593"/>
                        <a:pt x="70" y="489"/>
                        <a:pt x="111" y="415"/>
                      </a:cubicBezTo>
                      <a:cubicBezTo>
                        <a:pt x="151" y="340"/>
                        <a:pt x="202" y="293"/>
                        <a:pt x="246" y="241"/>
                      </a:cubicBezTo>
                      <a:cubicBezTo>
                        <a:pt x="289" y="188"/>
                        <a:pt x="328" y="133"/>
                        <a:pt x="373" y="98"/>
                      </a:cubicBezTo>
                      <a:cubicBezTo>
                        <a:pt x="417" y="62"/>
                        <a:pt x="470" y="42"/>
                        <a:pt x="515" y="27"/>
                      </a:cubicBezTo>
                      <a:cubicBezTo>
                        <a:pt x="559" y="11"/>
                        <a:pt x="601" y="5"/>
                        <a:pt x="642" y="3"/>
                      </a:cubicBezTo>
                      <a:cubicBezTo>
                        <a:pt x="683" y="0"/>
                        <a:pt x="717" y="5"/>
                        <a:pt x="761" y="11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91" name="Freeform 72">
                  <a:extLst>
                    <a:ext uri="{FF2B5EF4-FFF2-40B4-BE49-F238E27FC236}">
                      <a16:creationId xmlns:a16="http://schemas.microsoft.com/office/drawing/2014/main" id="{2AC450FD-3E47-7084-9617-8C39934034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98" y="1180"/>
                  <a:ext cx="167" cy="301"/>
                </a:xfrm>
                <a:custGeom>
                  <a:avLst/>
                  <a:gdLst>
                    <a:gd name="T0" fmla="*/ 0 w 167"/>
                    <a:gd name="T1" fmla="*/ 0 h 301"/>
                    <a:gd name="T2" fmla="*/ 87 w 167"/>
                    <a:gd name="T3" fmla="*/ 103 h 301"/>
                    <a:gd name="T4" fmla="*/ 167 w 167"/>
                    <a:gd name="T5" fmla="*/ 301 h 301"/>
                    <a:gd name="T6" fmla="*/ 0 60000 65536"/>
                    <a:gd name="T7" fmla="*/ 0 60000 65536"/>
                    <a:gd name="T8" fmla="*/ 0 60000 65536"/>
                    <a:gd name="T9" fmla="*/ 0 w 167"/>
                    <a:gd name="T10" fmla="*/ 0 h 301"/>
                    <a:gd name="T11" fmla="*/ 167 w 167"/>
                    <a:gd name="T12" fmla="*/ 301 h 30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7" h="301">
                      <a:moveTo>
                        <a:pt x="0" y="0"/>
                      </a:moveTo>
                      <a:cubicBezTo>
                        <a:pt x="14" y="17"/>
                        <a:pt x="59" y="52"/>
                        <a:pt x="87" y="103"/>
                      </a:cubicBezTo>
                      <a:cubicBezTo>
                        <a:pt x="114" y="153"/>
                        <a:pt x="150" y="259"/>
                        <a:pt x="167" y="301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92" name="Freeform 73">
                  <a:extLst>
                    <a:ext uri="{FF2B5EF4-FFF2-40B4-BE49-F238E27FC236}">
                      <a16:creationId xmlns:a16="http://schemas.microsoft.com/office/drawing/2014/main" id="{EF66A978-E7AA-24FC-5632-BE6EAAE8D5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7" y="2368"/>
                  <a:ext cx="2622" cy="1109"/>
                </a:xfrm>
                <a:custGeom>
                  <a:avLst/>
                  <a:gdLst>
                    <a:gd name="T0" fmla="*/ 0 w 2622"/>
                    <a:gd name="T1" fmla="*/ 1109 h 1109"/>
                    <a:gd name="T2" fmla="*/ 745 w 2622"/>
                    <a:gd name="T3" fmla="*/ 880 h 1109"/>
                    <a:gd name="T4" fmla="*/ 1830 w 2622"/>
                    <a:gd name="T5" fmla="*/ 404 h 1109"/>
                    <a:gd name="T6" fmla="*/ 2622 w 2622"/>
                    <a:gd name="T7" fmla="*/ 0 h 110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622"/>
                    <a:gd name="T13" fmla="*/ 0 h 1109"/>
                    <a:gd name="T14" fmla="*/ 2622 w 2622"/>
                    <a:gd name="T15" fmla="*/ 1109 h 110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622" h="1109">
                      <a:moveTo>
                        <a:pt x="0" y="1109"/>
                      </a:moveTo>
                      <a:cubicBezTo>
                        <a:pt x="220" y="1053"/>
                        <a:pt x="440" y="997"/>
                        <a:pt x="745" y="880"/>
                      </a:cubicBezTo>
                      <a:cubicBezTo>
                        <a:pt x="1049" y="762"/>
                        <a:pt x="1517" y="550"/>
                        <a:pt x="1830" y="404"/>
                      </a:cubicBezTo>
                      <a:cubicBezTo>
                        <a:pt x="2142" y="257"/>
                        <a:pt x="2382" y="128"/>
                        <a:pt x="2622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875594" name="Text Box 74">
              <a:extLst>
                <a:ext uri="{FF2B5EF4-FFF2-40B4-BE49-F238E27FC236}">
                  <a16:creationId xmlns:a16="http://schemas.microsoft.com/office/drawing/2014/main" id="{D3A31A7B-46B9-3DB0-CFCC-E6AFEB3381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5" y="2711"/>
              <a:ext cx="3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CH" sz="24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</a:rPr>
                <a:t>S</a:t>
              </a:r>
              <a:r>
                <a:rPr lang="de-CH" sz="2400" baseline="300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</a:rPr>
                <a:t>(3)</a:t>
              </a:r>
            </a:p>
          </p:txBody>
        </p:sp>
        <p:sp>
          <p:nvSpPr>
            <p:cNvPr id="875595" name="Text Box 75">
              <a:extLst>
                <a:ext uri="{FF2B5EF4-FFF2-40B4-BE49-F238E27FC236}">
                  <a16:creationId xmlns:a16="http://schemas.microsoft.com/office/drawing/2014/main" id="{D9D35EDF-F046-B522-149E-90D6A0488C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58" y="2711"/>
              <a:ext cx="38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CH" sz="24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</a:rPr>
                <a:t>T</a:t>
              </a:r>
              <a:r>
                <a:rPr lang="de-CH" sz="2400" baseline="300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</a:rPr>
                <a:t>(3)</a:t>
              </a:r>
            </a:p>
          </p:txBody>
        </p:sp>
        <p:grpSp>
          <p:nvGrpSpPr>
            <p:cNvPr id="20541" name="Group 76">
              <a:extLst>
                <a:ext uri="{FF2B5EF4-FFF2-40B4-BE49-F238E27FC236}">
                  <a16:creationId xmlns:a16="http://schemas.microsoft.com/office/drawing/2014/main" id="{9B429508-51AD-776B-632F-EA3258C856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98" y="3273"/>
              <a:ext cx="4637" cy="407"/>
              <a:chOff x="1198" y="3273"/>
              <a:chExt cx="4637" cy="407"/>
            </a:xfrm>
          </p:grpSpPr>
          <p:sp>
            <p:nvSpPr>
              <p:cNvPr id="20565" name="Line 77">
                <a:extLst>
                  <a:ext uri="{FF2B5EF4-FFF2-40B4-BE49-F238E27FC236}">
                    <a16:creationId xmlns:a16="http://schemas.microsoft.com/office/drawing/2014/main" id="{6A798D8F-B47E-86D2-A3BC-DA2FF1D7A0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98" y="3680"/>
                <a:ext cx="46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0566" name="Group 78">
                <a:extLst>
                  <a:ext uri="{FF2B5EF4-FFF2-40B4-BE49-F238E27FC236}">
                    <a16:creationId xmlns:a16="http://schemas.microsoft.com/office/drawing/2014/main" id="{99FDD1CE-A21E-C15E-7662-A168559B34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37" y="3273"/>
                <a:ext cx="3369" cy="390"/>
                <a:chOff x="1996" y="2520"/>
                <a:chExt cx="3067" cy="1488"/>
              </a:xfrm>
            </p:grpSpPr>
            <p:sp>
              <p:nvSpPr>
                <p:cNvPr id="20569" name="Line 79">
                  <a:extLst>
                    <a:ext uri="{FF2B5EF4-FFF2-40B4-BE49-F238E27FC236}">
                      <a16:creationId xmlns:a16="http://schemas.microsoft.com/office/drawing/2014/main" id="{BCDD5197-9F0F-C317-2E90-13D94D17A1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96" y="2543"/>
                  <a:ext cx="0" cy="1465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70" name="Line 80">
                  <a:extLst>
                    <a:ext uri="{FF2B5EF4-FFF2-40B4-BE49-F238E27FC236}">
                      <a16:creationId xmlns:a16="http://schemas.microsoft.com/office/drawing/2014/main" id="{BB916EF7-CFF5-2EBB-0976-62753F89CD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63" y="2520"/>
                  <a:ext cx="0" cy="1465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0567" name="Text Box 81">
                <a:extLst>
                  <a:ext uri="{FF2B5EF4-FFF2-40B4-BE49-F238E27FC236}">
                    <a16:creationId xmlns:a16="http://schemas.microsoft.com/office/drawing/2014/main" id="{3F7193BD-13BA-1BB6-DA09-24E2454990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60" y="3363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de-CH" altLang="en-US" sz="2400">
                    <a:solidFill>
                      <a:schemeClr val="bg2"/>
                    </a:solidFill>
                    <a:latin typeface="Times" pitchFamily="2" charset="0"/>
                  </a:rPr>
                  <a:t>k</a:t>
                </a:r>
              </a:p>
            </p:txBody>
          </p:sp>
          <p:sp>
            <p:nvSpPr>
              <p:cNvPr id="20568" name="Text Box 82">
                <a:extLst>
                  <a:ext uri="{FF2B5EF4-FFF2-40B4-BE49-F238E27FC236}">
                    <a16:creationId xmlns:a16="http://schemas.microsoft.com/office/drawing/2014/main" id="{0C89684F-200C-0057-6B3D-9D5A389809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29" y="3363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de-CH" altLang="en-US" sz="2400">
                    <a:solidFill>
                      <a:schemeClr val="bg2"/>
                    </a:solidFill>
                    <a:latin typeface="Times" pitchFamily="2" charset="0"/>
                  </a:rPr>
                  <a:t>k</a:t>
                </a:r>
              </a:p>
            </p:txBody>
          </p:sp>
        </p:grpSp>
        <p:grpSp>
          <p:nvGrpSpPr>
            <p:cNvPr id="20542" name="Group 83">
              <a:extLst>
                <a:ext uri="{FF2B5EF4-FFF2-40B4-BE49-F238E27FC236}">
                  <a16:creationId xmlns:a16="http://schemas.microsoft.com/office/drawing/2014/main" id="{F3E8DADB-F1A8-08A6-CBA0-6B1A221F9D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64" y="2642"/>
              <a:ext cx="817" cy="536"/>
              <a:chOff x="1201" y="391"/>
              <a:chExt cx="4862" cy="2620"/>
            </a:xfrm>
          </p:grpSpPr>
          <p:sp>
            <p:nvSpPr>
              <p:cNvPr id="20543" name="Freeform 84">
                <a:extLst>
                  <a:ext uri="{FF2B5EF4-FFF2-40B4-BE49-F238E27FC236}">
                    <a16:creationId xmlns:a16="http://schemas.microsoft.com/office/drawing/2014/main" id="{C2C2FAD6-BF1E-1937-5F6F-0D100A62E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4" y="420"/>
                <a:ext cx="4642" cy="1466"/>
              </a:xfrm>
              <a:custGeom>
                <a:avLst/>
                <a:gdLst>
                  <a:gd name="T0" fmla="*/ 4571 w 4642"/>
                  <a:gd name="T1" fmla="*/ 1315 h 1466"/>
                  <a:gd name="T2" fmla="*/ 4642 w 4642"/>
                  <a:gd name="T3" fmla="*/ 1046 h 1466"/>
                  <a:gd name="T4" fmla="*/ 4515 w 4642"/>
                  <a:gd name="T5" fmla="*/ 642 h 1466"/>
                  <a:gd name="T6" fmla="*/ 4270 w 4642"/>
                  <a:gd name="T7" fmla="*/ 325 h 1466"/>
                  <a:gd name="T8" fmla="*/ 3842 w 4642"/>
                  <a:gd name="T9" fmla="*/ 159 h 1466"/>
                  <a:gd name="T10" fmla="*/ 3121 w 4642"/>
                  <a:gd name="T11" fmla="*/ 48 h 1466"/>
                  <a:gd name="T12" fmla="*/ 2820 w 4642"/>
                  <a:gd name="T13" fmla="*/ 8 h 1466"/>
                  <a:gd name="T14" fmla="*/ 2598 w 4642"/>
                  <a:gd name="T15" fmla="*/ 0 h 1466"/>
                  <a:gd name="T16" fmla="*/ 2384 w 4642"/>
                  <a:gd name="T17" fmla="*/ 80 h 1466"/>
                  <a:gd name="T18" fmla="*/ 2194 w 4642"/>
                  <a:gd name="T19" fmla="*/ 198 h 1466"/>
                  <a:gd name="T20" fmla="*/ 1869 w 4642"/>
                  <a:gd name="T21" fmla="*/ 412 h 1466"/>
                  <a:gd name="T22" fmla="*/ 1529 w 4642"/>
                  <a:gd name="T23" fmla="*/ 555 h 1466"/>
                  <a:gd name="T24" fmla="*/ 1259 w 4642"/>
                  <a:gd name="T25" fmla="*/ 602 h 1466"/>
                  <a:gd name="T26" fmla="*/ 919 w 4642"/>
                  <a:gd name="T27" fmla="*/ 563 h 1466"/>
                  <a:gd name="T28" fmla="*/ 657 w 4642"/>
                  <a:gd name="T29" fmla="*/ 484 h 1466"/>
                  <a:gd name="T30" fmla="*/ 467 w 4642"/>
                  <a:gd name="T31" fmla="*/ 428 h 1466"/>
                  <a:gd name="T32" fmla="*/ 277 w 4642"/>
                  <a:gd name="T33" fmla="*/ 412 h 1466"/>
                  <a:gd name="T34" fmla="*/ 87 w 4642"/>
                  <a:gd name="T35" fmla="*/ 460 h 1466"/>
                  <a:gd name="T36" fmla="*/ 0 w 4642"/>
                  <a:gd name="T37" fmla="*/ 539 h 1466"/>
                  <a:gd name="T38" fmla="*/ 24 w 4642"/>
                  <a:gd name="T39" fmla="*/ 650 h 1466"/>
                  <a:gd name="T40" fmla="*/ 135 w 4642"/>
                  <a:gd name="T41" fmla="*/ 816 h 1466"/>
                  <a:gd name="T42" fmla="*/ 507 w 4642"/>
                  <a:gd name="T43" fmla="*/ 1094 h 1466"/>
                  <a:gd name="T44" fmla="*/ 824 w 4642"/>
                  <a:gd name="T45" fmla="*/ 1268 h 1466"/>
                  <a:gd name="T46" fmla="*/ 1022 w 4642"/>
                  <a:gd name="T47" fmla="*/ 1323 h 1466"/>
                  <a:gd name="T48" fmla="*/ 1109 w 4642"/>
                  <a:gd name="T49" fmla="*/ 1347 h 1466"/>
                  <a:gd name="T50" fmla="*/ 1521 w 4642"/>
                  <a:gd name="T51" fmla="*/ 1212 h 1466"/>
                  <a:gd name="T52" fmla="*/ 1917 w 4642"/>
                  <a:gd name="T53" fmla="*/ 1046 h 1466"/>
                  <a:gd name="T54" fmla="*/ 2329 w 4642"/>
                  <a:gd name="T55" fmla="*/ 824 h 1466"/>
                  <a:gd name="T56" fmla="*/ 2471 w 4642"/>
                  <a:gd name="T57" fmla="*/ 721 h 1466"/>
                  <a:gd name="T58" fmla="*/ 2844 w 4642"/>
                  <a:gd name="T59" fmla="*/ 515 h 1466"/>
                  <a:gd name="T60" fmla="*/ 3200 w 4642"/>
                  <a:gd name="T61" fmla="*/ 341 h 1466"/>
                  <a:gd name="T62" fmla="*/ 3541 w 4642"/>
                  <a:gd name="T63" fmla="*/ 198 h 1466"/>
                  <a:gd name="T64" fmla="*/ 3493 w 4642"/>
                  <a:gd name="T65" fmla="*/ 214 h 1466"/>
                  <a:gd name="T66" fmla="*/ 3636 w 4642"/>
                  <a:gd name="T67" fmla="*/ 325 h 1466"/>
                  <a:gd name="T68" fmla="*/ 3802 w 4642"/>
                  <a:gd name="T69" fmla="*/ 499 h 1466"/>
                  <a:gd name="T70" fmla="*/ 4016 w 4642"/>
                  <a:gd name="T71" fmla="*/ 785 h 1466"/>
                  <a:gd name="T72" fmla="*/ 4079 w 4642"/>
                  <a:gd name="T73" fmla="*/ 1030 h 1466"/>
                  <a:gd name="T74" fmla="*/ 4016 w 4642"/>
                  <a:gd name="T75" fmla="*/ 1228 h 1466"/>
                  <a:gd name="T76" fmla="*/ 3913 w 4642"/>
                  <a:gd name="T77" fmla="*/ 1355 h 1466"/>
                  <a:gd name="T78" fmla="*/ 3739 w 4642"/>
                  <a:gd name="T79" fmla="*/ 1466 h 146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642"/>
                  <a:gd name="T121" fmla="*/ 0 h 1466"/>
                  <a:gd name="T122" fmla="*/ 4642 w 4642"/>
                  <a:gd name="T123" fmla="*/ 1466 h 146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642" h="1466">
                    <a:moveTo>
                      <a:pt x="4571" y="1315"/>
                    </a:moveTo>
                    <a:lnTo>
                      <a:pt x="4642" y="1046"/>
                    </a:lnTo>
                    <a:lnTo>
                      <a:pt x="4515" y="642"/>
                    </a:lnTo>
                    <a:lnTo>
                      <a:pt x="4270" y="325"/>
                    </a:lnTo>
                    <a:lnTo>
                      <a:pt x="3842" y="159"/>
                    </a:lnTo>
                    <a:lnTo>
                      <a:pt x="3121" y="48"/>
                    </a:lnTo>
                    <a:lnTo>
                      <a:pt x="2820" y="8"/>
                    </a:lnTo>
                    <a:lnTo>
                      <a:pt x="2598" y="0"/>
                    </a:lnTo>
                    <a:lnTo>
                      <a:pt x="2384" y="80"/>
                    </a:lnTo>
                    <a:lnTo>
                      <a:pt x="2194" y="198"/>
                    </a:lnTo>
                    <a:lnTo>
                      <a:pt x="1869" y="412"/>
                    </a:lnTo>
                    <a:lnTo>
                      <a:pt x="1529" y="555"/>
                    </a:lnTo>
                    <a:lnTo>
                      <a:pt x="1259" y="602"/>
                    </a:lnTo>
                    <a:lnTo>
                      <a:pt x="919" y="563"/>
                    </a:lnTo>
                    <a:lnTo>
                      <a:pt x="657" y="484"/>
                    </a:lnTo>
                    <a:lnTo>
                      <a:pt x="467" y="428"/>
                    </a:lnTo>
                    <a:lnTo>
                      <a:pt x="277" y="412"/>
                    </a:lnTo>
                    <a:lnTo>
                      <a:pt x="87" y="460"/>
                    </a:lnTo>
                    <a:lnTo>
                      <a:pt x="0" y="539"/>
                    </a:lnTo>
                    <a:lnTo>
                      <a:pt x="24" y="650"/>
                    </a:lnTo>
                    <a:lnTo>
                      <a:pt x="135" y="816"/>
                    </a:lnTo>
                    <a:lnTo>
                      <a:pt x="507" y="1094"/>
                    </a:lnTo>
                    <a:lnTo>
                      <a:pt x="824" y="1268"/>
                    </a:lnTo>
                    <a:lnTo>
                      <a:pt x="1022" y="1323"/>
                    </a:lnTo>
                    <a:lnTo>
                      <a:pt x="1109" y="1347"/>
                    </a:lnTo>
                    <a:lnTo>
                      <a:pt x="1521" y="1212"/>
                    </a:lnTo>
                    <a:lnTo>
                      <a:pt x="1917" y="1046"/>
                    </a:lnTo>
                    <a:lnTo>
                      <a:pt x="2329" y="824"/>
                    </a:lnTo>
                    <a:lnTo>
                      <a:pt x="2471" y="721"/>
                    </a:lnTo>
                    <a:lnTo>
                      <a:pt x="2844" y="515"/>
                    </a:lnTo>
                    <a:lnTo>
                      <a:pt x="3200" y="341"/>
                    </a:lnTo>
                    <a:lnTo>
                      <a:pt x="3541" y="198"/>
                    </a:lnTo>
                    <a:lnTo>
                      <a:pt x="3493" y="214"/>
                    </a:lnTo>
                    <a:lnTo>
                      <a:pt x="3636" y="325"/>
                    </a:lnTo>
                    <a:lnTo>
                      <a:pt x="3802" y="499"/>
                    </a:lnTo>
                    <a:lnTo>
                      <a:pt x="4016" y="785"/>
                    </a:lnTo>
                    <a:lnTo>
                      <a:pt x="4079" y="1030"/>
                    </a:lnTo>
                    <a:lnTo>
                      <a:pt x="4016" y="1228"/>
                    </a:lnTo>
                    <a:lnTo>
                      <a:pt x="3913" y="1355"/>
                    </a:lnTo>
                    <a:lnTo>
                      <a:pt x="3739" y="1466"/>
                    </a:lnTo>
                  </a:path>
                </a:pathLst>
              </a:custGeom>
              <a:gradFill rotWithShape="0">
                <a:gsLst>
                  <a:gs pos="0">
                    <a:srgbClr val="FFCC00"/>
                  </a:gs>
                  <a:gs pos="50000">
                    <a:srgbClr val="FFFFFF"/>
                  </a:gs>
                  <a:gs pos="100000">
                    <a:srgbClr val="FFCC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44" name="Freeform 85">
                <a:extLst>
                  <a:ext uri="{FF2B5EF4-FFF2-40B4-BE49-F238E27FC236}">
                    <a16:creationId xmlns:a16="http://schemas.microsoft.com/office/drawing/2014/main" id="{E48F854C-D505-00B8-53F9-0B08F4A666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8" y="975"/>
                <a:ext cx="4523" cy="2020"/>
              </a:xfrm>
              <a:custGeom>
                <a:avLst/>
                <a:gdLst>
                  <a:gd name="T0" fmla="*/ 150 w 4523"/>
                  <a:gd name="T1" fmla="*/ 0 h 2020"/>
                  <a:gd name="T2" fmla="*/ 47 w 4523"/>
                  <a:gd name="T3" fmla="*/ 404 h 2020"/>
                  <a:gd name="T4" fmla="*/ 0 w 4523"/>
                  <a:gd name="T5" fmla="*/ 895 h 2020"/>
                  <a:gd name="T6" fmla="*/ 47 w 4523"/>
                  <a:gd name="T7" fmla="*/ 1450 h 2020"/>
                  <a:gd name="T8" fmla="*/ 309 w 4523"/>
                  <a:gd name="T9" fmla="*/ 1751 h 2020"/>
                  <a:gd name="T10" fmla="*/ 808 w 4523"/>
                  <a:gd name="T11" fmla="*/ 1964 h 2020"/>
                  <a:gd name="T12" fmla="*/ 1212 w 4523"/>
                  <a:gd name="T13" fmla="*/ 2020 h 2020"/>
                  <a:gd name="T14" fmla="*/ 1948 w 4523"/>
                  <a:gd name="T15" fmla="*/ 1956 h 2020"/>
                  <a:gd name="T16" fmla="*/ 2875 w 4523"/>
                  <a:gd name="T17" fmla="*/ 1782 h 2020"/>
                  <a:gd name="T18" fmla="*/ 3628 w 4523"/>
                  <a:gd name="T19" fmla="*/ 1378 h 2020"/>
                  <a:gd name="T20" fmla="*/ 4523 w 4523"/>
                  <a:gd name="T21" fmla="*/ 887 h 2020"/>
                  <a:gd name="T22" fmla="*/ 4008 w 4523"/>
                  <a:gd name="T23" fmla="*/ 950 h 2020"/>
                  <a:gd name="T24" fmla="*/ 3295 w 4523"/>
                  <a:gd name="T25" fmla="*/ 998 h 2020"/>
                  <a:gd name="T26" fmla="*/ 2614 w 4523"/>
                  <a:gd name="T27" fmla="*/ 1014 h 2020"/>
                  <a:gd name="T28" fmla="*/ 1909 w 4523"/>
                  <a:gd name="T29" fmla="*/ 966 h 2020"/>
                  <a:gd name="T30" fmla="*/ 1275 w 4523"/>
                  <a:gd name="T31" fmla="*/ 824 h 2020"/>
                  <a:gd name="T32" fmla="*/ 1093 w 4523"/>
                  <a:gd name="T33" fmla="*/ 768 h 2020"/>
                  <a:gd name="T34" fmla="*/ 736 w 4523"/>
                  <a:gd name="T35" fmla="*/ 586 h 2020"/>
                  <a:gd name="T36" fmla="*/ 364 w 4523"/>
                  <a:gd name="T37" fmla="*/ 325 h 2020"/>
                  <a:gd name="T38" fmla="*/ 214 w 4523"/>
                  <a:gd name="T39" fmla="*/ 174 h 2020"/>
                  <a:gd name="T40" fmla="*/ 150 w 4523"/>
                  <a:gd name="T41" fmla="*/ 0 h 202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523"/>
                  <a:gd name="T64" fmla="*/ 0 h 2020"/>
                  <a:gd name="T65" fmla="*/ 4523 w 4523"/>
                  <a:gd name="T66" fmla="*/ 2020 h 202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523" h="2020">
                    <a:moveTo>
                      <a:pt x="150" y="0"/>
                    </a:moveTo>
                    <a:lnTo>
                      <a:pt x="47" y="404"/>
                    </a:lnTo>
                    <a:lnTo>
                      <a:pt x="0" y="895"/>
                    </a:lnTo>
                    <a:lnTo>
                      <a:pt x="47" y="1450"/>
                    </a:lnTo>
                    <a:lnTo>
                      <a:pt x="309" y="1751"/>
                    </a:lnTo>
                    <a:lnTo>
                      <a:pt x="808" y="1964"/>
                    </a:lnTo>
                    <a:lnTo>
                      <a:pt x="1212" y="2020"/>
                    </a:lnTo>
                    <a:lnTo>
                      <a:pt x="1948" y="1956"/>
                    </a:lnTo>
                    <a:lnTo>
                      <a:pt x="2875" y="1782"/>
                    </a:lnTo>
                    <a:lnTo>
                      <a:pt x="3628" y="1378"/>
                    </a:lnTo>
                    <a:lnTo>
                      <a:pt x="4523" y="887"/>
                    </a:lnTo>
                    <a:lnTo>
                      <a:pt x="4008" y="950"/>
                    </a:lnTo>
                    <a:lnTo>
                      <a:pt x="3295" y="998"/>
                    </a:lnTo>
                    <a:lnTo>
                      <a:pt x="2614" y="1014"/>
                    </a:lnTo>
                    <a:lnTo>
                      <a:pt x="1909" y="966"/>
                    </a:lnTo>
                    <a:lnTo>
                      <a:pt x="1275" y="824"/>
                    </a:lnTo>
                    <a:lnTo>
                      <a:pt x="1093" y="768"/>
                    </a:lnTo>
                    <a:lnTo>
                      <a:pt x="736" y="586"/>
                    </a:lnTo>
                    <a:lnTo>
                      <a:pt x="364" y="325"/>
                    </a:lnTo>
                    <a:lnTo>
                      <a:pt x="214" y="174"/>
                    </a:lnTo>
                    <a:lnTo>
                      <a:pt x="15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66"/>
                  </a:gs>
                  <a:gs pos="50000">
                    <a:srgbClr val="FFFFFF"/>
                  </a:gs>
                  <a:gs pos="100000">
                    <a:srgbClr val="FFFF66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0545" name="Group 86">
                <a:extLst>
                  <a:ext uri="{FF2B5EF4-FFF2-40B4-BE49-F238E27FC236}">
                    <a16:creationId xmlns:a16="http://schemas.microsoft.com/office/drawing/2014/main" id="{A670D6B2-093D-62C6-F5B0-240C0516E8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1" y="391"/>
                <a:ext cx="4862" cy="2620"/>
                <a:chOff x="1114" y="929"/>
                <a:chExt cx="4862" cy="2620"/>
              </a:xfrm>
            </p:grpSpPr>
            <p:sp>
              <p:nvSpPr>
                <p:cNvPr id="20546" name="Freeform 87">
                  <a:extLst>
                    <a:ext uri="{FF2B5EF4-FFF2-40B4-BE49-F238E27FC236}">
                      <a16:creationId xmlns:a16="http://schemas.microsoft.com/office/drawing/2014/main" id="{FC2A7E29-ABBD-563C-3015-98F1F304D0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9" y="2234"/>
                  <a:ext cx="984" cy="672"/>
                </a:xfrm>
                <a:custGeom>
                  <a:avLst/>
                  <a:gdLst>
                    <a:gd name="T0" fmla="*/ 0 w 1102"/>
                    <a:gd name="T1" fmla="*/ 907 h 633"/>
                    <a:gd name="T2" fmla="*/ 190 w 1102"/>
                    <a:gd name="T3" fmla="*/ 751 h 633"/>
                    <a:gd name="T4" fmla="*/ 398 w 1102"/>
                    <a:gd name="T5" fmla="*/ 416 h 633"/>
                    <a:gd name="T6" fmla="*/ 559 w 1102"/>
                    <a:gd name="T7" fmla="*/ 0 h 63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02"/>
                    <a:gd name="T13" fmla="*/ 0 h 633"/>
                    <a:gd name="T14" fmla="*/ 1102 w 1102"/>
                    <a:gd name="T15" fmla="*/ 633 h 63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02" h="633">
                      <a:moveTo>
                        <a:pt x="0" y="633"/>
                      </a:moveTo>
                      <a:cubicBezTo>
                        <a:pt x="122" y="607"/>
                        <a:pt x="244" y="582"/>
                        <a:pt x="376" y="525"/>
                      </a:cubicBezTo>
                      <a:cubicBezTo>
                        <a:pt x="507" y="467"/>
                        <a:pt x="665" y="378"/>
                        <a:pt x="786" y="291"/>
                      </a:cubicBezTo>
                      <a:cubicBezTo>
                        <a:pt x="906" y="203"/>
                        <a:pt x="1036" y="60"/>
                        <a:pt x="1102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47" name="Freeform 88">
                  <a:extLst>
                    <a:ext uri="{FF2B5EF4-FFF2-40B4-BE49-F238E27FC236}">
                      <a16:creationId xmlns:a16="http://schemas.microsoft.com/office/drawing/2014/main" id="{DC08F238-13B9-7A57-6468-0950CCCCE3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2" y="2899"/>
                  <a:ext cx="1933" cy="650"/>
                </a:xfrm>
                <a:custGeom>
                  <a:avLst/>
                  <a:gdLst>
                    <a:gd name="T0" fmla="*/ 0 w 1933"/>
                    <a:gd name="T1" fmla="*/ 0 h 650"/>
                    <a:gd name="T2" fmla="*/ 175 w 1933"/>
                    <a:gd name="T3" fmla="*/ 285 h 650"/>
                    <a:gd name="T4" fmla="*/ 587 w 1933"/>
                    <a:gd name="T5" fmla="*/ 531 h 650"/>
                    <a:gd name="T6" fmla="*/ 880 w 1933"/>
                    <a:gd name="T7" fmla="*/ 618 h 650"/>
                    <a:gd name="T8" fmla="*/ 1117 w 1933"/>
                    <a:gd name="T9" fmla="*/ 650 h 650"/>
                    <a:gd name="T10" fmla="*/ 1664 w 1933"/>
                    <a:gd name="T11" fmla="*/ 618 h 650"/>
                    <a:gd name="T12" fmla="*/ 1933 w 1933"/>
                    <a:gd name="T13" fmla="*/ 578 h 65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933"/>
                    <a:gd name="T22" fmla="*/ 0 h 650"/>
                    <a:gd name="T23" fmla="*/ 1933 w 1933"/>
                    <a:gd name="T24" fmla="*/ 650 h 65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933" h="650">
                      <a:moveTo>
                        <a:pt x="0" y="0"/>
                      </a:moveTo>
                      <a:cubicBezTo>
                        <a:pt x="29" y="47"/>
                        <a:pt x="77" y="196"/>
                        <a:pt x="175" y="285"/>
                      </a:cubicBezTo>
                      <a:cubicBezTo>
                        <a:pt x="272" y="373"/>
                        <a:pt x="469" y="475"/>
                        <a:pt x="587" y="531"/>
                      </a:cubicBezTo>
                      <a:cubicBezTo>
                        <a:pt x="704" y="586"/>
                        <a:pt x="791" y="598"/>
                        <a:pt x="880" y="618"/>
                      </a:cubicBezTo>
                      <a:cubicBezTo>
                        <a:pt x="968" y="637"/>
                        <a:pt x="986" y="650"/>
                        <a:pt x="1117" y="650"/>
                      </a:cubicBezTo>
                      <a:cubicBezTo>
                        <a:pt x="1247" y="650"/>
                        <a:pt x="1528" y="629"/>
                        <a:pt x="1664" y="618"/>
                      </a:cubicBezTo>
                      <a:cubicBezTo>
                        <a:pt x="1799" y="606"/>
                        <a:pt x="1877" y="586"/>
                        <a:pt x="1933" y="578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48" name="Freeform 89">
                  <a:extLst>
                    <a:ext uri="{FF2B5EF4-FFF2-40B4-BE49-F238E27FC236}">
                      <a16:creationId xmlns:a16="http://schemas.microsoft.com/office/drawing/2014/main" id="{4106BD2C-A36C-3D7A-41AC-02CFC9AED5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5" y="2361"/>
                  <a:ext cx="2606" cy="1108"/>
                </a:xfrm>
                <a:custGeom>
                  <a:avLst/>
                  <a:gdLst>
                    <a:gd name="T0" fmla="*/ 0 w 2606"/>
                    <a:gd name="T1" fmla="*/ 1108 h 1108"/>
                    <a:gd name="T2" fmla="*/ 1006 w 2606"/>
                    <a:gd name="T3" fmla="*/ 903 h 1108"/>
                    <a:gd name="T4" fmla="*/ 2606 w 2606"/>
                    <a:gd name="T5" fmla="*/ 0 h 1108"/>
                    <a:gd name="T6" fmla="*/ 0 60000 65536"/>
                    <a:gd name="T7" fmla="*/ 0 60000 65536"/>
                    <a:gd name="T8" fmla="*/ 0 60000 65536"/>
                    <a:gd name="T9" fmla="*/ 0 w 2606"/>
                    <a:gd name="T10" fmla="*/ 0 h 1108"/>
                    <a:gd name="T11" fmla="*/ 2606 w 2606"/>
                    <a:gd name="T12" fmla="*/ 1108 h 110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606" h="1108">
                      <a:moveTo>
                        <a:pt x="0" y="1108"/>
                      </a:moveTo>
                      <a:cubicBezTo>
                        <a:pt x="167" y="1073"/>
                        <a:pt x="571" y="1087"/>
                        <a:pt x="1006" y="903"/>
                      </a:cubicBezTo>
                      <a:cubicBezTo>
                        <a:pt x="1440" y="718"/>
                        <a:pt x="2272" y="188"/>
                        <a:pt x="2606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49" name="Freeform 90">
                  <a:extLst>
                    <a:ext uri="{FF2B5EF4-FFF2-40B4-BE49-F238E27FC236}">
                      <a16:creationId xmlns:a16="http://schemas.microsoft.com/office/drawing/2014/main" id="{4696E718-9360-E028-5AFB-F960EB4E77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4" y="1127"/>
                  <a:ext cx="2182" cy="1234"/>
                </a:xfrm>
                <a:custGeom>
                  <a:avLst/>
                  <a:gdLst>
                    <a:gd name="T0" fmla="*/ 1993 w 2175"/>
                    <a:gd name="T1" fmla="*/ 1234 h 1234"/>
                    <a:gd name="T2" fmla="*/ 2165 w 2175"/>
                    <a:gd name="T3" fmla="*/ 1123 h 1234"/>
                    <a:gd name="T4" fmla="*/ 2213 w 2175"/>
                    <a:gd name="T5" fmla="*/ 917 h 1234"/>
                    <a:gd name="T6" fmla="*/ 2189 w 2175"/>
                    <a:gd name="T7" fmla="*/ 790 h 1234"/>
                    <a:gd name="T8" fmla="*/ 2149 w 2175"/>
                    <a:gd name="T9" fmla="*/ 655 h 1234"/>
                    <a:gd name="T10" fmla="*/ 1985 w 2175"/>
                    <a:gd name="T11" fmla="*/ 330 h 1234"/>
                    <a:gd name="T12" fmla="*/ 1662 w 2175"/>
                    <a:gd name="T13" fmla="*/ 61 h 1234"/>
                    <a:gd name="T14" fmla="*/ 1292 w 2175"/>
                    <a:gd name="T15" fmla="*/ 22 h 1234"/>
                    <a:gd name="T16" fmla="*/ 741 w 2175"/>
                    <a:gd name="T17" fmla="*/ 188 h 1234"/>
                    <a:gd name="T18" fmla="*/ 0 w 2175"/>
                    <a:gd name="T19" fmla="*/ 576 h 123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175"/>
                    <a:gd name="T31" fmla="*/ 0 h 1234"/>
                    <a:gd name="T32" fmla="*/ 2175 w 2175"/>
                    <a:gd name="T33" fmla="*/ 1234 h 123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175" h="1234">
                      <a:moveTo>
                        <a:pt x="1957" y="1234"/>
                      </a:moveTo>
                      <a:cubicBezTo>
                        <a:pt x="2022" y="1204"/>
                        <a:pt x="2087" y="1175"/>
                        <a:pt x="2123" y="1123"/>
                      </a:cubicBezTo>
                      <a:cubicBezTo>
                        <a:pt x="2158" y="1070"/>
                        <a:pt x="2167" y="972"/>
                        <a:pt x="2171" y="917"/>
                      </a:cubicBezTo>
                      <a:cubicBezTo>
                        <a:pt x="2175" y="861"/>
                        <a:pt x="2157" y="833"/>
                        <a:pt x="2147" y="790"/>
                      </a:cubicBezTo>
                      <a:cubicBezTo>
                        <a:pt x="2136" y="746"/>
                        <a:pt x="2140" y="731"/>
                        <a:pt x="2107" y="655"/>
                      </a:cubicBezTo>
                      <a:cubicBezTo>
                        <a:pt x="2073" y="578"/>
                        <a:pt x="2028" y="429"/>
                        <a:pt x="1949" y="330"/>
                      </a:cubicBezTo>
                      <a:cubicBezTo>
                        <a:pt x="1869" y="231"/>
                        <a:pt x="1745" y="112"/>
                        <a:pt x="1632" y="61"/>
                      </a:cubicBezTo>
                      <a:cubicBezTo>
                        <a:pt x="1518" y="9"/>
                        <a:pt x="1418" y="0"/>
                        <a:pt x="1268" y="22"/>
                      </a:cubicBezTo>
                      <a:cubicBezTo>
                        <a:pt x="1117" y="43"/>
                        <a:pt x="940" y="95"/>
                        <a:pt x="729" y="188"/>
                      </a:cubicBezTo>
                      <a:cubicBezTo>
                        <a:pt x="517" y="280"/>
                        <a:pt x="121" y="511"/>
                        <a:pt x="0" y="57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50" name="Freeform 91">
                  <a:extLst>
                    <a:ext uri="{FF2B5EF4-FFF2-40B4-BE49-F238E27FC236}">
                      <a16:creationId xmlns:a16="http://schemas.microsoft.com/office/drawing/2014/main" id="{E5876E3D-0FD9-5BE3-67FD-0D1CD829D8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1" y="2273"/>
                  <a:ext cx="3422" cy="228"/>
                </a:xfrm>
                <a:custGeom>
                  <a:avLst/>
                  <a:gdLst>
                    <a:gd name="T0" fmla="*/ 3422 w 3422"/>
                    <a:gd name="T1" fmla="*/ 80 h 228"/>
                    <a:gd name="T2" fmla="*/ 2377 w 3422"/>
                    <a:gd name="T3" fmla="*/ 190 h 228"/>
                    <a:gd name="T4" fmla="*/ 1387 w 3422"/>
                    <a:gd name="T5" fmla="*/ 222 h 228"/>
                    <a:gd name="T6" fmla="*/ 634 w 3422"/>
                    <a:gd name="T7" fmla="*/ 151 h 228"/>
                    <a:gd name="T8" fmla="*/ 0 w 3422"/>
                    <a:gd name="T9" fmla="*/ 0 h 2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22"/>
                    <a:gd name="T16" fmla="*/ 0 h 228"/>
                    <a:gd name="T17" fmla="*/ 3422 w 3422"/>
                    <a:gd name="T18" fmla="*/ 228 h 2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22" h="228">
                      <a:moveTo>
                        <a:pt x="3422" y="80"/>
                      </a:moveTo>
                      <a:cubicBezTo>
                        <a:pt x="3243" y="98"/>
                        <a:pt x="2716" y="166"/>
                        <a:pt x="2377" y="190"/>
                      </a:cubicBezTo>
                      <a:cubicBezTo>
                        <a:pt x="2037" y="213"/>
                        <a:pt x="1677" y="228"/>
                        <a:pt x="1387" y="222"/>
                      </a:cubicBezTo>
                      <a:cubicBezTo>
                        <a:pt x="1096" y="215"/>
                        <a:pt x="865" y="188"/>
                        <a:pt x="634" y="151"/>
                      </a:cubicBezTo>
                      <a:cubicBezTo>
                        <a:pt x="402" y="114"/>
                        <a:pt x="201" y="57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51" name="Freeform 92">
                  <a:extLst>
                    <a:ext uri="{FF2B5EF4-FFF2-40B4-BE49-F238E27FC236}">
                      <a16:creationId xmlns:a16="http://schemas.microsoft.com/office/drawing/2014/main" id="{77708CAE-5064-2E3A-3BFD-FF54FDBFA5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1" y="2210"/>
                  <a:ext cx="967" cy="1258"/>
                </a:xfrm>
                <a:custGeom>
                  <a:avLst/>
                  <a:gdLst>
                    <a:gd name="T0" fmla="*/ 2260 w 816"/>
                    <a:gd name="T1" fmla="*/ 4498 h 975"/>
                    <a:gd name="T2" fmla="*/ 880 w 816"/>
                    <a:gd name="T3" fmla="*/ 2708 h 975"/>
                    <a:gd name="T4" fmla="*/ 0 w 816"/>
                    <a:gd name="T5" fmla="*/ 0 h 975"/>
                    <a:gd name="T6" fmla="*/ 0 60000 65536"/>
                    <a:gd name="T7" fmla="*/ 0 60000 65536"/>
                    <a:gd name="T8" fmla="*/ 0 60000 65536"/>
                    <a:gd name="T9" fmla="*/ 0 w 816"/>
                    <a:gd name="T10" fmla="*/ 0 h 975"/>
                    <a:gd name="T11" fmla="*/ 816 w 816"/>
                    <a:gd name="T12" fmla="*/ 975 h 97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16" h="975">
                      <a:moveTo>
                        <a:pt x="816" y="975"/>
                      </a:moveTo>
                      <a:cubicBezTo>
                        <a:pt x="634" y="862"/>
                        <a:pt x="452" y="749"/>
                        <a:pt x="317" y="587"/>
                      </a:cubicBezTo>
                      <a:cubicBezTo>
                        <a:pt x="181" y="424"/>
                        <a:pt x="90" y="212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52" name="Freeform 93">
                  <a:extLst>
                    <a:ext uri="{FF2B5EF4-FFF2-40B4-BE49-F238E27FC236}">
                      <a16:creationId xmlns:a16="http://schemas.microsoft.com/office/drawing/2014/main" id="{67E23992-F7FA-F1C8-653D-C9A09A8DA1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62" y="1545"/>
                  <a:ext cx="290" cy="839"/>
                </a:xfrm>
                <a:custGeom>
                  <a:avLst/>
                  <a:gdLst>
                    <a:gd name="T0" fmla="*/ 0 w 290"/>
                    <a:gd name="T1" fmla="*/ 839 h 839"/>
                    <a:gd name="T2" fmla="*/ 214 w 290"/>
                    <a:gd name="T3" fmla="*/ 633 h 839"/>
                    <a:gd name="T4" fmla="*/ 269 w 290"/>
                    <a:gd name="T5" fmla="*/ 332 h 839"/>
                    <a:gd name="T6" fmla="*/ 87 w 290"/>
                    <a:gd name="T7" fmla="*/ 0 h 83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90"/>
                    <a:gd name="T13" fmla="*/ 0 h 839"/>
                    <a:gd name="T14" fmla="*/ 290 w 290"/>
                    <a:gd name="T15" fmla="*/ 839 h 83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90" h="839">
                      <a:moveTo>
                        <a:pt x="0" y="839"/>
                      </a:moveTo>
                      <a:cubicBezTo>
                        <a:pt x="84" y="778"/>
                        <a:pt x="169" y="717"/>
                        <a:pt x="214" y="633"/>
                      </a:cubicBezTo>
                      <a:cubicBezTo>
                        <a:pt x="258" y="548"/>
                        <a:pt x="290" y="437"/>
                        <a:pt x="269" y="332"/>
                      </a:cubicBezTo>
                      <a:cubicBezTo>
                        <a:pt x="247" y="226"/>
                        <a:pt x="167" y="113"/>
                        <a:pt x="87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53" name="Freeform 94">
                  <a:extLst>
                    <a:ext uri="{FF2B5EF4-FFF2-40B4-BE49-F238E27FC236}">
                      <a16:creationId xmlns:a16="http://schemas.microsoft.com/office/drawing/2014/main" id="{89C6F399-40CA-276C-F2B7-21E586BCDE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65" y="1489"/>
                  <a:ext cx="582" cy="872"/>
                </a:xfrm>
                <a:custGeom>
                  <a:avLst/>
                  <a:gdLst>
                    <a:gd name="T0" fmla="*/ 578 w 582"/>
                    <a:gd name="T1" fmla="*/ 872 h 872"/>
                    <a:gd name="T2" fmla="*/ 554 w 582"/>
                    <a:gd name="T3" fmla="*/ 499 h 872"/>
                    <a:gd name="T4" fmla="*/ 404 w 582"/>
                    <a:gd name="T5" fmla="*/ 214 h 872"/>
                    <a:gd name="T6" fmla="*/ 0 w 582"/>
                    <a:gd name="T7" fmla="*/ 0 h 87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82"/>
                    <a:gd name="T13" fmla="*/ 0 h 872"/>
                    <a:gd name="T14" fmla="*/ 582 w 582"/>
                    <a:gd name="T15" fmla="*/ 872 h 87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82" h="872">
                      <a:moveTo>
                        <a:pt x="578" y="872"/>
                      </a:moveTo>
                      <a:cubicBezTo>
                        <a:pt x="580" y="740"/>
                        <a:pt x="582" y="608"/>
                        <a:pt x="554" y="499"/>
                      </a:cubicBezTo>
                      <a:cubicBezTo>
                        <a:pt x="525" y="389"/>
                        <a:pt x="496" y="297"/>
                        <a:pt x="404" y="214"/>
                      </a:cubicBezTo>
                      <a:cubicBezTo>
                        <a:pt x="311" y="130"/>
                        <a:pt x="155" y="65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54" name="Freeform 95">
                  <a:extLst>
                    <a:ext uri="{FF2B5EF4-FFF2-40B4-BE49-F238E27FC236}">
                      <a16:creationId xmlns:a16="http://schemas.microsoft.com/office/drawing/2014/main" id="{4D413BF8-107C-FD2A-F77D-540A15833B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" y="1711"/>
                  <a:ext cx="1292" cy="578"/>
                </a:xfrm>
                <a:custGeom>
                  <a:avLst/>
                  <a:gdLst>
                    <a:gd name="T0" fmla="*/ 1292 w 1292"/>
                    <a:gd name="T1" fmla="*/ 0 h 578"/>
                    <a:gd name="T2" fmla="*/ 777 w 1292"/>
                    <a:gd name="T3" fmla="*/ 293 h 578"/>
                    <a:gd name="T4" fmla="*/ 396 w 1292"/>
                    <a:gd name="T5" fmla="*/ 459 h 578"/>
                    <a:gd name="T6" fmla="*/ 0 w 1292"/>
                    <a:gd name="T7" fmla="*/ 578 h 57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92"/>
                    <a:gd name="T13" fmla="*/ 0 h 578"/>
                    <a:gd name="T14" fmla="*/ 1292 w 1292"/>
                    <a:gd name="T15" fmla="*/ 578 h 57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92" h="578">
                      <a:moveTo>
                        <a:pt x="1292" y="0"/>
                      </a:moveTo>
                      <a:cubicBezTo>
                        <a:pt x="1206" y="48"/>
                        <a:pt x="926" y="216"/>
                        <a:pt x="777" y="293"/>
                      </a:cubicBezTo>
                      <a:cubicBezTo>
                        <a:pt x="627" y="369"/>
                        <a:pt x="525" y="411"/>
                        <a:pt x="396" y="459"/>
                      </a:cubicBezTo>
                      <a:cubicBezTo>
                        <a:pt x="266" y="506"/>
                        <a:pt x="82" y="553"/>
                        <a:pt x="0" y="578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55" name="Freeform 96">
                  <a:extLst>
                    <a:ext uri="{FF2B5EF4-FFF2-40B4-BE49-F238E27FC236}">
                      <a16:creationId xmlns:a16="http://schemas.microsoft.com/office/drawing/2014/main" id="{33494627-2ED3-269A-186C-FD57F6791E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929"/>
                  <a:ext cx="2686" cy="608"/>
                </a:xfrm>
                <a:custGeom>
                  <a:avLst/>
                  <a:gdLst>
                    <a:gd name="T0" fmla="*/ 2686 w 2686"/>
                    <a:gd name="T1" fmla="*/ 188 h 608"/>
                    <a:gd name="T2" fmla="*/ 1498 w 2686"/>
                    <a:gd name="T3" fmla="*/ 14 h 608"/>
                    <a:gd name="T4" fmla="*/ 1070 w 2686"/>
                    <a:gd name="T5" fmla="*/ 109 h 608"/>
                    <a:gd name="T6" fmla="*/ 721 w 2686"/>
                    <a:gd name="T7" fmla="*/ 338 h 608"/>
                    <a:gd name="T8" fmla="*/ 468 w 2686"/>
                    <a:gd name="T9" fmla="*/ 473 h 608"/>
                    <a:gd name="T10" fmla="*/ 238 w 2686"/>
                    <a:gd name="T11" fmla="*/ 560 h 608"/>
                    <a:gd name="T12" fmla="*/ 0 w 2686"/>
                    <a:gd name="T13" fmla="*/ 608 h 60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686"/>
                    <a:gd name="T22" fmla="*/ 0 h 608"/>
                    <a:gd name="T23" fmla="*/ 2686 w 2686"/>
                    <a:gd name="T24" fmla="*/ 608 h 60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686" h="608">
                      <a:moveTo>
                        <a:pt x="2686" y="188"/>
                      </a:moveTo>
                      <a:cubicBezTo>
                        <a:pt x="2226" y="107"/>
                        <a:pt x="1767" y="27"/>
                        <a:pt x="1498" y="14"/>
                      </a:cubicBezTo>
                      <a:cubicBezTo>
                        <a:pt x="1228" y="0"/>
                        <a:pt x="1199" y="55"/>
                        <a:pt x="1070" y="109"/>
                      </a:cubicBezTo>
                      <a:cubicBezTo>
                        <a:pt x="940" y="162"/>
                        <a:pt x="821" y="277"/>
                        <a:pt x="721" y="338"/>
                      </a:cubicBezTo>
                      <a:cubicBezTo>
                        <a:pt x="620" y="398"/>
                        <a:pt x="548" y="436"/>
                        <a:pt x="468" y="473"/>
                      </a:cubicBezTo>
                      <a:cubicBezTo>
                        <a:pt x="387" y="509"/>
                        <a:pt x="315" y="537"/>
                        <a:pt x="238" y="560"/>
                      </a:cubicBezTo>
                      <a:cubicBezTo>
                        <a:pt x="160" y="582"/>
                        <a:pt x="49" y="598"/>
                        <a:pt x="0" y="608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56" name="Freeform 97">
                  <a:extLst>
                    <a:ext uri="{FF2B5EF4-FFF2-40B4-BE49-F238E27FC236}">
                      <a16:creationId xmlns:a16="http://schemas.microsoft.com/office/drawing/2014/main" id="{F9968AC4-494B-03FE-0EB1-CB0B755397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8" y="1340"/>
                  <a:ext cx="1235" cy="933"/>
                </a:xfrm>
                <a:custGeom>
                  <a:avLst/>
                  <a:gdLst>
                    <a:gd name="T0" fmla="*/ 1235 w 1235"/>
                    <a:gd name="T1" fmla="*/ 197 h 933"/>
                    <a:gd name="T2" fmla="*/ 942 w 1235"/>
                    <a:gd name="T3" fmla="*/ 157 h 933"/>
                    <a:gd name="T4" fmla="*/ 553 w 1235"/>
                    <a:gd name="T5" fmla="*/ 38 h 933"/>
                    <a:gd name="T6" fmla="*/ 229 w 1235"/>
                    <a:gd name="T7" fmla="*/ 7 h 933"/>
                    <a:gd name="T8" fmla="*/ 47 w 1235"/>
                    <a:gd name="T9" fmla="*/ 78 h 933"/>
                    <a:gd name="T10" fmla="*/ 15 w 1235"/>
                    <a:gd name="T11" fmla="*/ 228 h 933"/>
                    <a:gd name="T12" fmla="*/ 134 w 1235"/>
                    <a:gd name="T13" fmla="*/ 411 h 933"/>
                    <a:gd name="T14" fmla="*/ 387 w 1235"/>
                    <a:gd name="T15" fmla="*/ 601 h 933"/>
                    <a:gd name="T16" fmla="*/ 664 w 1235"/>
                    <a:gd name="T17" fmla="*/ 775 h 933"/>
                    <a:gd name="T18" fmla="*/ 989 w 1235"/>
                    <a:gd name="T19" fmla="*/ 933 h 93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35"/>
                    <a:gd name="T31" fmla="*/ 0 h 933"/>
                    <a:gd name="T32" fmla="*/ 1235 w 1235"/>
                    <a:gd name="T33" fmla="*/ 933 h 93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35" h="933">
                      <a:moveTo>
                        <a:pt x="1235" y="197"/>
                      </a:moveTo>
                      <a:cubicBezTo>
                        <a:pt x="1145" y="190"/>
                        <a:pt x="1055" y="183"/>
                        <a:pt x="942" y="157"/>
                      </a:cubicBezTo>
                      <a:cubicBezTo>
                        <a:pt x="828" y="130"/>
                        <a:pt x="671" y="62"/>
                        <a:pt x="553" y="38"/>
                      </a:cubicBezTo>
                      <a:cubicBezTo>
                        <a:pt x="434" y="13"/>
                        <a:pt x="313" y="0"/>
                        <a:pt x="229" y="7"/>
                      </a:cubicBezTo>
                      <a:cubicBezTo>
                        <a:pt x="144" y="13"/>
                        <a:pt x="82" y="41"/>
                        <a:pt x="47" y="78"/>
                      </a:cubicBezTo>
                      <a:cubicBezTo>
                        <a:pt x="11" y="114"/>
                        <a:pt x="0" y="172"/>
                        <a:pt x="15" y="228"/>
                      </a:cubicBezTo>
                      <a:cubicBezTo>
                        <a:pt x="29" y="283"/>
                        <a:pt x="72" y="348"/>
                        <a:pt x="134" y="411"/>
                      </a:cubicBezTo>
                      <a:cubicBezTo>
                        <a:pt x="195" y="473"/>
                        <a:pt x="298" y="540"/>
                        <a:pt x="387" y="601"/>
                      </a:cubicBezTo>
                      <a:cubicBezTo>
                        <a:pt x="475" y="661"/>
                        <a:pt x="563" y="719"/>
                        <a:pt x="664" y="775"/>
                      </a:cubicBezTo>
                      <a:cubicBezTo>
                        <a:pt x="764" y="830"/>
                        <a:pt x="877" y="882"/>
                        <a:pt x="989" y="933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57" name="Freeform 98">
                  <a:extLst>
                    <a:ext uri="{FF2B5EF4-FFF2-40B4-BE49-F238E27FC236}">
                      <a16:creationId xmlns:a16="http://schemas.microsoft.com/office/drawing/2014/main" id="{CA8E7E3F-6BB9-EE91-C3B1-6B2EFAD04B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4" y="1426"/>
                  <a:ext cx="225" cy="1489"/>
                </a:xfrm>
                <a:custGeom>
                  <a:avLst/>
                  <a:gdLst>
                    <a:gd name="T0" fmla="*/ 225 w 225"/>
                    <a:gd name="T1" fmla="*/ 0 h 1489"/>
                    <a:gd name="T2" fmla="*/ 106 w 225"/>
                    <a:gd name="T3" fmla="*/ 269 h 1489"/>
                    <a:gd name="T4" fmla="*/ 11 w 225"/>
                    <a:gd name="T5" fmla="*/ 935 h 1489"/>
                    <a:gd name="T6" fmla="*/ 43 w 225"/>
                    <a:gd name="T7" fmla="*/ 1489 h 148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25"/>
                    <a:gd name="T13" fmla="*/ 0 h 1489"/>
                    <a:gd name="T14" fmla="*/ 225 w 225"/>
                    <a:gd name="T15" fmla="*/ 1489 h 148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25" h="1489">
                      <a:moveTo>
                        <a:pt x="225" y="0"/>
                      </a:moveTo>
                      <a:cubicBezTo>
                        <a:pt x="184" y="57"/>
                        <a:pt x="141" y="113"/>
                        <a:pt x="106" y="269"/>
                      </a:cubicBezTo>
                      <a:cubicBezTo>
                        <a:pt x="70" y="424"/>
                        <a:pt x="21" y="731"/>
                        <a:pt x="11" y="935"/>
                      </a:cubicBezTo>
                      <a:cubicBezTo>
                        <a:pt x="0" y="1138"/>
                        <a:pt x="36" y="1373"/>
                        <a:pt x="43" y="148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58" name="Freeform 99">
                  <a:extLst>
                    <a:ext uri="{FF2B5EF4-FFF2-40B4-BE49-F238E27FC236}">
                      <a16:creationId xmlns:a16="http://schemas.microsoft.com/office/drawing/2014/main" id="{F7D6FDE6-C0A4-EC81-0025-DFD6A49F9B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1" y="1537"/>
                  <a:ext cx="998" cy="206"/>
                </a:xfrm>
                <a:custGeom>
                  <a:avLst/>
                  <a:gdLst>
                    <a:gd name="T0" fmla="*/ 998 w 998"/>
                    <a:gd name="T1" fmla="*/ 0 h 206"/>
                    <a:gd name="T2" fmla="*/ 412 w 998"/>
                    <a:gd name="T3" fmla="*/ 23 h 206"/>
                    <a:gd name="T4" fmla="*/ 119 w 998"/>
                    <a:gd name="T5" fmla="*/ 95 h 206"/>
                    <a:gd name="T6" fmla="*/ 0 w 998"/>
                    <a:gd name="T7" fmla="*/ 206 h 20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98"/>
                    <a:gd name="T13" fmla="*/ 0 h 206"/>
                    <a:gd name="T14" fmla="*/ 998 w 998"/>
                    <a:gd name="T15" fmla="*/ 206 h 20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98" h="206">
                      <a:moveTo>
                        <a:pt x="998" y="0"/>
                      </a:moveTo>
                      <a:cubicBezTo>
                        <a:pt x="782" y="1"/>
                        <a:pt x="558" y="7"/>
                        <a:pt x="412" y="23"/>
                      </a:cubicBezTo>
                      <a:cubicBezTo>
                        <a:pt x="265" y="38"/>
                        <a:pt x="187" y="64"/>
                        <a:pt x="119" y="95"/>
                      </a:cubicBezTo>
                      <a:cubicBezTo>
                        <a:pt x="50" y="125"/>
                        <a:pt x="24" y="183"/>
                        <a:pt x="0" y="20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59" name="Freeform 100">
                  <a:extLst>
                    <a:ext uri="{FF2B5EF4-FFF2-40B4-BE49-F238E27FC236}">
                      <a16:creationId xmlns:a16="http://schemas.microsoft.com/office/drawing/2014/main" id="{4311ABF1-BA10-6A53-EF31-861E565674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2" y="1838"/>
                  <a:ext cx="270" cy="1037"/>
                </a:xfrm>
                <a:custGeom>
                  <a:avLst/>
                  <a:gdLst>
                    <a:gd name="T0" fmla="*/ 270 w 270"/>
                    <a:gd name="T1" fmla="*/ 0 h 1037"/>
                    <a:gd name="T2" fmla="*/ 198 w 270"/>
                    <a:gd name="T3" fmla="*/ 134 h 1037"/>
                    <a:gd name="T4" fmla="*/ 80 w 270"/>
                    <a:gd name="T5" fmla="*/ 578 h 1037"/>
                    <a:gd name="T6" fmla="*/ 0 w 270"/>
                    <a:gd name="T7" fmla="*/ 1037 h 103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70"/>
                    <a:gd name="T13" fmla="*/ 0 h 1037"/>
                    <a:gd name="T14" fmla="*/ 270 w 270"/>
                    <a:gd name="T15" fmla="*/ 1037 h 103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70" h="1037">
                      <a:moveTo>
                        <a:pt x="270" y="0"/>
                      </a:moveTo>
                      <a:cubicBezTo>
                        <a:pt x="247" y="28"/>
                        <a:pt x="229" y="37"/>
                        <a:pt x="198" y="134"/>
                      </a:cubicBezTo>
                      <a:cubicBezTo>
                        <a:pt x="166" y="230"/>
                        <a:pt x="112" y="427"/>
                        <a:pt x="80" y="578"/>
                      </a:cubicBezTo>
                      <a:cubicBezTo>
                        <a:pt x="47" y="728"/>
                        <a:pt x="16" y="941"/>
                        <a:pt x="0" y="1037"/>
                      </a:cubicBezTo>
                    </a:path>
                  </a:pathLst>
                </a:cu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60" name="Freeform 101">
                  <a:extLst>
                    <a:ext uri="{FF2B5EF4-FFF2-40B4-BE49-F238E27FC236}">
                      <a16:creationId xmlns:a16="http://schemas.microsoft.com/office/drawing/2014/main" id="{2BAD3658-5360-B5DC-2FFD-C5BF9AACF1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3" y="1545"/>
                  <a:ext cx="1204" cy="166"/>
                </a:xfrm>
                <a:custGeom>
                  <a:avLst/>
                  <a:gdLst>
                    <a:gd name="T0" fmla="*/ 1204 w 1204"/>
                    <a:gd name="T1" fmla="*/ 166 h 166"/>
                    <a:gd name="T2" fmla="*/ 800 w 1204"/>
                    <a:gd name="T3" fmla="*/ 158 h 166"/>
                    <a:gd name="T4" fmla="*/ 412 w 1204"/>
                    <a:gd name="T5" fmla="*/ 118 h 166"/>
                    <a:gd name="T6" fmla="*/ 0 w 1204"/>
                    <a:gd name="T7" fmla="*/ 0 h 1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04"/>
                    <a:gd name="T13" fmla="*/ 0 h 166"/>
                    <a:gd name="T14" fmla="*/ 1204 w 1204"/>
                    <a:gd name="T15" fmla="*/ 166 h 1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04" h="166">
                      <a:moveTo>
                        <a:pt x="1204" y="166"/>
                      </a:moveTo>
                      <a:cubicBezTo>
                        <a:pt x="1136" y="164"/>
                        <a:pt x="931" y="165"/>
                        <a:pt x="800" y="158"/>
                      </a:cubicBezTo>
                      <a:cubicBezTo>
                        <a:pt x="668" y="150"/>
                        <a:pt x="545" y="144"/>
                        <a:pt x="412" y="118"/>
                      </a:cubicBezTo>
                      <a:cubicBezTo>
                        <a:pt x="278" y="91"/>
                        <a:pt x="85" y="24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61" name="Freeform 102">
                  <a:extLst>
                    <a:ext uri="{FF2B5EF4-FFF2-40B4-BE49-F238E27FC236}">
                      <a16:creationId xmlns:a16="http://schemas.microsoft.com/office/drawing/2014/main" id="{60E7CEBD-8751-3685-7A95-28065E6F75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4" y="1244"/>
                  <a:ext cx="301" cy="269"/>
                </a:xfrm>
                <a:custGeom>
                  <a:avLst/>
                  <a:gdLst>
                    <a:gd name="T0" fmla="*/ 301 w 301"/>
                    <a:gd name="T1" fmla="*/ 269 h 269"/>
                    <a:gd name="T2" fmla="*/ 174 w 301"/>
                    <a:gd name="T3" fmla="*/ 134 h 269"/>
                    <a:gd name="T4" fmla="*/ 0 w 301"/>
                    <a:gd name="T5" fmla="*/ 0 h 269"/>
                    <a:gd name="T6" fmla="*/ 0 60000 65536"/>
                    <a:gd name="T7" fmla="*/ 0 60000 65536"/>
                    <a:gd name="T8" fmla="*/ 0 60000 65536"/>
                    <a:gd name="T9" fmla="*/ 0 w 301"/>
                    <a:gd name="T10" fmla="*/ 0 h 269"/>
                    <a:gd name="T11" fmla="*/ 301 w 301"/>
                    <a:gd name="T12" fmla="*/ 269 h 2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01" h="269">
                      <a:moveTo>
                        <a:pt x="301" y="269"/>
                      </a:moveTo>
                      <a:cubicBezTo>
                        <a:pt x="262" y="223"/>
                        <a:pt x="224" y="178"/>
                        <a:pt x="174" y="134"/>
                      </a:cubicBezTo>
                      <a:cubicBezTo>
                        <a:pt x="123" y="89"/>
                        <a:pt x="61" y="44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62" name="Freeform 103">
                  <a:extLst>
                    <a:ext uri="{FF2B5EF4-FFF2-40B4-BE49-F238E27FC236}">
                      <a16:creationId xmlns:a16="http://schemas.microsoft.com/office/drawing/2014/main" id="{1EE7801F-7DAB-A755-73D7-0DA38BC092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995"/>
                  <a:ext cx="761" cy="692"/>
                </a:xfrm>
                <a:custGeom>
                  <a:avLst/>
                  <a:gdLst>
                    <a:gd name="T0" fmla="*/ 0 w 761"/>
                    <a:gd name="T1" fmla="*/ 692 h 692"/>
                    <a:gd name="T2" fmla="*/ 111 w 761"/>
                    <a:gd name="T3" fmla="*/ 415 h 692"/>
                    <a:gd name="T4" fmla="*/ 246 w 761"/>
                    <a:gd name="T5" fmla="*/ 241 h 692"/>
                    <a:gd name="T6" fmla="*/ 373 w 761"/>
                    <a:gd name="T7" fmla="*/ 98 h 692"/>
                    <a:gd name="T8" fmla="*/ 515 w 761"/>
                    <a:gd name="T9" fmla="*/ 27 h 692"/>
                    <a:gd name="T10" fmla="*/ 642 w 761"/>
                    <a:gd name="T11" fmla="*/ 3 h 692"/>
                    <a:gd name="T12" fmla="*/ 761 w 761"/>
                    <a:gd name="T13" fmla="*/ 11 h 69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61"/>
                    <a:gd name="T22" fmla="*/ 0 h 692"/>
                    <a:gd name="T23" fmla="*/ 761 w 761"/>
                    <a:gd name="T24" fmla="*/ 692 h 69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61" h="692">
                      <a:moveTo>
                        <a:pt x="0" y="692"/>
                      </a:moveTo>
                      <a:cubicBezTo>
                        <a:pt x="33" y="593"/>
                        <a:pt x="70" y="489"/>
                        <a:pt x="111" y="415"/>
                      </a:cubicBezTo>
                      <a:cubicBezTo>
                        <a:pt x="151" y="340"/>
                        <a:pt x="202" y="293"/>
                        <a:pt x="246" y="241"/>
                      </a:cubicBezTo>
                      <a:cubicBezTo>
                        <a:pt x="289" y="188"/>
                        <a:pt x="328" y="133"/>
                        <a:pt x="373" y="98"/>
                      </a:cubicBezTo>
                      <a:cubicBezTo>
                        <a:pt x="417" y="62"/>
                        <a:pt x="470" y="42"/>
                        <a:pt x="515" y="27"/>
                      </a:cubicBezTo>
                      <a:cubicBezTo>
                        <a:pt x="559" y="11"/>
                        <a:pt x="601" y="5"/>
                        <a:pt x="642" y="3"/>
                      </a:cubicBezTo>
                      <a:cubicBezTo>
                        <a:pt x="683" y="0"/>
                        <a:pt x="717" y="5"/>
                        <a:pt x="761" y="11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63" name="Freeform 104">
                  <a:extLst>
                    <a:ext uri="{FF2B5EF4-FFF2-40B4-BE49-F238E27FC236}">
                      <a16:creationId xmlns:a16="http://schemas.microsoft.com/office/drawing/2014/main" id="{94AB40E5-DA78-B68C-68AB-4E85CA00FC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98" y="1180"/>
                  <a:ext cx="167" cy="301"/>
                </a:xfrm>
                <a:custGeom>
                  <a:avLst/>
                  <a:gdLst>
                    <a:gd name="T0" fmla="*/ 0 w 167"/>
                    <a:gd name="T1" fmla="*/ 0 h 301"/>
                    <a:gd name="T2" fmla="*/ 87 w 167"/>
                    <a:gd name="T3" fmla="*/ 103 h 301"/>
                    <a:gd name="T4" fmla="*/ 167 w 167"/>
                    <a:gd name="T5" fmla="*/ 301 h 301"/>
                    <a:gd name="T6" fmla="*/ 0 60000 65536"/>
                    <a:gd name="T7" fmla="*/ 0 60000 65536"/>
                    <a:gd name="T8" fmla="*/ 0 60000 65536"/>
                    <a:gd name="T9" fmla="*/ 0 w 167"/>
                    <a:gd name="T10" fmla="*/ 0 h 301"/>
                    <a:gd name="T11" fmla="*/ 167 w 167"/>
                    <a:gd name="T12" fmla="*/ 301 h 30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7" h="301">
                      <a:moveTo>
                        <a:pt x="0" y="0"/>
                      </a:moveTo>
                      <a:cubicBezTo>
                        <a:pt x="14" y="17"/>
                        <a:pt x="59" y="52"/>
                        <a:pt x="87" y="103"/>
                      </a:cubicBezTo>
                      <a:cubicBezTo>
                        <a:pt x="114" y="153"/>
                        <a:pt x="150" y="259"/>
                        <a:pt x="167" y="301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64" name="Freeform 105">
                  <a:extLst>
                    <a:ext uri="{FF2B5EF4-FFF2-40B4-BE49-F238E27FC236}">
                      <a16:creationId xmlns:a16="http://schemas.microsoft.com/office/drawing/2014/main" id="{84016C16-E322-5C72-F3A9-0597A054D3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7" y="2368"/>
                  <a:ext cx="2622" cy="1109"/>
                </a:xfrm>
                <a:custGeom>
                  <a:avLst/>
                  <a:gdLst>
                    <a:gd name="T0" fmla="*/ 0 w 2622"/>
                    <a:gd name="T1" fmla="*/ 1109 h 1109"/>
                    <a:gd name="T2" fmla="*/ 745 w 2622"/>
                    <a:gd name="T3" fmla="*/ 880 h 1109"/>
                    <a:gd name="T4" fmla="*/ 1830 w 2622"/>
                    <a:gd name="T5" fmla="*/ 404 h 1109"/>
                    <a:gd name="T6" fmla="*/ 2622 w 2622"/>
                    <a:gd name="T7" fmla="*/ 0 h 110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622"/>
                    <a:gd name="T13" fmla="*/ 0 h 1109"/>
                    <a:gd name="T14" fmla="*/ 2622 w 2622"/>
                    <a:gd name="T15" fmla="*/ 1109 h 110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622" h="1109">
                      <a:moveTo>
                        <a:pt x="0" y="1109"/>
                      </a:moveTo>
                      <a:cubicBezTo>
                        <a:pt x="220" y="1053"/>
                        <a:pt x="440" y="997"/>
                        <a:pt x="745" y="880"/>
                      </a:cubicBezTo>
                      <a:cubicBezTo>
                        <a:pt x="1049" y="762"/>
                        <a:pt x="1517" y="550"/>
                        <a:pt x="1830" y="404"/>
                      </a:cubicBezTo>
                      <a:cubicBezTo>
                        <a:pt x="2142" y="257"/>
                        <a:pt x="2382" y="128"/>
                        <a:pt x="2622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6" name="Group 106">
            <a:extLst>
              <a:ext uri="{FF2B5EF4-FFF2-40B4-BE49-F238E27FC236}">
                <a16:creationId xmlns:a16="http://schemas.microsoft.com/office/drawing/2014/main" id="{895C2981-A3EC-6B7C-323A-6A58E0B9DEAA}"/>
              </a:ext>
            </a:extLst>
          </p:cNvPr>
          <p:cNvGrpSpPr>
            <a:grpSpLocks/>
          </p:cNvGrpSpPr>
          <p:nvPr/>
        </p:nvGrpSpPr>
        <p:grpSpPr bwMode="auto">
          <a:xfrm>
            <a:off x="1987550" y="728663"/>
            <a:ext cx="2339975" cy="2000250"/>
            <a:chOff x="3596" y="871"/>
            <a:chExt cx="1474" cy="1260"/>
          </a:xfrm>
        </p:grpSpPr>
        <p:sp>
          <p:nvSpPr>
            <p:cNvPr id="20536" name="Rectangle 107">
              <a:extLst>
                <a:ext uri="{FF2B5EF4-FFF2-40B4-BE49-F238E27FC236}">
                  <a16:creationId xmlns:a16="http://schemas.microsoft.com/office/drawing/2014/main" id="{4916E921-6579-8AE0-63CF-7041BB691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6" y="871"/>
              <a:ext cx="1474" cy="12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37" name="AutoShape 108">
              <a:extLst>
                <a:ext uri="{FF2B5EF4-FFF2-40B4-BE49-F238E27FC236}">
                  <a16:creationId xmlns:a16="http://schemas.microsoft.com/office/drawing/2014/main" id="{901EDD1E-452B-DAD4-9155-D8C6FCDEFD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586815">
              <a:off x="3661" y="940"/>
              <a:ext cx="1287" cy="778"/>
            </a:xfrm>
            <a:prstGeom prst="triangle">
              <a:avLst>
                <a:gd name="adj" fmla="val 61625"/>
              </a:avLst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7" name="Group 109">
            <a:extLst>
              <a:ext uri="{FF2B5EF4-FFF2-40B4-BE49-F238E27FC236}">
                <a16:creationId xmlns:a16="http://schemas.microsoft.com/office/drawing/2014/main" id="{9A45D21B-F9B9-3A52-0BA9-79FBF8FC4F17}"/>
              </a:ext>
            </a:extLst>
          </p:cNvPr>
          <p:cNvGrpSpPr>
            <a:grpSpLocks/>
          </p:cNvGrpSpPr>
          <p:nvPr/>
        </p:nvGrpSpPr>
        <p:grpSpPr bwMode="auto">
          <a:xfrm>
            <a:off x="2287588" y="641350"/>
            <a:ext cx="2197100" cy="2208213"/>
            <a:chOff x="1519" y="1762"/>
            <a:chExt cx="1474" cy="1482"/>
          </a:xfrm>
        </p:grpSpPr>
        <p:sp>
          <p:nvSpPr>
            <p:cNvPr id="20514" name="Oval 110">
              <a:extLst>
                <a:ext uri="{FF2B5EF4-FFF2-40B4-BE49-F238E27FC236}">
                  <a16:creationId xmlns:a16="http://schemas.microsoft.com/office/drawing/2014/main" id="{CB42E57E-70E9-8EE5-FC70-8CD4A3542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9" y="1814"/>
              <a:ext cx="1386" cy="1386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15" name="Oval 111">
              <a:extLst>
                <a:ext uri="{FF2B5EF4-FFF2-40B4-BE49-F238E27FC236}">
                  <a16:creationId xmlns:a16="http://schemas.microsoft.com/office/drawing/2014/main" id="{CD05543C-C110-3C30-3817-66CE3949AF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905" y="2447"/>
              <a:ext cx="88" cy="8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16" name="Oval 112">
              <a:extLst>
                <a:ext uri="{FF2B5EF4-FFF2-40B4-BE49-F238E27FC236}">
                  <a16:creationId xmlns:a16="http://schemas.microsoft.com/office/drawing/2014/main" id="{A89CC9FD-90CD-0FFE-CAD7-581B4B1C00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6" y="1842"/>
              <a:ext cx="88" cy="8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17" name="Oval 113">
              <a:extLst>
                <a:ext uri="{FF2B5EF4-FFF2-40B4-BE49-F238E27FC236}">
                  <a16:creationId xmlns:a16="http://schemas.microsoft.com/office/drawing/2014/main" id="{4AAF01DC-1DC6-2525-65B5-D3C1AB8B8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4" y="2761"/>
              <a:ext cx="88" cy="8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18" name="Oval 114">
              <a:extLst>
                <a:ext uri="{FF2B5EF4-FFF2-40B4-BE49-F238E27FC236}">
                  <a16:creationId xmlns:a16="http://schemas.microsoft.com/office/drawing/2014/main" id="{91C1660C-607C-6896-001C-2F91EB9D2A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2" y="2112"/>
              <a:ext cx="88" cy="8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0519" name="Group 115">
              <a:extLst>
                <a:ext uri="{FF2B5EF4-FFF2-40B4-BE49-F238E27FC236}">
                  <a16:creationId xmlns:a16="http://schemas.microsoft.com/office/drawing/2014/main" id="{185E4ECE-DB62-1B14-4A06-119E301DE4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9" y="1762"/>
              <a:ext cx="1383" cy="1380"/>
              <a:chOff x="1519" y="1762"/>
              <a:chExt cx="1383" cy="1380"/>
            </a:xfrm>
          </p:grpSpPr>
          <p:sp>
            <p:nvSpPr>
              <p:cNvPr id="20529" name="Oval 116">
                <a:extLst>
                  <a:ext uri="{FF2B5EF4-FFF2-40B4-BE49-F238E27FC236}">
                    <a16:creationId xmlns:a16="http://schemas.microsoft.com/office/drawing/2014/main" id="{8FDEA42C-7156-C6AC-8A40-2CE441E05B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5" y="1762"/>
                <a:ext cx="88" cy="88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30" name="Oval 117">
                <a:extLst>
                  <a:ext uri="{FF2B5EF4-FFF2-40B4-BE49-F238E27FC236}">
                    <a16:creationId xmlns:a16="http://schemas.microsoft.com/office/drawing/2014/main" id="{1488AF62-2854-2551-3769-01E6E12B0A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519" y="2455"/>
                <a:ext cx="88" cy="88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31" name="Oval 118">
                <a:extLst>
                  <a:ext uri="{FF2B5EF4-FFF2-40B4-BE49-F238E27FC236}">
                    <a16:creationId xmlns:a16="http://schemas.microsoft.com/office/drawing/2014/main" id="{A3D0B18D-5DEF-49C1-E046-961C17572C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6" y="2088"/>
                <a:ext cx="88" cy="88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32" name="Oval 119">
                <a:extLst>
                  <a:ext uri="{FF2B5EF4-FFF2-40B4-BE49-F238E27FC236}">
                    <a16:creationId xmlns:a16="http://schemas.microsoft.com/office/drawing/2014/main" id="{9E7BB6DA-8784-5590-2C61-391F0D2B63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4" y="2785"/>
                <a:ext cx="88" cy="88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33" name="Oval 120">
                <a:extLst>
                  <a:ext uri="{FF2B5EF4-FFF2-40B4-BE49-F238E27FC236}">
                    <a16:creationId xmlns:a16="http://schemas.microsoft.com/office/drawing/2014/main" id="{15C86C2E-10BF-6D7A-0BFA-65E4E0F1E5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3" y="3054"/>
                <a:ext cx="88" cy="88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34" name="Oval 121">
                <a:extLst>
                  <a:ext uri="{FF2B5EF4-FFF2-40B4-BE49-F238E27FC236}">
                    <a16:creationId xmlns:a16="http://schemas.microsoft.com/office/drawing/2014/main" id="{A8B1CE50-8271-0863-DD8D-DE8E84ED6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4" y="3039"/>
                <a:ext cx="88" cy="88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35" name="Oval 122">
                <a:extLst>
                  <a:ext uri="{FF2B5EF4-FFF2-40B4-BE49-F238E27FC236}">
                    <a16:creationId xmlns:a16="http://schemas.microsoft.com/office/drawing/2014/main" id="{B477895B-FB6B-98C1-F4FD-B180F5FBBB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6" y="1866"/>
                <a:ext cx="88" cy="88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20520" name="Oval 123">
              <a:extLst>
                <a:ext uri="{FF2B5EF4-FFF2-40B4-BE49-F238E27FC236}">
                  <a16:creationId xmlns:a16="http://schemas.microsoft.com/office/drawing/2014/main" id="{676EFC36-094E-AD82-6E36-712BAD2EC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3" y="3156"/>
              <a:ext cx="88" cy="8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0521" name="Group 124">
              <a:extLst>
                <a:ext uri="{FF2B5EF4-FFF2-40B4-BE49-F238E27FC236}">
                  <a16:creationId xmlns:a16="http://schemas.microsoft.com/office/drawing/2014/main" id="{B5BF98E6-380A-604C-7099-BCA9C8732F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8" y="1763"/>
              <a:ext cx="1383" cy="1380"/>
              <a:chOff x="1519" y="1762"/>
              <a:chExt cx="1383" cy="1380"/>
            </a:xfrm>
          </p:grpSpPr>
          <p:sp>
            <p:nvSpPr>
              <p:cNvPr id="20522" name="Oval 125">
                <a:extLst>
                  <a:ext uri="{FF2B5EF4-FFF2-40B4-BE49-F238E27FC236}">
                    <a16:creationId xmlns:a16="http://schemas.microsoft.com/office/drawing/2014/main" id="{D3BC38AB-F164-DC47-AE46-9FD849C7E4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5" y="1762"/>
                <a:ext cx="88" cy="8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23" name="Oval 126">
                <a:extLst>
                  <a:ext uri="{FF2B5EF4-FFF2-40B4-BE49-F238E27FC236}">
                    <a16:creationId xmlns:a16="http://schemas.microsoft.com/office/drawing/2014/main" id="{FCE5F8AB-2F47-FC2B-DB24-5982B4C37B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519" y="2455"/>
                <a:ext cx="88" cy="8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24" name="Oval 127">
                <a:extLst>
                  <a:ext uri="{FF2B5EF4-FFF2-40B4-BE49-F238E27FC236}">
                    <a16:creationId xmlns:a16="http://schemas.microsoft.com/office/drawing/2014/main" id="{4BF7DCAD-12B2-F086-077C-3AB637FDC7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6" y="2088"/>
                <a:ext cx="88" cy="8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25" name="Oval 128">
                <a:extLst>
                  <a:ext uri="{FF2B5EF4-FFF2-40B4-BE49-F238E27FC236}">
                    <a16:creationId xmlns:a16="http://schemas.microsoft.com/office/drawing/2014/main" id="{F35549B1-24E4-50E0-C5CD-D5EFA388B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4" y="2785"/>
                <a:ext cx="88" cy="8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26" name="Oval 129">
                <a:extLst>
                  <a:ext uri="{FF2B5EF4-FFF2-40B4-BE49-F238E27FC236}">
                    <a16:creationId xmlns:a16="http://schemas.microsoft.com/office/drawing/2014/main" id="{84546694-4D0B-F61D-C9FD-B12F92FAFD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3" y="3054"/>
                <a:ext cx="88" cy="8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27" name="Oval 130">
                <a:extLst>
                  <a:ext uri="{FF2B5EF4-FFF2-40B4-BE49-F238E27FC236}">
                    <a16:creationId xmlns:a16="http://schemas.microsoft.com/office/drawing/2014/main" id="{8FC8102E-A373-087D-2821-351F145847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4" y="3039"/>
                <a:ext cx="88" cy="8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28" name="Oval 131">
                <a:extLst>
                  <a:ext uri="{FF2B5EF4-FFF2-40B4-BE49-F238E27FC236}">
                    <a16:creationId xmlns:a16="http://schemas.microsoft.com/office/drawing/2014/main" id="{41BF96DC-C8EA-AFF0-D147-78F6ACFF01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6" y="1866"/>
                <a:ext cx="88" cy="88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875652" name="AutoShape 132">
            <a:extLst>
              <a:ext uri="{FF2B5EF4-FFF2-40B4-BE49-F238E27FC236}">
                <a16:creationId xmlns:a16="http://schemas.microsoft.com/office/drawing/2014/main" id="{C283459E-AD32-31AF-964F-9AB226A8DCFD}"/>
              </a:ext>
            </a:extLst>
          </p:cNvPr>
          <p:cNvSpPr>
            <a:spLocks noChangeArrowheads="1"/>
          </p:cNvSpPr>
          <p:nvPr/>
        </p:nvSpPr>
        <p:spPr bwMode="auto">
          <a:xfrm rot="9877958" flipH="1">
            <a:off x="2481263" y="1447800"/>
            <a:ext cx="1990725" cy="1236663"/>
          </a:xfrm>
          <a:prstGeom prst="triangle">
            <a:avLst>
              <a:gd name="adj" fmla="val 63546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20" name="Group 133">
            <a:extLst>
              <a:ext uri="{FF2B5EF4-FFF2-40B4-BE49-F238E27FC236}">
                <a16:creationId xmlns:a16="http://schemas.microsoft.com/office/drawing/2014/main" id="{8BE7DACA-A6BC-30F8-567A-28100102D1EA}"/>
              </a:ext>
            </a:extLst>
          </p:cNvPr>
          <p:cNvGrpSpPr>
            <a:grpSpLocks/>
          </p:cNvGrpSpPr>
          <p:nvPr/>
        </p:nvGrpSpPr>
        <p:grpSpPr bwMode="auto">
          <a:xfrm>
            <a:off x="1785938" y="344488"/>
            <a:ext cx="3997325" cy="2233612"/>
            <a:chOff x="1125" y="217"/>
            <a:chExt cx="2518" cy="1407"/>
          </a:xfrm>
        </p:grpSpPr>
        <p:grpSp>
          <p:nvGrpSpPr>
            <p:cNvPr id="20507" name="Group 134">
              <a:extLst>
                <a:ext uri="{FF2B5EF4-FFF2-40B4-BE49-F238E27FC236}">
                  <a16:creationId xmlns:a16="http://schemas.microsoft.com/office/drawing/2014/main" id="{1CE4933F-BCBF-7353-A7CF-7A3A0FC1B0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5" y="217"/>
              <a:ext cx="2400" cy="1407"/>
              <a:chOff x="1125" y="217"/>
              <a:chExt cx="2400" cy="1407"/>
            </a:xfrm>
          </p:grpSpPr>
          <p:grpSp>
            <p:nvGrpSpPr>
              <p:cNvPr id="20509" name="Group 135">
                <a:extLst>
                  <a:ext uri="{FF2B5EF4-FFF2-40B4-BE49-F238E27FC236}">
                    <a16:creationId xmlns:a16="http://schemas.microsoft.com/office/drawing/2014/main" id="{5301CD6D-3914-CAC1-85E9-F82AA14462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176865">
                <a:off x="2725" y="286"/>
                <a:ext cx="690" cy="552"/>
                <a:chOff x="2447" y="2376"/>
                <a:chExt cx="690" cy="552"/>
              </a:xfrm>
            </p:grpSpPr>
            <p:sp>
              <p:nvSpPr>
                <p:cNvPr id="20511" name="AutoShape 136">
                  <a:extLst>
                    <a:ext uri="{FF2B5EF4-FFF2-40B4-BE49-F238E27FC236}">
                      <a16:creationId xmlns:a16="http://schemas.microsoft.com/office/drawing/2014/main" id="{EDFB3339-E65E-3733-03BF-54F28E0D44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654855" flipV="1">
                  <a:off x="2357" y="2466"/>
                  <a:ext cx="525" cy="345"/>
                </a:xfrm>
                <a:prstGeom prst="curvedDownArrow">
                  <a:avLst>
                    <a:gd name="adj1" fmla="val 30378"/>
                    <a:gd name="adj2" fmla="val 60870"/>
                    <a:gd name="adj3" fmla="val 1343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CC"/>
                    </a:gs>
                  </a:gsLst>
                  <a:lin ang="0" scaled="1"/>
                </a:gra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0512" name="Freeform 137">
                  <a:extLst>
                    <a:ext uri="{FF2B5EF4-FFF2-40B4-BE49-F238E27FC236}">
                      <a16:creationId xmlns:a16="http://schemas.microsoft.com/office/drawing/2014/main" id="{E922795B-0A43-D4F9-5C00-5D59FF2EA8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654855">
                  <a:off x="2560" y="2701"/>
                  <a:ext cx="235" cy="216"/>
                </a:xfrm>
                <a:custGeom>
                  <a:avLst/>
                  <a:gdLst>
                    <a:gd name="T0" fmla="*/ 0 w 531"/>
                    <a:gd name="T1" fmla="*/ 0 h 372"/>
                    <a:gd name="T2" fmla="*/ 4 w 531"/>
                    <a:gd name="T3" fmla="*/ 0 h 372"/>
                    <a:gd name="T4" fmla="*/ 4 w 531"/>
                    <a:gd name="T5" fmla="*/ 3 h 372"/>
                    <a:gd name="T6" fmla="*/ 3 w 531"/>
                    <a:gd name="T7" fmla="*/ 3 h 372"/>
                    <a:gd name="T8" fmla="*/ 3 w 531"/>
                    <a:gd name="T9" fmla="*/ 14 h 372"/>
                    <a:gd name="T10" fmla="*/ 0 w 531"/>
                    <a:gd name="T11" fmla="*/ 10 h 372"/>
                    <a:gd name="T12" fmla="*/ 0 w 531"/>
                    <a:gd name="T13" fmla="*/ 6 h 37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31"/>
                    <a:gd name="T22" fmla="*/ 0 h 372"/>
                    <a:gd name="T23" fmla="*/ 531 w 531"/>
                    <a:gd name="T24" fmla="*/ 372 h 37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31" h="372">
                      <a:moveTo>
                        <a:pt x="0" y="0"/>
                      </a:moveTo>
                      <a:lnTo>
                        <a:pt x="531" y="0"/>
                      </a:lnTo>
                      <a:lnTo>
                        <a:pt x="515" y="71"/>
                      </a:lnTo>
                      <a:lnTo>
                        <a:pt x="412" y="79"/>
                      </a:lnTo>
                      <a:lnTo>
                        <a:pt x="349" y="372"/>
                      </a:lnTo>
                      <a:lnTo>
                        <a:pt x="79" y="277"/>
                      </a:lnTo>
                      <a:lnTo>
                        <a:pt x="56" y="150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13" name="AutoShape 138">
                  <a:extLst>
                    <a:ext uri="{FF2B5EF4-FFF2-40B4-BE49-F238E27FC236}">
                      <a16:creationId xmlns:a16="http://schemas.microsoft.com/office/drawing/2014/main" id="{1E2767EC-D428-DF34-596A-3509F6B21D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654855">
                  <a:off x="2702" y="2493"/>
                  <a:ext cx="525" cy="345"/>
                </a:xfrm>
                <a:prstGeom prst="curvedDownArrow">
                  <a:avLst>
                    <a:gd name="adj1" fmla="val 30435"/>
                    <a:gd name="adj2" fmla="val 60870"/>
                    <a:gd name="adj3" fmla="val 33333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CC"/>
                    </a:gs>
                  </a:gsLst>
                  <a:lin ang="0" scaled="1"/>
                </a:gra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20510" name="Line 139">
                <a:extLst>
                  <a:ext uri="{FF2B5EF4-FFF2-40B4-BE49-F238E27FC236}">
                    <a16:creationId xmlns:a16="http://schemas.microsoft.com/office/drawing/2014/main" id="{0EDE2E44-D860-F0DA-2119-26495FDD53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25" y="283"/>
                <a:ext cx="2400" cy="134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508" name="Text Box 140">
              <a:extLst>
                <a:ext uri="{FF2B5EF4-FFF2-40B4-BE49-F238E27FC236}">
                  <a16:creationId xmlns:a16="http://schemas.microsoft.com/office/drawing/2014/main" id="{2F998B48-556F-0BA8-B31F-E631F7E68C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8" y="305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CH" altLang="en-US" sz="2400">
                  <a:latin typeface="Times" pitchFamily="2" charset="0"/>
                </a:rPr>
                <a:t>A</a:t>
              </a:r>
            </a:p>
          </p:txBody>
        </p:sp>
      </p:grpSp>
      <p:grpSp>
        <p:nvGrpSpPr>
          <p:cNvPr id="23" name="Group 141">
            <a:extLst>
              <a:ext uri="{FF2B5EF4-FFF2-40B4-BE49-F238E27FC236}">
                <a16:creationId xmlns:a16="http://schemas.microsoft.com/office/drawing/2014/main" id="{1DDE98C7-8093-AD87-A625-F42D1EB1E976}"/>
              </a:ext>
            </a:extLst>
          </p:cNvPr>
          <p:cNvGrpSpPr>
            <a:grpSpLocks/>
          </p:cNvGrpSpPr>
          <p:nvPr/>
        </p:nvGrpSpPr>
        <p:grpSpPr bwMode="auto">
          <a:xfrm>
            <a:off x="7394575" y="323850"/>
            <a:ext cx="1477963" cy="1922463"/>
            <a:chOff x="4658" y="204"/>
            <a:chExt cx="931" cy="1211"/>
          </a:xfrm>
        </p:grpSpPr>
        <p:grpSp>
          <p:nvGrpSpPr>
            <p:cNvPr id="20501" name="Group 142">
              <a:extLst>
                <a:ext uri="{FF2B5EF4-FFF2-40B4-BE49-F238E27FC236}">
                  <a16:creationId xmlns:a16="http://schemas.microsoft.com/office/drawing/2014/main" id="{ACE78DD5-DC97-85E6-32E7-853EBC18AF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8" y="204"/>
              <a:ext cx="704" cy="1211"/>
              <a:chOff x="4658" y="199"/>
              <a:chExt cx="704" cy="1211"/>
            </a:xfrm>
          </p:grpSpPr>
          <p:sp>
            <p:nvSpPr>
              <p:cNvPr id="20503" name="AutoShape 143">
                <a:extLst>
                  <a:ext uri="{FF2B5EF4-FFF2-40B4-BE49-F238E27FC236}">
                    <a16:creationId xmlns:a16="http://schemas.microsoft.com/office/drawing/2014/main" id="{AF9C5884-FE46-0E5F-2ABC-F29C24A066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79936">
                <a:off x="4660" y="199"/>
                <a:ext cx="702" cy="159"/>
              </a:xfrm>
              <a:prstGeom prst="curvedDownArrow">
                <a:avLst>
                  <a:gd name="adj1" fmla="val 50038"/>
                  <a:gd name="adj2" fmla="val 150972"/>
                  <a:gd name="adj3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100000">
                    <a:schemeClr val="accent2"/>
                  </a:gs>
                </a:gsLst>
                <a:path path="rect">
                  <a:fillToRect l="100000" t="100000"/>
                </a:path>
              </a:gra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20504" name="Group 144">
                <a:extLst>
                  <a:ext uri="{FF2B5EF4-FFF2-40B4-BE49-F238E27FC236}">
                    <a16:creationId xmlns:a16="http://schemas.microsoft.com/office/drawing/2014/main" id="{F22A1568-3907-854B-2638-C58A298504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8" y="349"/>
                <a:ext cx="543" cy="1061"/>
                <a:chOff x="4658" y="174"/>
                <a:chExt cx="633" cy="1236"/>
              </a:xfrm>
            </p:grpSpPr>
            <p:sp>
              <p:nvSpPr>
                <p:cNvPr id="20505" name="Line 145">
                  <a:extLst>
                    <a:ext uri="{FF2B5EF4-FFF2-40B4-BE49-F238E27FC236}">
                      <a16:creationId xmlns:a16="http://schemas.microsoft.com/office/drawing/2014/main" id="{ABA4DCD3-DD5D-FACD-A456-EE714E5873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58" y="174"/>
                  <a:ext cx="0" cy="1236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06" name="Line 146">
                  <a:extLst>
                    <a:ext uri="{FF2B5EF4-FFF2-40B4-BE49-F238E27FC236}">
                      <a16:creationId xmlns:a16="http://schemas.microsoft.com/office/drawing/2014/main" id="{D04838B4-00EC-B027-2BA9-7696753036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66" y="309"/>
                  <a:ext cx="625" cy="1101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0502" name="Text Box 147">
              <a:extLst>
                <a:ext uri="{FF2B5EF4-FFF2-40B4-BE49-F238E27FC236}">
                  <a16:creationId xmlns:a16="http://schemas.microsoft.com/office/drawing/2014/main" id="{29126EF6-08B5-1BAD-7AB3-C7DC102640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2" y="281"/>
              <a:ext cx="23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CH" altLang="en-US" sz="2400">
                  <a:latin typeface="Times" pitchFamily="2" charset="0"/>
                </a:rPr>
                <a:t>e</a:t>
              </a:r>
              <a:r>
                <a:rPr lang="de-CH" altLang="en-US" sz="2400" baseline="30000">
                  <a:latin typeface="Times" pitchFamily="2" charset="0"/>
                </a:rPr>
                <a:t>t</a:t>
              </a:r>
              <a:endParaRPr lang="de-CH" altLang="en-US" sz="2400">
                <a:latin typeface="Times" pitchFamily="2" charset="0"/>
              </a:endParaRPr>
            </a:p>
          </p:txBody>
        </p:sp>
      </p:grpSp>
      <p:grpSp>
        <p:nvGrpSpPr>
          <p:cNvPr id="26" name="Group 148">
            <a:extLst>
              <a:ext uri="{FF2B5EF4-FFF2-40B4-BE49-F238E27FC236}">
                <a16:creationId xmlns:a16="http://schemas.microsoft.com/office/drawing/2014/main" id="{AF6950BB-91F2-6099-F49E-A4E0F03B300C}"/>
              </a:ext>
            </a:extLst>
          </p:cNvPr>
          <p:cNvGrpSpPr>
            <a:grpSpLocks/>
          </p:cNvGrpSpPr>
          <p:nvPr/>
        </p:nvGrpSpPr>
        <p:grpSpPr bwMode="auto">
          <a:xfrm>
            <a:off x="3759200" y="3495675"/>
            <a:ext cx="3738563" cy="876300"/>
            <a:chOff x="2368" y="2376"/>
            <a:chExt cx="2355" cy="552"/>
          </a:xfrm>
        </p:grpSpPr>
        <p:grpSp>
          <p:nvGrpSpPr>
            <p:cNvPr id="20494" name="Group 149">
              <a:extLst>
                <a:ext uri="{FF2B5EF4-FFF2-40B4-BE49-F238E27FC236}">
                  <a16:creationId xmlns:a16="http://schemas.microsoft.com/office/drawing/2014/main" id="{60749DD7-8D90-06A6-1DEA-2AA3443A2A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8" y="2376"/>
              <a:ext cx="2355" cy="552"/>
              <a:chOff x="2368" y="2376"/>
              <a:chExt cx="2355" cy="552"/>
            </a:xfrm>
          </p:grpSpPr>
          <p:sp>
            <p:nvSpPr>
              <p:cNvPr id="875670" name="AutoShape 150">
                <a:extLst>
                  <a:ext uri="{FF2B5EF4-FFF2-40B4-BE49-F238E27FC236}">
                    <a16:creationId xmlns:a16="http://schemas.microsoft.com/office/drawing/2014/main" id="{14280745-33DB-54DB-DADE-835D3F2FE6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4" y="2724"/>
                <a:ext cx="1949" cy="159"/>
              </a:xfrm>
              <a:prstGeom prst="rightArrow">
                <a:avLst>
                  <a:gd name="adj1" fmla="val 50000"/>
                  <a:gd name="adj2" fmla="val 306447"/>
                </a:avLst>
              </a:prstGeom>
              <a:gradFill rotWithShape="0">
                <a:gsLst>
                  <a:gs pos="0">
                    <a:srgbClr val="FFFF00"/>
                  </a:gs>
                  <a:gs pos="50000">
                    <a:schemeClr val="accent2"/>
                  </a:gs>
                  <a:gs pos="100000">
                    <a:srgbClr val="FFFF00"/>
                  </a:gs>
                </a:gsLst>
                <a:lin ang="0" scaled="1"/>
              </a:gra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h1" charset="0"/>
                  <a:ea typeface="+mn-ea"/>
                </a:endParaRPr>
              </a:p>
            </p:txBody>
          </p:sp>
          <p:grpSp>
            <p:nvGrpSpPr>
              <p:cNvPr id="20497" name="Group 151">
                <a:extLst>
                  <a:ext uri="{FF2B5EF4-FFF2-40B4-BE49-F238E27FC236}">
                    <a16:creationId xmlns:a16="http://schemas.microsoft.com/office/drawing/2014/main" id="{5B015D54-7CED-39C4-C65C-3B01E97197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68" y="2376"/>
                <a:ext cx="690" cy="552"/>
                <a:chOff x="2447" y="2376"/>
                <a:chExt cx="690" cy="552"/>
              </a:xfrm>
            </p:grpSpPr>
            <p:sp>
              <p:nvSpPr>
                <p:cNvPr id="20498" name="AutoShape 152">
                  <a:extLst>
                    <a:ext uri="{FF2B5EF4-FFF2-40B4-BE49-F238E27FC236}">
                      <a16:creationId xmlns:a16="http://schemas.microsoft.com/office/drawing/2014/main" id="{8AEE3C9C-AE8F-F736-CFC8-546478D58D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654855" flipV="1">
                  <a:off x="2357" y="2466"/>
                  <a:ext cx="525" cy="345"/>
                </a:xfrm>
                <a:prstGeom prst="curvedDownArrow">
                  <a:avLst>
                    <a:gd name="adj1" fmla="val 30378"/>
                    <a:gd name="adj2" fmla="val 60870"/>
                    <a:gd name="adj3" fmla="val 1343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CC"/>
                    </a:gs>
                  </a:gsLst>
                  <a:lin ang="0" scaled="1"/>
                </a:gra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0499" name="Freeform 153">
                  <a:extLst>
                    <a:ext uri="{FF2B5EF4-FFF2-40B4-BE49-F238E27FC236}">
                      <a16:creationId xmlns:a16="http://schemas.microsoft.com/office/drawing/2014/main" id="{B4CBC96D-1479-5214-E8AF-815500ED33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654855">
                  <a:off x="2560" y="2701"/>
                  <a:ext cx="235" cy="216"/>
                </a:xfrm>
                <a:custGeom>
                  <a:avLst/>
                  <a:gdLst>
                    <a:gd name="T0" fmla="*/ 0 w 531"/>
                    <a:gd name="T1" fmla="*/ 0 h 372"/>
                    <a:gd name="T2" fmla="*/ 4 w 531"/>
                    <a:gd name="T3" fmla="*/ 0 h 372"/>
                    <a:gd name="T4" fmla="*/ 4 w 531"/>
                    <a:gd name="T5" fmla="*/ 3 h 372"/>
                    <a:gd name="T6" fmla="*/ 3 w 531"/>
                    <a:gd name="T7" fmla="*/ 3 h 372"/>
                    <a:gd name="T8" fmla="*/ 3 w 531"/>
                    <a:gd name="T9" fmla="*/ 14 h 372"/>
                    <a:gd name="T10" fmla="*/ 0 w 531"/>
                    <a:gd name="T11" fmla="*/ 10 h 372"/>
                    <a:gd name="T12" fmla="*/ 0 w 531"/>
                    <a:gd name="T13" fmla="*/ 6 h 37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31"/>
                    <a:gd name="T22" fmla="*/ 0 h 372"/>
                    <a:gd name="T23" fmla="*/ 531 w 531"/>
                    <a:gd name="T24" fmla="*/ 372 h 37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31" h="372">
                      <a:moveTo>
                        <a:pt x="0" y="0"/>
                      </a:moveTo>
                      <a:lnTo>
                        <a:pt x="531" y="0"/>
                      </a:lnTo>
                      <a:lnTo>
                        <a:pt x="515" y="71"/>
                      </a:lnTo>
                      <a:lnTo>
                        <a:pt x="412" y="79"/>
                      </a:lnTo>
                      <a:lnTo>
                        <a:pt x="349" y="372"/>
                      </a:lnTo>
                      <a:lnTo>
                        <a:pt x="79" y="277"/>
                      </a:lnTo>
                      <a:lnTo>
                        <a:pt x="56" y="150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00" name="AutoShape 154">
                  <a:extLst>
                    <a:ext uri="{FF2B5EF4-FFF2-40B4-BE49-F238E27FC236}">
                      <a16:creationId xmlns:a16="http://schemas.microsoft.com/office/drawing/2014/main" id="{6B63E897-82FA-E512-BAA7-38913E00A2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654855">
                  <a:off x="2702" y="2493"/>
                  <a:ext cx="525" cy="345"/>
                </a:xfrm>
                <a:prstGeom prst="curvedDownArrow">
                  <a:avLst>
                    <a:gd name="adj1" fmla="val 30435"/>
                    <a:gd name="adj2" fmla="val 60870"/>
                    <a:gd name="adj3" fmla="val 33333"/>
                  </a:avLst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CC"/>
                    </a:gs>
                  </a:gsLst>
                  <a:lin ang="0" scaled="1"/>
                </a:gra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</p:grpSp>
        <p:sp>
          <p:nvSpPr>
            <p:cNvPr id="20495" name="Text Box 155">
              <a:extLst>
                <a:ext uri="{FF2B5EF4-FFF2-40B4-BE49-F238E27FC236}">
                  <a16:creationId xmlns:a16="http://schemas.microsoft.com/office/drawing/2014/main" id="{3C3C508E-CB99-70F1-DD1B-5EBBA6A72C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6" y="2412"/>
              <a:ext cx="4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CH" altLang="en-US" sz="2400">
                  <a:latin typeface="Times" pitchFamily="2" charset="0"/>
                </a:rPr>
                <a:t>e</a:t>
              </a:r>
              <a:r>
                <a:rPr lang="de-CH" altLang="en-US" sz="2400" baseline="30000">
                  <a:latin typeface="Times" pitchFamily="2" charset="0"/>
                </a:rPr>
                <a:t>t</a:t>
              </a:r>
              <a:r>
                <a:rPr lang="de-CH" altLang="en-US" sz="2400">
                  <a:latin typeface="Times" pitchFamily="2" charset="0"/>
                </a:rPr>
                <a:t>.A</a:t>
              </a:r>
            </a:p>
          </p:txBody>
        </p:sp>
      </p:grpSp>
      <p:grpSp>
        <p:nvGrpSpPr>
          <p:cNvPr id="29" name="Group 156">
            <a:extLst>
              <a:ext uri="{FF2B5EF4-FFF2-40B4-BE49-F238E27FC236}">
                <a16:creationId xmlns:a16="http://schemas.microsoft.com/office/drawing/2014/main" id="{52AA2FCE-73F2-906C-F291-9B2B592661B4}"/>
              </a:ext>
            </a:extLst>
          </p:cNvPr>
          <p:cNvGrpSpPr>
            <a:grpSpLocks/>
          </p:cNvGrpSpPr>
          <p:nvPr/>
        </p:nvGrpSpPr>
        <p:grpSpPr bwMode="auto">
          <a:xfrm>
            <a:off x="3975100" y="4438650"/>
            <a:ext cx="3457575" cy="868363"/>
            <a:chOff x="2504" y="2970"/>
            <a:chExt cx="2178" cy="547"/>
          </a:xfrm>
        </p:grpSpPr>
        <p:sp>
          <p:nvSpPr>
            <p:cNvPr id="875677" name="AutoShape 157">
              <a:extLst>
                <a:ext uri="{FF2B5EF4-FFF2-40B4-BE49-F238E27FC236}">
                  <a16:creationId xmlns:a16="http://schemas.microsoft.com/office/drawing/2014/main" id="{D9124B8A-71F4-2F32-CFF1-511087968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4" y="2970"/>
              <a:ext cx="2178" cy="158"/>
            </a:xfrm>
            <a:prstGeom prst="notchedRightArrow">
              <a:avLst>
                <a:gd name="adj1" fmla="val 49370"/>
                <a:gd name="adj2" fmla="val 268995"/>
              </a:avLst>
            </a:prstGeom>
            <a:gradFill rotWithShape="0">
              <a:gsLst>
                <a:gs pos="0">
                  <a:srgbClr val="FFFF00"/>
                </a:gs>
                <a:gs pos="50000">
                  <a:schemeClr val="accent2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h1" charset="0"/>
                <a:ea typeface="+mn-ea"/>
              </a:endParaRPr>
            </a:p>
          </p:txBody>
        </p:sp>
        <p:sp>
          <p:nvSpPr>
            <p:cNvPr id="20493" name="Text Box 158">
              <a:extLst>
                <a:ext uri="{FF2B5EF4-FFF2-40B4-BE49-F238E27FC236}">
                  <a16:creationId xmlns:a16="http://schemas.microsoft.com/office/drawing/2014/main" id="{D409D519-6DD8-C6D3-EEA3-08D8AA58F2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2" y="3229"/>
              <a:ext cx="23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CH" altLang="en-US" sz="2400">
                  <a:latin typeface="Times" pitchFamily="2" charset="0"/>
                </a:rPr>
                <a:t>e</a:t>
              </a:r>
              <a:r>
                <a:rPr lang="de-CH" altLang="en-US" sz="2400" baseline="30000">
                  <a:latin typeface="Times" pitchFamily="2" charset="0"/>
                </a:rPr>
                <a:t>t</a:t>
              </a:r>
              <a:endParaRPr lang="de-CH" altLang="en-US" sz="2400">
                <a:latin typeface="Times" pitchFamily="2" charset="0"/>
              </a:endParaRPr>
            </a:p>
          </p:txBody>
        </p:sp>
      </p:grpSp>
      <p:sp>
        <p:nvSpPr>
          <p:cNvPr id="875679" name="Text Box 159">
            <a:extLst>
              <a:ext uri="{FF2B5EF4-FFF2-40B4-BE49-F238E27FC236}">
                <a16:creationId xmlns:a16="http://schemas.microsoft.com/office/drawing/2014/main" id="{789E0D46-F8BD-5EAF-E5B4-0708E5533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0863" y="6078538"/>
            <a:ext cx="7410450" cy="528637"/>
          </a:xfrm>
          <a:prstGeom prst="rect">
            <a:avLst/>
          </a:prstGeom>
          <a:solidFill>
            <a:srgbClr val="FFFF66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18900000" algn="ctr" rotWithShape="0">
              <a:srgbClr val="66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CH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modulation </a:t>
            </a:r>
            <a:r>
              <a:rPr lang="de-CH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S</a:t>
            </a:r>
            <a:r>
              <a:rPr lang="de-CH" altLang="en-US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(3) </a:t>
            </a:r>
            <a:r>
              <a:rPr lang="de-CH" altLang="en-US">
                <a:effectLst>
                  <a:outerShdw blurRad="38100" dist="38100" dir="2700000" algn="tl">
                    <a:srgbClr val="FFFFFF"/>
                  </a:outerShdw>
                </a:effectLst>
                <a:latin typeface="Symbol" pitchFamily="2" charset="2"/>
              </a:rPr>
              <a:t>®</a:t>
            </a:r>
            <a:r>
              <a:rPr lang="de-CH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2" charset="2"/>
              </a:rPr>
              <a:t> </a:t>
            </a:r>
            <a:r>
              <a:rPr lang="de-CH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T</a:t>
            </a:r>
            <a:r>
              <a:rPr lang="de-CH" altLang="en-US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(3) </a:t>
            </a:r>
            <a:r>
              <a:rPr lang="de-CH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= „cadence  + symmetry “</a:t>
            </a:r>
            <a:r>
              <a:rPr lang="de-CH" altLang="en-US" sz="2400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75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75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75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75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75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75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5652" grpId="0" animBg="1"/>
      <p:bldP spid="875679" grpId="0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225.pdf">
            <a:extLst>
              <a:ext uri="{FF2B5EF4-FFF2-40B4-BE49-F238E27FC236}">
                <a16:creationId xmlns:a16="http://schemas.microsoft.com/office/drawing/2014/main" id="{0FFBF086-172C-851B-DF38-62FA877EB4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98" t="11757" r="19359" b="20195"/>
          <a:stretch>
            <a:fillRect/>
          </a:stretch>
        </p:blipFill>
        <p:spPr bwMode="auto">
          <a:xfrm>
            <a:off x="2420938" y="139700"/>
            <a:ext cx="5192712" cy="650081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Group 16">
            <a:extLst>
              <a:ext uri="{FF2B5EF4-FFF2-40B4-BE49-F238E27FC236}">
                <a16:creationId xmlns:a16="http://schemas.microsoft.com/office/drawing/2014/main" id="{9594091B-1E42-53BB-7083-14B36574843B}"/>
              </a:ext>
            </a:extLst>
          </p:cNvPr>
          <p:cNvGrpSpPr>
            <a:grpSpLocks/>
          </p:cNvGrpSpPr>
          <p:nvPr/>
        </p:nvGrpSpPr>
        <p:grpSpPr bwMode="auto">
          <a:xfrm>
            <a:off x="5024438" y="3408363"/>
            <a:ext cx="3903662" cy="3062287"/>
            <a:chOff x="1967069" y="1097854"/>
            <a:chExt cx="6278260" cy="4547753"/>
          </a:xfrm>
        </p:grpSpPr>
        <p:pic>
          <p:nvPicPr>
            <p:cNvPr id="6" name="Picture 5" descr="[X,Y]field.png">
              <a:extLst>
                <a:ext uri="{FF2B5EF4-FFF2-40B4-BE49-F238E27FC236}">
                  <a16:creationId xmlns:a16="http://schemas.microsoft.com/office/drawing/2014/main" id="{BEA8261F-B481-4E06-2850-327F7CBA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2460"/>
            <a:stretch>
              <a:fillRect/>
            </a:stretch>
          </p:blipFill>
          <p:spPr>
            <a:xfrm>
              <a:off x="1967069" y="1097854"/>
              <a:ext cx="6278260" cy="4547753"/>
            </a:xfrm>
            <a:prstGeom prst="rect">
              <a:avLst/>
            </a:prstGeom>
            <a:effectLst>
              <a:outerShdw blurRad="317500" dist="114300" dir="2700000" algn="br">
                <a:srgbClr val="000000">
                  <a:alpha val="40000"/>
                </a:srgbClr>
              </a:outerShdw>
            </a:effectLst>
          </p:spPr>
        </p:pic>
        <p:grpSp>
          <p:nvGrpSpPr>
            <p:cNvPr id="17416" name="Group 15">
              <a:extLst>
                <a:ext uri="{FF2B5EF4-FFF2-40B4-BE49-F238E27FC236}">
                  <a16:creationId xmlns:a16="http://schemas.microsoft.com/office/drawing/2014/main" id="{C43A93D3-6AB5-F7C3-F0AB-FE97B1ABC8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2687" y="2073724"/>
              <a:ext cx="2611813" cy="1320295"/>
              <a:chOff x="3752687" y="2073724"/>
              <a:chExt cx="2611813" cy="1320295"/>
            </a:xfrm>
          </p:grpSpPr>
          <p:sp>
            <p:nvSpPr>
              <p:cNvPr id="17429" name="Freeform 7">
                <a:extLst>
                  <a:ext uri="{FF2B5EF4-FFF2-40B4-BE49-F238E27FC236}">
                    <a16:creationId xmlns:a16="http://schemas.microsoft.com/office/drawing/2014/main" id="{7E14F3D1-5078-FD5B-1298-CA3DB265DA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2687" y="2073724"/>
                <a:ext cx="2611813" cy="1320295"/>
              </a:xfrm>
              <a:custGeom>
                <a:avLst/>
                <a:gdLst>
                  <a:gd name="T0" fmla="*/ 0 w 2611813"/>
                  <a:gd name="T1" fmla="*/ 1320295 h 1320295"/>
                  <a:gd name="T2" fmla="*/ 1191102 w 2611813"/>
                  <a:gd name="T3" fmla="*/ 911291 h 1320295"/>
                  <a:gd name="T4" fmla="*/ 2611813 w 2611813"/>
                  <a:gd name="T5" fmla="*/ 1305944 h 1320295"/>
                  <a:gd name="T6" fmla="*/ 1700549 w 2611813"/>
                  <a:gd name="T7" fmla="*/ 559691 h 1320295"/>
                  <a:gd name="T8" fmla="*/ 1686198 w 2611813"/>
                  <a:gd name="T9" fmla="*/ 552515 h 1320295"/>
                  <a:gd name="T10" fmla="*/ 1327433 w 2611813"/>
                  <a:gd name="T11" fmla="*/ 0 h 1320295"/>
                  <a:gd name="T12" fmla="*/ 839512 w 2611813"/>
                  <a:gd name="T13" fmla="*/ 674499 h 1320295"/>
                  <a:gd name="T14" fmla="*/ 0 w 2611813"/>
                  <a:gd name="T15" fmla="*/ 1320295 h 132029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611813"/>
                  <a:gd name="T25" fmla="*/ 0 h 1320295"/>
                  <a:gd name="T26" fmla="*/ 2611813 w 2611813"/>
                  <a:gd name="T27" fmla="*/ 1320295 h 132029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611813" h="1320295">
                    <a:moveTo>
                      <a:pt x="0" y="1320295"/>
                    </a:moveTo>
                    <a:cubicBezTo>
                      <a:pt x="396521" y="1182476"/>
                      <a:pt x="771313" y="911291"/>
                      <a:pt x="1191102" y="911291"/>
                    </a:cubicBezTo>
                    <a:cubicBezTo>
                      <a:pt x="1664672" y="906507"/>
                      <a:pt x="2138243" y="1174393"/>
                      <a:pt x="2611813" y="1305944"/>
                    </a:cubicBezTo>
                    <a:cubicBezTo>
                      <a:pt x="2308058" y="1057193"/>
                      <a:pt x="1896674" y="837144"/>
                      <a:pt x="1700549" y="559691"/>
                    </a:cubicBezTo>
                    <a:lnTo>
                      <a:pt x="1686198" y="552515"/>
                    </a:lnTo>
                    <a:lnTo>
                      <a:pt x="1327433" y="0"/>
                    </a:lnTo>
                    <a:cubicBezTo>
                      <a:pt x="1164793" y="224833"/>
                      <a:pt x="1073905" y="464017"/>
                      <a:pt x="839512" y="674499"/>
                    </a:cubicBezTo>
                    <a:lnTo>
                      <a:pt x="0" y="1320295"/>
                    </a:lnTo>
                    <a:close/>
                  </a:path>
                </a:pathLst>
              </a:custGeom>
              <a:solidFill>
                <a:srgbClr val="CA44E8">
                  <a:alpha val="36078"/>
                </a:srgbClr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18006B-7738-18A5-1ECD-4A9A8558BA94}"/>
                  </a:ext>
                </a:extLst>
              </p:cNvPr>
              <p:cNvSpPr txBox="1"/>
              <p:nvPr/>
            </p:nvSpPr>
            <p:spPr>
              <a:xfrm>
                <a:off x="4770456" y="2547760"/>
                <a:ext cx="620421" cy="518666"/>
              </a:xfrm>
              <a:prstGeom prst="rect">
                <a:avLst/>
              </a:prstGeom>
              <a:noFill/>
              <a:effectLst>
                <a:outerShdw blurRad="25400" dist="38100" dir="2700000">
                  <a:srgbClr val="FFFFFF">
                    <a:alpha val="98000"/>
                  </a:srgb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000">
                    <a:latin typeface="Times" pitchFamily="-65" charset="0"/>
                    <a:ea typeface="ＭＳ Ｐゴシック" pitchFamily="-65" charset="-128"/>
                    <a:cs typeface="ＭＳ Ｐゴシック" pitchFamily="-65" charset="-128"/>
                  </a:rPr>
                  <a:t>VII</a:t>
                </a:r>
                <a:r>
                  <a:rPr lang="en-US" sz="1000" baseline="-25000">
                    <a:latin typeface="Times" pitchFamily="-65" charset="0"/>
                    <a:ea typeface="ＭＳ Ｐゴシック" pitchFamily="-65" charset="-128"/>
                    <a:cs typeface="ＭＳ Ｐゴシック" pitchFamily="-65" charset="-128"/>
                  </a:rPr>
                  <a:t>C</a:t>
                </a:r>
              </a:p>
            </p:txBody>
          </p:sp>
        </p:grpSp>
        <p:grpSp>
          <p:nvGrpSpPr>
            <p:cNvPr id="17417" name="Group 16">
              <a:extLst>
                <a:ext uri="{FF2B5EF4-FFF2-40B4-BE49-F238E27FC236}">
                  <a16:creationId xmlns:a16="http://schemas.microsoft.com/office/drawing/2014/main" id="{82C5BFBD-B913-34F1-10E7-AF21E2CF2E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6795" y="2734009"/>
              <a:ext cx="2303366" cy="1779965"/>
              <a:chOff x="3916795" y="2734009"/>
              <a:chExt cx="2303366" cy="177996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193C2DD5-5FE0-7443-BE0F-CA31FFCB68CF}"/>
                  </a:ext>
                </a:extLst>
              </p:cNvPr>
              <p:cNvSpPr/>
              <p:nvPr/>
            </p:nvSpPr>
            <p:spPr bwMode="auto">
              <a:xfrm>
                <a:off x="3917696" y="2734008"/>
                <a:ext cx="2302966" cy="1779965"/>
              </a:xfrm>
              <a:custGeom>
                <a:avLst/>
                <a:gdLst>
                  <a:gd name="connsiteX0" fmla="*/ 0 w 2303275"/>
                  <a:gd name="connsiteY0" fmla="*/ 1327470 h 1779528"/>
                  <a:gd name="connsiteX1" fmla="*/ 947141 w 2303275"/>
                  <a:gd name="connsiteY1" fmla="*/ 1327470 h 1779528"/>
                  <a:gd name="connsiteX2" fmla="*/ 1808179 w 2303275"/>
                  <a:gd name="connsiteY2" fmla="*/ 1779528 h 1779528"/>
                  <a:gd name="connsiteX3" fmla="*/ 1915808 w 2303275"/>
                  <a:gd name="connsiteY3" fmla="*/ 853886 h 1779528"/>
                  <a:gd name="connsiteX4" fmla="*/ 2303275 w 2303275"/>
                  <a:gd name="connsiteY4" fmla="*/ 0 h 1779528"/>
                  <a:gd name="connsiteX5" fmla="*/ 1513991 w 2303275"/>
                  <a:gd name="connsiteY5" fmla="*/ 839535 h 1779528"/>
                  <a:gd name="connsiteX6" fmla="*/ 0 w 2303275"/>
                  <a:gd name="connsiteY6" fmla="*/ 1327470 h 1779528"/>
                  <a:gd name="connsiteX0" fmla="*/ 0 w 2303275"/>
                  <a:gd name="connsiteY0" fmla="*/ 1327470 h 1779528"/>
                  <a:gd name="connsiteX1" fmla="*/ 947141 w 2303275"/>
                  <a:gd name="connsiteY1" fmla="*/ 1327470 h 1779528"/>
                  <a:gd name="connsiteX2" fmla="*/ 1808179 w 2303275"/>
                  <a:gd name="connsiteY2" fmla="*/ 1779528 h 1779528"/>
                  <a:gd name="connsiteX3" fmla="*/ 1915808 w 2303275"/>
                  <a:gd name="connsiteY3" fmla="*/ 853886 h 1779528"/>
                  <a:gd name="connsiteX4" fmla="*/ 2303275 w 2303275"/>
                  <a:gd name="connsiteY4" fmla="*/ 0 h 1779528"/>
                  <a:gd name="connsiteX5" fmla="*/ 1513991 w 2303275"/>
                  <a:gd name="connsiteY5" fmla="*/ 839535 h 1779528"/>
                  <a:gd name="connsiteX6" fmla="*/ 0 w 2303275"/>
                  <a:gd name="connsiteY6" fmla="*/ 1327470 h 1779528"/>
                  <a:gd name="connsiteX0" fmla="*/ 0 w 2303275"/>
                  <a:gd name="connsiteY0" fmla="*/ 1327470 h 1779528"/>
                  <a:gd name="connsiteX1" fmla="*/ 947141 w 2303275"/>
                  <a:gd name="connsiteY1" fmla="*/ 1327470 h 1779528"/>
                  <a:gd name="connsiteX2" fmla="*/ 1808179 w 2303275"/>
                  <a:gd name="connsiteY2" fmla="*/ 1779528 h 1779528"/>
                  <a:gd name="connsiteX3" fmla="*/ 1915808 w 2303275"/>
                  <a:gd name="connsiteY3" fmla="*/ 853886 h 1779528"/>
                  <a:gd name="connsiteX4" fmla="*/ 2303275 w 2303275"/>
                  <a:gd name="connsiteY4" fmla="*/ 0 h 1779528"/>
                  <a:gd name="connsiteX5" fmla="*/ 1513991 w 2303275"/>
                  <a:gd name="connsiteY5" fmla="*/ 839535 h 1779528"/>
                  <a:gd name="connsiteX6" fmla="*/ 0 w 2303275"/>
                  <a:gd name="connsiteY6" fmla="*/ 1327470 h 1779528"/>
                  <a:gd name="connsiteX0" fmla="*/ 0 w 2303275"/>
                  <a:gd name="connsiteY0" fmla="*/ 1327470 h 1779528"/>
                  <a:gd name="connsiteX1" fmla="*/ 947141 w 2303275"/>
                  <a:gd name="connsiteY1" fmla="*/ 1327470 h 1779528"/>
                  <a:gd name="connsiteX2" fmla="*/ 1808179 w 2303275"/>
                  <a:gd name="connsiteY2" fmla="*/ 1779528 h 1779528"/>
                  <a:gd name="connsiteX3" fmla="*/ 1915808 w 2303275"/>
                  <a:gd name="connsiteY3" fmla="*/ 853886 h 1779528"/>
                  <a:gd name="connsiteX4" fmla="*/ 2303275 w 2303275"/>
                  <a:gd name="connsiteY4" fmla="*/ 0 h 1779528"/>
                  <a:gd name="connsiteX5" fmla="*/ 1513991 w 2303275"/>
                  <a:gd name="connsiteY5" fmla="*/ 839535 h 1779528"/>
                  <a:gd name="connsiteX6" fmla="*/ 0 w 2303275"/>
                  <a:gd name="connsiteY6" fmla="*/ 1327470 h 1779528"/>
                  <a:gd name="connsiteX0" fmla="*/ 0 w 2303275"/>
                  <a:gd name="connsiteY0" fmla="*/ 1327470 h 1779528"/>
                  <a:gd name="connsiteX1" fmla="*/ 947141 w 2303275"/>
                  <a:gd name="connsiteY1" fmla="*/ 1327470 h 1779528"/>
                  <a:gd name="connsiteX2" fmla="*/ 1808179 w 2303275"/>
                  <a:gd name="connsiteY2" fmla="*/ 1779528 h 1779528"/>
                  <a:gd name="connsiteX3" fmla="*/ 1915808 w 2303275"/>
                  <a:gd name="connsiteY3" fmla="*/ 853886 h 1779528"/>
                  <a:gd name="connsiteX4" fmla="*/ 2303275 w 2303275"/>
                  <a:gd name="connsiteY4" fmla="*/ 0 h 1779528"/>
                  <a:gd name="connsiteX5" fmla="*/ 1513991 w 2303275"/>
                  <a:gd name="connsiteY5" fmla="*/ 839535 h 1779528"/>
                  <a:gd name="connsiteX6" fmla="*/ 0 w 2303275"/>
                  <a:gd name="connsiteY6" fmla="*/ 1327470 h 1779528"/>
                  <a:gd name="connsiteX0" fmla="*/ 0 w 2303275"/>
                  <a:gd name="connsiteY0" fmla="*/ 1327470 h 1779528"/>
                  <a:gd name="connsiteX1" fmla="*/ 947141 w 2303275"/>
                  <a:gd name="connsiteY1" fmla="*/ 1327470 h 1779528"/>
                  <a:gd name="connsiteX2" fmla="*/ 1808179 w 2303275"/>
                  <a:gd name="connsiteY2" fmla="*/ 1779528 h 1779528"/>
                  <a:gd name="connsiteX3" fmla="*/ 1915808 w 2303275"/>
                  <a:gd name="connsiteY3" fmla="*/ 853886 h 1779528"/>
                  <a:gd name="connsiteX4" fmla="*/ 2303275 w 2303275"/>
                  <a:gd name="connsiteY4" fmla="*/ 0 h 1779528"/>
                  <a:gd name="connsiteX5" fmla="*/ 1513991 w 2303275"/>
                  <a:gd name="connsiteY5" fmla="*/ 839535 h 1779528"/>
                  <a:gd name="connsiteX6" fmla="*/ 0 w 2303275"/>
                  <a:gd name="connsiteY6" fmla="*/ 1327470 h 1779528"/>
                  <a:gd name="connsiteX0" fmla="*/ 0 w 2303275"/>
                  <a:gd name="connsiteY0" fmla="*/ 1327470 h 1779528"/>
                  <a:gd name="connsiteX1" fmla="*/ 947141 w 2303275"/>
                  <a:gd name="connsiteY1" fmla="*/ 1327470 h 1779528"/>
                  <a:gd name="connsiteX2" fmla="*/ 1808179 w 2303275"/>
                  <a:gd name="connsiteY2" fmla="*/ 1779528 h 1779528"/>
                  <a:gd name="connsiteX3" fmla="*/ 1915808 w 2303275"/>
                  <a:gd name="connsiteY3" fmla="*/ 853886 h 1779528"/>
                  <a:gd name="connsiteX4" fmla="*/ 2303275 w 2303275"/>
                  <a:gd name="connsiteY4" fmla="*/ 0 h 1779528"/>
                  <a:gd name="connsiteX5" fmla="*/ 1513991 w 2303275"/>
                  <a:gd name="connsiteY5" fmla="*/ 839535 h 1779528"/>
                  <a:gd name="connsiteX6" fmla="*/ 0 w 2303275"/>
                  <a:gd name="connsiteY6" fmla="*/ 1327470 h 1779528"/>
                  <a:gd name="connsiteX0" fmla="*/ 0 w 2303275"/>
                  <a:gd name="connsiteY0" fmla="*/ 1327470 h 1779528"/>
                  <a:gd name="connsiteX1" fmla="*/ 947141 w 2303275"/>
                  <a:gd name="connsiteY1" fmla="*/ 1327470 h 1779528"/>
                  <a:gd name="connsiteX2" fmla="*/ 1808179 w 2303275"/>
                  <a:gd name="connsiteY2" fmla="*/ 1779528 h 1779528"/>
                  <a:gd name="connsiteX3" fmla="*/ 1915808 w 2303275"/>
                  <a:gd name="connsiteY3" fmla="*/ 853886 h 1779528"/>
                  <a:gd name="connsiteX4" fmla="*/ 2303275 w 2303275"/>
                  <a:gd name="connsiteY4" fmla="*/ 0 h 1779528"/>
                  <a:gd name="connsiteX5" fmla="*/ 1513991 w 2303275"/>
                  <a:gd name="connsiteY5" fmla="*/ 839535 h 1779528"/>
                  <a:gd name="connsiteX6" fmla="*/ 0 w 2303275"/>
                  <a:gd name="connsiteY6" fmla="*/ 1327470 h 177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3275" h="1779528">
                    <a:moveTo>
                      <a:pt x="0" y="1327470"/>
                    </a:moveTo>
                    <a:cubicBezTo>
                      <a:pt x="315714" y="1327470"/>
                      <a:pt x="703180" y="1255715"/>
                      <a:pt x="947141" y="1327470"/>
                    </a:cubicBezTo>
                    <a:cubicBezTo>
                      <a:pt x="1162401" y="1392050"/>
                      <a:pt x="1521166" y="1628842"/>
                      <a:pt x="1808179" y="1779528"/>
                    </a:cubicBezTo>
                    <a:cubicBezTo>
                      <a:pt x="1844055" y="1470981"/>
                      <a:pt x="1793829" y="1155257"/>
                      <a:pt x="1915808" y="853886"/>
                    </a:cubicBezTo>
                    <a:lnTo>
                      <a:pt x="2303275" y="0"/>
                    </a:lnTo>
                    <a:cubicBezTo>
                      <a:pt x="2040180" y="279845"/>
                      <a:pt x="1762736" y="703200"/>
                      <a:pt x="1513991" y="839535"/>
                    </a:cubicBezTo>
                    <a:cubicBezTo>
                      <a:pt x="1188710" y="1016531"/>
                      <a:pt x="504664" y="1164825"/>
                      <a:pt x="0" y="132747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  <a:alpha val="33000"/>
                </a:scheme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F7B7F59-4167-1080-75E9-F3845843955F}"/>
                  </a:ext>
                </a:extLst>
              </p:cNvPr>
              <p:cNvSpPr txBox="1"/>
              <p:nvPr/>
            </p:nvSpPr>
            <p:spPr>
              <a:xfrm>
                <a:off x="5097263" y="3783126"/>
                <a:ext cx="617869" cy="518666"/>
              </a:xfrm>
              <a:prstGeom prst="rect">
                <a:avLst/>
              </a:prstGeom>
              <a:noFill/>
              <a:effectLst>
                <a:outerShdw blurRad="25400" dist="38100" dir="2700000">
                  <a:srgbClr val="FFFFFF">
                    <a:alpha val="98000"/>
                  </a:srgb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000">
                    <a:latin typeface="Times" pitchFamily="-65" charset="0"/>
                    <a:ea typeface="ＭＳ Ｐゴシック" pitchFamily="-65" charset="-128"/>
                    <a:cs typeface="ＭＳ Ｐゴシック" pitchFamily="-65" charset="-128"/>
                  </a:rPr>
                  <a:t>VII</a:t>
                </a:r>
                <a:r>
                  <a:rPr lang="en-US" sz="1000" baseline="-25000">
                    <a:latin typeface="Times" pitchFamily="-65" charset="0"/>
                    <a:ea typeface="ＭＳ Ｐゴシック" pitchFamily="-65" charset="-128"/>
                    <a:cs typeface="ＭＳ Ｐゴシック" pitchFamily="-65" charset="-128"/>
                  </a:rPr>
                  <a:t>F</a:t>
                </a:r>
              </a:p>
            </p:txBody>
          </p:sp>
        </p:grp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643C1D9-0C77-AF45-384F-D16A6936CCB6}"/>
                </a:ext>
              </a:extLst>
            </p:cNvPr>
            <p:cNvSpPr/>
            <p:nvPr/>
          </p:nvSpPr>
          <p:spPr bwMode="auto">
            <a:xfrm>
              <a:off x="3767038" y="3394020"/>
              <a:ext cx="165032" cy="609919"/>
            </a:xfrm>
            <a:custGeom>
              <a:avLst/>
              <a:gdLst>
                <a:gd name="connsiteX0" fmla="*/ 0 w 165032"/>
                <a:gd name="connsiteY0" fmla="*/ 0 h 609919"/>
                <a:gd name="connsiteX1" fmla="*/ 86104 w 165032"/>
                <a:gd name="connsiteY1" fmla="*/ 251143 h 609919"/>
                <a:gd name="connsiteX2" fmla="*/ 165032 w 165032"/>
                <a:gd name="connsiteY2" fmla="*/ 609919 h 60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032" h="609919">
                  <a:moveTo>
                    <a:pt x="0" y="0"/>
                  </a:moveTo>
                  <a:cubicBezTo>
                    <a:pt x="29299" y="74745"/>
                    <a:pt x="58599" y="149490"/>
                    <a:pt x="86104" y="251143"/>
                  </a:cubicBezTo>
                  <a:cubicBezTo>
                    <a:pt x="113609" y="352796"/>
                    <a:pt x="165032" y="609919"/>
                    <a:pt x="165032" y="609919"/>
                  </a:cubicBezTo>
                </a:path>
              </a:pathLst>
            </a:custGeom>
            <a:noFill/>
            <a:ln w="76200" cap="flat" cmpd="sng" algn="ctr">
              <a:gradFill flip="none" rotWithShape="1">
                <a:gsLst>
                  <a:gs pos="0">
                    <a:srgbClr val="FF0000"/>
                  </a:gs>
                  <a:gs pos="58000">
                    <a:schemeClr val="accent1">
                      <a:lumMod val="60000"/>
                      <a:lumOff val="40000"/>
                    </a:schemeClr>
                  </a:gs>
                </a:gsLst>
                <a:lin ang="5400000" scaled="0"/>
                <a:tileRect/>
              </a:gradFill>
              <a:prstDash val="solid"/>
              <a:round/>
              <a:headEnd type="none" w="med" len="med"/>
              <a:tailEnd type="stealth" w="lg" len="lg"/>
            </a:ln>
            <a:effectLst/>
            <a:scene3d>
              <a:camera prst="orthographicFront"/>
              <a:lightRig rig="threePt" dir="t"/>
            </a:scene3d>
            <a:sp3d contourW="25400">
              <a:bevelT/>
              <a:bevelB/>
              <a:contourClr>
                <a:srgbClr val="FF0000"/>
              </a:contourClr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Time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24FD457-4EB5-60A3-3BDB-EC4D3D31834C}"/>
                </a:ext>
              </a:extLst>
            </p:cNvPr>
            <p:cNvSpPr/>
            <p:nvPr/>
          </p:nvSpPr>
          <p:spPr bwMode="auto">
            <a:xfrm rot="1061362" flipH="1" flipV="1">
              <a:off x="6149240" y="2834329"/>
              <a:ext cx="346134" cy="525526"/>
            </a:xfrm>
            <a:custGeom>
              <a:avLst/>
              <a:gdLst>
                <a:gd name="connsiteX0" fmla="*/ 0 w 165032"/>
                <a:gd name="connsiteY0" fmla="*/ 0 h 609919"/>
                <a:gd name="connsiteX1" fmla="*/ 86104 w 165032"/>
                <a:gd name="connsiteY1" fmla="*/ 251143 h 609919"/>
                <a:gd name="connsiteX2" fmla="*/ 165032 w 165032"/>
                <a:gd name="connsiteY2" fmla="*/ 609919 h 60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032" h="609919">
                  <a:moveTo>
                    <a:pt x="0" y="0"/>
                  </a:moveTo>
                  <a:cubicBezTo>
                    <a:pt x="29299" y="74745"/>
                    <a:pt x="58599" y="149490"/>
                    <a:pt x="86104" y="251143"/>
                  </a:cubicBezTo>
                  <a:cubicBezTo>
                    <a:pt x="113609" y="352796"/>
                    <a:pt x="165032" y="609919"/>
                    <a:pt x="165032" y="609919"/>
                  </a:cubicBezTo>
                </a:path>
              </a:pathLst>
            </a:custGeom>
            <a:noFill/>
            <a:ln w="76200" cap="flat" cmpd="sng" algn="ctr">
              <a:gradFill flip="none" rotWithShape="1">
                <a:gsLst>
                  <a:gs pos="0">
                    <a:srgbClr val="FF0000"/>
                  </a:gs>
                  <a:gs pos="58000">
                    <a:schemeClr val="accent1">
                      <a:lumMod val="60000"/>
                      <a:lumOff val="40000"/>
                    </a:schemeClr>
                  </a:gs>
                </a:gsLst>
                <a:lin ang="5400000" scaled="0"/>
                <a:tileRect/>
              </a:gradFill>
              <a:prstDash val="solid"/>
              <a:round/>
              <a:headEnd type="none" w="med" len="med"/>
              <a:tailEnd type="stealth" w="lg" len="lg"/>
            </a:ln>
            <a:effectLst/>
            <a:scene3d>
              <a:camera prst="orthographicFront"/>
              <a:lightRig rig="threePt" dir="t"/>
            </a:scene3d>
            <a:sp3d contourW="25400">
              <a:bevelT/>
              <a:bevelB/>
              <a:contourClr>
                <a:srgbClr val="FF0000"/>
              </a:contourClr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Time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CB10A1B-0E9D-CF46-29DE-172928FBA8E2}"/>
                </a:ext>
              </a:extLst>
            </p:cNvPr>
            <p:cNvSpPr/>
            <p:nvPr/>
          </p:nvSpPr>
          <p:spPr bwMode="auto">
            <a:xfrm>
              <a:off x="3902173" y="2095251"/>
              <a:ext cx="1816549" cy="2626238"/>
            </a:xfrm>
            <a:custGeom>
              <a:avLst/>
              <a:gdLst>
                <a:gd name="connsiteX0" fmla="*/ 1091843 w 1816549"/>
                <a:gd name="connsiteY0" fmla="*/ 0 h 2626238"/>
                <a:gd name="connsiteX1" fmla="*/ 733077 w 1816549"/>
                <a:gd name="connsiteY1" fmla="*/ 50228 h 2626238"/>
                <a:gd name="connsiteX2" fmla="*/ 431714 w 1816549"/>
                <a:gd name="connsiteY2" fmla="*/ 215265 h 2626238"/>
                <a:gd name="connsiteX3" fmla="*/ 180579 w 1816549"/>
                <a:gd name="connsiteY3" fmla="*/ 387478 h 2626238"/>
                <a:gd name="connsiteX4" fmla="*/ 29897 w 1816549"/>
                <a:gd name="connsiteY4" fmla="*/ 631445 h 2626238"/>
                <a:gd name="connsiteX5" fmla="*/ 1196 w 1816549"/>
                <a:gd name="connsiteY5" fmla="*/ 954344 h 2626238"/>
                <a:gd name="connsiteX6" fmla="*/ 29897 w 1816549"/>
                <a:gd name="connsiteY6" fmla="*/ 1155258 h 2626238"/>
                <a:gd name="connsiteX7" fmla="*/ 87299 w 1816549"/>
                <a:gd name="connsiteY7" fmla="*/ 1413577 h 2626238"/>
                <a:gd name="connsiteX8" fmla="*/ 180579 w 1816549"/>
                <a:gd name="connsiteY8" fmla="*/ 1815406 h 2626238"/>
                <a:gd name="connsiteX9" fmla="*/ 302559 w 1816549"/>
                <a:gd name="connsiteY9" fmla="*/ 2095251 h 2626238"/>
                <a:gd name="connsiteX10" fmla="*/ 388663 w 1816549"/>
                <a:gd name="connsiteY10" fmla="*/ 2303341 h 2626238"/>
                <a:gd name="connsiteX11" fmla="*/ 524993 w 1816549"/>
                <a:gd name="connsiteY11" fmla="*/ 2454027 h 2626238"/>
                <a:gd name="connsiteX12" fmla="*/ 725902 w 1816549"/>
                <a:gd name="connsiteY12" fmla="*/ 2568835 h 2626238"/>
                <a:gd name="connsiteX13" fmla="*/ 984213 w 1816549"/>
                <a:gd name="connsiteY13" fmla="*/ 2611888 h 2626238"/>
                <a:gd name="connsiteX14" fmla="*/ 1228174 w 1816549"/>
                <a:gd name="connsiteY14" fmla="*/ 2619063 h 2626238"/>
                <a:gd name="connsiteX15" fmla="*/ 1500836 w 1816549"/>
                <a:gd name="connsiteY15" fmla="*/ 2568835 h 2626238"/>
                <a:gd name="connsiteX16" fmla="*/ 1816549 w 1816549"/>
                <a:gd name="connsiteY16" fmla="*/ 2432500 h 262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16549" h="2626238">
                  <a:moveTo>
                    <a:pt x="1091843" y="0"/>
                  </a:moveTo>
                  <a:cubicBezTo>
                    <a:pt x="967471" y="7175"/>
                    <a:pt x="843099" y="14351"/>
                    <a:pt x="733077" y="50228"/>
                  </a:cubicBezTo>
                  <a:cubicBezTo>
                    <a:pt x="623056" y="86106"/>
                    <a:pt x="523797" y="159057"/>
                    <a:pt x="431714" y="215265"/>
                  </a:cubicBezTo>
                  <a:cubicBezTo>
                    <a:pt x="339631" y="271473"/>
                    <a:pt x="247549" y="318115"/>
                    <a:pt x="180579" y="387478"/>
                  </a:cubicBezTo>
                  <a:cubicBezTo>
                    <a:pt x="113610" y="456841"/>
                    <a:pt x="59794" y="536967"/>
                    <a:pt x="29897" y="631445"/>
                  </a:cubicBezTo>
                  <a:cubicBezTo>
                    <a:pt x="0" y="725923"/>
                    <a:pt x="1196" y="867042"/>
                    <a:pt x="1196" y="954344"/>
                  </a:cubicBezTo>
                  <a:cubicBezTo>
                    <a:pt x="1196" y="1041646"/>
                    <a:pt x="15547" y="1078719"/>
                    <a:pt x="29897" y="1155258"/>
                  </a:cubicBezTo>
                  <a:cubicBezTo>
                    <a:pt x="44247" y="1231797"/>
                    <a:pt x="62185" y="1303552"/>
                    <a:pt x="87299" y="1413577"/>
                  </a:cubicBezTo>
                  <a:cubicBezTo>
                    <a:pt x="112413" y="1523602"/>
                    <a:pt x="144702" y="1701794"/>
                    <a:pt x="180579" y="1815406"/>
                  </a:cubicBezTo>
                  <a:cubicBezTo>
                    <a:pt x="216456" y="1929018"/>
                    <a:pt x="267878" y="2013929"/>
                    <a:pt x="302559" y="2095251"/>
                  </a:cubicBezTo>
                  <a:cubicBezTo>
                    <a:pt x="337240" y="2176573"/>
                    <a:pt x="351591" y="2243545"/>
                    <a:pt x="388663" y="2303341"/>
                  </a:cubicBezTo>
                  <a:cubicBezTo>
                    <a:pt x="425735" y="2363137"/>
                    <a:pt x="468787" y="2409778"/>
                    <a:pt x="524993" y="2454027"/>
                  </a:cubicBezTo>
                  <a:cubicBezTo>
                    <a:pt x="581199" y="2498276"/>
                    <a:pt x="649365" y="2542525"/>
                    <a:pt x="725902" y="2568835"/>
                  </a:cubicBezTo>
                  <a:cubicBezTo>
                    <a:pt x="802439" y="2595145"/>
                    <a:pt x="900501" y="2603517"/>
                    <a:pt x="984213" y="2611888"/>
                  </a:cubicBezTo>
                  <a:cubicBezTo>
                    <a:pt x="1067925" y="2620259"/>
                    <a:pt x="1142070" y="2626238"/>
                    <a:pt x="1228174" y="2619063"/>
                  </a:cubicBezTo>
                  <a:cubicBezTo>
                    <a:pt x="1314278" y="2611888"/>
                    <a:pt x="1402773" y="2599929"/>
                    <a:pt x="1500836" y="2568835"/>
                  </a:cubicBezTo>
                  <a:cubicBezTo>
                    <a:pt x="1598899" y="2537741"/>
                    <a:pt x="1816549" y="2432500"/>
                    <a:pt x="1816549" y="2432500"/>
                  </a:cubicBezTo>
                </a:path>
              </a:pathLst>
            </a:custGeom>
            <a:noFill/>
            <a:ln w="76200" cap="flat" cmpd="sng" algn="ctr">
              <a:gradFill flip="none" rotWithShape="1">
                <a:gsLst>
                  <a:gs pos="0">
                    <a:srgbClr val="FF0000"/>
                  </a:gs>
                  <a:gs pos="69000">
                    <a:schemeClr val="accent1">
                      <a:lumMod val="60000"/>
                      <a:lumOff val="40000"/>
                    </a:schemeClr>
                  </a:gs>
                </a:gsLst>
                <a:lin ang="5760000" scaled="0"/>
                <a:tileRect/>
              </a:gradFill>
              <a:prstDash val="solid"/>
              <a:round/>
              <a:headEnd type="none" w="med" len="med"/>
              <a:tailEnd type="stealth" w="lg" len="lg"/>
            </a:ln>
            <a:effectLst/>
            <a:scene3d>
              <a:camera prst="orthographicFront"/>
              <a:lightRig rig="threePt" dir="t"/>
            </a:scene3d>
            <a:sp3d contourW="25400">
              <a:bevelT/>
              <a:bevelB/>
              <a:contourClr>
                <a:srgbClr val="FF0000"/>
              </a:contourClr>
            </a:sp3d>
          </p:spPr>
          <p:txBody>
            <a:bodyPr/>
            <a:lstStyle/>
            <a:p>
              <a:pPr>
                <a:defRPr/>
              </a:pPr>
              <a:endParaRPr lang="en-US">
                <a:latin typeface="Time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pic>
        <p:nvPicPr>
          <p:cNvPr id="16" name="Picture 15" descr="[X,Y]field.png">
            <a:extLst>
              <a:ext uri="{FF2B5EF4-FFF2-40B4-BE49-F238E27FC236}">
                <a16:creationId xmlns:a16="http://schemas.microsoft.com/office/drawing/2014/main" id="{03D2DF62-9530-34D6-8394-6B6F588BA1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7178"/>
          <a:stretch>
            <a:fillRect/>
          </a:stretch>
        </p:blipFill>
        <p:spPr>
          <a:xfrm>
            <a:off x="942975" y="976313"/>
            <a:ext cx="3570288" cy="3455987"/>
          </a:xfrm>
          <a:prstGeom prst="rect">
            <a:avLst/>
          </a:prstGeom>
          <a:effectLst>
            <a:outerShdw blurRad="50800" dist="101600" dir="2700000" algn="br">
              <a:srgbClr val="000000">
                <a:alpha val="43000"/>
              </a:srgbClr>
            </a:outerShdw>
          </a:effectLst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6C4A25E3-9EC4-AB45-E8BC-2095B8F4D93F}"/>
              </a:ext>
            </a:extLst>
          </p:cNvPr>
          <p:cNvSpPr/>
          <p:nvPr/>
        </p:nvSpPr>
        <p:spPr bwMode="auto">
          <a:xfrm>
            <a:off x="2698333" y="1994794"/>
            <a:ext cx="4538458" cy="3817374"/>
          </a:xfrm>
          <a:custGeom>
            <a:avLst/>
            <a:gdLst>
              <a:gd name="connsiteX0" fmla="*/ 0 w 4915087"/>
              <a:gd name="connsiteY0" fmla="*/ 1370523 h 3817374"/>
              <a:gd name="connsiteX1" fmla="*/ 4348238 w 4915087"/>
              <a:gd name="connsiteY1" fmla="*/ 3817374 h 3817374"/>
              <a:gd name="connsiteX2" fmla="*/ 4915087 w 4915087"/>
              <a:gd name="connsiteY2" fmla="*/ 2116777 h 3817374"/>
              <a:gd name="connsiteX3" fmla="*/ 495096 w 4915087"/>
              <a:gd name="connsiteY3" fmla="*/ 0 h 3817374"/>
              <a:gd name="connsiteX4" fmla="*/ 495096 w 4915087"/>
              <a:gd name="connsiteY4" fmla="*/ 0 h 381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5087" h="3817374">
                <a:moveTo>
                  <a:pt x="0" y="1370523"/>
                </a:moveTo>
                <a:lnTo>
                  <a:pt x="4348238" y="3817374"/>
                </a:lnTo>
                <a:lnTo>
                  <a:pt x="4915087" y="2116777"/>
                </a:lnTo>
                <a:lnTo>
                  <a:pt x="495096" y="0"/>
                </a:lnTo>
                <a:lnTo>
                  <a:pt x="495096" y="0"/>
                </a:lnTo>
              </a:path>
            </a:pathLst>
          </a:custGeom>
          <a:gradFill flip="none" rotWithShape="1">
            <a:gsLst>
              <a:gs pos="24000">
                <a:srgbClr val="FFFFFF">
                  <a:alpha val="37000"/>
                </a:srgbClr>
              </a:gs>
              <a:gs pos="46000">
                <a:srgbClr val="FFFF00">
                  <a:alpha val="32000"/>
                </a:srgbClr>
              </a:gs>
              <a:gs pos="76000">
                <a:srgbClr val="FFFFFF">
                  <a:alpha val="3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9F2BD4-1DEC-5C0D-2119-B8EE33E35DD6}"/>
              </a:ext>
            </a:extLst>
          </p:cNvPr>
          <p:cNvSpPr txBox="1"/>
          <p:nvPr/>
        </p:nvSpPr>
        <p:spPr>
          <a:xfrm>
            <a:off x="1481138" y="82609"/>
            <a:ext cx="8020671" cy="830997"/>
          </a:xfrm>
          <a:prstGeom prst="rect">
            <a:avLst/>
          </a:prstGeom>
          <a:noFill/>
          <a:effectLst>
            <a:outerShdw blurRad="50800" dist="38100" dir="2700000">
              <a:srgbClr val="FFFFFF">
                <a:alpha val="84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[X,Y]-integral curves are force fields for gestures of modulation theory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5EB5877B-3C32-84F1-6B3B-37F0417B4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150" y="635431"/>
            <a:ext cx="72358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Global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endParaRPr lang="de-DE" altLang="en-US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  <p:pic>
        <p:nvPicPr>
          <p:cNvPr id="3" name="Picture 2" descr="A person and person dancing&#10;&#10;Description automatically generated">
            <a:extLst>
              <a:ext uri="{FF2B5EF4-FFF2-40B4-BE49-F238E27FC236}">
                <a16:creationId xmlns:a16="http://schemas.microsoft.com/office/drawing/2014/main" id="{4D6266CE-F1F8-7CF4-DEE6-6FF15C256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755" y="1401059"/>
            <a:ext cx="5009988" cy="5009988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F672C06-8D4A-D5AB-A8AF-743492BDBF0F}"/>
              </a:ext>
            </a:extLst>
          </p:cNvPr>
          <p:cNvGrpSpPr/>
          <p:nvPr/>
        </p:nvGrpSpPr>
        <p:grpSpPr>
          <a:xfrm>
            <a:off x="5500914" y="3428999"/>
            <a:ext cx="4335338" cy="954107"/>
            <a:chOff x="5500914" y="3428999"/>
            <a:chExt cx="4335338" cy="95410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FAAD577-6D12-DB48-12C0-CE18E30EBCD4}"/>
                </a:ext>
              </a:extLst>
            </p:cNvPr>
            <p:cNvSpPr/>
            <p:nvPr/>
          </p:nvSpPr>
          <p:spPr bwMode="auto">
            <a:xfrm>
              <a:off x="5500914" y="3428999"/>
              <a:ext cx="754743" cy="477053"/>
            </a:xfrm>
            <a:prstGeom prst="ellipse">
              <a:avLst/>
            </a:prstGeom>
            <a:solidFill>
              <a:srgbClr val="FFFF00">
                <a:alpha val="33759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1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059DE90-1DB8-A0A0-AB0D-73888E942718}"/>
                </a:ext>
              </a:extLst>
            </p:cNvPr>
            <p:cNvSpPr txBox="1"/>
            <p:nvPr/>
          </p:nvSpPr>
          <p:spPr>
            <a:xfrm>
              <a:off x="7956057" y="3428999"/>
              <a:ext cx="188019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effectLst>
                    <a:outerShdw blurRad="50800" dist="38100" dir="2700000" algn="tl" rotWithShape="0">
                      <a:srgbClr val="FFFFFF"/>
                    </a:outerShdw>
                  </a:effectLst>
                </a:rPr>
                <a:t>shared </a:t>
              </a:r>
            </a:p>
            <a:p>
              <a:r>
                <a:rPr lang="en-US" dirty="0" err="1">
                  <a:effectLst>
                    <a:outerShdw blurRad="50800" dist="38100" dir="2700000" algn="tl" rotWithShape="0">
                      <a:srgbClr val="FFFFFF"/>
                    </a:outerShdw>
                  </a:effectLst>
                </a:rPr>
                <a:t>subgesture</a:t>
              </a:r>
              <a:endParaRPr lang="en-US" dirty="0">
                <a:effectLst>
                  <a:outerShdw blurRad="50800" dist="38100" dir="2700000" algn="tl" rotWithShape="0">
                    <a:srgbClr val="FFFFFF"/>
                  </a:outerShdw>
                </a:effectLst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07871EC-5638-188A-2223-C0318B135F08}"/>
                </a:ext>
              </a:extLst>
            </p:cNvPr>
            <p:cNvCxnSpPr>
              <a:stCxn id="8" idx="1"/>
            </p:cNvCxnSpPr>
            <p:nvPr/>
          </p:nvCxnSpPr>
          <p:spPr bwMode="auto">
            <a:xfrm flipH="1" flipV="1">
              <a:off x="6255657" y="3667525"/>
              <a:ext cx="1700400" cy="23852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gradFill>
                <a:gsLst>
                  <a:gs pos="31000">
                    <a:srgbClr val="8A0000"/>
                  </a:gs>
                  <a:gs pos="0">
                    <a:srgbClr val="FF0000"/>
                  </a:gs>
                  <a:gs pos="100000">
                    <a:schemeClr val="tx1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55AD3D1-79CB-8378-3A5D-DE5B997B8CC7}"/>
              </a:ext>
            </a:extLst>
          </p:cNvPr>
          <p:cNvGrpSpPr/>
          <p:nvPr/>
        </p:nvGrpSpPr>
        <p:grpSpPr>
          <a:xfrm>
            <a:off x="6138000" y="802802"/>
            <a:ext cx="3148421" cy="1883297"/>
            <a:chOff x="6138000" y="802802"/>
            <a:chExt cx="3148421" cy="188329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5133650-C8D5-521C-77F9-F19419FEBA59}"/>
                </a:ext>
              </a:extLst>
            </p:cNvPr>
            <p:cNvSpPr txBox="1"/>
            <p:nvPr/>
          </p:nvSpPr>
          <p:spPr>
            <a:xfrm>
              <a:off x="7956057" y="802802"/>
              <a:ext cx="133036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effectLst>
                    <a:outerShdw blurRad="50800" dist="38100" dir="2700000" algn="tl" rotWithShape="0">
                      <a:srgbClr val="FFFFFF"/>
                    </a:outerShdw>
                  </a:effectLst>
                </a:rPr>
                <a:t>body 2</a:t>
              </a:r>
            </a:p>
            <a:p>
              <a:r>
                <a:rPr lang="en-US" dirty="0">
                  <a:effectLst>
                    <a:outerShdw blurRad="50800" dist="38100" dir="2700000" algn="tl" rotWithShape="0">
                      <a:srgbClr val="FFFFFF"/>
                    </a:outerShdw>
                  </a:effectLst>
                </a:rPr>
                <a:t>gesture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2D3121D-8BC0-FBC6-E63D-8A503D9D37EF}"/>
                </a:ext>
              </a:extLst>
            </p:cNvPr>
            <p:cNvCxnSpPr>
              <a:cxnSpLocks/>
              <a:stCxn id="4" idx="1"/>
            </p:cNvCxnSpPr>
            <p:nvPr/>
          </p:nvCxnSpPr>
          <p:spPr bwMode="auto">
            <a:xfrm flipH="1">
              <a:off x="6138000" y="1279856"/>
              <a:ext cx="1818057" cy="140624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gradFill>
                <a:gsLst>
                  <a:gs pos="1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7BF45C8-C39A-6455-FD7A-BCB592CFBD93}"/>
              </a:ext>
            </a:extLst>
          </p:cNvPr>
          <p:cNvGrpSpPr/>
          <p:nvPr/>
        </p:nvGrpSpPr>
        <p:grpSpPr>
          <a:xfrm>
            <a:off x="937852" y="2951946"/>
            <a:ext cx="3437610" cy="954107"/>
            <a:chOff x="937852" y="2951946"/>
            <a:chExt cx="3437610" cy="95410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B4F534B-412D-B270-FED8-6D2006BB7EC5}"/>
                </a:ext>
              </a:extLst>
            </p:cNvPr>
            <p:cNvSpPr txBox="1"/>
            <p:nvPr/>
          </p:nvSpPr>
          <p:spPr>
            <a:xfrm>
              <a:off x="937852" y="2951946"/>
              <a:ext cx="133036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effectLst>
                    <a:outerShdw blurRad="50800" dist="38100" dir="2700000" algn="tl" rotWithShape="0">
                      <a:srgbClr val="FFFFFF"/>
                    </a:outerShdw>
                  </a:effectLst>
                </a:rPr>
                <a:t>body 1</a:t>
              </a:r>
            </a:p>
            <a:p>
              <a:r>
                <a:rPr lang="en-US" dirty="0">
                  <a:effectLst>
                    <a:outerShdw blurRad="50800" dist="38100" dir="2700000" algn="tl" rotWithShape="0">
                      <a:srgbClr val="FFFFFF"/>
                    </a:outerShdw>
                  </a:effectLst>
                </a:rPr>
                <a:t>gesture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B3217FF-71D5-1925-2442-B5CB68B100C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475441" y="3236686"/>
              <a:ext cx="1900021" cy="42258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gradFill>
                <a:gsLst>
                  <a:gs pos="31000">
                    <a:srgbClr val="8A0000"/>
                  </a:gs>
                  <a:gs pos="0">
                    <a:srgbClr val="FF0000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93666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059F2BD4-1DEC-5C0D-2119-B8EE33E35DD6}"/>
              </a:ext>
            </a:extLst>
          </p:cNvPr>
          <p:cNvSpPr txBox="1"/>
          <p:nvPr/>
        </p:nvSpPr>
        <p:spPr>
          <a:xfrm>
            <a:off x="974036" y="373076"/>
            <a:ext cx="8478078" cy="5632311"/>
          </a:xfrm>
          <a:prstGeom prst="rect">
            <a:avLst/>
          </a:prstGeom>
          <a:noFill/>
          <a:effectLst>
            <a:outerShdw blurRad="50800" dist="38100" dir="2700000">
              <a:srgbClr val="FFFFFF">
                <a:alpha val="84000"/>
              </a:srgb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There is a good counterpoint model over the category </a:t>
            </a:r>
            <a:r>
              <a:rPr lang="en-US" b="1" dirty="0"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Mod</a:t>
            </a:r>
            <a:r>
              <a:rPr lang="en-US" dirty="0"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, but it is an open question, whether there is a corresponding model over the category </a:t>
            </a:r>
            <a:r>
              <a:rPr lang="en-US" b="1" dirty="0"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Digraph</a:t>
            </a:r>
            <a:r>
              <a:rPr lang="en-US" dirty="0"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The general problem is to search for general correspondences of models and theorems in these two conceptual architectures.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Conceptually, we may at least state that the generalization from local compositions to </a:t>
            </a:r>
            <a:r>
              <a:rPr lang="en-US" i="1" dirty="0"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global compositions </a:t>
            </a:r>
            <a:r>
              <a:rPr lang="en-US" dirty="0"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works also for the construction of </a:t>
            </a:r>
            <a:r>
              <a:rPr lang="en-US" i="1" dirty="0"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global gestures</a:t>
            </a:r>
            <a:r>
              <a:rPr lang="en-US" dirty="0"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But the </a:t>
            </a:r>
            <a:r>
              <a:rPr lang="en-US" b="1" dirty="0"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existing classification of global compositions </a:t>
            </a:r>
            <a:r>
              <a:rPr lang="en-US" dirty="0"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is not yet paralleled by a classification of global gestures.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The latter is mathematically difficult, because it would include as a special case the classification of closed gestures, which corresponds to the inexistent classification of knots.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The knot type of gestures appears in the description of conductors’ gestures.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297620-7E09-1925-7165-A1836024AD33}"/>
              </a:ext>
            </a:extLst>
          </p:cNvPr>
          <p:cNvGrpSpPr/>
          <p:nvPr/>
        </p:nvGrpSpPr>
        <p:grpSpPr>
          <a:xfrm>
            <a:off x="7427680" y="3706368"/>
            <a:ext cx="2314574" cy="3151632"/>
            <a:chOff x="4582303" y="3544558"/>
            <a:chExt cx="2314574" cy="3151632"/>
          </a:xfrm>
        </p:grpSpPr>
        <p:pic>
          <p:nvPicPr>
            <p:cNvPr id="4" name="Picture 2" descr="plotting - Calculating the mean curvature of a surface - suggestions -  Mathematica Stack Exchange">
              <a:hlinkClick r:id="rId3"/>
              <a:extLst>
                <a:ext uri="{FF2B5EF4-FFF2-40B4-BE49-F238E27FC236}">
                  <a16:creationId xmlns:a16="http://schemas.microsoft.com/office/drawing/2014/main" id="{5BCD3C6D-1767-C01F-267B-E0CB576CEC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2303" y="4973118"/>
              <a:ext cx="2314574" cy="1723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0885219-8E3A-1940-B586-C6286A4E1917}"/>
                </a:ext>
              </a:extLst>
            </p:cNvPr>
            <p:cNvSpPr/>
            <p:nvPr/>
          </p:nvSpPr>
          <p:spPr bwMode="auto">
            <a:xfrm>
              <a:off x="6121400" y="5882603"/>
              <a:ext cx="165100" cy="1651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1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D64B2B5-12E2-15E0-B98F-4AB45F5A4198}"/>
                </a:ext>
              </a:extLst>
            </p:cNvPr>
            <p:cNvSpPr/>
            <p:nvPr/>
          </p:nvSpPr>
          <p:spPr bwMode="auto">
            <a:xfrm>
              <a:off x="5318759" y="3544558"/>
              <a:ext cx="1343123" cy="1611440"/>
            </a:xfrm>
            <a:custGeom>
              <a:avLst/>
              <a:gdLst>
                <a:gd name="connsiteX0" fmla="*/ 1498600 w 2624343"/>
                <a:gd name="connsiteY0" fmla="*/ 0 h 3784600"/>
                <a:gd name="connsiteX1" fmla="*/ 2374900 w 2624343"/>
                <a:gd name="connsiteY1" fmla="*/ 889000 h 3784600"/>
                <a:gd name="connsiteX2" fmla="*/ 2425700 w 2624343"/>
                <a:gd name="connsiteY2" fmla="*/ 2781300 h 3784600"/>
                <a:gd name="connsiteX3" fmla="*/ 0 w 2624343"/>
                <a:gd name="connsiteY3" fmla="*/ 3784600 h 3784600"/>
                <a:gd name="connsiteX0" fmla="*/ 0 w 1125743"/>
                <a:gd name="connsiteY0" fmla="*/ 0 h 3849199"/>
                <a:gd name="connsiteX1" fmla="*/ 876300 w 1125743"/>
                <a:gd name="connsiteY1" fmla="*/ 889000 h 3849199"/>
                <a:gd name="connsiteX2" fmla="*/ 927100 w 1125743"/>
                <a:gd name="connsiteY2" fmla="*/ 2781300 h 3849199"/>
                <a:gd name="connsiteX3" fmla="*/ 419532 w 1125743"/>
                <a:gd name="connsiteY3" fmla="*/ 3849199 h 3849199"/>
                <a:gd name="connsiteX0" fmla="*/ 0 w 1125743"/>
                <a:gd name="connsiteY0" fmla="*/ 0 h 3849199"/>
                <a:gd name="connsiteX1" fmla="*/ 876300 w 1125743"/>
                <a:gd name="connsiteY1" fmla="*/ 889000 h 3849199"/>
                <a:gd name="connsiteX2" fmla="*/ 927100 w 1125743"/>
                <a:gd name="connsiteY2" fmla="*/ 2781300 h 3849199"/>
                <a:gd name="connsiteX3" fmla="*/ 419532 w 1125743"/>
                <a:gd name="connsiteY3" fmla="*/ 3849199 h 3849199"/>
                <a:gd name="connsiteX0" fmla="*/ 0 w 1198896"/>
                <a:gd name="connsiteY0" fmla="*/ 0 h 3849199"/>
                <a:gd name="connsiteX1" fmla="*/ 876300 w 1198896"/>
                <a:gd name="connsiteY1" fmla="*/ 889000 h 3849199"/>
                <a:gd name="connsiteX2" fmla="*/ 1023007 w 1198896"/>
                <a:gd name="connsiteY2" fmla="*/ 3104296 h 3849199"/>
                <a:gd name="connsiteX3" fmla="*/ 419532 w 1198896"/>
                <a:gd name="connsiteY3" fmla="*/ 3849199 h 3849199"/>
                <a:gd name="connsiteX0" fmla="*/ 0 w 1173943"/>
                <a:gd name="connsiteY0" fmla="*/ 0 h 3849199"/>
                <a:gd name="connsiteX1" fmla="*/ 876300 w 1173943"/>
                <a:gd name="connsiteY1" fmla="*/ 889000 h 3849199"/>
                <a:gd name="connsiteX2" fmla="*/ 991038 w 1173943"/>
                <a:gd name="connsiteY2" fmla="*/ 3136596 h 3849199"/>
                <a:gd name="connsiteX3" fmla="*/ 419532 w 1173943"/>
                <a:gd name="connsiteY3" fmla="*/ 3849199 h 3849199"/>
                <a:gd name="connsiteX0" fmla="*/ 0 w 1173943"/>
                <a:gd name="connsiteY0" fmla="*/ 0 h 3849199"/>
                <a:gd name="connsiteX1" fmla="*/ 876300 w 1173943"/>
                <a:gd name="connsiteY1" fmla="*/ 889000 h 3849199"/>
                <a:gd name="connsiteX2" fmla="*/ 991038 w 1173943"/>
                <a:gd name="connsiteY2" fmla="*/ 3136596 h 3849199"/>
                <a:gd name="connsiteX3" fmla="*/ 419532 w 1173943"/>
                <a:gd name="connsiteY3" fmla="*/ 3849199 h 3849199"/>
                <a:gd name="connsiteX0" fmla="*/ 0 w 1173943"/>
                <a:gd name="connsiteY0" fmla="*/ 0 h 4269093"/>
                <a:gd name="connsiteX1" fmla="*/ 876300 w 1173943"/>
                <a:gd name="connsiteY1" fmla="*/ 889000 h 4269093"/>
                <a:gd name="connsiteX2" fmla="*/ 991038 w 1173943"/>
                <a:gd name="connsiteY2" fmla="*/ 3136596 h 4269093"/>
                <a:gd name="connsiteX3" fmla="*/ 696596 w 1173943"/>
                <a:gd name="connsiteY3" fmla="*/ 4269093 h 4269093"/>
                <a:gd name="connsiteX0" fmla="*/ 0 w 1173943"/>
                <a:gd name="connsiteY0" fmla="*/ 0 h 4269093"/>
                <a:gd name="connsiteX1" fmla="*/ 876300 w 1173943"/>
                <a:gd name="connsiteY1" fmla="*/ 889000 h 4269093"/>
                <a:gd name="connsiteX2" fmla="*/ 991038 w 1173943"/>
                <a:gd name="connsiteY2" fmla="*/ 3136596 h 4269093"/>
                <a:gd name="connsiteX3" fmla="*/ 696596 w 1173943"/>
                <a:gd name="connsiteY3" fmla="*/ 4269093 h 4269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3943" h="4269093">
                  <a:moveTo>
                    <a:pt x="0" y="0"/>
                  </a:moveTo>
                  <a:cubicBezTo>
                    <a:pt x="360891" y="212725"/>
                    <a:pt x="711127" y="366234"/>
                    <a:pt x="876300" y="889000"/>
                  </a:cubicBezTo>
                  <a:cubicBezTo>
                    <a:pt x="1041473" y="1411766"/>
                    <a:pt x="1386855" y="2653996"/>
                    <a:pt x="991038" y="3136596"/>
                  </a:cubicBezTo>
                  <a:cubicBezTo>
                    <a:pt x="648503" y="3812994"/>
                    <a:pt x="880346" y="2652163"/>
                    <a:pt x="696596" y="4269093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th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618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2">
            <a:extLst>
              <a:ext uri="{FF2B5EF4-FFF2-40B4-BE49-F238E27FC236}">
                <a16:creationId xmlns:a16="http://schemas.microsoft.com/office/drawing/2014/main" id="{33473F2D-8023-6F3E-E758-C44FD85A4993}"/>
              </a:ext>
            </a:extLst>
          </p:cNvPr>
          <p:cNvGrpSpPr>
            <a:grpSpLocks/>
          </p:cNvGrpSpPr>
          <p:nvPr/>
        </p:nvGrpSpPr>
        <p:grpSpPr bwMode="auto">
          <a:xfrm>
            <a:off x="2860675" y="931863"/>
            <a:ext cx="5456238" cy="5418137"/>
            <a:chOff x="2117" y="1433"/>
            <a:chExt cx="2767" cy="2748"/>
          </a:xfrm>
        </p:grpSpPr>
        <p:pic>
          <p:nvPicPr>
            <p:cNvPr id="8201" name="Picture 3" descr="auroux.tiff                                                    000FD934Extra                          BF316153:">
              <a:extLst>
                <a:ext uri="{FF2B5EF4-FFF2-40B4-BE49-F238E27FC236}">
                  <a16:creationId xmlns:a16="http://schemas.microsoft.com/office/drawing/2014/main" id="{7C572D97-9016-D215-D5CD-79D6D1ECF8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7" y="1433"/>
              <a:ext cx="2766" cy="2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2" name="Rectangle 4">
              <a:extLst>
                <a:ext uri="{FF2B5EF4-FFF2-40B4-BE49-F238E27FC236}">
                  <a16:creationId xmlns:a16="http://schemas.microsoft.com/office/drawing/2014/main" id="{F5D7F1EB-E8E6-02A2-3F40-8E164D151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2" y="2044"/>
              <a:ext cx="906" cy="1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03" name="Rectangle 5">
              <a:extLst>
                <a:ext uri="{FF2B5EF4-FFF2-40B4-BE49-F238E27FC236}">
                  <a16:creationId xmlns:a16="http://schemas.microsoft.com/office/drawing/2014/main" id="{1B37EF54-D38D-E95B-6DF8-1DE46DDF52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9" y="2222"/>
              <a:ext cx="1005" cy="1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861190" name="Text Box 6">
            <a:extLst>
              <a:ext uri="{FF2B5EF4-FFF2-40B4-BE49-F238E27FC236}">
                <a16:creationId xmlns:a16="http://schemas.microsoft.com/office/drawing/2014/main" id="{810A96A3-9FE2-DC1F-FCCD-F326E6A1A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75" y="2062163"/>
            <a:ext cx="2270125" cy="8223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400"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ea typeface="+mn-ea"/>
              </a:rPr>
              <a:t>ramification type</a:t>
            </a:r>
            <a:br>
              <a:rPr lang="de-DE" sz="2400"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ea typeface="+mn-ea"/>
              </a:rPr>
            </a:br>
            <a:r>
              <a:rPr lang="de-DE" sz="2400"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ea typeface="+mn-ea"/>
              </a:rPr>
              <a:t>~ completeness</a:t>
            </a:r>
          </a:p>
        </p:txBody>
      </p:sp>
      <p:grpSp>
        <p:nvGrpSpPr>
          <p:cNvPr id="8195" name="Group 7">
            <a:extLst>
              <a:ext uri="{FF2B5EF4-FFF2-40B4-BE49-F238E27FC236}">
                <a16:creationId xmlns:a16="http://schemas.microsoft.com/office/drawing/2014/main" id="{80E90E45-CD76-8CA3-BBA5-C4324CCA3A82}"/>
              </a:ext>
            </a:extLst>
          </p:cNvPr>
          <p:cNvGrpSpPr>
            <a:grpSpLocks/>
          </p:cNvGrpSpPr>
          <p:nvPr/>
        </p:nvGrpSpPr>
        <p:grpSpPr bwMode="auto">
          <a:xfrm>
            <a:off x="5626100" y="2017713"/>
            <a:ext cx="4051300" cy="457200"/>
            <a:chOff x="3544" y="1271"/>
            <a:chExt cx="2552" cy="288"/>
          </a:xfrm>
        </p:grpSpPr>
        <p:sp>
          <p:nvSpPr>
            <p:cNvPr id="861192" name="Text Box 8">
              <a:extLst>
                <a:ext uri="{FF2B5EF4-FFF2-40B4-BE49-F238E27FC236}">
                  <a16:creationId xmlns:a16="http://schemas.microsoft.com/office/drawing/2014/main" id="{B2EF1C34-F36D-3E93-3C7D-371AE79C6E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3" y="1271"/>
              <a:ext cx="1423" cy="2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40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charset="0"/>
                  <a:ea typeface="+mn-ea"/>
                </a:rPr>
                <a:t>reference ~ unity</a:t>
              </a:r>
            </a:p>
          </p:txBody>
        </p:sp>
        <p:sp>
          <p:nvSpPr>
            <p:cNvPr id="8200" name="Line 9">
              <a:extLst>
                <a:ext uri="{FF2B5EF4-FFF2-40B4-BE49-F238E27FC236}">
                  <a16:creationId xmlns:a16="http://schemas.microsoft.com/office/drawing/2014/main" id="{FA84CE6C-BE08-DDB4-9670-288873CEC6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44" y="1419"/>
              <a:ext cx="1133" cy="5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196" name="Group 10">
            <a:extLst>
              <a:ext uri="{FF2B5EF4-FFF2-40B4-BE49-F238E27FC236}">
                <a16:creationId xmlns:a16="http://schemas.microsoft.com/office/drawing/2014/main" id="{A03960AC-54BC-6B54-6E9F-0C4FF3661529}"/>
              </a:ext>
            </a:extLst>
          </p:cNvPr>
          <p:cNvGrpSpPr>
            <a:grpSpLocks/>
          </p:cNvGrpSpPr>
          <p:nvPr/>
        </p:nvGrpSpPr>
        <p:grpSpPr bwMode="auto">
          <a:xfrm>
            <a:off x="950913" y="5732463"/>
            <a:ext cx="3452812" cy="955675"/>
            <a:chOff x="599" y="3611"/>
            <a:chExt cx="2175" cy="602"/>
          </a:xfrm>
        </p:grpSpPr>
        <p:sp>
          <p:nvSpPr>
            <p:cNvPr id="861195" name="Text Box 11">
              <a:extLst>
                <a:ext uri="{FF2B5EF4-FFF2-40B4-BE49-F238E27FC236}">
                  <a16:creationId xmlns:a16="http://schemas.microsoft.com/office/drawing/2014/main" id="{9112B976-09F1-77F2-4A48-F185B0F111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" y="3925"/>
              <a:ext cx="2175" cy="2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40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charset="0"/>
                  <a:ea typeface="+mn-ea"/>
                </a:rPr>
                <a:t>linear ordering ~ discourse</a:t>
              </a:r>
            </a:p>
          </p:txBody>
        </p:sp>
        <p:sp>
          <p:nvSpPr>
            <p:cNvPr id="8198" name="Line 12">
              <a:extLst>
                <a:ext uri="{FF2B5EF4-FFF2-40B4-BE49-F238E27FC236}">
                  <a16:creationId xmlns:a16="http://schemas.microsoft.com/office/drawing/2014/main" id="{662A931A-E0E2-FF13-EB21-CEA70C908B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1" y="3611"/>
              <a:ext cx="1220" cy="3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Text Box 2">
            <a:extLst>
              <a:ext uri="{FF2B5EF4-FFF2-40B4-BE49-F238E27FC236}">
                <a16:creationId xmlns:a16="http://schemas.microsoft.com/office/drawing/2014/main" id="{54927087-2115-7B50-9E72-6DAA6336A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825" y="1295400"/>
            <a:ext cx="4638675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(Kritik der reinen Vernunft, B 324)</a:t>
            </a:r>
            <a:r>
              <a:rPr lang="de-DE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br>
              <a:rPr lang="de-DE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br>
              <a:rPr lang="de-DE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Man kann einen jeden Begriff,</a:t>
            </a:r>
            <a:br>
              <a:rPr lang="de-DE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einen jeden Titel, </a:t>
            </a:r>
            <a:br>
              <a:rPr lang="de-DE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darunter viele Erkenntnisse gehören,</a:t>
            </a:r>
            <a:br>
              <a:rPr lang="de-DE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einen logischen Ort nennen.</a:t>
            </a:r>
            <a:br>
              <a:rPr lang="de-DE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br>
              <a:rPr lang="de-DE" altLang="en-US" sz="2000" i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2000" i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You may call any concept, </a:t>
            </a:r>
            <a:br>
              <a:rPr lang="de-DE" altLang="en-US" sz="2000" i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</a:br>
            <a:r>
              <a:rPr lang="de-DE" altLang="en-US" sz="2000" i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any title (topic) </a:t>
            </a:r>
            <a:br>
              <a:rPr lang="de-DE" altLang="en-US" sz="2000" i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</a:br>
            <a:r>
              <a:rPr lang="de-DE" altLang="en-US" sz="2000" i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comprising multiple knowledge,</a:t>
            </a:r>
            <a:br>
              <a:rPr lang="de-DE" altLang="en-US" sz="2000" i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</a:br>
            <a:r>
              <a:rPr lang="de-DE" altLang="en-US" sz="2000" i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a logical site.</a:t>
            </a:r>
            <a:endParaRPr lang="de-DE" altLang="en-US" sz="20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9CBC3EAB-B0FA-1008-F463-2EB26CD45F57}"/>
              </a:ext>
            </a:extLst>
          </p:cNvPr>
          <p:cNvGrpSpPr>
            <a:grpSpLocks/>
          </p:cNvGrpSpPr>
          <p:nvPr/>
        </p:nvGrpSpPr>
        <p:grpSpPr bwMode="auto">
          <a:xfrm>
            <a:off x="6816725" y="1306513"/>
            <a:ext cx="2535238" cy="4243387"/>
            <a:chOff x="4294" y="1067"/>
            <a:chExt cx="1597" cy="2673"/>
          </a:xfrm>
        </p:grpSpPr>
        <p:pic>
          <p:nvPicPr>
            <p:cNvPr id="865284" name="Picture 4" descr="&#9;Kant2.gif                                                      00087F53Macintosh HD                   B746CC0A:">
              <a:extLst>
                <a:ext uri="{FF2B5EF4-FFF2-40B4-BE49-F238E27FC236}">
                  <a16:creationId xmlns:a16="http://schemas.microsoft.com/office/drawing/2014/main" id="{D902FFE2-3B10-3DBB-C493-C4ACC0CF3D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07" y="1067"/>
              <a:ext cx="1584" cy="2376"/>
            </a:xfrm>
            <a:prstGeom prst="rect">
              <a:avLst/>
            </a:prstGeom>
            <a:noFill/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865285" name="Text Box 5">
              <a:extLst>
                <a:ext uri="{FF2B5EF4-FFF2-40B4-BE49-F238E27FC236}">
                  <a16:creationId xmlns:a16="http://schemas.microsoft.com/office/drawing/2014/main" id="{623F0D25-19D4-8FA8-311B-E2FDC5E4D6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4" y="3452"/>
              <a:ext cx="131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Immanuel Kant</a:t>
              </a:r>
            </a:p>
          </p:txBody>
        </p:sp>
      </p:grpSp>
      <p:sp>
        <p:nvSpPr>
          <p:cNvPr id="865286" name="Text Box 6">
            <a:extLst>
              <a:ext uri="{FF2B5EF4-FFF2-40B4-BE49-F238E27FC236}">
                <a16:creationId xmlns:a16="http://schemas.microsoft.com/office/drawing/2014/main" id="{98D0F483-C013-86A4-7DAD-FAB5DF45D2D7}"/>
              </a:ext>
            </a:extLst>
          </p:cNvPr>
          <p:cNvSpPr txBox="1">
            <a:spLocks noChangeArrowheads="1"/>
          </p:cNvSpPr>
          <p:nvPr/>
        </p:nvSpPr>
        <p:spPr bwMode="auto">
          <a:xfrm rot="504623">
            <a:off x="960438" y="5305425"/>
            <a:ext cx="63198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200" i="1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concepts are points in concept spaces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65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5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5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5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65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65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5282" grpId="0" build="p" autoUpdateAnimBg="0"/>
      <p:bldP spid="86528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506" name="Text Box 2">
            <a:extLst>
              <a:ext uri="{FF2B5EF4-FFF2-40B4-BE49-F238E27FC236}">
                <a16:creationId xmlns:a16="http://schemas.microsoft.com/office/drawing/2014/main" id="{BE78130A-A34D-426F-5E99-361083B4C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870" y="120402"/>
            <a:ext cx="7937362" cy="66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Table </a:t>
            </a:r>
            <a:r>
              <a:rPr lang="de-DE" alt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Contents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General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Principles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Concept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Architectures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Formalism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Denotators</a:t>
            </a: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Simple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Compound Forms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Implementation on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Rubato Software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IRCAM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crisis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General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Addresses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Hyergestures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Hypercompositions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Escher Theorems</a:t>
            </a: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Music Theory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Compositions</a:t>
            </a:r>
            <a:r>
              <a:rPr lang="de-DE" alt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and </a:t>
            </a:r>
            <a:r>
              <a:rPr lang="de-DE" altLang="en-U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Gestures</a:t>
            </a:r>
            <a:endParaRPr lang="de-DE" altLang="en-US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665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331" name="Text Box 3">
            <a:extLst>
              <a:ext uri="{FF2B5EF4-FFF2-40B4-BE49-F238E27FC236}">
                <a16:creationId xmlns:a16="http://schemas.microsoft.com/office/drawing/2014/main" id="{AB6792E6-85C8-CEA5-0BC3-6C250ED93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50" y="501650"/>
            <a:ext cx="5916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&lt;denotator_name</a:t>
            </a:r>
            <a:r>
              <a:rPr lang="en-US" sz="240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&gt;&lt;form_name&gt;(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coordinates) </a:t>
            </a:r>
          </a:p>
        </p:txBody>
      </p:sp>
      <p:sp>
        <p:nvSpPr>
          <p:cNvPr id="867332" name="Text Box 4">
            <a:extLst>
              <a:ext uri="{FF2B5EF4-FFF2-40B4-BE49-F238E27FC236}">
                <a16:creationId xmlns:a16="http://schemas.microsoft.com/office/drawing/2014/main" id="{E01F24F6-1E91-E9F1-D798-D29A654CB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288" y="4133850"/>
            <a:ext cx="4403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&lt;form_name&gt;&lt;type&gt;(coordinator)</a:t>
            </a:r>
            <a:endParaRPr lang="en-US" altLang="en-US" sz="24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48695731-811A-72AB-CB29-E1CA665C68AD}"/>
              </a:ext>
            </a:extLst>
          </p:cNvPr>
          <p:cNvGrpSpPr>
            <a:grpSpLocks/>
          </p:cNvGrpSpPr>
          <p:nvPr/>
        </p:nvGrpSpPr>
        <p:grpSpPr bwMode="auto">
          <a:xfrm>
            <a:off x="4141788" y="4633913"/>
            <a:ext cx="1398587" cy="1858962"/>
            <a:chOff x="2213" y="2880"/>
            <a:chExt cx="813" cy="1171"/>
          </a:xfrm>
        </p:grpSpPr>
        <p:grpSp>
          <p:nvGrpSpPr>
            <p:cNvPr id="12319" name="Group 6">
              <a:extLst>
                <a:ext uri="{FF2B5EF4-FFF2-40B4-BE49-F238E27FC236}">
                  <a16:creationId xmlns:a16="http://schemas.microsoft.com/office/drawing/2014/main" id="{4A52F71B-3489-F8B8-5065-3B6784C117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13" y="2880"/>
              <a:ext cx="454" cy="1081"/>
              <a:chOff x="2213" y="2880"/>
              <a:chExt cx="454" cy="1081"/>
            </a:xfrm>
          </p:grpSpPr>
          <p:grpSp>
            <p:nvGrpSpPr>
              <p:cNvPr id="12322" name="Group 7">
                <a:extLst>
                  <a:ext uri="{FF2B5EF4-FFF2-40B4-BE49-F238E27FC236}">
                    <a16:creationId xmlns:a16="http://schemas.microsoft.com/office/drawing/2014/main" id="{E556D48B-68E1-DE15-DA1E-4C57AA1127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2213" y="3294"/>
                <a:ext cx="68" cy="157"/>
                <a:chOff x="3660" y="3504"/>
                <a:chExt cx="68" cy="157"/>
              </a:xfrm>
            </p:grpSpPr>
            <p:sp>
              <p:nvSpPr>
                <p:cNvPr id="12325" name="Rectangle 8">
                  <a:extLst>
                    <a:ext uri="{FF2B5EF4-FFF2-40B4-BE49-F238E27FC236}">
                      <a16:creationId xmlns:a16="http://schemas.microsoft.com/office/drawing/2014/main" id="{EE4387CA-96EB-A4B5-5665-8418254BE9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60" y="3504"/>
                  <a:ext cx="68" cy="61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2326" name="Rectangle 9">
                  <a:extLst>
                    <a:ext uri="{FF2B5EF4-FFF2-40B4-BE49-F238E27FC236}">
                      <a16:creationId xmlns:a16="http://schemas.microsoft.com/office/drawing/2014/main" id="{C5567E37-5B7F-71BB-9D96-592ECD7F11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60" y="3600"/>
                  <a:ext cx="68" cy="61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12323" name="AutoShape 10">
                <a:extLst>
                  <a:ext uri="{FF2B5EF4-FFF2-40B4-BE49-F238E27FC236}">
                    <a16:creationId xmlns:a16="http://schemas.microsoft.com/office/drawing/2014/main" id="{B76F0007-FBF6-B013-2AEC-07CEE920A1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221" y="2872"/>
                <a:ext cx="437" cy="45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18650 h 21600"/>
                  <a:gd name="T20" fmla="*/ 18338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7077" y="0"/>
                    </a:moveTo>
                    <a:lnTo>
                      <a:pt x="12554" y="6217"/>
                    </a:lnTo>
                    <a:lnTo>
                      <a:pt x="15828" y="6217"/>
                    </a:lnTo>
                    <a:lnTo>
                      <a:pt x="15828" y="18656"/>
                    </a:lnTo>
                    <a:lnTo>
                      <a:pt x="0" y="18656"/>
                    </a:lnTo>
                    <a:lnTo>
                      <a:pt x="0" y="21600"/>
                    </a:lnTo>
                    <a:lnTo>
                      <a:pt x="18326" y="21600"/>
                    </a:lnTo>
                    <a:lnTo>
                      <a:pt x="18326" y="6217"/>
                    </a:lnTo>
                    <a:lnTo>
                      <a:pt x="21600" y="6217"/>
                    </a:lnTo>
                    <a:lnTo>
                      <a:pt x="17077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chemeClr val="tx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24" name="AutoShape 11">
                <a:extLst>
                  <a:ext uri="{FF2B5EF4-FFF2-40B4-BE49-F238E27FC236}">
                    <a16:creationId xmlns:a16="http://schemas.microsoft.com/office/drawing/2014/main" id="{E9CD3363-E3ED-E1A2-15F8-D21BC7751B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221" y="3516"/>
                <a:ext cx="437" cy="45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18650 h 21600"/>
                  <a:gd name="T20" fmla="*/ 18338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7077" y="0"/>
                    </a:moveTo>
                    <a:lnTo>
                      <a:pt x="12554" y="6217"/>
                    </a:lnTo>
                    <a:lnTo>
                      <a:pt x="15828" y="6217"/>
                    </a:lnTo>
                    <a:lnTo>
                      <a:pt x="15828" y="18656"/>
                    </a:lnTo>
                    <a:lnTo>
                      <a:pt x="0" y="18656"/>
                    </a:lnTo>
                    <a:lnTo>
                      <a:pt x="0" y="21600"/>
                    </a:lnTo>
                    <a:lnTo>
                      <a:pt x="18326" y="21600"/>
                    </a:lnTo>
                    <a:lnTo>
                      <a:pt x="18326" y="6217"/>
                    </a:lnTo>
                    <a:lnTo>
                      <a:pt x="21600" y="6217"/>
                    </a:lnTo>
                    <a:lnTo>
                      <a:pt x="17077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chemeClr val="tx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67340" name="Text Box 12">
              <a:extLst>
                <a:ext uri="{FF2B5EF4-FFF2-40B4-BE49-F238E27FC236}">
                  <a16:creationId xmlns:a16="http://schemas.microsoft.com/office/drawing/2014/main" id="{7B9DF159-0DAD-8937-33D2-73E6EC1187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4" y="3068"/>
              <a:ext cx="30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F</a:t>
              </a:r>
              <a:r>
                <a:rPr lang="en-US" altLang="en-US" b="1" baseline="-2500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1</a:t>
              </a:r>
              <a:endParaRPr lang="en-US" alt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867341" name="Text Box 13">
              <a:extLst>
                <a:ext uri="{FF2B5EF4-FFF2-40B4-BE49-F238E27FC236}">
                  <a16:creationId xmlns:a16="http://schemas.microsoft.com/office/drawing/2014/main" id="{66F29EC6-E6F1-9FC9-4638-495D69EF42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4" y="3724"/>
              <a:ext cx="31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F</a:t>
              </a:r>
              <a:r>
                <a:rPr lang="en-US" altLang="en-US" b="1" baseline="-2500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n</a:t>
              </a:r>
              <a:endParaRPr lang="en-US" alt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26B846E2-3078-93CE-405E-849410447CCA}"/>
              </a:ext>
            </a:extLst>
          </p:cNvPr>
          <p:cNvGrpSpPr>
            <a:grpSpLocks/>
          </p:cNvGrpSpPr>
          <p:nvPr/>
        </p:nvGrpSpPr>
        <p:grpSpPr bwMode="auto">
          <a:xfrm>
            <a:off x="7867650" y="984250"/>
            <a:ext cx="1830388" cy="5386388"/>
            <a:chOff x="4432" y="620"/>
            <a:chExt cx="1065" cy="3393"/>
          </a:xfrm>
        </p:grpSpPr>
        <p:sp>
          <p:nvSpPr>
            <p:cNvPr id="12307" name="AutoShape 15">
              <a:extLst>
                <a:ext uri="{FF2B5EF4-FFF2-40B4-BE49-F238E27FC236}">
                  <a16:creationId xmlns:a16="http://schemas.microsoft.com/office/drawing/2014/main" id="{E618E996-A592-F035-1130-C68CDD6E2C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458" y="3368"/>
              <a:ext cx="590" cy="63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20160 h 21600"/>
                <a:gd name="T20" fmla="*/ 1717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603" y="0"/>
                  </a:moveTo>
                  <a:lnTo>
                    <a:pt x="11605" y="5454"/>
                  </a:lnTo>
                  <a:lnTo>
                    <a:pt x="16035" y="5454"/>
                  </a:lnTo>
                  <a:lnTo>
                    <a:pt x="16035" y="20172"/>
                  </a:lnTo>
                  <a:lnTo>
                    <a:pt x="0" y="20172"/>
                  </a:lnTo>
                  <a:lnTo>
                    <a:pt x="0" y="21600"/>
                  </a:lnTo>
                  <a:lnTo>
                    <a:pt x="17170" y="21600"/>
                  </a:lnTo>
                  <a:lnTo>
                    <a:pt x="17170" y="5454"/>
                  </a:lnTo>
                  <a:lnTo>
                    <a:pt x="21600" y="5454"/>
                  </a:lnTo>
                  <a:lnTo>
                    <a:pt x="16603" y="0"/>
                  </a:ln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100000">
                  <a:srgbClr val="B3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08" name="Group 16">
              <a:extLst>
                <a:ext uri="{FF2B5EF4-FFF2-40B4-BE49-F238E27FC236}">
                  <a16:creationId xmlns:a16="http://schemas.microsoft.com/office/drawing/2014/main" id="{B2E3D3C8-31D2-2507-B9B3-A7AFC98750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38" y="2435"/>
              <a:ext cx="47" cy="349"/>
              <a:chOff x="4651" y="2676"/>
              <a:chExt cx="68" cy="349"/>
            </a:xfrm>
          </p:grpSpPr>
          <p:sp>
            <p:nvSpPr>
              <p:cNvPr id="12315" name="Rectangle 17">
                <a:extLst>
                  <a:ext uri="{FF2B5EF4-FFF2-40B4-BE49-F238E27FC236}">
                    <a16:creationId xmlns:a16="http://schemas.microsoft.com/office/drawing/2014/main" id="{5FE3AD6D-0384-4CE9-C84F-13A484B8CF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2676"/>
                <a:ext cx="68" cy="6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16" name="Rectangle 18">
                <a:extLst>
                  <a:ext uri="{FF2B5EF4-FFF2-40B4-BE49-F238E27FC236}">
                    <a16:creationId xmlns:a16="http://schemas.microsoft.com/office/drawing/2014/main" id="{C987D5A0-C294-3554-01F5-BEF5B7E6EF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2772"/>
                <a:ext cx="68" cy="6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17" name="Rectangle 19">
                <a:extLst>
                  <a:ext uri="{FF2B5EF4-FFF2-40B4-BE49-F238E27FC236}">
                    <a16:creationId xmlns:a16="http://schemas.microsoft.com/office/drawing/2014/main" id="{3B0FFEC8-E890-6874-DB04-53CC2492CC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2868"/>
                <a:ext cx="68" cy="6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18" name="Rectangle 20">
                <a:extLst>
                  <a:ext uri="{FF2B5EF4-FFF2-40B4-BE49-F238E27FC236}">
                    <a16:creationId xmlns:a16="http://schemas.microsoft.com/office/drawing/2014/main" id="{F34DA27A-A03C-C557-409F-28B8C3DBE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1" y="2964"/>
                <a:ext cx="68" cy="6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2309" name="AutoShape 21">
              <a:extLst>
                <a:ext uri="{FF2B5EF4-FFF2-40B4-BE49-F238E27FC236}">
                  <a16:creationId xmlns:a16="http://schemas.microsoft.com/office/drawing/2014/main" id="{702357AE-BD76-3EEE-973A-8B2D4974C6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433" y="2863"/>
              <a:ext cx="640" cy="63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20057 h 21600"/>
                <a:gd name="T20" fmla="*/ 1782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179" y="0"/>
                  </a:moveTo>
                  <a:lnTo>
                    <a:pt x="12758" y="6189"/>
                  </a:lnTo>
                  <a:lnTo>
                    <a:pt x="16539" y="6189"/>
                  </a:lnTo>
                  <a:lnTo>
                    <a:pt x="16539" y="20048"/>
                  </a:lnTo>
                  <a:lnTo>
                    <a:pt x="0" y="20048"/>
                  </a:lnTo>
                  <a:lnTo>
                    <a:pt x="0" y="21600"/>
                  </a:lnTo>
                  <a:lnTo>
                    <a:pt x="17819" y="21600"/>
                  </a:lnTo>
                  <a:lnTo>
                    <a:pt x="17819" y="6189"/>
                  </a:lnTo>
                  <a:lnTo>
                    <a:pt x="21600" y="6189"/>
                  </a:lnTo>
                  <a:lnTo>
                    <a:pt x="17179" y="0"/>
                  </a:ln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100000">
                  <a:srgbClr val="B3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7350" name="Text Box 22">
              <a:extLst>
                <a:ext uri="{FF2B5EF4-FFF2-40B4-BE49-F238E27FC236}">
                  <a16:creationId xmlns:a16="http://schemas.microsoft.com/office/drawing/2014/main" id="{F55BCD18-6FFD-8A23-5E48-34BFDCA9CB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8" y="2193"/>
              <a:ext cx="327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D</a:t>
              </a:r>
              <a:r>
                <a:rPr lang="en-US" altLang="en-US" b="1" baseline="-250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1</a:t>
              </a:r>
              <a:endPara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867351" name="Text Box 23">
              <a:extLst>
                <a:ext uri="{FF2B5EF4-FFF2-40B4-BE49-F238E27FC236}">
                  <a16:creationId xmlns:a16="http://schemas.microsoft.com/office/drawing/2014/main" id="{45ADC10A-EF92-D231-0A11-AF750F9D8E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8" y="3193"/>
              <a:ext cx="42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D</a:t>
              </a:r>
              <a:r>
                <a:rPr lang="en-US" altLang="en-US" b="1" baseline="-250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s-1</a:t>
              </a:r>
              <a:endPara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867352" name="Text Box 24">
              <a:extLst>
                <a:ext uri="{FF2B5EF4-FFF2-40B4-BE49-F238E27FC236}">
                  <a16:creationId xmlns:a16="http://schemas.microsoft.com/office/drawing/2014/main" id="{5706D1C9-0193-BFF2-C562-E4CE52F557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8" y="3686"/>
              <a:ext cx="30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D</a:t>
              </a:r>
              <a:r>
                <a:rPr lang="en-US" altLang="en-US" b="1" baseline="-250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s</a:t>
              </a:r>
              <a:endPara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12313" name="AutoShape 25">
              <a:extLst>
                <a:ext uri="{FF2B5EF4-FFF2-40B4-BE49-F238E27FC236}">
                  <a16:creationId xmlns:a16="http://schemas.microsoft.com/office/drawing/2014/main" id="{917933AF-CD15-2B13-6165-17399BC6F1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427" y="1861"/>
              <a:ext cx="640" cy="63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20297 h 21600"/>
                <a:gd name="T20" fmla="*/ 1782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280" y="0"/>
                  </a:moveTo>
                  <a:lnTo>
                    <a:pt x="12959" y="6189"/>
                  </a:lnTo>
                  <a:lnTo>
                    <a:pt x="16740" y="6189"/>
                  </a:lnTo>
                  <a:lnTo>
                    <a:pt x="16740" y="20292"/>
                  </a:lnTo>
                  <a:lnTo>
                    <a:pt x="0" y="20292"/>
                  </a:lnTo>
                  <a:lnTo>
                    <a:pt x="0" y="21600"/>
                  </a:lnTo>
                  <a:lnTo>
                    <a:pt x="17819" y="21600"/>
                  </a:lnTo>
                  <a:lnTo>
                    <a:pt x="17819" y="6189"/>
                  </a:lnTo>
                  <a:lnTo>
                    <a:pt x="21600" y="6189"/>
                  </a:lnTo>
                  <a:lnTo>
                    <a:pt x="17280" y="0"/>
                  </a:ln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100000">
                  <a:srgbClr val="BD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4" name="Line 26">
              <a:extLst>
                <a:ext uri="{FF2B5EF4-FFF2-40B4-BE49-F238E27FC236}">
                  <a16:creationId xmlns:a16="http://schemas.microsoft.com/office/drawing/2014/main" id="{4621859A-BC5B-D83F-EE66-C2F57DA6AA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50" y="620"/>
              <a:ext cx="0" cy="123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867355" name="AutoShape 27">
            <a:extLst>
              <a:ext uri="{FF2B5EF4-FFF2-40B4-BE49-F238E27FC236}">
                <a16:creationId xmlns:a16="http://schemas.microsoft.com/office/drawing/2014/main" id="{461D2771-E489-C57A-394D-E15F0138679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314450" y="2743200"/>
            <a:ext cx="7296150" cy="2057400"/>
          </a:xfrm>
          <a:prstGeom prst="bentConnector3">
            <a:avLst>
              <a:gd name="adj1" fmla="val 70407"/>
            </a:avLst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scene3d>
            <a:camera prst="legacyObliqueTopRight"/>
            <a:lightRig rig="legacyFlat4" dir="b"/>
          </a:scene3d>
          <a:sp3d extrusionH="125400" prstMaterial="legacyMatte">
            <a:bevelT w="13500" h="13500" prst="angle"/>
            <a:bevelB w="13500" h="13500" prst="angle"/>
            <a:extrusionClr>
              <a:srgbClr val="FFFF00"/>
            </a:extrusionClr>
            <a:contourClr>
              <a:srgbClr val="FFFF00"/>
            </a:contour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" name="Group 40">
            <a:extLst>
              <a:ext uri="{FF2B5EF4-FFF2-40B4-BE49-F238E27FC236}">
                <a16:creationId xmlns:a16="http://schemas.microsoft.com/office/drawing/2014/main" id="{D5257A04-06DC-F5E8-0B2E-380DC797D1D7}"/>
              </a:ext>
            </a:extLst>
          </p:cNvPr>
          <p:cNvGrpSpPr>
            <a:grpSpLocks/>
          </p:cNvGrpSpPr>
          <p:nvPr/>
        </p:nvGrpSpPr>
        <p:grpSpPr bwMode="auto">
          <a:xfrm>
            <a:off x="1471613" y="652463"/>
            <a:ext cx="4897437" cy="3275012"/>
            <a:chOff x="927" y="411"/>
            <a:chExt cx="3085" cy="2063"/>
          </a:xfrm>
        </p:grpSpPr>
        <p:grpSp>
          <p:nvGrpSpPr>
            <p:cNvPr id="12298" name="Group 37">
              <a:extLst>
                <a:ext uri="{FF2B5EF4-FFF2-40B4-BE49-F238E27FC236}">
                  <a16:creationId xmlns:a16="http://schemas.microsoft.com/office/drawing/2014/main" id="{159A189F-6D8B-80EF-2BF0-73FF73B4C3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7" y="411"/>
              <a:ext cx="3085" cy="2063"/>
              <a:chOff x="927" y="411"/>
              <a:chExt cx="3085" cy="2063"/>
            </a:xfrm>
          </p:grpSpPr>
          <p:sp>
            <p:nvSpPr>
              <p:cNvPr id="867357" name="AutoShape 29">
                <a:extLst>
                  <a:ext uri="{FF2B5EF4-FFF2-40B4-BE49-F238E27FC236}">
                    <a16:creationId xmlns:a16="http://schemas.microsoft.com/office/drawing/2014/main" id="{8E07EC6F-8086-6B45-9F7F-69058A527D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476194">
                <a:off x="1330" y="1747"/>
                <a:ext cx="1126" cy="328"/>
              </a:xfrm>
              <a:prstGeom prst="triangle">
                <a:avLst>
                  <a:gd name="adj" fmla="val 41028"/>
                </a:avLst>
              </a:prstGeom>
              <a:gradFill rotWithShape="0">
                <a:gsLst>
                  <a:gs pos="0">
                    <a:srgbClr val="0099FF"/>
                  </a:gs>
                  <a:gs pos="50000">
                    <a:schemeClr val="bg1"/>
                  </a:gs>
                  <a:gs pos="100000">
                    <a:srgbClr val="0099FF"/>
                  </a:gs>
                </a:gsLst>
                <a:lin ang="27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h1" charset="0"/>
                  <a:ea typeface="+mn-ea"/>
                </a:endParaRPr>
              </a:p>
            </p:txBody>
          </p:sp>
          <p:sp>
            <p:nvSpPr>
              <p:cNvPr id="867358" name="AutoShape 30">
                <a:extLst>
                  <a:ext uri="{FF2B5EF4-FFF2-40B4-BE49-F238E27FC236}">
                    <a16:creationId xmlns:a16="http://schemas.microsoft.com/office/drawing/2014/main" id="{C60F309C-272D-96B4-C1A6-EB13D03863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89163">
                <a:off x="1399" y="1888"/>
                <a:ext cx="1780" cy="227"/>
              </a:xfrm>
              <a:prstGeom prst="triangle">
                <a:avLst>
                  <a:gd name="adj" fmla="val 41028"/>
                </a:avLst>
              </a:prstGeom>
              <a:gradFill rotWithShape="0">
                <a:gsLst>
                  <a:gs pos="0">
                    <a:srgbClr val="00FFFF"/>
                  </a:gs>
                  <a:gs pos="50000">
                    <a:schemeClr val="bg1"/>
                  </a:gs>
                  <a:gs pos="100000">
                    <a:srgbClr val="00FFFF"/>
                  </a:gs>
                </a:gsLst>
                <a:lin ang="27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h1" charset="0"/>
                  <a:ea typeface="+mn-ea"/>
                </a:endParaRPr>
              </a:p>
            </p:txBody>
          </p:sp>
          <p:sp>
            <p:nvSpPr>
              <p:cNvPr id="867359" name="AutoShape 31">
                <a:extLst>
                  <a:ext uri="{FF2B5EF4-FFF2-40B4-BE49-F238E27FC236}">
                    <a16:creationId xmlns:a16="http://schemas.microsoft.com/office/drawing/2014/main" id="{F9825EEF-8F9F-673A-A59A-04FB69C56A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8" y="1388"/>
                <a:ext cx="956" cy="520"/>
              </a:xfrm>
              <a:prstGeom prst="rtTriangle">
                <a:avLst/>
              </a:prstGeom>
              <a:gradFill rotWithShape="0">
                <a:gsLst>
                  <a:gs pos="0">
                    <a:srgbClr val="0099CC"/>
                  </a:gs>
                  <a:gs pos="50000">
                    <a:schemeClr val="bg1"/>
                  </a:gs>
                  <a:gs pos="100000">
                    <a:srgbClr val="0099CC"/>
                  </a:gs>
                </a:gsLst>
                <a:lin ang="189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h1" charset="0"/>
                  <a:ea typeface="+mn-ea"/>
                </a:endParaRPr>
              </a:p>
            </p:txBody>
          </p:sp>
          <p:sp>
            <p:nvSpPr>
              <p:cNvPr id="12303" name="AutoShape 32">
                <a:extLst>
                  <a:ext uri="{FF2B5EF4-FFF2-40B4-BE49-F238E27FC236}">
                    <a16:creationId xmlns:a16="http://schemas.microsoft.com/office/drawing/2014/main" id="{A7A0F511-F371-4777-09F1-8161762DCA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0" y="1852"/>
                <a:ext cx="1872" cy="123"/>
              </a:xfrm>
              <a:prstGeom prst="rightArrow">
                <a:avLst>
                  <a:gd name="adj1" fmla="val 39833"/>
                  <a:gd name="adj2" fmla="val 309816"/>
                </a:avLst>
              </a:prstGeom>
              <a:solidFill>
                <a:schemeClr val="bg2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74600" prstMaterial="legacyPlastic">
                <a:bevelT w="13500" h="13500" prst="angle"/>
                <a:bevelB w="13500" h="13500" prst="angle"/>
                <a:extrusionClr>
                  <a:srgbClr val="CCECFF"/>
                </a:extrusionClr>
                <a:contourClr>
                  <a:schemeClr val="bg2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04" name="AutoShape 33">
                <a:extLst>
                  <a:ext uri="{FF2B5EF4-FFF2-40B4-BE49-F238E27FC236}">
                    <a16:creationId xmlns:a16="http://schemas.microsoft.com/office/drawing/2014/main" id="{B1899E51-CB57-F89F-79EB-25C7C3C4D5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58" y="1079"/>
                <a:ext cx="1470" cy="133"/>
              </a:xfrm>
              <a:prstGeom prst="rightArrow">
                <a:avLst>
                  <a:gd name="adj1" fmla="val 39833"/>
                  <a:gd name="adj2" fmla="val 224993"/>
                </a:avLst>
              </a:prstGeom>
              <a:solidFill>
                <a:schemeClr val="bg2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74600" prstMaterial="legacyMatte">
                <a:bevelT w="13500" h="13500" prst="angle"/>
                <a:bevelB w="13500" h="13500" prst="angle"/>
                <a:extrusionClr>
                  <a:srgbClr val="FFFFFF"/>
                </a:extrusionClr>
                <a:contourClr>
                  <a:schemeClr val="bg2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05" name="AutoShape 34">
                <a:extLst>
                  <a:ext uri="{FF2B5EF4-FFF2-40B4-BE49-F238E27FC236}">
                    <a16:creationId xmlns:a16="http://schemas.microsoft.com/office/drawing/2014/main" id="{2B8C81EF-FF5F-57C5-D69A-EF813482E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976950">
                <a:off x="927" y="2141"/>
                <a:ext cx="1245" cy="150"/>
              </a:xfrm>
              <a:prstGeom prst="rightArrow">
                <a:avLst>
                  <a:gd name="adj1" fmla="val 39833"/>
                  <a:gd name="adj2" fmla="val 168959"/>
                </a:avLst>
              </a:prstGeom>
              <a:solidFill>
                <a:schemeClr val="bg2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74600" prstMaterial="legacyPlastic">
                <a:bevelT w="13500" h="13500" prst="angle"/>
                <a:bevelB w="13500" h="13500" prst="angle"/>
                <a:extrusionClr>
                  <a:srgbClr val="CCECFF"/>
                </a:extrusionClr>
                <a:contourClr>
                  <a:schemeClr val="bg2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06" name="Oval 35">
                <a:extLst>
                  <a:ext uri="{FF2B5EF4-FFF2-40B4-BE49-F238E27FC236}">
                    <a16:creationId xmlns:a16="http://schemas.microsoft.com/office/drawing/2014/main" id="{9B5957AD-FE56-1029-09FA-A2BE2A08EA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9" y="1846"/>
                <a:ext cx="148" cy="123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867366" name="Text Box 38">
              <a:extLst>
                <a:ext uri="{FF2B5EF4-FFF2-40B4-BE49-F238E27FC236}">
                  <a16:creationId xmlns:a16="http://schemas.microsoft.com/office/drawing/2014/main" id="{4967626B-83A8-8B49-F5B3-C05C8923C1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8" y="1918"/>
              <a:ext cx="4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240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form</a:t>
              </a:r>
              <a:endParaRPr lang="de-DE" altLang="en-US" sz="2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endParaRPr>
            </a:p>
          </p:txBody>
        </p:sp>
      </p:grpSp>
      <p:grpSp>
        <p:nvGrpSpPr>
          <p:cNvPr id="9" name="Group 41">
            <a:extLst>
              <a:ext uri="{FF2B5EF4-FFF2-40B4-BE49-F238E27FC236}">
                <a16:creationId xmlns:a16="http://schemas.microsoft.com/office/drawing/2014/main" id="{567C64BD-5885-F6F4-9748-365C7FDDF97D}"/>
              </a:ext>
            </a:extLst>
          </p:cNvPr>
          <p:cNvGrpSpPr>
            <a:grpSpLocks/>
          </p:cNvGrpSpPr>
          <p:nvPr/>
        </p:nvGrpSpPr>
        <p:grpSpPr bwMode="auto">
          <a:xfrm>
            <a:off x="4302125" y="1514475"/>
            <a:ext cx="1731963" cy="836613"/>
            <a:chOff x="2710" y="954"/>
            <a:chExt cx="1091" cy="527"/>
          </a:xfrm>
        </p:grpSpPr>
        <p:sp>
          <p:nvSpPr>
            <p:cNvPr id="12296" name="Oval 2">
              <a:extLst>
                <a:ext uri="{FF2B5EF4-FFF2-40B4-BE49-F238E27FC236}">
                  <a16:creationId xmlns:a16="http://schemas.microsoft.com/office/drawing/2014/main" id="{64D7F1B4-993D-1FE0-04AB-215E6C10C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0" y="1199"/>
              <a:ext cx="323" cy="282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67367" name="Text Box 39">
              <a:extLst>
                <a:ext uri="{FF2B5EF4-FFF2-40B4-BE49-F238E27FC236}">
                  <a16:creationId xmlns:a16="http://schemas.microsoft.com/office/drawing/2014/main" id="{D3890D66-4F59-E6E7-0598-525A622221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1" y="954"/>
              <a:ext cx="8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24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denotator</a:t>
              </a:r>
              <a:endParaRPr lang="de-DE" alt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67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67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67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67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67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67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67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7331" grpId="0" autoUpdateAnimBg="0"/>
      <p:bldP spid="867332" grpId="0" autoUpdateAnimBg="0"/>
    </p:bld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BBC0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ADC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Math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Math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Nastassja:Programme:Publish:Microsoft Office 98:Templates:Blank Presentation</Template>
  <TotalTime>22073</TotalTime>
  <Words>2314</Words>
  <Application>Microsoft Macintosh PowerPoint</Application>
  <PresentationFormat>Custom</PresentationFormat>
  <Paragraphs>492</Paragraphs>
  <Slides>55</Slides>
  <Notes>21</Notes>
  <HiddenSlides>0</HiddenSlides>
  <MMClips>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Arial</vt:lpstr>
      <vt:lpstr>Math1</vt:lpstr>
      <vt:lpstr>Math5</vt:lpstr>
      <vt:lpstr>Sonata</vt:lpstr>
      <vt:lpstr>Symbol</vt:lpstr>
      <vt:lpstr>Times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ifi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Stefan Göller</dc:creator>
  <cp:lastModifiedBy>Microsoft Office User</cp:lastModifiedBy>
  <cp:revision>2691</cp:revision>
  <cp:lastPrinted>2007-10-10T21:30:43Z</cp:lastPrinted>
  <dcterms:created xsi:type="dcterms:W3CDTF">2015-11-14T20:06:45Z</dcterms:created>
  <dcterms:modified xsi:type="dcterms:W3CDTF">2022-06-07T15:46:28Z</dcterms:modified>
</cp:coreProperties>
</file>