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7"/>
  </p:notesMasterIdLst>
  <p:handoutMasterIdLst>
    <p:handoutMasterId r:id="rId28"/>
  </p:handoutMasterIdLst>
  <p:sldIdLst>
    <p:sldId id="470" r:id="rId2"/>
    <p:sldId id="473" r:id="rId3"/>
    <p:sldId id="474" r:id="rId4"/>
    <p:sldId id="475" r:id="rId5"/>
    <p:sldId id="476" r:id="rId6"/>
    <p:sldId id="477" r:id="rId7"/>
    <p:sldId id="479" r:id="rId8"/>
    <p:sldId id="451" r:id="rId9"/>
    <p:sldId id="480" r:id="rId10"/>
    <p:sldId id="481" r:id="rId11"/>
    <p:sldId id="401" r:id="rId12"/>
    <p:sldId id="404" r:id="rId13"/>
    <p:sldId id="488" r:id="rId14"/>
    <p:sldId id="487" r:id="rId15"/>
    <p:sldId id="483" r:id="rId16"/>
    <p:sldId id="484" r:id="rId17"/>
    <p:sldId id="405" r:id="rId18"/>
    <p:sldId id="406" r:id="rId19"/>
    <p:sldId id="436" r:id="rId20"/>
    <p:sldId id="464" r:id="rId21"/>
    <p:sldId id="468" r:id="rId22"/>
    <p:sldId id="489" r:id="rId23"/>
    <p:sldId id="485" r:id="rId24"/>
    <p:sldId id="486" r:id="rId25"/>
    <p:sldId id="490" r:id="rId26"/>
  </p:sldIdLst>
  <p:sldSz cx="9902825" cy="6858000"/>
  <p:notesSz cx="9144000" cy="6858000"/>
  <p:defaultTextStyle>
    <a:defPPr>
      <a:defRPr lang="en-US"/>
    </a:defPPr>
    <a:lvl1pPr algn="l" rtl="0" eaLnBrk="0" fontAlgn="base" hangingPunct="0">
      <a:spcBef>
        <a:spcPct val="0"/>
      </a:spcBef>
      <a:spcAft>
        <a:spcPct val="0"/>
      </a:spcAft>
      <a:defRPr sz="24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23">
          <p15:clr>
            <a:srgbClr val="A4A3A4"/>
          </p15:clr>
        </p15:guide>
        <p15:guide id="2" pos="186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616" y="176"/>
      </p:cViewPr>
      <p:guideLst>
        <p:guide orient="horz" pos="1123"/>
        <p:guide pos="18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5A946330-B2A5-3481-B004-46BE4D01643C}"/>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21849248-2DF5-9F58-A574-2D354E769B34}"/>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3C113C67-BFA3-610B-D1EB-DC6CD34CFD78}"/>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A4722F18-DE04-EA80-A9AF-E76F11ACFEF0}"/>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52AF2D92-D656-BF47-8556-73A27ED0BA00}"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46981FE-0A26-73B3-0444-9DAB3DBC4ECE}"/>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F61C4E43-35A8-7CCC-C4CD-4483C8D207E6}"/>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B3FE0397-2EF5-4919-5FE1-8C97DB2A53EA}"/>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DDE5A5A1-05B2-4BA9-9C36-9535C61778B4}"/>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3A05423C-A836-0E0D-BBE6-5CC65E841728}"/>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E50E31F1-7AE6-43A0-1051-AF9CA4D326CD}"/>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68C4C07D-55F9-534D-9574-93BEC6099AF7}"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4EEEDDA2-29CA-AAC6-8C14-6A5D989110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283FA759-83AB-9446-87C0-04308A98CCA6}" type="slidenum">
              <a:rPr lang="de-CH" altLang="en-US" sz="1200" smtClean="0">
                <a:latin typeface="Times" pitchFamily="4" charset="0"/>
              </a:rPr>
              <a:pPr/>
              <a:t>2</a:t>
            </a:fld>
            <a:endParaRPr lang="de-CH" altLang="en-US" sz="1200">
              <a:latin typeface="Times" pitchFamily="4" charset="0"/>
            </a:endParaRPr>
          </a:p>
        </p:txBody>
      </p:sp>
      <p:sp>
        <p:nvSpPr>
          <p:cNvPr id="6146" name="Rectangle 2">
            <a:extLst>
              <a:ext uri="{FF2B5EF4-FFF2-40B4-BE49-F238E27FC236}">
                <a16:creationId xmlns:a16="http://schemas.microsoft.com/office/drawing/2014/main" id="{936C131A-DA50-6C5A-2D19-C11A3F978BF4}"/>
              </a:ext>
            </a:extLst>
          </p:cNvPr>
          <p:cNvSpPr>
            <a:spLocks noChangeArrowheads="1" noTextEdit="1"/>
          </p:cNvSpPr>
          <p:nvPr>
            <p:ph type="sldImg"/>
          </p:nvPr>
        </p:nvSpPr>
        <p:spPr>
          <a:solidFill>
            <a:srgbClr val="FFFFFF"/>
          </a:solidFill>
          <a:ln/>
        </p:spPr>
      </p:sp>
      <p:sp>
        <p:nvSpPr>
          <p:cNvPr id="6147" name="Rectangle 3">
            <a:extLst>
              <a:ext uri="{FF2B5EF4-FFF2-40B4-BE49-F238E27FC236}">
                <a16:creationId xmlns:a16="http://schemas.microsoft.com/office/drawing/2014/main" id="{CB493B12-8F4C-702B-C7D3-5F81D6150626}"/>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005A36B1-0012-9F14-F8F1-5A004E0306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D39D2674-DCE3-874F-84E6-D0FF34D3E956}" type="slidenum">
              <a:rPr lang="de-CH" altLang="en-US" sz="1200" smtClean="0">
                <a:latin typeface="Times" pitchFamily="4" charset="0"/>
              </a:rPr>
              <a:pPr/>
              <a:t>12</a:t>
            </a:fld>
            <a:endParaRPr lang="de-CH" altLang="en-US" sz="1200">
              <a:latin typeface="Times" pitchFamily="4" charset="0"/>
            </a:endParaRPr>
          </a:p>
        </p:txBody>
      </p:sp>
      <p:sp>
        <p:nvSpPr>
          <p:cNvPr id="25602" name="Rectangle 2">
            <a:extLst>
              <a:ext uri="{FF2B5EF4-FFF2-40B4-BE49-F238E27FC236}">
                <a16:creationId xmlns:a16="http://schemas.microsoft.com/office/drawing/2014/main" id="{866E9DA7-B0D5-CB67-5E89-C334B9069120}"/>
              </a:ext>
            </a:extLst>
          </p:cNvPr>
          <p:cNvSpPr>
            <a:spLocks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44B5EF1E-738D-3D0C-3B96-D3D651712403}"/>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D1BAEF6-450D-1D54-E9FA-30A89C2321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2011777F-7B7B-EA47-BD32-FE407945B81F}" type="slidenum">
              <a:rPr lang="de-CH" altLang="en-US" sz="1200" smtClean="0">
                <a:latin typeface="Times" pitchFamily="4" charset="0"/>
              </a:rPr>
              <a:pPr/>
              <a:t>15</a:t>
            </a:fld>
            <a:endParaRPr lang="de-CH" altLang="en-US" sz="1200">
              <a:latin typeface="Times" pitchFamily="4" charset="0"/>
            </a:endParaRPr>
          </a:p>
        </p:txBody>
      </p:sp>
      <p:sp>
        <p:nvSpPr>
          <p:cNvPr id="29698" name="Rectangle 2">
            <a:extLst>
              <a:ext uri="{FF2B5EF4-FFF2-40B4-BE49-F238E27FC236}">
                <a16:creationId xmlns:a16="http://schemas.microsoft.com/office/drawing/2014/main" id="{DF7CB299-34AB-91F6-2EDA-C537C17FFBEB}"/>
              </a:ext>
            </a:extLst>
          </p:cNvPr>
          <p:cNvSpPr>
            <a:spLocks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65D337BF-A864-6F40-8385-E37F651F2539}"/>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Times" pitchFamily="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40576D11-7DA6-F19D-BE2F-D9C9D03B24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6245EBE4-810D-C040-B3FF-7AD9A76AE1DD}" type="slidenum">
              <a:rPr lang="de-CH" altLang="en-US" sz="1200" smtClean="0">
                <a:latin typeface="Times" pitchFamily="4" charset="0"/>
              </a:rPr>
              <a:pPr/>
              <a:t>16</a:t>
            </a:fld>
            <a:endParaRPr lang="de-CH" altLang="en-US" sz="1200">
              <a:latin typeface="Times" pitchFamily="4" charset="0"/>
            </a:endParaRPr>
          </a:p>
        </p:txBody>
      </p:sp>
      <p:sp>
        <p:nvSpPr>
          <p:cNvPr id="31746" name="Rectangle 2">
            <a:extLst>
              <a:ext uri="{FF2B5EF4-FFF2-40B4-BE49-F238E27FC236}">
                <a16:creationId xmlns:a16="http://schemas.microsoft.com/office/drawing/2014/main" id="{83A8AD86-F132-78BA-5889-97571F58131F}"/>
              </a:ext>
            </a:extLst>
          </p:cNvPr>
          <p:cNvSpPr>
            <a:spLocks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5A5EF2F7-9C1E-1B07-C72E-90EFCA2DCDAD}"/>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61927EC6-1656-45AE-1561-12D872AAD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4F5FFFF8-23B0-7B4E-8032-721B89D76FD9}" type="slidenum">
              <a:rPr lang="de-CH" altLang="en-US" sz="1200" smtClean="0">
                <a:latin typeface="Times" pitchFamily="4" charset="0"/>
              </a:rPr>
              <a:pPr/>
              <a:t>17</a:t>
            </a:fld>
            <a:endParaRPr lang="de-CH" altLang="en-US" sz="1200">
              <a:latin typeface="Times" pitchFamily="4" charset="0"/>
            </a:endParaRPr>
          </a:p>
        </p:txBody>
      </p:sp>
      <p:sp>
        <p:nvSpPr>
          <p:cNvPr id="33794" name="Rectangle 2">
            <a:extLst>
              <a:ext uri="{FF2B5EF4-FFF2-40B4-BE49-F238E27FC236}">
                <a16:creationId xmlns:a16="http://schemas.microsoft.com/office/drawing/2014/main" id="{4BAA978D-BDCB-E18E-9A4F-35CE61252DD8}"/>
              </a:ext>
            </a:extLst>
          </p:cNvPr>
          <p:cNvSpPr>
            <a:spLocks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6989BB3B-F0AC-932A-0CCD-6BC10D3E2913}"/>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F599047-53F1-BE94-0DE7-B3873AE844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37EB7B0C-4F6F-B34B-BFF5-21FAC7B7A70B}" type="slidenum">
              <a:rPr lang="de-CH" altLang="en-US" sz="1200" smtClean="0">
                <a:latin typeface="Times" pitchFamily="4" charset="0"/>
              </a:rPr>
              <a:pPr/>
              <a:t>20</a:t>
            </a:fld>
            <a:endParaRPr lang="de-CH" altLang="en-US" sz="1200">
              <a:latin typeface="Times" pitchFamily="4" charset="0"/>
            </a:endParaRPr>
          </a:p>
        </p:txBody>
      </p:sp>
      <p:sp>
        <p:nvSpPr>
          <p:cNvPr id="37890" name="Rectangle 2">
            <a:extLst>
              <a:ext uri="{FF2B5EF4-FFF2-40B4-BE49-F238E27FC236}">
                <a16:creationId xmlns:a16="http://schemas.microsoft.com/office/drawing/2014/main" id="{1B67DD19-6892-F18C-63C2-69F5055F398B}"/>
              </a:ext>
            </a:extLst>
          </p:cNvPr>
          <p:cNvSpPr>
            <a:spLocks noChangeArrowheads="1" noTextEdit="1"/>
          </p:cNvSpPr>
          <p:nvPr>
            <p:ph type="sldImg"/>
          </p:nvPr>
        </p:nvSpPr>
        <p:spPr>
          <a:solidFill>
            <a:srgbClr val="FFFFFF"/>
          </a:solidFill>
          <a:ln/>
        </p:spPr>
      </p:sp>
      <p:sp>
        <p:nvSpPr>
          <p:cNvPr id="37891" name="Rectangle 3">
            <a:extLst>
              <a:ext uri="{FF2B5EF4-FFF2-40B4-BE49-F238E27FC236}">
                <a16:creationId xmlns:a16="http://schemas.microsoft.com/office/drawing/2014/main" id="{EFDCF0C3-CDF9-D9E4-1410-9F3DCA220AD3}"/>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3D25837-E5DD-4942-016B-AC2588CC1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E0220969-0316-2F4C-A34F-9F79AE17337C}" type="slidenum">
              <a:rPr lang="de-CH" altLang="en-US" sz="1200" smtClean="0">
                <a:latin typeface="Times" pitchFamily="4" charset="0"/>
              </a:rPr>
              <a:pPr/>
              <a:t>21</a:t>
            </a:fld>
            <a:endParaRPr lang="de-CH" altLang="en-US" sz="1200">
              <a:latin typeface="Times" pitchFamily="4" charset="0"/>
            </a:endParaRPr>
          </a:p>
        </p:txBody>
      </p:sp>
      <p:sp>
        <p:nvSpPr>
          <p:cNvPr id="39938" name="Rectangle 2">
            <a:extLst>
              <a:ext uri="{FF2B5EF4-FFF2-40B4-BE49-F238E27FC236}">
                <a16:creationId xmlns:a16="http://schemas.microsoft.com/office/drawing/2014/main" id="{E7B3CD95-C80B-3F2D-F8D2-43077A00C962}"/>
              </a:ext>
            </a:extLst>
          </p:cNvPr>
          <p:cNvSpPr>
            <a:spLocks noChangeArrowheads="1" noTextEdit="1"/>
          </p:cNvSpPr>
          <p:nvPr>
            <p:ph type="sldImg"/>
          </p:nvPr>
        </p:nvSpPr>
        <p:spPr>
          <a:solidFill>
            <a:srgbClr val="FFFFFF"/>
          </a:solidFill>
          <a:ln/>
        </p:spPr>
      </p:sp>
      <p:sp>
        <p:nvSpPr>
          <p:cNvPr id="39939" name="Rectangle 3">
            <a:extLst>
              <a:ext uri="{FF2B5EF4-FFF2-40B4-BE49-F238E27FC236}">
                <a16:creationId xmlns:a16="http://schemas.microsoft.com/office/drawing/2014/main" id="{9D57B942-9E73-216C-05BB-24317736C551}"/>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489D700-A6E6-65B6-26DA-6424F48C70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5D760BC2-CFEF-9247-A26C-47C0324471DA}" type="slidenum">
              <a:rPr lang="de-CH" altLang="en-US" sz="1200" smtClean="0">
                <a:latin typeface="Times" pitchFamily="4" charset="0"/>
              </a:rPr>
              <a:pPr/>
              <a:t>3</a:t>
            </a:fld>
            <a:endParaRPr lang="de-CH" altLang="en-US" sz="1200">
              <a:latin typeface="Times" pitchFamily="4" charset="0"/>
            </a:endParaRPr>
          </a:p>
        </p:txBody>
      </p:sp>
      <p:sp>
        <p:nvSpPr>
          <p:cNvPr id="8194" name="Rectangle 2">
            <a:extLst>
              <a:ext uri="{FF2B5EF4-FFF2-40B4-BE49-F238E27FC236}">
                <a16:creationId xmlns:a16="http://schemas.microsoft.com/office/drawing/2014/main" id="{5C7C9A9F-C397-3CCB-E260-743E020DDD86}"/>
              </a:ext>
            </a:extLst>
          </p:cNvPr>
          <p:cNvSpPr>
            <a:spLocks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B24C2606-63F6-EC19-FB56-AC8BE327AB1E}"/>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9E288D73-38BA-0313-3BD3-7F91764C9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F83E80D6-8DA4-AC43-86E5-FAF24D45D5CE}" type="slidenum">
              <a:rPr lang="de-CH" altLang="en-US" sz="1200" smtClean="0">
                <a:latin typeface="Times" pitchFamily="4" charset="0"/>
              </a:rPr>
              <a:pPr/>
              <a:t>4</a:t>
            </a:fld>
            <a:endParaRPr lang="de-CH" altLang="en-US" sz="1200">
              <a:latin typeface="Times" pitchFamily="4" charset="0"/>
            </a:endParaRPr>
          </a:p>
        </p:txBody>
      </p:sp>
      <p:sp>
        <p:nvSpPr>
          <p:cNvPr id="10242" name="Rectangle 2">
            <a:extLst>
              <a:ext uri="{FF2B5EF4-FFF2-40B4-BE49-F238E27FC236}">
                <a16:creationId xmlns:a16="http://schemas.microsoft.com/office/drawing/2014/main" id="{D6F03260-A35E-FE3C-323F-349FDC48616A}"/>
              </a:ext>
            </a:extLst>
          </p:cNvPr>
          <p:cNvSpPr>
            <a:spLocks noChangeArrowheads="1" noTextEdit="1"/>
          </p:cNvSpPr>
          <p:nvPr>
            <p:ph type="sldImg"/>
          </p:nvPr>
        </p:nvSpPr>
        <p:spPr>
          <a:solidFill>
            <a:srgbClr val="FFFFFF"/>
          </a:solidFill>
          <a:ln/>
        </p:spPr>
      </p:sp>
      <p:sp>
        <p:nvSpPr>
          <p:cNvPr id="10243" name="Rectangle 3">
            <a:extLst>
              <a:ext uri="{FF2B5EF4-FFF2-40B4-BE49-F238E27FC236}">
                <a16:creationId xmlns:a16="http://schemas.microsoft.com/office/drawing/2014/main" id="{7ADF04E1-702B-BC64-4B17-5455207A2F8A}"/>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CFD382B2-BA5A-F022-58B1-AC2567973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DCBB849D-618E-974D-9502-43156F62056D}" type="slidenum">
              <a:rPr lang="de-CH" altLang="en-US" sz="1200" smtClean="0">
                <a:latin typeface="Times" pitchFamily="4" charset="0"/>
              </a:rPr>
              <a:pPr/>
              <a:t>5</a:t>
            </a:fld>
            <a:endParaRPr lang="de-CH" altLang="en-US" sz="1200">
              <a:latin typeface="Times" pitchFamily="4" charset="0"/>
            </a:endParaRPr>
          </a:p>
        </p:txBody>
      </p:sp>
      <p:sp>
        <p:nvSpPr>
          <p:cNvPr id="12290" name="Rectangle 2">
            <a:extLst>
              <a:ext uri="{FF2B5EF4-FFF2-40B4-BE49-F238E27FC236}">
                <a16:creationId xmlns:a16="http://schemas.microsoft.com/office/drawing/2014/main" id="{1E4A265A-4910-851C-7E69-EAE050778C7E}"/>
              </a:ext>
            </a:extLst>
          </p:cNvPr>
          <p:cNvSpPr>
            <a:spLocks noChangeArrowheads="1" noTextEdit="1"/>
          </p:cNvSpPr>
          <p:nvPr>
            <p:ph type="sldImg"/>
          </p:nvPr>
        </p:nvSpPr>
        <p:spPr>
          <a:solidFill>
            <a:srgbClr val="FFFFFF"/>
          </a:solidFill>
          <a:ln/>
        </p:spPr>
      </p:sp>
      <p:sp>
        <p:nvSpPr>
          <p:cNvPr id="12291" name="Rectangle 3">
            <a:extLst>
              <a:ext uri="{FF2B5EF4-FFF2-40B4-BE49-F238E27FC236}">
                <a16:creationId xmlns:a16="http://schemas.microsoft.com/office/drawing/2014/main" id="{A3B13071-875B-12E4-3793-F9C56DA1A043}"/>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759DDC8A-A4B9-D82E-152C-2C8FB7F74D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696A3E18-8E10-FC42-9252-87806103D20A}" type="slidenum">
              <a:rPr lang="de-CH" altLang="en-US" sz="1200" smtClean="0">
                <a:latin typeface="Times" pitchFamily="4" charset="0"/>
              </a:rPr>
              <a:pPr/>
              <a:t>6</a:t>
            </a:fld>
            <a:endParaRPr lang="de-CH" altLang="en-US" sz="1200">
              <a:latin typeface="Times" pitchFamily="4" charset="0"/>
            </a:endParaRPr>
          </a:p>
        </p:txBody>
      </p:sp>
      <p:sp>
        <p:nvSpPr>
          <p:cNvPr id="14338" name="Rectangle 2">
            <a:extLst>
              <a:ext uri="{FF2B5EF4-FFF2-40B4-BE49-F238E27FC236}">
                <a16:creationId xmlns:a16="http://schemas.microsoft.com/office/drawing/2014/main" id="{51C89A58-44D3-32E7-266B-58E0AE4AB382}"/>
              </a:ext>
            </a:extLst>
          </p:cNvPr>
          <p:cNvSpPr>
            <a:spLocks noChangeArrowheads="1" noTextEdit="1"/>
          </p:cNvSpPr>
          <p:nvPr>
            <p:ph type="sldImg"/>
          </p:nvPr>
        </p:nvSpPr>
        <p:spPr>
          <a:solidFill>
            <a:srgbClr val="FFFFFF"/>
          </a:solidFill>
          <a:ln/>
        </p:spPr>
      </p:sp>
      <p:sp>
        <p:nvSpPr>
          <p:cNvPr id="14339" name="Rectangle 3">
            <a:extLst>
              <a:ext uri="{FF2B5EF4-FFF2-40B4-BE49-F238E27FC236}">
                <a16:creationId xmlns:a16="http://schemas.microsoft.com/office/drawing/2014/main" id="{17A5D083-733C-9B51-AD82-EAE9687774DC}"/>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2EC1122E-5B03-42E9-DBE5-E79FDC1F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3E535453-954B-CB41-924F-41483299A293}" type="slidenum">
              <a:rPr lang="de-CH" altLang="en-US" sz="1200" smtClean="0">
                <a:latin typeface="Times" pitchFamily="4" charset="0"/>
              </a:rPr>
              <a:pPr/>
              <a:t>8</a:t>
            </a:fld>
            <a:endParaRPr lang="de-CH" altLang="en-US" sz="1200">
              <a:latin typeface="Times" pitchFamily="4" charset="0"/>
            </a:endParaRPr>
          </a:p>
        </p:txBody>
      </p:sp>
      <p:sp>
        <p:nvSpPr>
          <p:cNvPr id="17410" name="Rectangle 2">
            <a:extLst>
              <a:ext uri="{FF2B5EF4-FFF2-40B4-BE49-F238E27FC236}">
                <a16:creationId xmlns:a16="http://schemas.microsoft.com/office/drawing/2014/main" id="{0F98219E-C5BA-D1BE-6A69-816328987F4B}"/>
              </a:ext>
            </a:extLst>
          </p:cNvPr>
          <p:cNvSpPr>
            <a:spLocks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73A79FB1-CE05-0D8E-FA3A-750F0435E4FD}"/>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7E89C6D8-E579-D123-662F-1BEF5AAA4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58D5C4B4-7F30-C547-B81E-FEA923DF3152}" type="slidenum">
              <a:rPr lang="de-CH" altLang="en-US" sz="1200" smtClean="0">
                <a:latin typeface="Times" pitchFamily="4" charset="0"/>
              </a:rPr>
              <a:pPr/>
              <a:t>9</a:t>
            </a:fld>
            <a:endParaRPr lang="de-CH" altLang="en-US" sz="1200">
              <a:latin typeface="Times" pitchFamily="4" charset="0"/>
            </a:endParaRPr>
          </a:p>
        </p:txBody>
      </p:sp>
      <p:sp>
        <p:nvSpPr>
          <p:cNvPr id="19458" name="Rectangle 2">
            <a:extLst>
              <a:ext uri="{FF2B5EF4-FFF2-40B4-BE49-F238E27FC236}">
                <a16:creationId xmlns:a16="http://schemas.microsoft.com/office/drawing/2014/main" id="{61FAC990-18DB-110C-498D-CD3E5F2BE784}"/>
              </a:ext>
            </a:extLst>
          </p:cNvPr>
          <p:cNvSpPr>
            <a:spLocks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160D635E-B1E2-11C6-DEC6-CF0494687D7D}"/>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D3B6DBD-B5EF-3933-CE05-17D25E9FD2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7D3297E8-10FC-8245-B7DF-1A79E718D4D4}" type="slidenum">
              <a:rPr lang="de-CH" altLang="en-US" sz="1200" smtClean="0">
                <a:latin typeface="Times" pitchFamily="4" charset="0"/>
              </a:rPr>
              <a:pPr/>
              <a:t>10</a:t>
            </a:fld>
            <a:endParaRPr lang="de-CH" altLang="en-US" sz="1200">
              <a:latin typeface="Times" pitchFamily="4" charset="0"/>
            </a:endParaRPr>
          </a:p>
        </p:txBody>
      </p:sp>
      <p:sp>
        <p:nvSpPr>
          <p:cNvPr id="21506" name="Rectangle 2">
            <a:extLst>
              <a:ext uri="{FF2B5EF4-FFF2-40B4-BE49-F238E27FC236}">
                <a16:creationId xmlns:a16="http://schemas.microsoft.com/office/drawing/2014/main" id="{0D305CD7-EDED-9D56-FEB4-BC7FD7C730A9}"/>
              </a:ext>
            </a:extLst>
          </p:cNvPr>
          <p:cNvSpPr>
            <a:spLocks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0C3AEC29-D596-2F24-0370-57F3F35A5ACF}"/>
              </a:ext>
            </a:extLst>
          </p:cNvPr>
          <p:cNvSpPr>
            <a:spLocks noChangeArrowheads="1"/>
          </p:cNvSpPr>
          <p:nvPr>
            <p:ph type="body" idx="1"/>
          </p:nvPr>
        </p:nvSpPr>
        <p:spPr>
          <a:solidFill>
            <a:srgbClr val="FFFFFF"/>
          </a:solidFill>
          <a:ln>
            <a:solidFill>
              <a:srgbClr val="000000"/>
            </a:solidFill>
          </a:ln>
        </p:spPr>
        <p:txBody>
          <a:bodyPr/>
          <a:lstStyle/>
          <a:p>
            <a:endParaRPr lang="de-CH" altLang="en-US">
              <a:latin typeface="Times" pitchFamily="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908E73B-9EA3-E4A2-D100-76B24507F0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fld id="{97D6DF03-B039-8540-96E1-C6B5585EE855}" type="slidenum">
              <a:rPr lang="de-CH" altLang="en-US" sz="1200" smtClean="0">
                <a:latin typeface="Times" pitchFamily="4" charset="0"/>
              </a:rPr>
              <a:pPr/>
              <a:t>11</a:t>
            </a:fld>
            <a:endParaRPr lang="de-CH" altLang="en-US" sz="1200">
              <a:latin typeface="Times" pitchFamily="4" charset="0"/>
            </a:endParaRPr>
          </a:p>
        </p:txBody>
      </p:sp>
      <p:sp>
        <p:nvSpPr>
          <p:cNvPr id="23554" name="Rectangle 2">
            <a:extLst>
              <a:ext uri="{FF2B5EF4-FFF2-40B4-BE49-F238E27FC236}">
                <a16:creationId xmlns:a16="http://schemas.microsoft.com/office/drawing/2014/main" id="{1BE924AD-CA74-05E1-A0F3-98CC9284536F}"/>
              </a:ext>
            </a:extLst>
          </p:cNvPr>
          <p:cNvSpPr>
            <a:spLocks noChangeArrowheads="1" noTextEdit="1"/>
          </p:cNvSpPr>
          <p:nvPr>
            <p:ph type="sldImg"/>
          </p:nvPr>
        </p:nvSpPr>
        <p:spPr>
          <a:xfrm>
            <a:off x="2701925" y="531813"/>
            <a:ext cx="3743325" cy="2592387"/>
          </a:xfrm>
          <a:solidFill>
            <a:srgbClr val="FFFFFF"/>
          </a:solidFill>
          <a:ln/>
        </p:spPr>
      </p:sp>
      <p:sp>
        <p:nvSpPr>
          <p:cNvPr id="23555" name="Rectangle 3">
            <a:extLst>
              <a:ext uri="{FF2B5EF4-FFF2-40B4-BE49-F238E27FC236}">
                <a16:creationId xmlns:a16="http://schemas.microsoft.com/office/drawing/2014/main" id="{9669D5A4-53D3-E10F-F438-6BFE785BB198}"/>
              </a:ext>
            </a:extLst>
          </p:cNvPr>
          <p:cNvSpPr>
            <a:spLocks noChangeArrowheads="1"/>
          </p:cNvSpPr>
          <p:nvPr>
            <p:ph type="body" idx="1"/>
          </p:nvPr>
        </p:nvSpPr>
        <p:spPr>
          <a:xfrm>
            <a:off x="1219200" y="3276600"/>
            <a:ext cx="6705600" cy="3049588"/>
          </a:xfrm>
          <a:solidFill>
            <a:srgbClr val="FFFFFF"/>
          </a:solidFill>
          <a:ln>
            <a:solidFill>
              <a:srgbClr val="000000"/>
            </a:solidFill>
          </a:ln>
        </p:spPr>
        <p:txBody>
          <a:bodyPr/>
          <a:lstStyle/>
          <a:p>
            <a:r>
              <a:rPr lang="de-CH" altLang="en-US">
                <a:latin typeface="Times" pitchFamily="4" charset="0"/>
                <a:ea typeface="ＭＳ Ｐゴシック" panose="020B0600070205080204" pitchFamily="34" charset="-128"/>
              </a:rPr>
              <a:t>More precisely, performance is a transformation P from the symbolic reality of the score to the physical reality of sounds (a quarter note is not determined in its physical duration, only the metronome yields the relation between symbolic reality and physical reality).</a:t>
            </a:r>
          </a:p>
          <a:p>
            <a:r>
              <a:rPr lang="de-CH" altLang="en-US">
                <a:latin typeface="Times" pitchFamily="4" charset="0"/>
                <a:ea typeface="ＭＳ Ｐゴシック" panose="020B0600070205080204" pitchFamily="34" charset="-128"/>
              </a:rPr>
              <a:t>The mathematical analysis of tempo and pitch transformations shows that the performance transformation P can be described by a performance vector field, as shown to the left in the symbolic parameter space.</a:t>
            </a:r>
          </a:p>
          <a:p>
            <a:r>
              <a:rPr lang="de-CH" altLang="en-US">
                <a:latin typeface="Times" pitchFamily="4" charset="0"/>
                <a:ea typeface="ＭＳ Ｐゴシック" panose="020B0600070205080204" pitchFamily="34" charset="-128"/>
              </a:rPr>
              <a:t>Essentially, performance is calculated via integration of such performance vector fields, much as the time is calculated via integration of the tempo curve.</a:t>
            </a:r>
          </a:p>
          <a:p>
            <a:r>
              <a:rPr lang="de-CH" altLang="en-US">
                <a:latin typeface="Times" pitchFamily="4" charset="0"/>
                <a:ea typeface="ＭＳ Ｐゴシック" panose="020B0600070205080204" pitchFamily="34" charset="-128"/>
              </a:rPr>
              <a:t>In this language, performance operators are built in order to produce new performance fields from the old ones inherited from the relative mothers.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4781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50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28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525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7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98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2827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4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457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297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E748C556-A685-623D-0094-7ACAF267CB65}"/>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742950" indent="-285750">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a:extLst>
              <a:ext uri="{FF2B5EF4-FFF2-40B4-BE49-F238E27FC236}">
                <a16:creationId xmlns:a16="http://schemas.microsoft.com/office/drawing/2014/main" id="{C19E946A-0289-5F46-9542-3D96FB4A678C}"/>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a:extLst>
              <a:ext uri="{FF2B5EF4-FFF2-40B4-BE49-F238E27FC236}">
                <a16:creationId xmlns:a16="http://schemas.microsoft.com/office/drawing/2014/main" id="{7D1A3554-08D9-3D85-64EC-861947135D2B}"/>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a:extLst>
              <a:ext uri="{FF2B5EF4-FFF2-40B4-BE49-F238E27FC236}">
                <a16:creationId xmlns:a16="http://schemas.microsoft.com/office/drawing/2014/main" id="{FEE73528-61A7-EC20-629C-4D51884C435B}"/>
              </a:ext>
            </a:extLst>
          </p:cNvPr>
          <p:cNvSpPr txBox="1">
            <a:spLocks noChangeArrowheads="1"/>
          </p:cNvSpPr>
          <p:nvPr userDrawn="1"/>
        </p:nvSpPr>
        <p:spPr bwMode="auto">
          <a:xfrm rot="-5400000">
            <a:off x="-2191543" y="3347244"/>
            <a:ext cx="5167312" cy="45720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2024): Music 5950 Topics in Music: </a:t>
            </a:r>
            <a:br>
              <a:rPr lang="de-DE" altLang="en-US" sz="1200" dirty="0">
                <a:effectLst>
                  <a:outerShdw blurRad="38100" dist="38100" dir="2700000" algn="tl">
                    <a:srgbClr val="FFFFFF"/>
                  </a:outerShdw>
                </a:effectLst>
                <a:latin typeface="Times" pitchFamily="2" charset="0"/>
              </a:rPr>
            </a:br>
            <a:r>
              <a:rPr lang="de-DE" altLang="en-US" sz="1200" i="1" dirty="0">
                <a:effectLst>
                  <a:outerShdw blurRad="38100" dist="38100" dir="2700000" algn="tl">
                    <a:srgbClr val="FFFFFF"/>
                  </a:outerShdw>
                </a:effectLst>
                <a:latin typeface="Times" pitchFamily="2" charset="0"/>
              </a:rPr>
              <a:t>Free Jazz—</a:t>
            </a:r>
            <a:r>
              <a:rPr lang="de-DE" altLang="en-US" sz="1200" i="1" dirty="0" err="1">
                <a:effectLst>
                  <a:outerShdw blurRad="38100" dist="38100" dir="2700000" algn="tl">
                    <a:srgbClr val="FFFFFF"/>
                  </a:outerShdw>
                </a:effectLst>
                <a:latin typeface="Times" pitchFamily="2" charset="0"/>
              </a:rPr>
              <a:t>from</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Structure</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to</a:t>
            </a:r>
            <a:r>
              <a:rPr lang="de-DE" altLang="en-US" sz="1200" i="1" dirty="0">
                <a:effectLst>
                  <a:outerShdw blurRad="38100" dist="38100" dir="2700000" algn="tl">
                    <a:srgbClr val="FFFFFF"/>
                  </a:outerShdw>
                </a:effectLst>
                <a:latin typeface="Times" pitchFamily="2" charset="0"/>
              </a:rPr>
              <a:t> </a:t>
            </a:r>
            <a:r>
              <a:rPr lang="de-DE" altLang="en-US" sz="1200" i="1" dirty="0" err="1">
                <a:effectLst>
                  <a:outerShdw blurRad="38100" dist="38100" dir="2700000" algn="tl">
                    <a:srgbClr val="FFFFFF"/>
                  </a:outerShdw>
                </a:effectLst>
                <a:latin typeface="Times" pitchFamily="2" charset="0"/>
              </a:rPr>
              <a:t>Gesture</a:t>
            </a: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Users/mazzola/MaMuTh/IFI/Doktoranden/Mueller/diss/contents/czerny.mov" TargetMode="External"/><Relationship Id="rId1" Type="http://schemas.microsoft.com/office/2007/relationships/media" Target="file:////Users/mazzola/MaMuTh/IFI/Doktoranden/Mueller/diss/contents/czerny.mov" TargetMode="External"/><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Users/mazzola/MaMuTh/SchoolOfMusic/courses/spring19/freejazz/dance%20(Converted).mov" TargetMode="External"/><Relationship Id="rId1" Type="http://schemas.microsoft.com/office/2007/relationships/media" Target="file:////Users/mazzola/MaMuTh/SchoolOfMusic/courses/spring19/freejazz/dance%20(Converted).mov" TargetMode="Externa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file:////Users/mazzola/MaMuTh/SchoolOfMusic/courses/spring19/freejazz/escher2%20(Converted).mov" TargetMode="External"/><Relationship Id="rId7" Type="http://schemas.openxmlformats.org/officeDocument/2006/relationships/image" Target="../media/image24.png"/><Relationship Id="rId2" Type="http://schemas.openxmlformats.org/officeDocument/2006/relationships/video" Target="file:////Users/mazzola/MaMuTh/SchoolOfMusic/courses/spring19/freejazz/escher1%20(Converted).mov" TargetMode="External"/><Relationship Id="rId1" Type="http://schemas.microsoft.com/office/2007/relationships/media" Target="file:////Users/mazzola/MaMuTh/SchoolOfMusic/courses/spring19/freejazz/escher1%20(Converted).mov" TargetMode="External"/><Relationship Id="rId6" Type="http://schemas.openxmlformats.org/officeDocument/2006/relationships/notesSlide" Target="../notesSlides/notesSlide15.xml"/><Relationship Id="rId5" Type="http://schemas.openxmlformats.org/officeDocument/2006/relationships/slideLayout" Target="../slideLayouts/slideLayout1.xml"/><Relationship Id="rId10" Type="http://schemas.openxmlformats.org/officeDocument/2006/relationships/image" Target="../media/image27.jpeg"/><Relationship Id="rId4" Type="http://schemas.openxmlformats.org/officeDocument/2006/relationships/video" Target="file:////Users/mazzola/MaMuTh/SchoolOfMusic/courses/spring19/freejazz/escher2%20(Converted).mov" TargetMode="Externa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a:extLst>
              <a:ext uri="{FF2B5EF4-FFF2-40B4-BE49-F238E27FC236}">
                <a16:creationId xmlns:a16="http://schemas.microsoft.com/office/drawing/2014/main" id="{6DC7ADE2-4AD6-D059-6256-C39587B40EBA}"/>
              </a:ext>
            </a:extLst>
          </p:cNvPr>
          <p:cNvSpPr txBox="1">
            <a:spLocks noChangeArrowheads="1"/>
          </p:cNvSpPr>
          <p:nvPr/>
        </p:nvSpPr>
        <p:spPr bwMode="auto">
          <a:xfrm>
            <a:off x="2152650" y="1049338"/>
            <a:ext cx="7235825" cy="1525587"/>
          </a:xfrm>
          <a:prstGeom prst="rect">
            <a:avLst/>
          </a:prstGeom>
          <a:noFill/>
          <a:ln w="9525">
            <a:noFill/>
            <a:miter lim="800000"/>
            <a:headEnd/>
            <a:tailEnd/>
          </a:ln>
          <a:effectLst/>
        </p:spPr>
        <p:txBody>
          <a:bodyPr>
            <a:spAutoFit/>
          </a:bodyPr>
          <a:lstStyle>
            <a:lvl1pPr marL="609600" indent="-609600">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800" dirty="0">
                <a:effectLst>
                  <a:outerShdw blurRad="38100" dist="38100" dir="2700000" algn="tl">
                    <a:srgbClr val="FFFFFF"/>
                  </a:outerShdw>
                </a:effectLst>
                <a:latin typeface="Times" pitchFamily="2" charset="0"/>
              </a:rPr>
              <a:t>V	THREE COLLABORATIVE PILLARS</a:t>
            </a:r>
          </a:p>
          <a:p>
            <a:pPr>
              <a:spcBef>
                <a:spcPct val="50000"/>
              </a:spcBef>
              <a:buFont typeface="Times" pitchFamily="2" charset="0"/>
              <a:buNone/>
              <a:defRPr/>
            </a:pPr>
            <a:r>
              <a:rPr lang="de-DE" altLang="en-US" sz="2800" dirty="0">
                <a:effectLst>
                  <a:outerShdw blurRad="38100" dist="38100" dir="2700000" algn="tl">
                    <a:srgbClr val="FFFFFF"/>
                  </a:outerShdw>
                </a:effectLst>
                <a:latin typeface="Times" pitchFamily="2" charset="0"/>
              </a:rPr>
              <a:t>V.2 </a:t>
            </a:r>
            <a:r>
              <a:rPr lang="de-DE" altLang="en-US" dirty="0">
                <a:effectLst>
                  <a:outerShdw blurRad="38100" dist="38100" dir="2700000" algn="tl">
                    <a:srgbClr val="FFFFFF"/>
                  </a:outerShdw>
                </a:effectLst>
                <a:latin typeface="Times" pitchFamily="2" charset="0"/>
              </a:rPr>
              <a:t>(Tue </a:t>
            </a:r>
            <a:r>
              <a:rPr lang="de-DE" altLang="en-US">
                <a:effectLst>
                  <a:outerShdw blurRad="38100" dist="38100" dir="2700000" algn="tl">
                    <a:srgbClr val="FFFFFF"/>
                  </a:outerShdw>
                </a:effectLst>
                <a:latin typeface="Times" pitchFamily="2" charset="0"/>
              </a:rPr>
              <a:t>March 26) </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Theory (2)</a:t>
            </a:r>
            <a:endParaRPr lang="de-DE" altLang="en-US" dirty="0">
              <a:latin typeface="Times-Roman"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C1973ED-71FA-54DB-0AC2-E2BB7E1FA63E}"/>
              </a:ext>
            </a:extLst>
          </p:cNvPr>
          <p:cNvGrpSpPr>
            <a:grpSpLocks/>
          </p:cNvGrpSpPr>
          <p:nvPr/>
        </p:nvGrpSpPr>
        <p:grpSpPr bwMode="auto">
          <a:xfrm>
            <a:off x="1490663" y="815975"/>
            <a:ext cx="7762875" cy="3495675"/>
            <a:chOff x="1061" y="439"/>
            <a:chExt cx="4890" cy="2202"/>
          </a:xfrm>
        </p:grpSpPr>
        <p:pic>
          <p:nvPicPr>
            <p:cNvPr id="20483" name="Picture 3">
              <a:extLst>
                <a:ext uri="{FF2B5EF4-FFF2-40B4-BE49-F238E27FC236}">
                  <a16:creationId xmlns:a16="http://schemas.microsoft.com/office/drawing/2014/main" id="{B0FD9D55-3922-E3CE-4D1B-47AAA6E9F1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 y="1355"/>
              <a:ext cx="4890" cy="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148" name="Text Box 4">
              <a:extLst>
                <a:ext uri="{FF2B5EF4-FFF2-40B4-BE49-F238E27FC236}">
                  <a16:creationId xmlns:a16="http://schemas.microsoft.com/office/drawing/2014/main" id="{842AD83E-FC65-25A9-36B8-97D219E3E700}"/>
                </a:ext>
              </a:extLst>
            </p:cNvPr>
            <p:cNvSpPr txBox="1">
              <a:spLocks noChangeArrowheads="1"/>
            </p:cNvSpPr>
            <p:nvPr/>
          </p:nvSpPr>
          <p:spPr bwMode="auto">
            <a:xfrm>
              <a:off x="1561" y="439"/>
              <a:ext cx="3797" cy="28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solidFill>
                    <a:srgbClr val="000000"/>
                  </a:solidFill>
                  <a:effectLst>
                    <a:outerShdw blurRad="38100" dist="38100" dir="2700000" algn="tl">
                      <a:srgbClr val="FFFFFF"/>
                    </a:outerShdw>
                  </a:effectLst>
                  <a:latin typeface="Times New Roman" panose="02020603050405020304" pitchFamily="18" charset="0"/>
                </a:rPr>
                <a:t>Gestural interpretation of Carl Czerny‘s op. 500</a:t>
              </a:r>
            </a:p>
          </p:txBody>
        </p:sp>
      </p:grpSp>
      <p:sp>
        <p:nvSpPr>
          <p:cNvPr id="1158149" name="Rectangle 5">
            <a:extLst>
              <a:ext uri="{FF2B5EF4-FFF2-40B4-BE49-F238E27FC236}">
                <a16:creationId xmlns:a16="http://schemas.microsoft.com/office/drawing/2014/main" id="{B9298B3B-5A4A-1887-EC95-4F5D66948B0E}"/>
              </a:ext>
            </a:extLst>
          </p:cNvPr>
          <p:cNvSpPr>
            <a:spLocks noChangeArrowheads="1"/>
          </p:cNvSpPr>
          <p:nvPr/>
        </p:nvSpPr>
        <p:spPr bwMode="auto">
          <a:xfrm>
            <a:off x="2603500" y="2411413"/>
            <a:ext cx="6500813" cy="1031875"/>
          </a:xfrm>
          <a:prstGeom prst="rect">
            <a:avLst/>
          </a:prstGeom>
          <a:gradFill rotWithShape="0">
            <a:gsLst>
              <a:gs pos="0">
                <a:srgbClr val="00CC99">
                  <a:alpha val="37000"/>
                </a:srgbClr>
              </a:gs>
              <a:gs pos="100000">
                <a:srgbClr val="03CD9A">
                  <a:alpha val="37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58149"/>
                                        </p:tgtEl>
                                        <p:attrNameLst>
                                          <p:attrName>style.visibility</p:attrName>
                                        </p:attrNameLst>
                                      </p:cBhvr>
                                      <p:to>
                                        <p:strVal val="visible"/>
                                      </p:to>
                                    </p:set>
                                    <p:animEffect transition="in" filter="dissolve">
                                      <p:cBhvr>
                                        <p:cTn id="11" dur="500"/>
                                        <p:tgtEl>
                                          <p:spTgt spid="115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zerny.mov" descr="/Users/mazzola/MaMuTh/IFI/Doktoranden/Mueller/diss/contents/czerny.mov">
            <a:hlinkClick r:id="" action="ppaction://media"/>
            <a:extLst>
              <a:ext uri="{FF2B5EF4-FFF2-40B4-BE49-F238E27FC236}">
                <a16:creationId xmlns:a16="http://schemas.microsoft.com/office/drawing/2014/main" id="{A39D763E-C8B5-0DDD-17D9-E0831C057FC2}"/>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103438" y="996950"/>
            <a:ext cx="617061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8531" name="Text Box 3">
            <a:extLst>
              <a:ext uri="{FF2B5EF4-FFF2-40B4-BE49-F238E27FC236}">
                <a16:creationId xmlns:a16="http://schemas.microsoft.com/office/drawing/2014/main" id="{294DA1D0-1F6E-CEA0-F6DA-9F85C4250E0C}"/>
              </a:ext>
            </a:extLst>
          </p:cNvPr>
          <p:cNvSpPr txBox="1">
            <a:spLocks noChangeArrowheads="1"/>
          </p:cNvSpPr>
          <p:nvPr/>
        </p:nvSpPr>
        <p:spPr bwMode="auto">
          <a:xfrm>
            <a:off x="7886700" y="6300788"/>
            <a:ext cx="1866900" cy="45720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New Roman" panose="02020603050405020304" pitchFamily="18" charset="0"/>
              </a:rPr>
              <a:t>Stefan Müller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3794"/>
                                        </p:tgtEl>
                                      </p:cBhvr>
                                    </p:cmd>
                                  </p:childTnLst>
                                </p:cTn>
                              </p:par>
                            </p:childTnLst>
                          </p:cTn>
                        </p:par>
                      </p:childTnLst>
                    </p:cTn>
                  </p:par>
                </p:childTnLst>
              </p:cTn>
              <p:nextCondLst>
                <p:cond evt="onClick" delay="0">
                  <p:tgtEl>
                    <p:spTgt spid="33794"/>
                  </p:tgtEl>
                </p:cond>
              </p:nextCondLst>
            </p:seq>
            <p:video>
              <p:cMediaNode vol="80000">
                <p:cTn id="7" fill="hold" display="0">
                  <p:stCondLst>
                    <p:cond delay="indefinite"/>
                  </p:stCondLst>
                </p:cTn>
                <p:tgtEl>
                  <p:spTgt spid="3379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50" name="Picture 2">
            <a:extLst>
              <a:ext uri="{FF2B5EF4-FFF2-40B4-BE49-F238E27FC236}">
                <a16:creationId xmlns:a16="http://schemas.microsoft.com/office/drawing/2014/main" id="{54A695E6-7C9B-3EA5-7AA2-3DC06B82F42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7325" y="292100"/>
            <a:ext cx="1971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9">
            <a:extLst>
              <a:ext uri="{FF2B5EF4-FFF2-40B4-BE49-F238E27FC236}">
                <a16:creationId xmlns:a16="http://schemas.microsoft.com/office/drawing/2014/main" id="{B9C44D17-6195-E82C-4942-5925419232DD}"/>
              </a:ext>
            </a:extLst>
          </p:cNvPr>
          <p:cNvGrpSpPr>
            <a:grpSpLocks/>
          </p:cNvGrpSpPr>
          <p:nvPr/>
        </p:nvGrpSpPr>
        <p:grpSpPr bwMode="auto">
          <a:xfrm>
            <a:off x="3495675" y="3770313"/>
            <a:ext cx="1568450" cy="377825"/>
            <a:chOff x="2202" y="2375"/>
            <a:chExt cx="988" cy="238"/>
          </a:xfrm>
        </p:grpSpPr>
        <p:sp>
          <p:nvSpPr>
            <p:cNvPr id="24627" name="Freeform 16">
              <a:extLst>
                <a:ext uri="{FF2B5EF4-FFF2-40B4-BE49-F238E27FC236}">
                  <a16:creationId xmlns:a16="http://schemas.microsoft.com/office/drawing/2014/main" id="{E2FD986E-B4F3-1D83-1F0E-60508D13ACF1}"/>
                </a:ext>
              </a:extLst>
            </p:cNvPr>
            <p:cNvSpPr>
              <a:spLocks/>
            </p:cNvSpPr>
            <p:nvPr/>
          </p:nvSpPr>
          <p:spPr bwMode="auto">
            <a:xfrm>
              <a:off x="2202" y="2440"/>
              <a:ext cx="615" cy="166"/>
            </a:xfrm>
            <a:custGeom>
              <a:avLst/>
              <a:gdLst>
                <a:gd name="T0" fmla="*/ 0 w 597"/>
                <a:gd name="T1" fmla="*/ 0 h 312"/>
                <a:gd name="T2" fmla="*/ 613 w 597"/>
                <a:gd name="T3" fmla="*/ 1 h 312"/>
                <a:gd name="T4" fmla="*/ 934 w 597"/>
                <a:gd name="T5" fmla="*/ 1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28" name="Group 78">
              <a:extLst>
                <a:ext uri="{FF2B5EF4-FFF2-40B4-BE49-F238E27FC236}">
                  <a16:creationId xmlns:a16="http://schemas.microsoft.com/office/drawing/2014/main" id="{C87710BA-60AF-6B2F-C7DE-6F9CA645C1E1}"/>
                </a:ext>
              </a:extLst>
            </p:cNvPr>
            <p:cNvGrpSpPr>
              <a:grpSpLocks/>
            </p:cNvGrpSpPr>
            <p:nvPr/>
          </p:nvGrpSpPr>
          <p:grpSpPr bwMode="auto">
            <a:xfrm>
              <a:off x="2818" y="2375"/>
              <a:ext cx="372" cy="238"/>
              <a:chOff x="2818" y="2375"/>
              <a:chExt cx="372" cy="238"/>
            </a:xfrm>
          </p:grpSpPr>
          <p:sp>
            <p:nvSpPr>
              <p:cNvPr id="24629" name="Freeform 18">
                <a:extLst>
                  <a:ext uri="{FF2B5EF4-FFF2-40B4-BE49-F238E27FC236}">
                    <a16:creationId xmlns:a16="http://schemas.microsoft.com/office/drawing/2014/main" id="{1BDEE4EA-FA07-A608-E2C9-C7221665D6B3}"/>
                  </a:ext>
                </a:extLst>
              </p:cNvPr>
              <p:cNvSpPr>
                <a:spLocks/>
              </p:cNvSpPr>
              <p:nvPr/>
            </p:nvSpPr>
            <p:spPr bwMode="auto">
              <a:xfrm flipH="1">
                <a:off x="2818" y="2427"/>
                <a:ext cx="354" cy="186"/>
              </a:xfrm>
              <a:custGeom>
                <a:avLst/>
                <a:gdLst>
                  <a:gd name="T0" fmla="*/ 1390344 w 196"/>
                  <a:gd name="T1" fmla="*/ 1 h 332"/>
                  <a:gd name="T2" fmla="*/ 334973 w 196"/>
                  <a:gd name="T3" fmla="*/ 1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30" name="Oval 19">
                <a:extLst>
                  <a:ext uri="{FF2B5EF4-FFF2-40B4-BE49-F238E27FC236}">
                    <a16:creationId xmlns:a16="http://schemas.microsoft.com/office/drawing/2014/main" id="{258722A5-740C-49FD-D619-FB8D4546CD2F}"/>
                  </a:ext>
                </a:extLst>
              </p:cNvPr>
              <p:cNvSpPr>
                <a:spLocks noChangeArrowheads="1"/>
              </p:cNvSpPr>
              <p:nvPr/>
            </p:nvSpPr>
            <p:spPr bwMode="auto">
              <a:xfrm flipH="1">
                <a:off x="3124" y="2375"/>
                <a:ext cx="66" cy="63"/>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3670" name="Freeform 22">
            <a:extLst>
              <a:ext uri="{FF2B5EF4-FFF2-40B4-BE49-F238E27FC236}">
                <a16:creationId xmlns:a16="http://schemas.microsoft.com/office/drawing/2014/main" id="{D92F97F7-B204-D1B1-734F-1D9CF594345E}"/>
              </a:ext>
            </a:extLst>
          </p:cNvPr>
          <p:cNvSpPr>
            <a:spLocks/>
          </p:cNvSpPr>
          <p:nvPr/>
        </p:nvSpPr>
        <p:spPr bwMode="auto">
          <a:xfrm>
            <a:off x="3492500" y="577850"/>
            <a:ext cx="1058863" cy="3290888"/>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27">
            <a:extLst>
              <a:ext uri="{FF2B5EF4-FFF2-40B4-BE49-F238E27FC236}">
                <a16:creationId xmlns:a16="http://schemas.microsoft.com/office/drawing/2014/main" id="{882D7AEC-F21C-8F7C-A888-C768AEE21622}"/>
              </a:ext>
            </a:extLst>
          </p:cNvPr>
          <p:cNvGrpSpPr>
            <a:grpSpLocks/>
          </p:cNvGrpSpPr>
          <p:nvPr/>
        </p:nvGrpSpPr>
        <p:grpSpPr bwMode="auto">
          <a:xfrm>
            <a:off x="2490788" y="2581275"/>
            <a:ext cx="6237287" cy="3848100"/>
            <a:chOff x="3987" y="2275"/>
            <a:chExt cx="1984" cy="1876"/>
          </a:xfrm>
        </p:grpSpPr>
        <p:grpSp>
          <p:nvGrpSpPr>
            <p:cNvPr id="24616" name="Group 28">
              <a:extLst>
                <a:ext uri="{FF2B5EF4-FFF2-40B4-BE49-F238E27FC236}">
                  <a16:creationId xmlns:a16="http://schemas.microsoft.com/office/drawing/2014/main" id="{3B1C63E7-9281-2601-A640-B97ACE613818}"/>
                </a:ext>
              </a:extLst>
            </p:cNvPr>
            <p:cNvGrpSpPr>
              <a:grpSpLocks/>
            </p:cNvGrpSpPr>
            <p:nvPr/>
          </p:nvGrpSpPr>
          <p:grpSpPr bwMode="auto">
            <a:xfrm>
              <a:off x="3987" y="2275"/>
              <a:ext cx="1984" cy="1876"/>
              <a:chOff x="3987" y="2275"/>
              <a:chExt cx="1984" cy="1876"/>
            </a:xfrm>
          </p:grpSpPr>
          <p:sp>
            <p:nvSpPr>
              <p:cNvPr id="923677" name="Text Box 29">
                <a:extLst>
                  <a:ext uri="{FF2B5EF4-FFF2-40B4-BE49-F238E27FC236}">
                    <a16:creationId xmlns:a16="http://schemas.microsoft.com/office/drawing/2014/main" id="{C92AFBC9-DE77-0386-8990-36E5D4A25036}"/>
                  </a:ext>
                </a:extLst>
              </p:cNvPr>
              <p:cNvSpPr txBox="1">
                <a:spLocks noChangeArrowheads="1"/>
              </p:cNvSpPr>
              <p:nvPr/>
            </p:nvSpPr>
            <p:spPr bwMode="auto">
              <a:xfrm>
                <a:off x="4823" y="2470"/>
                <a:ext cx="348" cy="194"/>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2000" i="1">
                    <a:effectLst>
                      <a:outerShdw blurRad="38100" dist="38100" dir="2700000" algn="tl">
                        <a:srgbClr val="FFFFFF"/>
                      </a:outerShdw>
                    </a:effectLst>
                    <a:latin typeface="Times" pitchFamily="2" charset="0"/>
                  </a:rPr>
                  <a:t>tip space</a:t>
                </a:r>
                <a:endParaRPr lang="de-DE" altLang="en-US" sz="2800"/>
              </a:p>
            </p:txBody>
          </p:sp>
          <p:grpSp>
            <p:nvGrpSpPr>
              <p:cNvPr id="24619" name="Group 30">
                <a:extLst>
                  <a:ext uri="{FF2B5EF4-FFF2-40B4-BE49-F238E27FC236}">
                    <a16:creationId xmlns:a16="http://schemas.microsoft.com/office/drawing/2014/main" id="{687894C4-32B5-B3ED-AC85-E11A23A0E7FB}"/>
                  </a:ext>
                </a:extLst>
              </p:cNvPr>
              <p:cNvGrpSpPr>
                <a:grpSpLocks/>
              </p:cNvGrpSpPr>
              <p:nvPr/>
            </p:nvGrpSpPr>
            <p:grpSpPr bwMode="auto">
              <a:xfrm>
                <a:off x="3987" y="2275"/>
                <a:ext cx="1984" cy="1876"/>
                <a:chOff x="1356" y="467"/>
                <a:chExt cx="2348" cy="2223"/>
              </a:xfrm>
            </p:grpSpPr>
            <p:sp>
              <p:nvSpPr>
                <p:cNvPr id="923679" name="Text Box 31">
                  <a:extLst>
                    <a:ext uri="{FF2B5EF4-FFF2-40B4-BE49-F238E27FC236}">
                      <a16:creationId xmlns:a16="http://schemas.microsoft.com/office/drawing/2014/main" id="{B8B7C495-C906-7FB6-9727-E04E500648FC}"/>
                    </a:ext>
                  </a:extLst>
                </p:cNvPr>
                <p:cNvSpPr txBox="1">
                  <a:spLocks noChangeArrowheads="1"/>
                </p:cNvSpPr>
                <p:nvPr/>
              </p:nvSpPr>
              <p:spPr bwMode="auto">
                <a:xfrm>
                  <a:off x="1686" y="2461"/>
                  <a:ext cx="377" cy="229"/>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charset="0"/>
                      <a:ea typeface="+mn-ea"/>
                    </a:rPr>
                    <a:t>position</a:t>
                  </a:r>
                </a:p>
              </p:txBody>
            </p:sp>
            <p:sp>
              <p:nvSpPr>
                <p:cNvPr id="923680" name="Text Box 32">
                  <a:extLst>
                    <a:ext uri="{FF2B5EF4-FFF2-40B4-BE49-F238E27FC236}">
                      <a16:creationId xmlns:a16="http://schemas.microsoft.com/office/drawing/2014/main" id="{46A65884-30D6-96E0-531C-1280C6DBAC9E}"/>
                    </a:ext>
                  </a:extLst>
                </p:cNvPr>
                <p:cNvSpPr txBox="1">
                  <a:spLocks noChangeArrowheads="1"/>
                </p:cNvSpPr>
                <p:nvPr/>
              </p:nvSpPr>
              <p:spPr bwMode="auto">
                <a:xfrm>
                  <a:off x="1356" y="467"/>
                  <a:ext cx="260" cy="229"/>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charset="0"/>
                      <a:ea typeface="+mn-ea"/>
                    </a:rPr>
                    <a:t>pitch</a:t>
                  </a:r>
                </a:p>
              </p:txBody>
            </p:sp>
            <p:sp>
              <p:nvSpPr>
                <p:cNvPr id="923681" name="Text Box 33">
                  <a:extLst>
                    <a:ext uri="{FF2B5EF4-FFF2-40B4-BE49-F238E27FC236}">
                      <a16:creationId xmlns:a16="http://schemas.microsoft.com/office/drawing/2014/main" id="{DAF9A49C-0DFD-F8B8-D2DD-F27644D87FFD}"/>
                    </a:ext>
                  </a:extLst>
                </p:cNvPr>
                <p:cNvSpPr txBox="1">
                  <a:spLocks noChangeArrowheads="1"/>
                </p:cNvSpPr>
                <p:nvPr/>
              </p:nvSpPr>
              <p:spPr bwMode="auto">
                <a:xfrm>
                  <a:off x="3433" y="2085"/>
                  <a:ext cx="271" cy="229"/>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charset="0"/>
                      <a:ea typeface="+mn-ea"/>
                    </a:rPr>
                    <a:t>onset</a:t>
                  </a:r>
                </a:p>
              </p:txBody>
            </p:sp>
            <p:grpSp>
              <p:nvGrpSpPr>
                <p:cNvPr id="24623" name="Group 34">
                  <a:extLst>
                    <a:ext uri="{FF2B5EF4-FFF2-40B4-BE49-F238E27FC236}">
                      <a16:creationId xmlns:a16="http://schemas.microsoft.com/office/drawing/2014/main" id="{17FD076C-1131-B8F4-3AFE-46324E315E95}"/>
                    </a:ext>
                  </a:extLst>
                </p:cNvPr>
                <p:cNvGrpSpPr>
                  <a:grpSpLocks/>
                </p:cNvGrpSpPr>
                <p:nvPr/>
              </p:nvGrpSpPr>
              <p:grpSpPr bwMode="auto">
                <a:xfrm>
                  <a:off x="1552" y="710"/>
                  <a:ext cx="1840" cy="1859"/>
                  <a:chOff x="1152" y="344"/>
                  <a:chExt cx="1840" cy="1859"/>
                </a:xfrm>
              </p:grpSpPr>
              <p:sp>
                <p:nvSpPr>
                  <p:cNvPr id="24624" name="Line 35">
                    <a:extLst>
                      <a:ext uri="{FF2B5EF4-FFF2-40B4-BE49-F238E27FC236}">
                        <a16:creationId xmlns:a16="http://schemas.microsoft.com/office/drawing/2014/main" id="{6AE28C05-B6DC-CA93-694C-807F05CE6FD1}"/>
                      </a:ext>
                    </a:extLst>
                  </p:cNvPr>
                  <p:cNvSpPr>
                    <a:spLocks noChangeShapeType="1"/>
                  </p:cNvSpPr>
                  <p:nvPr/>
                </p:nvSpPr>
                <p:spPr bwMode="auto">
                  <a:xfrm>
                    <a:off x="1154" y="1676"/>
                    <a:ext cx="933" cy="527"/>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36">
                    <a:extLst>
                      <a:ext uri="{FF2B5EF4-FFF2-40B4-BE49-F238E27FC236}">
                        <a16:creationId xmlns:a16="http://schemas.microsoft.com/office/drawing/2014/main" id="{BD16460E-BCCE-0299-A470-1B5902F85574}"/>
                      </a:ext>
                    </a:extLst>
                  </p:cNvPr>
                  <p:cNvSpPr>
                    <a:spLocks noChangeShapeType="1"/>
                  </p:cNvSpPr>
                  <p:nvPr/>
                </p:nvSpPr>
                <p:spPr bwMode="auto">
                  <a:xfrm>
                    <a:off x="1152" y="1680"/>
                    <a:ext cx="1840" cy="0"/>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26" name="Line 37">
                    <a:extLst>
                      <a:ext uri="{FF2B5EF4-FFF2-40B4-BE49-F238E27FC236}">
                        <a16:creationId xmlns:a16="http://schemas.microsoft.com/office/drawing/2014/main" id="{A52A1A0D-87FE-FDCB-C2F3-18192D417BE4}"/>
                      </a:ext>
                    </a:extLst>
                  </p:cNvPr>
                  <p:cNvSpPr>
                    <a:spLocks noChangeShapeType="1"/>
                  </p:cNvSpPr>
                  <p:nvPr/>
                </p:nvSpPr>
                <p:spPr bwMode="auto">
                  <a:xfrm flipV="1">
                    <a:off x="1152" y="344"/>
                    <a:ext cx="0" cy="1336"/>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pic>
          <p:nvPicPr>
            <p:cNvPr id="24617" name="Picture 38">
              <a:extLst>
                <a:ext uri="{FF2B5EF4-FFF2-40B4-BE49-F238E27FC236}">
                  <a16:creationId xmlns:a16="http://schemas.microsoft.com/office/drawing/2014/main" id="{F3B29A39-45F0-2F0E-CBFC-D210360A2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355" t="12750" b="11430"/>
            <a:stretch>
              <a:fillRect/>
            </a:stretch>
          </p:blipFill>
          <p:spPr bwMode="auto">
            <a:xfrm>
              <a:off x="4006" y="2615"/>
              <a:ext cx="147"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2">
            <a:extLst>
              <a:ext uri="{FF2B5EF4-FFF2-40B4-BE49-F238E27FC236}">
                <a16:creationId xmlns:a16="http://schemas.microsoft.com/office/drawing/2014/main" id="{3F35D639-FBB0-0D3D-C5AD-5F6452F80AEB}"/>
              </a:ext>
            </a:extLst>
          </p:cNvPr>
          <p:cNvGrpSpPr>
            <a:grpSpLocks/>
          </p:cNvGrpSpPr>
          <p:nvPr/>
        </p:nvGrpSpPr>
        <p:grpSpPr bwMode="auto">
          <a:xfrm>
            <a:off x="3570288" y="4987925"/>
            <a:ext cx="1603375" cy="581025"/>
            <a:chOff x="2202" y="2392"/>
            <a:chExt cx="1010" cy="366"/>
          </a:xfrm>
        </p:grpSpPr>
        <p:sp>
          <p:nvSpPr>
            <p:cNvPr id="24611" name="Freeform 43">
              <a:extLst>
                <a:ext uri="{FF2B5EF4-FFF2-40B4-BE49-F238E27FC236}">
                  <a16:creationId xmlns:a16="http://schemas.microsoft.com/office/drawing/2014/main" id="{8EF5FDFD-A4B8-D296-73C7-36F4CEC17592}"/>
                </a:ext>
              </a:extLst>
            </p:cNvPr>
            <p:cNvSpPr>
              <a:spLocks/>
            </p:cNvSpPr>
            <p:nvPr/>
          </p:nvSpPr>
          <p:spPr bwMode="auto">
            <a:xfrm>
              <a:off x="2812" y="2751"/>
              <a:ext cx="380" cy="1"/>
            </a:xfrm>
            <a:custGeom>
              <a:avLst/>
              <a:gdLst>
                <a:gd name="T0" fmla="*/ 0 w 380"/>
                <a:gd name="T1" fmla="*/ 1 h 1"/>
                <a:gd name="T2" fmla="*/ 380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2" name="Freeform 44">
              <a:extLst>
                <a:ext uri="{FF2B5EF4-FFF2-40B4-BE49-F238E27FC236}">
                  <a16:creationId xmlns:a16="http://schemas.microsoft.com/office/drawing/2014/main" id="{0910A0DB-E0BE-8F3C-1B6B-6F90D9E9BFFD}"/>
                </a:ext>
              </a:extLst>
            </p:cNvPr>
            <p:cNvSpPr>
              <a:spLocks/>
            </p:cNvSpPr>
            <p:nvPr/>
          </p:nvSpPr>
          <p:spPr bwMode="auto">
            <a:xfrm>
              <a:off x="2202" y="2440"/>
              <a:ext cx="597" cy="312"/>
            </a:xfrm>
            <a:custGeom>
              <a:avLst/>
              <a:gdLst>
                <a:gd name="T0" fmla="*/ 0 w 597"/>
                <a:gd name="T1" fmla="*/ 0 h 312"/>
                <a:gd name="T2" fmla="*/ 393 w 597"/>
                <a:gd name="T3" fmla="*/ 162 h 312"/>
                <a:gd name="T4" fmla="*/ 597 w 597"/>
                <a:gd name="T5" fmla="*/ 312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13" name="Group 45">
              <a:extLst>
                <a:ext uri="{FF2B5EF4-FFF2-40B4-BE49-F238E27FC236}">
                  <a16:creationId xmlns:a16="http://schemas.microsoft.com/office/drawing/2014/main" id="{50A797C5-19A6-DFB3-1F0E-1C42C40F2D8F}"/>
                </a:ext>
              </a:extLst>
            </p:cNvPr>
            <p:cNvGrpSpPr>
              <a:grpSpLocks/>
            </p:cNvGrpSpPr>
            <p:nvPr/>
          </p:nvGrpSpPr>
          <p:grpSpPr bwMode="auto">
            <a:xfrm>
              <a:off x="2996" y="2392"/>
              <a:ext cx="216" cy="366"/>
              <a:chOff x="5031" y="2908"/>
              <a:chExt cx="216" cy="366"/>
            </a:xfrm>
          </p:grpSpPr>
          <p:sp>
            <p:nvSpPr>
              <p:cNvPr id="24614" name="Freeform 46">
                <a:extLst>
                  <a:ext uri="{FF2B5EF4-FFF2-40B4-BE49-F238E27FC236}">
                    <a16:creationId xmlns:a16="http://schemas.microsoft.com/office/drawing/2014/main" id="{3BD30893-3D27-86F8-DDB1-736CB623D727}"/>
                  </a:ext>
                </a:extLst>
              </p:cNvPr>
              <p:cNvSpPr>
                <a:spLocks/>
              </p:cNvSpPr>
              <p:nvPr/>
            </p:nvSpPr>
            <p:spPr bwMode="auto">
              <a:xfrm>
                <a:off x="5051" y="2949"/>
                <a:ext cx="196" cy="325"/>
              </a:xfrm>
              <a:custGeom>
                <a:avLst/>
                <a:gdLst>
                  <a:gd name="T0" fmla="*/ 196 w 196"/>
                  <a:gd name="T1" fmla="*/ 241 h 332"/>
                  <a:gd name="T2" fmla="*/ 47 w 196"/>
                  <a:gd name="T3" fmla="*/ 128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5" name="Oval 47">
                <a:extLst>
                  <a:ext uri="{FF2B5EF4-FFF2-40B4-BE49-F238E27FC236}">
                    <a16:creationId xmlns:a16="http://schemas.microsoft.com/office/drawing/2014/main" id="{4529A739-DED5-C22A-7976-0109294EDDE6}"/>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grpSp>
        <p:nvGrpSpPr>
          <p:cNvPr id="10" name="Group 48">
            <a:extLst>
              <a:ext uri="{FF2B5EF4-FFF2-40B4-BE49-F238E27FC236}">
                <a16:creationId xmlns:a16="http://schemas.microsoft.com/office/drawing/2014/main" id="{C1C9CE19-5236-5408-BD7F-0AF66831DE7B}"/>
              </a:ext>
            </a:extLst>
          </p:cNvPr>
          <p:cNvGrpSpPr>
            <a:grpSpLocks/>
          </p:cNvGrpSpPr>
          <p:nvPr/>
        </p:nvGrpSpPr>
        <p:grpSpPr bwMode="auto">
          <a:xfrm>
            <a:off x="5581650" y="4891088"/>
            <a:ext cx="1603375" cy="581025"/>
            <a:chOff x="2202" y="2392"/>
            <a:chExt cx="1010" cy="366"/>
          </a:xfrm>
        </p:grpSpPr>
        <p:sp>
          <p:nvSpPr>
            <p:cNvPr id="24606" name="Freeform 49">
              <a:extLst>
                <a:ext uri="{FF2B5EF4-FFF2-40B4-BE49-F238E27FC236}">
                  <a16:creationId xmlns:a16="http://schemas.microsoft.com/office/drawing/2014/main" id="{E2CADA14-198C-3EEC-C4F5-43C1352A46F6}"/>
                </a:ext>
              </a:extLst>
            </p:cNvPr>
            <p:cNvSpPr>
              <a:spLocks/>
            </p:cNvSpPr>
            <p:nvPr/>
          </p:nvSpPr>
          <p:spPr bwMode="auto">
            <a:xfrm>
              <a:off x="2812" y="2751"/>
              <a:ext cx="380" cy="1"/>
            </a:xfrm>
            <a:custGeom>
              <a:avLst/>
              <a:gdLst>
                <a:gd name="T0" fmla="*/ 0 w 380"/>
                <a:gd name="T1" fmla="*/ 1 h 1"/>
                <a:gd name="T2" fmla="*/ 380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7" name="Freeform 50">
              <a:extLst>
                <a:ext uri="{FF2B5EF4-FFF2-40B4-BE49-F238E27FC236}">
                  <a16:creationId xmlns:a16="http://schemas.microsoft.com/office/drawing/2014/main" id="{1FEB4124-72DD-83EC-1B1C-6B00CDB08D2A}"/>
                </a:ext>
              </a:extLst>
            </p:cNvPr>
            <p:cNvSpPr>
              <a:spLocks/>
            </p:cNvSpPr>
            <p:nvPr/>
          </p:nvSpPr>
          <p:spPr bwMode="auto">
            <a:xfrm>
              <a:off x="2202" y="2440"/>
              <a:ext cx="597" cy="312"/>
            </a:xfrm>
            <a:custGeom>
              <a:avLst/>
              <a:gdLst>
                <a:gd name="T0" fmla="*/ 0 w 597"/>
                <a:gd name="T1" fmla="*/ 0 h 312"/>
                <a:gd name="T2" fmla="*/ 393 w 597"/>
                <a:gd name="T3" fmla="*/ 162 h 312"/>
                <a:gd name="T4" fmla="*/ 597 w 597"/>
                <a:gd name="T5" fmla="*/ 312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08" name="Group 51">
              <a:extLst>
                <a:ext uri="{FF2B5EF4-FFF2-40B4-BE49-F238E27FC236}">
                  <a16:creationId xmlns:a16="http://schemas.microsoft.com/office/drawing/2014/main" id="{7EBFABA4-A1AC-8AF7-6360-80F503098AE5}"/>
                </a:ext>
              </a:extLst>
            </p:cNvPr>
            <p:cNvGrpSpPr>
              <a:grpSpLocks/>
            </p:cNvGrpSpPr>
            <p:nvPr/>
          </p:nvGrpSpPr>
          <p:grpSpPr bwMode="auto">
            <a:xfrm>
              <a:off x="2996" y="2392"/>
              <a:ext cx="216" cy="366"/>
              <a:chOff x="5031" y="2908"/>
              <a:chExt cx="216" cy="366"/>
            </a:xfrm>
          </p:grpSpPr>
          <p:sp>
            <p:nvSpPr>
              <p:cNvPr id="24609" name="Freeform 52">
                <a:extLst>
                  <a:ext uri="{FF2B5EF4-FFF2-40B4-BE49-F238E27FC236}">
                    <a16:creationId xmlns:a16="http://schemas.microsoft.com/office/drawing/2014/main" id="{7BE3CC2C-0B8C-4D65-127C-C838219803EE}"/>
                  </a:ext>
                </a:extLst>
              </p:cNvPr>
              <p:cNvSpPr>
                <a:spLocks/>
              </p:cNvSpPr>
              <p:nvPr/>
            </p:nvSpPr>
            <p:spPr bwMode="auto">
              <a:xfrm>
                <a:off x="5051" y="2949"/>
                <a:ext cx="196" cy="325"/>
              </a:xfrm>
              <a:custGeom>
                <a:avLst/>
                <a:gdLst>
                  <a:gd name="T0" fmla="*/ 196 w 196"/>
                  <a:gd name="T1" fmla="*/ 241 h 332"/>
                  <a:gd name="T2" fmla="*/ 47 w 196"/>
                  <a:gd name="T3" fmla="*/ 128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Oval 53">
                <a:extLst>
                  <a:ext uri="{FF2B5EF4-FFF2-40B4-BE49-F238E27FC236}">
                    <a16:creationId xmlns:a16="http://schemas.microsoft.com/office/drawing/2014/main" id="{4B70862E-84E2-E03A-EEC6-F0F260840EB6}"/>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grpSp>
        <p:nvGrpSpPr>
          <p:cNvPr id="12" name="Group 54">
            <a:extLst>
              <a:ext uri="{FF2B5EF4-FFF2-40B4-BE49-F238E27FC236}">
                <a16:creationId xmlns:a16="http://schemas.microsoft.com/office/drawing/2014/main" id="{1F3D28CA-5C67-E4EF-A98E-EF379110244A}"/>
              </a:ext>
            </a:extLst>
          </p:cNvPr>
          <p:cNvGrpSpPr>
            <a:grpSpLocks/>
          </p:cNvGrpSpPr>
          <p:nvPr/>
        </p:nvGrpSpPr>
        <p:grpSpPr bwMode="auto">
          <a:xfrm>
            <a:off x="7092950" y="3660775"/>
            <a:ext cx="1603375" cy="581025"/>
            <a:chOff x="2202" y="2392"/>
            <a:chExt cx="1010" cy="366"/>
          </a:xfrm>
        </p:grpSpPr>
        <p:sp>
          <p:nvSpPr>
            <p:cNvPr id="24601" name="Freeform 55">
              <a:extLst>
                <a:ext uri="{FF2B5EF4-FFF2-40B4-BE49-F238E27FC236}">
                  <a16:creationId xmlns:a16="http://schemas.microsoft.com/office/drawing/2014/main" id="{4F1C70B7-2BB4-1DB2-3C19-1D852C1393C4}"/>
                </a:ext>
              </a:extLst>
            </p:cNvPr>
            <p:cNvSpPr>
              <a:spLocks/>
            </p:cNvSpPr>
            <p:nvPr/>
          </p:nvSpPr>
          <p:spPr bwMode="auto">
            <a:xfrm>
              <a:off x="2812" y="2751"/>
              <a:ext cx="380" cy="1"/>
            </a:xfrm>
            <a:custGeom>
              <a:avLst/>
              <a:gdLst>
                <a:gd name="T0" fmla="*/ 0 w 380"/>
                <a:gd name="T1" fmla="*/ 1 h 1"/>
                <a:gd name="T2" fmla="*/ 380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2" name="Freeform 56">
              <a:extLst>
                <a:ext uri="{FF2B5EF4-FFF2-40B4-BE49-F238E27FC236}">
                  <a16:creationId xmlns:a16="http://schemas.microsoft.com/office/drawing/2014/main" id="{43A26B3D-8930-B5D4-7934-550B72DE97D7}"/>
                </a:ext>
              </a:extLst>
            </p:cNvPr>
            <p:cNvSpPr>
              <a:spLocks/>
            </p:cNvSpPr>
            <p:nvPr/>
          </p:nvSpPr>
          <p:spPr bwMode="auto">
            <a:xfrm>
              <a:off x="2202" y="2440"/>
              <a:ext cx="597" cy="312"/>
            </a:xfrm>
            <a:custGeom>
              <a:avLst/>
              <a:gdLst>
                <a:gd name="T0" fmla="*/ 0 w 597"/>
                <a:gd name="T1" fmla="*/ 0 h 312"/>
                <a:gd name="T2" fmla="*/ 393 w 597"/>
                <a:gd name="T3" fmla="*/ 162 h 312"/>
                <a:gd name="T4" fmla="*/ 597 w 597"/>
                <a:gd name="T5" fmla="*/ 312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03" name="Group 57">
              <a:extLst>
                <a:ext uri="{FF2B5EF4-FFF2-40B4-BE49-F238E27FC236}">
                  <a16:creationId xmlns:a16="http://schemas.microsoft.com/office/drawing/2014/main" id="{9CCDEB2A-A364-C65E-9A36-2E74EB1BDFE3}"/>
                </a:ext>
              </a:extLst>
            </p:cNvPr>
            <p:cNvGrpSpPr>
              <a:grpSpLocks/>
            </p:cNvGrpSpPr>
            <p:nvPr/>
          </p:nvGrpSpPr>
          <p:grpSpPr bwMode="auto">
            <a:xfrm>
              <a:off x="2996" y="2392"/>
              <a:ext cx="216" cy="366"/>
              <a:chOff x="5031" y="2908"/>
              <a:chExt cx="216" cy="366"/>
            </a:xfrm>
          </p:grpSpPr>
          <p:sp>
            <p:nvSpPr>
              <p:cNvPr id="24604" name="Freeform 58">
                <a:extLst>
                  <a:ext uri="{FF2B5EF4-FFF2-40B4-BE49-F238E27FC236}">
                    <a16:creationId xmlns:a16="http://schemas.microsoft.com/office/drawing/2014/main" id="{66DC863F-0FBA-1E85-AF30-EC012CCC9060}"/>
                  </a:ext>
                </a:extLst>
              </p:cNvPr>
              <p:cNvSpPr>
                <a:spLocks/>
              </p:cNvSpPr>
              <p:nvPr/>
            </p:nvSpPr>
            <p:spPr bwMode="auto">
              <a:xfrm>
                <a:off x="5051" y="2949"/>
                <a:ext cx="196" cy="325"/>
              </a:xfrm>
              <a:custGeom>
                <a:avLst/>
                <a:gdLst>
                  <a:gd name="T0" fmla="*/ 196 w 196"/>
                  <a:gd name="T1" fmla="*/ 241 h 332"/>
                  <a:gd name="T2" fmla="*/ 47 w 196"/>
                  <a:gd name="T3" fmla="*/ 128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Oval 59">
                <a:extLst>
                  <a:ext uri="{FF2B5EF4-FFF2-40B4-BE49-F238E27FC236}">
                    <a16:creationId xmlns:a16="http://schemas.microsoft.com/office/drawing/2014/main" id="{E5604101-4493-B372-1AE7-61FAFFCE9BBA}"/>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grpSp>
        <p:nvGrpSpPr>
          <p:cNvPr id="14" name="Group 60">
            <a:extLst>
              <a:ext uri="{FF2B5EF4-FFF2-40B4-BE49-F238E27FC236}">
                <a16:creationId xmlns:a16="http://schemas.microsoft.com/office/drawing/2014/main" id="{22DDD25C-5668-D4F5-5198-44B186E185AE}"/>
              </a:ext>
            </a:extLst>
          </p:cNvPr>
          <p:cNvGrpSpPr>
            <a:grpSpLocks/>
          </p:cNvGrpSpPr>
          <p:nvPr/>
        </p:nvGrpSpPr>
        <p:grpSpPr bwMode="auto">
          <a:xfrm>
            <a:off x="6477000" y="4468813"/>
            <a:ext cx="1603375" cy="581025"/>
            <a:chOff x="2202" y="2392"/>
            <a:chExt cx="1010" cy="366"/>
          </a:xfrm>
        </p:grpSpPr>
        <p:sp>
          <p:nvSpPr>
            <p:cNvPr id="24596" name="Freeform 61">
              <a:extLst>
                <a:ext uri="{FF2B5EF4-FFF2-40B4-BE49-F238E27FC236}">
                  <a16:creationId xmlns:a16="http://schemas.microsoft.com/office/drawing/2014/main" id="{BD650D3C-7C63-B542-E20F-B3B763557D6B}"/>
                </a:ext>
              </a:extLst>
            </p:cNvPr>
            <p:cNvSpPr>
              <a:spLocks/>
            </p:cNvSpPr>
            <p:nvPr/>
          </p:nvSpPr>
          <p:spPr bwMode="auto">
            <a:xfrm>
              <a:off x="2812" y="2751"/>
              <a:ext cx="380" cy="1"/>
            </a:xfrm>
            <a:custGeom>
              <a:avLst/>
              <a:gdLst>
                <a:gd name="T0" fmla="*/ 0 w 380"/>
                <a:gd name="T1" fmla="*/ 1 h 1"/>
                <a:gd name="T2" fmla="*/ 380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7" name="Freeform 62">
              <a:extLst>
                <a:ext uri="{FF2B5EF4-FFF2-40B4-BE49-F238E27FC236}">
                  <a16:creationId xmlns:a16="http://schemas.microsoft.com/office/drawing/2014/main" id="{379DE1C4-DC59-BCA8-7C44-EB9D107112E6}"/>
                </a:ext>
              </a:extLst>
            </p:cNvPr>
            <p:cNvSpPr>
              <a:spLocks/>
            </p:cNvSpPr>
            <p:nvPr/>
          </p:nvSpPr>
          <p:spPr bwMode="auto">
            <a:xfrm>
              <a:off x="2202" y="2440"/>
              <a:ext cx="597" cy="312"/>
            </a:xfrm>
            <a:custGeom>
              <a:avLst/>
              <a:gdLst>
                <a:gd name="T0" fmla="*/ 0 w 597"/>
                <a:gd name="T1" fmla="*/ 0 h 312"/>
                <a:gd name="T2" fmla="*/ 393 w 597"/>
                <a:gd name="T3" fmla="*/ 162 h 312"/>
                <a:gd name="T4" fmla="*/ 597 w 597"/>
                <a:gd name="T5" fmla="*/ 312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598" name="Group 63">
              <a:extLst>
                <a:ext uri="{FF2B5EF4-FFF2-40B4-BE49-F238E27FC236}">
                  <a16:creationId xmlns:a16="http://schemas.microsoft.com/office/drawing/2014/main" id="{0BC5B8A9-C994-EF6C-6EB7-8019B077A219}"/>
                </a:ext>
              </a:extLst>
            </p:cNvPr>
            <p:cNvGrpSpPr>
              <a:grpSpLocks/>
            </p:cNvGrpSpPr>
            <p:nvPr/>
          </p:nvGrpSpPr>
          <p:grpSpPr bwMode="auto">
            <a:xfrm>
              <a:off x="2996" y="2392"/>
              <a:ext cx="216" cy="366"/>
              <a:chOff x="5031" y="2908"/>
              <a:chExt cx="216" cy="366"/>
            </a:xfrm>
          </p:grpSpPr>
          <p:sp>
            <p:nvSpPr>
              <p:cNvPr id="24599" name="Freeform 64">
                <a:extLst>
                  <a:ext uri="{FF2B5EF4-FFF2-40B4-BE49-F238E27FC236}">
                    <a16:creationId xmlns:a16="http://schemas.microsoft.com/office/drawing/2014/main" id="{CA717E4A-F6E2-C424-1CFC-300807A4936D}"/>
                  </a:ext>
                </a:extLst>
              </p:cNvPr>
              <p:cNvSpPr>
                <a:spLocks/>
              </p:cNvSpPr>
              <p:nvPr/>
            </p:nvSpPr>
            <p:spPr bwMode="auto">
              <a:xfrm>
                <a:off x="5051" y="2949"/>
                <a:ext cx="196" cy="325"/>
              </a:xfrm>
              <a:custGeom>
                <a:avLst/>
                <a:gdLst>
                  <a:gd name="T0" fmla="*/ 196 w 196"/>
                  <a:gd name="T1" fmla="*/ 241 h 332"/>
                  <a:gd name="T2" fmla="*/ 47 w 196"/>
                  <a:gd name="T3" fmla="*/ 128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0" name="Oval 65">
                <a:extLst>
                  <a:ext uri="{FF2B5EF4-FFF2-40B4-BE49-F238E27FC236}">
                    <a16:creationId xmlns:a16="http://schemas.microsoft.com/office/drawing/2014/main" id="{CA560DDA-67F5-0C21-42BC-5657945CD443}"/>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grpSp>
        <p:nvGrpSpPr>
          <p:cNvPr id="16" name="Group 66">
            <a:extLst>
              <a:ext uri="{FF2B5EF4-FFF2-40B4-BE49-F238E27FC236}">
                <a16:creationId xmlns:a16="http://schemas.microsoft.com/office/drawing/2014/main" id="{ABC4286D-9BB2-5983-B14A-8723F280933D}"/>
              </a:ext>
            </a:extLst>
          </p:cNvPr>
          <p:cNvGrpSpPr>
            <a:grpSpLocks/>
          </p:cNvGrpSpPr>
          <p:nvPr/>
        </p:nvGrpSpPr>
        <p:grpSpPr bwMode="auto">
          <a:xfrm>
            <a:off x="5360988" y="5622925"/>
            <a:ext cx="1603375" cy="581025"/>
            <a:chOff x="2202" y="2392"/>
            <a:chExt cx="1010" cy="366"/>
          </a:xfrm>
        </p:grpSpPr>
        <p:sp>
          <p:nvSpPr>
            <p:cNvPr id="24591" name="Freeform 67">
              <a:extLst>
                <a:ext uri="{FF2B5EF4-FFF2-40B4-BE49-F238E27FC236}">
                  <a16:creationId xmlns:a16="http://schemas.microsoft.com/office/drawing/2014/main" id="{AB7D093F-FBEC-4B0F-0983-6D5BB899DCD3}"/>
                </a:ext>
              </a:extLst>
            </p:cNvPr>
            <p:cNvSpPr>
              <a:spLocks/>
            </p:cNvSpPr>
            <p:nvPr/>
          </p:nvSpPr>
          <p:spPr bwMode="auto">
            <a:xfrm>
              <a:off x="2812" y="2751"/>
              <a:ext cx="380" cy="1"/>
            </a:xfrm>
            <a:custGeom>
              <a:avLst/>
              <a:gdLst>
                <a:gd name="T0" fmla="*/ 0 w 380"/>
                <a:gd name="T1" fmla="*/ 1 h 1"/>
                <a:gd name="T2" fmla="*/ 380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Freeform 68">
              <a:extLst>
                <a:ext uri="{FF2B5EF4-FFF2-40B4-BE49-F238E27FC236}">
                  <a16:creationId xmlns:a16="http://schemas.microsoft.com/office/drawing/2014/main" id="{5CE07753-F498-34CE-B0C8-CF23B699640B}"/>
                </a:ext>
              </a:extLst>
            </p:cNvPr>
            <p:cNvSpPr>
              <a:spLocks/>
            </p:cNvSpPr>
            <p:nvPr/>
          </p:nvSpPr>
          <p:spPr bwMode="auto">
            <a:xfrm>
              <a:off x="2202" y="2440"/>
              <a:ext cx="597" cy="312"/>
            </a:xfrm>
            <a:custGeom>
              <a:avLst/>
              <a:gdLst>
                <a:gd name="T0" fmla="*/ 0 w 597"/>
                <a:gd name="T1" fmla="*/ 0 h 312"/>
                <a:gd name="T2" fmla="*/ 393 w 597"/>
                <a:gd name="T3" fmla="*/ 162 h 312"/>
                <a:gd name="T4" fmla="*/ 597 w 597"/>
                <a:gd name="T5" fmla="*/ 312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593" name="Group 69">
              <a:extLst>
                <a:ext uri="{FF2B5EF4-FFF2-40B4-BE49-F238E27FC236}">
                  <a16:creationId xmlns:a16="http://schemas.microsoft.com/office/drawing/2014/main" id="{F6097066-CB60-F04B-1F68-E9AAC1C78CE1}"/>
                </a:ext>
              </a:extLst>
            </p:cNvPr>
            <p:cNvGrpSpPr>
              <a:grpSpLocks/>
            </p:cNvGrpSpPr>
            <p:nvPr/>
          </p:nvGrpSpPr>
          <p:grpSpPr bwMode="auto">
            <a:xfrm>
              <a:off x="2996" y="2392"/>
              <a:ext cx="216" cy="366"/>
              <a:chOff x="5031" y="2908"/>
              <a:chExt cx="216" cy="366"/>
            </a:xfrm>
          </p:grpSpPr>
          <p:sp>
            <p:nvSpPr>
              <p:cNvPr id="24594" name="Freeform 70">
                <a:extLst>
                  <a:ext uri="{FF2B5EF4-FFF2-40B4-BE49-F238E27FC236}">
                    <a16:creationId xmlns:a16="http://schemas.microsoft.com/office/drawing/2014/main" id="{E55F7E0C-444F-5D71-D8AD-3FCE0D7ADBF3}"/>
                  </a:ext>
                </a:extLst>
              </p:cNvPr>
              <p:cNvSpPr>
                <a:spLocks/>
              </p:cNvSpPr>
              <p:nvPr/>
            </p:nvSpPr>
            <p:spPr bwMode="auto">
              <a:xfrm>
                <a:off x="5051" y="2949"/>
                <a:ext cx="196" cy="325"/>
              </a:xfrm>
              <a:custGeom>
                <a:avLst/>
                <a:gdLst>
                  <a:gd name="T0" fmla="*/ 196 w 196"/>
                  <a:gd name="T1" fmla="*/ 241 h 332"/>
                  <a:gd name="T2" fmla="*/ 47 w 196"/>
                  <a:gd name="T3" fmla="*/ 128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Oval 71">
                <a:extLst>
                  <a:ext uri="{FF2B5EF4-FFF2-40B4-BE49-F238E27FC236}">
                    <a16:creationId xmlns:a16="http://schemas.microsoft.com/office/drawing/2014/main" id="{2D2DECEA-1994-7A8A-AC5F-15B1B1A94BBB}"/>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3720" name="Freeform 72">
            <a:extLst>
              <a:ext uri="{FF2B5EF4-FFF2-40B4-BE49-F238E27FC236}">
                <a16:creationId xmlns:a16="http://schemas.microsoft.com/office/drawing/2014/main" id="{3A0FABFD-756B-E89D-876E-09E67CC44074}"/>
              </a:ext>
            </a:extLst>
          </p:cNvPr>
          <p:cNvSpPr>
            <a:spLocks/>
          </p:cNvSpPr>
          <p:nvPr/>
        </p:nvSpPr>
        <p:spPr bwMode="auto">
          <a:xfrm>
            <a:off x="3587750" y="1479550"/>
            <a:ext cx="1047750" cy="3541713"/>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21" name="Freeform 73">
            <a:extLst>
              <a:ext uri="{FF2B5EF4-FFF2-40B4-BE49-F238E27FC236}">
                <a16:creationId xmlns:a16="http://schemas.microsoft.com/office/drawing/2014/main" id="{F0BF909A-01A3-C150-DCFF-29604B296E87}"/>
              </a:ext>
            </a:extLst>
          </p:cNvPr>
          <p:cNvSpPr>
            <a:spLocks/>
          </p:cNvSpPr>
          <p:nvPr/>
        </p:nvSpPr>
        <p:spPr bwMode="auto">
          <a:xfrm>
            <a:off x="5375275" y="1449388"/>
            <a:ext cx="163513" cy="4243387"/>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22" name="Freeform 74">
            <a:extLst>
              <a:ext uri="{FF2B5EF4-FFF2-40B4-BE49-F238E27FC236}">
                <a16:creationId xmlns:a16="http://schemas.microsoft.com/office/drawing/2014/main" id="{A011036A-6DB4-5DE6-1421-C0A5E26E9DE7}"/>
              </a:ext>
            </a:extLst>
          </p:cNvPr>
          <p:cNvSpPr>
            <a:spLocks/>
          </p:cNvSpPr>
          <p:nvPr/>
        </p:nvSpPr>
        <p:spPr bwMode="auto">
          <a:xfrm>
            <a:off x="5575300" y="1149350"/>
            <a:ext cx="279400" cy="3849688"/>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23" name="Freeform 75">
            <a:extLst>
              <a:ext uri="{FF2B5EF4-FFF2-40B4-BE49-F238E27FC236}">
                <a16:creationId xmlns:a16="http://schemas.microsoft.com/office/drawing/2014/main" id="{6A836DB3-4BB1-DE40-A567-D58332656008}"/>
              </a:ext>
            </a:extLst>
          </p:cNvPr>
          <p:cNvSpPr>
            <a:spLocks/>
          </p:cNvSpPr>
          <p:nvPr/>
        </p:nvSpPr>
        <p:spPr bwMode="auto">
          <a:xfrm flipH="1">
            <a:off x="5843588" y="1052513"/>
            <a:ext cx="654050" cy="3492500"/>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24" name="Freeform 76">
            <a:extLst>
              <a:ext uri="{FF2B5EF4-FFF2-40B4-BE49-F238E27FC236}">
                <a16:creationId xmlns:a16="http://schemas.microsoft.com/office/drawing/2014/main" id="{773EFF1D-C583-438C-0EA0-ACAB6FC76C5B}"/>
              </a:ext>
            </a:extLst>
          </p:cNvPr>
          <p:cNvSpPr>
            <a:spLocks/>
          </p:cNvSpPr>
          <p:nvPr/>
        </p:nvSpPr>
        <p:spPr bwMode="auto">
          <a:xfrm flipH="1">
            <a:off x="5707063" y="771525"/>
            <a:ext cx="1366837" cy="2954338"/>
          </a:xfrm>
          <a:custGeom>
            <a:avLst/>
            <a:gdLst>
              <a:gd name="T0" fmla="*/ 2147483646 w 721"/>
              <a:gd name="T1" fmla="*/ 0 h 1516"/>
              <a:gd name="T2" fmla="*/ 2147483646 w 721"/>
              <a:gd name="T3" fmla="*/ 2147483646 h 1516"/>
              <a:gd name="T4" fmla="*/ 2147483646 w 721"/>
              <a:gd name="T5" fmla="*/ 2147483646 h 1516"/>
              <a:gd name="T6" fmla="*/ 2147483646 w 721"/>
              <a:gd name="T7" fmla="*/ 2147483646 h 1516"/>
              <a:gd name="T8" fmla="*/ 0 w 721"/>
              <a:gd name="T9" fmla="*/ 2147483646 h 1516"/>
              <a:gd name="T10" fmla="*/ 0 60000 65536"/>
              <a:gd name="T11" fmla="*/ 0 60000 65536"/>
              <a:gd name="T12" fmla="*/ 0 60000 65536"/>
              <a:gd name="T13" fmla="*/ 0 60000 65536"/>
              <a:gd name="T14" fmla="*/ 0 60000 65536"/>
              <a:gd name="T15" fmla="*/ 0 w 721"/>
              <a:gd name="T16" fmla="*/ 0 h 1516"/>
              <a:gd name="T17" fmla="*/ 721 w 721"/>
              <a:gd name="T18" fmla="*/ 1516 h 1516"/>
            </a:gdLst>
            <a:ahLst/>
            <a:cxnLst>
              <a:cxn ang="T10">
                <a:pos x="T0" y="T1"/>
              </a:cxn>
              <a:cxn ang="T11">
                <a:pos x="T2" y="T3"/>
              </a:cxn>
              <a:cxn ang="T12">
                <a:pos x="T4" y="T5"/>
              </a:cxn>
              <a:cxn ang="T13">
                <a:pos x="T6" y="T7"/>
              </a:cxn>
              <a:cxn ang="T14">
                <a:pos x="T8" y="T9"/>
              </a:cxn>
            </a:cxnLst>
            <a:rect l="T15" t="T16" r="T17" b="T18"/>
            <a:pathLst>
              <a:path w="721" h="1516">
                <a:moveTo>
                  <a:pt x="721" y="0"/>
                </a:moveTo>
                <a:cubicBezTo>
                  <a:pt x="694" y="10"/>
                  <a:pt x="641" y="11"/>
                  <a:pt x="565" y="63"/>
                </a:cubicBezTo>
                <a:cubicBezTo>
                  <a:pt x="489" y="115"/>
                  <a:pt x="346" y="186"/>
                  <a:pt x="267" y="315"/>
                </a:cubicBezTo>
                <a:cubicBezTo>
                  <a:pt x="188" y="444"/>
                  <a:pt x="136" y="637"/>
                  <a:pt x="91" y="837"/>
                </a:cubicBezTo>
                <a:cubicBezTo>
                  <a:pt x="46" y="1037"/>
                  <a:pt x="19" y="1375"/>
                  <a:pt x="0" y="1516"/>
                </a:cubicBezTo>
              </a:path>
            </a:pathLst>
          </a:custGeom>
          <a:noFill/>
          <a:ln w="1270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8612096" presetClass="entr" presetSubtype="0" fill="hold" nodeType="clickEffect">
                                  <p:stCondLst>
                                    <p:cond delay="0"/>
                                  </p:stCondLst>
                                  <p:childTnLst>
                                    <p:set>
                                      <p:cBhvr>
                                        <p:cTn id="6" dur="1" fill="hold">
                                          <p:stCondLst>
                                            <p:cond delay="499"/>
                                          </p:stCondLst>
                                        </p:cTn>
                                        <p:tgtEl>
                                          <p:spTgt spid="923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923670"/>
                                        </p:tgtEl>
                                        <p:attrNameLst>
                                          <p:attrName>style.visibility</p:attrName>
                                        </p:attrNameLst>
                                      </p:cBhvr>
                                      <p:to>
                                        <p:strVal val="visible"/>
                                      </p:to>
                                    </p:set>
                                    <p:anim calcmode="lin" valueType="num">
                                      <p:cBhvr>
                                        <p:cTn id="16" dur="500" fill="hold"/>
                                        <p:tgtEl>
                                          <p:spTgt spid="923670"/>
                                        </p:tgtEl>
                                        <p:attrNameLst>
                                          <p:attrName>ppt_x</p:attrName>
                                        </p:attrNameLst>
                                      </p:cBhvr>
                                      <p:tavLst>
                                        <p:tav tm="0">
                                          <p:val>
                                            <p:strVal val="#ppt_x"/>
                                          </p:val>
                                        </p:tav>
                                        <p:tav tm="100000">
                                          <p:val>
                                            <p:strVal val="#ppt_x"/>
                                          </p:val>
                                        </p:tav>
                                      </p:tavLst>
                                    </p:anim>
                                    <p:anim calcmode="lin" valueType="num">
                                      <p:cBhvr>
                                        <p:cTn id="17" dur="500" fill="hold"/>
                                        <p:tgtEl>
                                          <p:spTgt spid="923670"/>
                                        </p:tgtEl>
                                        <p:attrNameLst>
                                          <p:attrName>ppt_y</p:attrName>
                                        </p:attrNameLst>
                                      </p:cBhvr>
                                      <p:tavLst>
                                        <p:tav tm="0">
                                          <p:val>
                                            <p:strVal val="#ppt_y-#ppt_h/2"/>
                                          </p:val>
                                        </p:tav>
                                        <p:tav tm="100000">
                                          <p:val>
                                            <p:strVal val="#ppt_y"/>
                                          </p:val>
                                        </p:tav>
                                      </p:tavLst>
                                    </p:anim>
                                    <p:anim calcmode="lin" valueType="num">
                                      <p:cBhvr>
                                        <p:cTn id="18" dur="500" fill="hold"/>
                                        <p:tgtEl>
                                          <p:spTgt spid="923670"/>
                                        </p:tgtEl>
                                        <p:attrNameLst>
                                          <p:attrName>ppt_w</p:attrName>
                                        </p:attrNameLst>
                                      </p:cBhvr>
                                      <p:tavLst>
                                        <p:tav tm="0">
                                          <p:val>
                                            <p:strVal val="#ppt_w"/>
                                          </p:val>
                                        </p:tav>
                                        <p:tav tm="100000">
                                          <p:val>
                                            <p:strVal val="#ppt_w"/>
                                          </p:val>
                                        </p:tav>
                                      </p:tavLst>
                                    </p:anim>
                                    <p:anim calcmode="lin" valueType="num">
                                      <p:cBhvr>
                                        <p:cTn id="19" dur="500" fill="hold"/>
                                        <p:tgtEl>
                                          <p:spTgt spid="92367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17"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ppt_w/2"/>
                                          </p:val>
                                        </p:tav>
                                        <p:tav tm="100000">
                                          <p:val>
                                            <p:strVal val="#ppt_x"/>
                                          </p:val>
                                        </p:tav>
                                      </p:tavLst>
                                    </p:anim>
                                    <p:anim calcmode="lin" valueType="num">
                                      <p:cBhvr>
                                        <p:cTn id="24" dur="500" fill="hold"/>
                                        <p:tgtEl>
                                          <p:spTgt spid="2"/>
                                        </p:tgtEl>
                                        <p:attrNameLst>
                                          <p:attrName>ppt_y</p:attrName>
                                        </p:attrNameLst>
                                      </p:cBhvr>
                                      <p:tavLst>
                                        <p:tav tm="0">
                                          <p:val>
                                            <p:strVal val="#ppt_y"/>
                                          </p:val>
                                        </p:tav>
                                        <p:tav tm="100000">
                                          <p:val>
                                            <p:strVal val="#ppt_y"/>
                                          </p:val>
                                        </p:tav>
                                      </p:tavLst>
                                    </p:anim>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nodeType="clickEffect">
                                  <p:stCondLst>
                                    <p:cond delay="0"/>
                                  </p:stCondLst>
                                  <p:childTnLst>
                                    <p:set>
                                      <p:cBhvr>
                                        <p:cTn id="30" dur="1" fill="hold">
                                          <p:stCondLst>
                                            <p:cond delay="0"/>
                                          </p:stCondLst>
                                        </p:cTn>
                                        <p:tgtEl>
                                          <p:spTgt spid="923720"/>
                                        </p:tgtEl>
                                        <p:attrNameLst>
                                          <p:attrName>style.visibility</p:attrName>
                                        </p:attrNameLst>
                                      </p:cBhvr>
                                      <p:to>
                                        <p:strVal val="visible"/>
                                      </p:to>
                                    </p:set>
                                    <p:anim calcmode="lin" valueType="num">
                                      <p:cBhvr>
                                        <p:cTn id="31" dur="500" fill="hold"/>
                                        <p:tgtEl>
                                          <p:spTgt spid="923720"/>
                                        </p:tgtEl>
                                        <p:attrNameLst>
                                          <p:attrName>ppt_x</p:attrName>
                                        </p:attrNameLst>
                                      </p:cBhvr>
                                      <p:tavLst>
                                        <p:tav tm="0">
                                          <p:val>
                                            <p:strVal val="#ppt_x"/>
                                          </p:val>
                                        </p:tav>
                                        <p:tav tm="100000">
                                          <p:val>
                                            <p:strVal val="#ppt_x"/>
                                          </p:val>
                                        </p:tav>
                                      </p:tavLst>
                                    </p:anim>
                                    <p:anim calcmode="lin" valueType="num">
                                      <p:cBhvr>
                                        <p:cTn id="32" dur="500" fill="hold"/>
                                        <p:tgtEl>
                                          <p:spTgt spid="923720"/>
                                        </p:tgtEl>
                                        <p:attrNameLst>
                                          <p:attrName>ppt_y</p:attrName>
                                        </p:attrNameLst>
                                      </p:cBhvr>
                                      <p:tavLst>
                                        <p:tav tm="0">
                                          <p:val>
                                            <p:strVal val="#ppt_y-#ppt_h/2"/>
                                          </p:val>
                                        </p:tav>
                                        <p:tav tm="100000">
                                          <p:val>
                                            <p:strVal val="#ppt_y"/>
                                          </p:val>
                                        </p:tav>
                                      </p:tavLst>
                                    </p:anim>
                                    <p:anim calcmode="lin" valueType="num">
                                      <p:cBhvr>
                                        <p:cTn id="33" dur="500" fill="hold"/>
                                        <p:tgtEl>
                                          <p:spTgt spid="923720"/>
                                        </p:tgtEl>
                                        <p:attrNameLst>
                                          <p:attrName>ppt_w</p:attrName>
                                        </p:attrNameLst>
                                      </p:cBhvr>
                                      <p:tavLst>
                                        <p:tav tm="0">
                                          <p:val>
                                            <p:strVal val="#ppt_w"/>
                                          </p:val>
                                        </p:tav>
                                        <p:tav tm="100000">
                                          <p:val>
                                            <p:strVal val="#ppt_w"/>
                                          </p:val>
                                        </p:tav>
                                      </p:tavLst>
                                    </p:anim>
                                    <p:anim calcmode="lin" valueType="num">
                                      <p:cBhvr>
                                        <p:cTn id="34" dur="500" fill="hold"/>
                                        <p:tgtEl>
                                          <p:spTgt spid="92372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17"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ppt_w/2"/>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 fill="hold" nodeType="clickEffect">
                                  <p:stCondLst>
                                    <p:cond delay="0"/>
                                  </p:stCondLst>
                                  <p:childTnLst>
                                    <p:set>
                                      <p:cBhvr>
                                        <p:cTn id="45" dur="1" fill="hold">
                                          <p:stCondLst>
                                            <p:cond delay="0"/>
                                          </p:stCondLst>
                                        </p:cTn>
                                        <p:tgtEl>
                                          <p:spTgt spid="923721"/>
                                        </p:tgtEl>
                                        <p:attrNameLst>
                                          <p:attrName>style.visibility</p:attrName>
                                        </p:attrNameLst>
                                      </p:cBhvr>
                                      <p:to>
                                        <p:strVal val="visible"/>
                                      </p:to>
                                    </p:set>
                                    <p:anim calcmode="lin" valueType="num">
                                      <p:cBhvr>
                                        <p:cTn id="46" dur="500" fill="hold"/>
                                        <p:tgtEl>
                                          <p:spTgt spid="923721"/>
                                        </p:tgtEl>
                                        <p:attrNameLst>
                                          <p:attrName>ppt_x</p:attrName>
                                        </p:attrNameLst>
                                      </p:cBhvr>
                                      <p:tavLst>
                                        <p:tav tm="0">
                                          <p:val>
                                            <p:strVal val="#ppt_x"/>
                                          </p:val>
                                        </p:tav>
                                        <p:tav tm="100000">
                                          <p:val>
                                            <p:strVal val="#ppt_x"/>
                                          </p:val>
                                        </p:tav>
                                      </p:tavLst>
                                    </p:anim>
                                    <p:anim calcmode="lin" valueType="num">
                                      <p:cBhvr>
                                        <p:cTn id="47" dur="500" fill="hold"/>
                                        <p:tgtEl>
                                          <p:spTgt spid="923721"/>
                                        </p:tgtEl>
                                        <p:attrNameLst>
                                          <p:attrName>ppt_y</p:attrName>
                                        </p:attrNameLst>
                                      </p:cBhvr>
                                      <p:tavLst>
                                        <p:tav tm="0">
                                          <p:val>
                                            <p:strVal val="#ppt_y-#ppt_h/2"/>
                                          </p:val>
                                        </p:tav>
                                        <p:tav tm="100000">
                                          <p:val>
                                            <p:strVal val="#ppt_y"/>
                                          </p:val>
                                        </p:tav>
                                      </p:tavLst>
                                    </p:anim>
                                    <p:anim calcmode="lin" valueType="num">
                                      <p:cBhvr>
                                        <p:cTn id="48" dur="500" fill="hold"/>
                                        <p:tgtEl>
                                          <p:spTgt spid="923721"/>
                                        </p:tgtEl>
                                        <p:attrNameLst>
                                          <p:attrName>ppt_w</p:attrName>
                                        </p:attrNameLst>
                                      </p:cBhvr>
                                      <p:tavLst>
                                        <p:tav tm="0">
                                          <p:val>
                                            <p:strVal val="#ppt_w"/>
                                          </p:val>
                                        </p:tav>
                                        <p:tav tm="100000">
                                          <p:val>
                                            <p:strVal val="#ppt_w"/>
                                          </p:val>
                                        </p:tav>
                                      </p:tavLst>
                                    </p:anim>
                                    <p:anim calcmode="lin" valueType="num">
                                      <p:cBhvr>
                                        <p:cTn id="49" dur="500" fill="hold"/>
                                        <p:tgtEl>
                                          <p:spTgt spid="923721"/>
                                        </p:tgtEl>
                                        <p:attrNameLst>
                                          <p:attrName>ppt_h</p:attrName>
                                        </p:attrNameLst>
                                      </p:cBhvr>
                                      <p:tavLst>
                                        <p:tav tm="0">
                                          <p:val>
                                            <p:fltVal val="0"/>
                                          </p:val>
                                        </p:tav>
                                        <p:tav tm="100000">
                                          <p:val>
                                            <p:strVal val="#ppt_h"/>
                                          </p:val>
                                        </p:tav>
                                      </p:tavLst>
                                    </p:anim>
                                  </p:childTnLst>
                                </p:cTn>
                              </p:par>
                            </p:childTnLst>
                          </p:cTn>
                        </p:par>
                        <p:par>
                          <p:cTn id="50" fill="hold" nodeType="afterGroup">
                            <p:stCondLst>
                              <p:cond delay="500"/>
                            </p:stCondLst>
                            <p:childTnLst>
                              <p:par>
                                <p:cTn id="51" presetID="17"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ppt_w/2"/>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 fill="hold" nodeType="clickEffect">
                                  <p:stCondLst>
                                    <p:cond delay="0"/>
                                  </p:stCondLst>
                                  <p:childTnLst>
                                    <p:set>
                                      <p:cBhvr>
                                        <p:cTn id="60" dur="1" fill="hold">
                                          <p:stCondLst>
                                            <p:cond delay="0"/>
                                          </p:stCondLst>
                                        </p:cTn>
                                        <p:tgtEl>
                                          <p:spTgt spid="923722"/>
                                        </p:tgtEl>
                                        <p:attrNameLst>
                                          <p:attrName>style.visibility</p:attrName>
                                        </p:attrNameLst>
                                      </p:cBhvr>
                                      <p:to>
                                        <p:strVal val="visible"/>
                                      </p:to>
                                    </p:set>
                                    <p:anim calcmode="lin" valueType="num">
                                      <p:cBhvr>
                                        <p:cTn id="61" dur="500" fill="hold"/>
                                        <p:tgtEl>
                                          <p:spTgt spid="923722"/>
                                        </p:tgtEl>
                                        <p:attrNameLst>
                                          <p:attrName>ppt_x</p:attrName>
                                        </p:attrNameLst>
                                      </p:cBhvr>
                                      <p:tavLst>
                                        <p:tav tm="0">
                                          <p:val>
                                            <p:strVal val="#ppt_x"/>
                                          </p:val>
                                        </p:tav>
                                        <p:tav tm="100000">
                                          <p:val>
                                            <p:strVal val="#ppt_x"/>
                                          </p:val>
                                        </p:tav>
                                      </p:tavLst>
                                    </p:anim>
                                    <p:anim calcmode="lin" valueType="num">
                                      <p:cBhvr>
                                        <p:cTn id="62" dur="500" fill="hold"/>
                                        <p:tgtEl>
                                          <p:spTgt spid="923722"/>
                                        </p:tgtEl>
                                        <p:attrNameLst>
                                          <p:attrName>ppt_y</p:attrName>
                                        </p:attrNameLst>
                                      </p:cBhvr>
                                      <p:tavLst>
                                        <p:tav tm="0">
                                          <p:val>
                                            <p:strVal val="#ppt_y-#ppt_h/2"/>
                                          </p:val>
                                        </p:tav>
                                        <p:tav tm="100000">
                                          <p:val>
                                            <p:strVal val="#ppt_y"/>
                                          </p:val>
                                        </p:tav>
                                      </p:tavLst>
                                    </p:anim>
                                    <p:anim calcmode="lin" valueType="num">
                                      <p:cBhvr>
                                        <p:cTn id="63" dur="500" fill="hold"/>
                                        <p:tgtEl>
                                          <p:spTgt spid="923722"/>
                                        </p:tgtEl>
                                        <p:attrNameLst>
                                          <p:attrName>ppt_w</p:attrName>
                                        </p:attrNameLst>
                                      </p:cBhvr>
                                      <p:tavLst>
                                        <p:tav tm="0">
                                          <p:val>
                                            <p:strVal val="#ppt_w"/>
                                          </p:val>
                                        </p:tav>
                                        <p:tav tm="100000">
                                          <p:val>
                                            <p:strVal val="#ppt_w"/>
                                          </p:val>
                                        </p:tav>
                                      </p:tavLst>
                                    </p:anim>
                                    <p:anim calcmode="lin" valueType="num">
                                      <p:cBhvr>
                                        <p:cTn id="64" dur="500" fill="hold"/>
                                        <p:tgtEl>
                                          <p:spTgt spid="923722"/>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00"/>
                            </p:stCondLst>
                            <p:childTnLst>
                              <p:par>
                                <p:cTn id="66" presetID="17" presetClass="entr" presetSubtype="8"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ppt_x</p:attrName>
                                        </p:attrNameLst>
                                      </p:cBhvr>
                                      <p:tavLst>
                                        <p:tav tm="0">
                                          <p:val>
                                            <p:strVal val="#ppt_x-#ppt_w/2"/>
                                          </p:val>
                                        </p:tav>
                                        <p:tav tm="100000">
                                          <p:val>
                                            <p:strVal val="#ppt_x"/>
                                          </p:val>
                                        </p:tav>
                                      </p:tavLst>
                                    </p:anim>
                                    <p:anim calcmode="lin" valueType="num">
                                      <p:cBhvr>
                                        <p:cTn id="69" dur="500" fill="hold"/>
                                        <p:tgtEl>
                                          <p:spTgt spid="10"/>
                                        </p:tgtEl>
                                        <p:attrNameLst>
                                          <p:attrName>ppt_y</p:attrName>
                                        </p:attrNameLst>
                                      </p:cBhvr>
                                      <p:tavLst>
                                        <p:tav tm="0">
                                          <p:val>
                                            <p:strVal val="#ppt_y"/>
                                          </p:val>
                                        </p:tav>
                                        <p:tav tm="100000">
                                          <p:val>
                                            <p:strVal val="#ppt_y"/>
                                          </p:val>
                                        </p:tav>
                                      </p:tavLst>
                                    </p:anim>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7" presetClass="entr" presetSubtype="1" fill="hold" nodeType="clickEffect">
                                  <p:stCondLst>
                                    <p:cond delay="0"/>
                                  </p:stCondLst>
                                  <p:childTnLst>
                                    <p:set>
                                      <p:cBhvr>
                                        <p:cTn id="75" dur="1" fill="hold">
                                          <p:stCondLst>
                                            <p:cond delay="0"/>
                                          </p:stCondLst>
                                        </p:cTn>
                                        <p:tgtEl>
                                          <p:spTgt spid="923723"/>
                                        </p:tgtEl>
                                        <p:attrNameLst>
                                          <p:attrName>style.visibility</p:attrName>
                                        </p:attrNameLst>
                                      </p:cBhvr>
                                      <p:to>
                                        <p:strVal val="visible"/>
                                      </p:to>
                                    </p:set>
                                    <p:anim calcmode="lin" valueType="num">
                                      <p:cBhvr>
                                        <p:cTn id="76" dur="500" fill="hold"/>
                                        <p:tgtEl>
                                          <p:spTgt spid="923723"/>
                                        </p:tgtEl>
                                        <p:attrNameLst>
                                          <p:attrName>ppt_x</p:attrName>
                                        </p:attrNameLst>
                                      </p:cBhvr>
                                      <p:tavLst>
                                        <p:tav tm="0">
                                          <p:val>
                                            <p:strVal val="#ppt_x"/>
                                          </p:val>
                                        </p:tav>
                                        <p:tav tm="100000">
                                          <p:val>
                                            <p:strVal val="#ppt_x"/>
                                          </p:val>
                                        </p:tav>
                                      </p:tavLst>
                                    </p:anim>
                                    <p:anim calcmode="lin" valueType="num">
                                      <p:cBhvr>
                                        <p:cTn id="77" dur="500" fill="hold"/>
                                        <p:tgtEl>
                                          <p:spTgt spid="923723"/>
                                        </p:tgtEl>
                                        <p:attrNameLst>
                                          <p:attrName>ppt_y</p:attrName>
                                        </p:attrNameLst>
                                      </p:cBhvr>
                                      <p:tavLst>
                                        <p:tav tm="0">
                                          <p:val>
                                            <p:strVal val="#ppt_y-#ppt_h/2"/>
                                          </p:val>
                                        </p:tav>
                                        <p:tav tm="100000">
                                          <p:val>
                                            <p:strVal val="#ppt_y"/>
                                          </p:val>
                                        </p:tav>
                                      </p:tavLst>
                                    </p:anim>
                                    <p:anim calcmode="lin" valueType="num">
                                      <p:cBhvr>
                                        <p:cTn id="78" dur="500" fill="hold"/>
                                        <p:tgtEl>
                                          <p:spTgt spid="923723"/>
                                        </p:tgtEl>
                                        <p:attrNameLst>
                                          <p:attrName>ppt_w</p:attrName>
                                        </p:attrNameLst>
                                      </p:cBhvr>
                                      <p:tavLst>
                                        <p:tav tm="0">
                                          <p:val>
                                            <p:strVal val="#ppt_w"/>
                                          </p:val>
                                        </p:tav>
                                        <p:tav tm="100000">
                                          <p:val>
                                            <p:strVal val="#ppt_w"/>
                                          </p:val>
                                        </p:tav>
                                      </p:tavLst>
                                    </p:anim>
                                    <p:anim calcmode="lin" valueType="num">
                                      <p:cBhvr>
                                        <p:cTn id="79" dur="500" fill="hold"/>
                                        <p:tgtEl>
                                          <p:spTgt spid="923723"/>
                                        </p:tgtEl>
                                        <p:attrNameLst>
                                          <p:attrName>ppt_h</p:attrName>
                                        </p:attrNameLst>
                                      </p:cBhvr>
                                      <p:tavLst>
                                        <p:tav tm="0">
                                          <p:val>
                                            <p:fltVal val="0"/>
                                          </p:val>
                                        </p:tav>
                                        <p:tav tm="100000">
                                          <p:val>
                                            <p:strVal val="#ppt_h"/>
                                          </p:val>
                                        </p:tav>
                                      </p:tavLst>
                                    </p:anim>
                                  </p:childTnLst>
                                </p:cTn>
                              </p:par>
                            </p:childTnLst>
                          </p:cTn>
                        </p:par>
                        <p:par>
                          <p:cTn id="80" fill="hold" nodeType="afterGroup">
                            <p:stCondLst>
                              <p:cond delay="500"/>
                            </p:stCondLst>
                            <p:childTnLst>
                              <p:par>
                                <p:cTn id="81" presetID="17" presetClass="entr" presetSubtype="8"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ppt_x</p:attrName>
                                        </p:attrNameLst>
                                      </p:cBhvr>
                                      <p:tavLst>
                                        <p:tav tm="0">
                                          <p:val>
                                            <p:strVal val="#ppt_x-#ppt_w/2"/>
                                          </p:val>
                                        </p:tav>
                                        <p:tav tm="100000">
                                          <p:val>
                                            <p:strVal val="#ppt_x"/>
                                          </p:val>
                                        </p:tav>
                                      </p:tavLst>
                                    </p:anim>
                                    <p:anim calcmode="lin" valueType="num">
                                      <p:cBhvr>
                                        <p:cTn id="84" dur="500" fill="hold"/>
                                        <p:tgtEl>
                                          <p:spTgt spid="14"/>
                                        </p:tgtEl>
                                        <p:attrNameLst>
                                          <p:attrName>ppt_y</p:attrName>
                                        </p:attrNameLst>
                                      </p:cBhvr>
                                      <p:tavLst>
                                        <p:tav tm="0">
                                          <p:val>
                                            <p:strVal val="#ppt_y"/>
                                          </p:val>
                                        </p:tav>
                                        <p:tav tm="100000">
                                          <p:val>
                                            <p:strVal val="#ppt_y"/>
                                          </p:val>
                                        </p:tav>
                                      </p:tavLst>
                                    </p:anim>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 fill="hold" nodeType="clickEffect">
                                  <p:stCondLst>
                                    <p:cond delay="0"/>
                                  </p:stCondLst>
                                  <p:childTnLst>
                                    <p:set>
                                      <p:cBhvr>
                                        <p:cTn id="90" dur="1" fill="hold">
                                          <p:stCondLst>
                                            <p:cond delay="0"/>
                                          </p:stCondLst>
                                        </p:cTn>
                                        <p:tgtEl>
                                          <p:spTgt spid="923724"/>
                                        </p:tgtEl>
                                        <p:attrNameLst>
                                          <p:attrName>style.visibility</p:attrName>
                                        </p:attrNameLst>
                                      </p:cBhvr>
                                      <p:to>
                                        <p:strVal val="visible"/>
                                      </p:to>
                                    </p:set>
                                    <p:anim calcmode="lin" valueType="num">
                                      <p:cBhvr>
                                        <p:cTn id="91" dur="500" fill="hold"/>
                                        <p:tgtEl>
                                          <p:spTgt spid="923724"/>
                                        </p:tgtEl>
                                        <p:attrNameLst>
                                          <p:attrName>ppt_x</p:attrName>
                                        </p:attrNameLst>
                                      </p:cBhvr>
                                      <p:tavLst>
                                        <p:tav tm="0">
                                          <p:val>
                                            <p:strVal val="#ppt_x"/>
                                          </p:val>
                                        </p:tav>
                                        <p:tav tm="100000">
                                          <p:val>
                                            <p:strVal val="#ppt_x"/>
                                          </p:val>
                                        </p:tav>
                                      </p:tavLst>
                                    </p:anim>
                                    <p:anim calcmode="lin" valueType="num">
                                      <p:cBhvr>
                                        <p:cTn id="92" dur="500" fill="hold"/>
                                        <p:tgtEl>
                                          <p:spTgt spid="923724"/>
                                        </p:tgtEl>
                                        <p:attrNameLst>
                                          <p:attrName>ppt_y</p:attrName>
                                        </p:attrNameLst>
                                      </p:cBhvr>
                                      <p:tavLst>
                                        <p:tav tm="0">
                                          <p:val>
                                            <p:strVal val="#ppt_y-#ppt_h/2"/>
                                          </p:val>
                                        </p:tav>
                                        <p:tav tm="100000">
                                          <p:val>
                                            <p:strVal val="#ppt_y"/>
                                          </p:val>
                                        </p:tav>
                                      </p:tavLst>
                                    </p:anim>
                                    <p:anim calcmode="lin" valueType="num">
                                      <p:cBhvr>
                                        <p:cTn id="93" dur="500" fill="hold"/>
                                        <p:tgtEl>
                                          <p:spTgt spid="923724"/>
                                        </p:tgtEl>
                                        <p:attrNameLst>
                                          <p:attrName>ppt_w</p:attrName>
                                        </p:attrNameLst>
                                      </p:cBhvr>
                                      <p:tavLst>
                                        <p:tav tm="0">
                                          <p:val>
                                            <p:strVal val="#ppt_w"/>
                                          </p:val>
                                        </p:tav>
                                        <p:tav tm="100000">
                                          <p:val>
                                            <p:strVal val="#ppt_w"/>
                                          </p:val>
                                        </p:tav>
                                      </p:tavLst>
                                    </p:anim>
                                    <p:anim calcmode="lin" valueType="num">
                                      <p:cBhvr>
                                        <p:cTn id="94" dur="500" fill="hold"/>
                                        <p:tgtEl>
                                          <p:spTgt spid="923724"/>
                                        </p:tgtEl>
                                        <p:attrNameLst>
                                          <p:attrName>ppt_h</p:attrName>
                                        </p:attrNameLst>
                                      </p:cBhvr>
                                      <p:tavLst>
                                        <p:tav tm="0">
                                          <p:val>
                                            <p:fltVal val="0"/>
                                          </p:val>
                                        </p:tav>
                                        <p:tav tm="100000">
                                          <p:val>
                                            <p:strVal val="#ppt_h"/>
                                          </p:val>
                                        </p:tav>
                                      </p:tavLst>
                                    </p:anim>
                                  </p:childTnLst>
                                </p:cTn>
                              </p:par>
                            </p:childTnLst>
                          </p:cTn>
                        </p:par>
                        <p:par>
                          <p:cTn id="95" fill="hold" nodeType="afterGroup">
                            <p:stCondLst>
                              <p:cond delay="500"/>
                            </p:stCondLst>
                            <p:childTnLst>
                              <p:par>
                                <p:cTn id="96" presetID="17" presetClass="entr" presetSubtype="8"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ppt_x</p:attrName>
                                        </p:attrNameLst>
                                      </p:cBhvr>
                                      <p:tavLst>
                                        <p:tav tm="0">
                                          <p:val>
                                            <p:strVal val="#ppt_x-#ppt_w/2"/>
                                          </p:val>
                                        </p:tav>
                                        <p:tav tm="100000">
                                          <p:val>
                                            <p:strVal val="#ppt_x"/>
                                          </p:val>
                                        </p:tav>
                                      </p:tavLst>
                                    </p:anim>
                                    <p:anim calcmode="lin" valueType="num">
                                      <p:cBhvr>
                                        <p:cTn id="99" dur="500" fill="hold"/>
                                        <p:tgtEl>
                                          <p:spTgt spid="12"/>
                                        </p:tgtEl>
                                        <p:attrNameLst>
                                          <p:attrName>ppt_y</p:attrName>
                                        </p:attrNameLst>
                                      </p:cBhvr>
                                      <p:tavLst>
                                        <p:tav tm="0">
                                          <p:val>
                                            <p:strVal val="#ppt_y"/>
                                          </p:val>
                                        </p:tav>
                                        <p:tav tm="100000">
                                          <p:val>
                                            <p:strVal val="#ppt_y"/>
                                          </p:val>
                                        </p:tav>
                                      </p:tavLst>
                                    </p:anim>
                                    <p:anim calcmode="lin" valueType="num">
                                      <p:cBhvr>
                                        <p:cTn id="100" dur="500" fill="hold"/>
                                        <p:tgtEl>
                                          <p:spTgt spid="12"/>
                                        </p:tgtEl>
                                        <p:attrNameLst>
                                          <p:attrName>ppt_w</p:attrName>
                                        </p:attrNameLst>
                                      </p:cBhvr>
                                      <p:tavLst>
                                        <p:tav tm="0">
                                          <p:val>
                                            <p:fltVal val="0"/>
                                          </p:val>
                                        </p:tav>
                                        <p:tav tm="100000">
                                          <p:val>
                                            <p:strVal val="#ppt_w"/>
                                          </p:val>
                                        </p:tav>
                                      </p:tavLst>
                                    </p:anim>
                                    <p:anim calcmode="lin" valueType="num">
                                      <p:cBhvr>
                                        <p:cTn id="10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5">
            <a:extLst>
              <a:ext uri="{FF2B5EF4-FFF2-40B4-BE49-F238E27FC236}">
                <a16:creationId xmlns:a16="http://schemas.microsoft.com/office/drawing/2014/main" id="{6681D2BC-DF99-E9E8-AE80-3A04ECC12A34}"/>
              </a:ext>
            </a:extLst>
          </p:cNvPr>
          <p:cNvGrpSpPr>
            <a:grpSpLocks/>
          </p:cNvGrpSpPr>
          <p:nvPr/>
        </p:nvGrpSpPr>
        <p:grpSpPr bwMode="auto">
          <a:xfrm>
            <a:off x="2308225" y="142875"/>
            <a:ext cx="7218363" cy="5605463"/>
            <a:chOff x="2308225" y="142875"/>
            <a:chExt cx="7218363" cy="5605463"/>
          </a:xfrm>
        </p:grpSpPr>
        <p:sp>
          <p:nvSpPr>
            <p:cNvPr id="888846" name="Text Box 14">
              <a:extLst>
                <a:ext uri="{FF2B5EF4-FFF2-40B4-BE49-F238E27FC236}">
                  <a16:creationId xmlns:a16="http://schemas.microsoft.com/office/drawing/2014/main" id="{FB509DE7-2549-686D-6A48-D253AD892021}"/>
                </a:ext>
              </a:extLst>
            </p:cNvPr>
            <p:cNvSpPr txBox="1">
              <a:spLocks noChangeArrowheads="1"/>
            </p:cNvSpPr>
            <p:nvPr/>
          </p:nvSpPr>
          <p:spPr bwMode="auto">
            <a:xfrm>
              <a:off x="2752725" y="142875"/>
              <a:ext cx="6253163" cy="461963"/>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charset="0"/>
                  <a:ea typeface="+mn-ea"/>
                </a:rPr>
                <a:t>Cognitive Science and Philosophy of Language</a:t>
              </a:r>
            </a:p>
          </p:txBody>
        </p:sp>
        <p:grpSp>
          <p:nvGrpSpPr>
            <p:cNvPr id="26627" name="Group 16">
              <a:extLst>
                <a:ext uri="{FF2B5EF4-FFF2-40B4-BE49-F238E27FC236}">
                  <a16:creationId xmlns:a16="http://schemas.microsoft.com/office/drawing/2014/main" id="{9528AB6B-A54D-93AF-69E8-8AC16EFB8AB5}"/>
                </a:ext>
              </a:extLst>
            </p:cNvPr>
            <p:cNvGrpSpPr>
              <a:grpSpLocks/>
            </p:cNvGrpSpPr>
            <p:nvPr/>
          </p:nvGrpSpPr>
          <p:grpSpPr bwMode="auto">
            <a:xfrm>
              <a:off x="2308225" y="749300"/>
              <a:ext cx="7218363" cy="4999038"/>
              <a:chOff x="1454" y="472"/>
              <a:chExt cx="4547" cy="3149"/>
            </a:xfrm>
          </p:grpSpPr>
          <p:sp>
            <p:nvSpPr>
              <p:cNvPr id="888837" name="Text Box 5">
                <a:extLst>
                  <a:ext uri="{FF2B5EF4-FFF2-40B4-BE49-F238E27FC236}">
                    <a16:creationId xmlns:a16="http://schemas.microsoft.com/office/drawing/2014/main" id="{3999D872-1E78-3D62-4A9C-0EDA26B13B9B}"/>
                  </a:ext>
                </a:extLst>
              </p:cNvPr>
              <p:cNvSpPr txBox="1">
                <a:spLocks noChangeArrowheads="1"/>
              </p:cNvSpPr>
              <p:nvPr/>
            </p:nvSpPr>
            <p:spPr bwMode="auto">
              <a:xfrm>
                <a:off x="4072" y="472"/>
                <a:ext cx="1929" cy="2307"/>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2200">
                    <a:effectLst>
                      <a:outerShdw blurRad="38100" dist="38100" dir="2700000" algn="tl">
                        <a:srgbClr val="FFFFFF"/>
                      </a:outerShdw>
                    </a:effectLst>
                    <a:latin typeface="Times" pitchFamily="2" charset="0"/>
                  </a:rPr>
                  <a:t>Maurice Merleau-Ponty:</a:t>
                </a:r>
              </a:p>
              <a:p>
                <a:pPr>
                  <a:defRPr/>
                </a:pPr>
                <a:r>
                  <a:rPr lang="de-DE" altLang="en-US" sz="2200" i="1">
                    <a:effectLst>
                      <a:outerShdw blurRad="38100" dist="38100" dir="2700000" algn="tl">
                        <a:srgbClr val="FFFFFF"/>
                      </a:outerShdw>
                    </a:effectLst>
                    <a:latin typeface="Times" pitchFamily="2" charset="0"/>
                  </a:rPr>
                  <a:t>Phenomenology of</a:t>
                </a:r>
                <a:br>
                  <a:rPr lang="de-DE" altLang="en-US" sz="2200" i="1">
                    <a:effectLst>
                      <a:outerShdw blurRad="38100" dist="38100" dir="2700000" algn="tl">
                        <a:srgbClr val="FFFFFF"/>
                      </a:outerShdw>
                    </a:effectLst>
                    <a:latin typeface="Times" pitchFamily="2" charset="0"/>
                  </a:rPr>
                </a:br>
                <a:r>
                  <a:rPr lang="de-DE" altLang="en-US" sz="2200" i="1">
                    <a:effectLst>
                      <a:outerShdw blurRad="38100" dist="38100" dir="2700000" algn="tl">
                        <a:srgbClr val="FFFFFF"/>
                      </a:outerShdw>
                    </a:effectLst>
                    <a:latin typeface="Times" pitchFamily="2" charset="0"/>
                  </a:rPr>
                  <a:t>Perception (1945) </a:t>
                </a:r>
                <a:br>
                  <a:rPr lang="de-DE" altLang="en-US" sz="2200" i="1">
                    <a:effectLst>
                      <a:outerShdw blurRad="38100" dist="38100" dir="2700000" algn="tl">
                        <a:srgbClr val="FFFFFF"/>
                      </a:outerShdw>
                    </a:effectLst>
                    <a:latin typeface="Times" pitchFamily="2" charset="0"/>
                  </a:rPr>
                </a:br>
                <a:br>
                  <a:rPr lang="de-DE" altLang="en-US" sz="22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“The word and speech must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somehow cease to be a way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of designating things or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thoughts, and become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the presence of that thought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in the phenomenal world, </a:t>
                </a:r>
              </a:p>
              <a:p>
                <a:pPr>
                  <a:defRPr/>
                </a:pPr>
                <a:r>
                  <a:rPr lang="en-US" altLang="en-US" sz="1800" i="1">
                    <a:effectLst>
                      <a:outerShdw blurRad="38100" dist="38100" dir="2700000" algn="tl">
                        <a:srgbClr val="FFFFFF"/>
                      </a:outerShdw>
                    </a:effectLst>
                    <a:latin typeface="Times" pitchFamily="2" charset="0"/>
                  </a:rPr>
                  <a:t>and, moreover, not its clothing </a:t>
                </a:r>
                <a:br>
                  <a:rPr lang="en-US" altLang="en-US" sz="1800" i="1">
                    <a:effectLst>
                      <a:outerShdw blurRad="38100" dist="38100" dir="2700000" algn="tl">
                        <a:srgbClr val="FFFFFF"/>
                      </a:outerShdw>
                    </a:effectLst>
                    <a:latin typeface="Times" pitchFamily="2" charset="0"/>
                  </a:rPr>
                </a:br>
                <a:r>
                  <a:rPr lang="en-US" altLang="en-US" sz="1800" i="1">
                    <a:effectLst>
                      <a:outerShdw blurRad="38100" dist="38100" dir="2700000" algn="tl">
                        <a:srgbClr val="FFFFFF"/>
                      </a:outerShdw>
                    </a:effectLst>
                    <a:latin typeface="Times" pitchFamily="2" charset="0"/>
                  </a:rPr>
                  <a:t>but its token or its body.”</a:t>
                </a:r>
                <a:endParaRPr lang="de-DE" altLang="en-US" sz="1800" i="1">
                  <a:effectLst>
                    <a:outerShdw blurRad="38100" dist="38100" dir="2700000" algn="tl">
                      <a:srgbClr val="FFFFFF"/>
                    </a:outerShdw>
                  </a:effectLst>
                  <a:latin typeface="Times" pitchFamily="2" charset="0"/>
                </a:endParaRPr>
              </a:p>
            </p:txBody>
          </p:sp>
          <p:pic>
            <p:nvPicPr>
              <p:cNvPr id="888847" name="Picture 15">
                <a:extLst>
                  <a:ext uri="{FF2B5EF4-FFF2-40B4-BE49-F238E27FC236}">
                    <a16:creationId xmlns:a16="http://schemas.microsoft.com/office/drawing/2014/main" id="{4F5C527F-A143-11FC-E8E5-409E1CD48549}"/>
                  </a:ext>
                </a:extLst>
              </p:cNvPr>
              <p:cNvPicPr>
                <a:picLocks noChangeAspect="1" noChangeArrowheads="1"/>
              </p:cNvPicPr>
              <p:nvPr/>
            </p:nvPicPr>
            <p:blipFill>
              <a:blip r:embed="rId2"/>
              <a:srcRect/>
              <a:stretch>
                <a:fillRect/>
              </a:stretch>
            </p:blipFill>
            <p:spPr bwMode="auto">
              <a:xfrm>
                <a:off x="1454" y="551"/>
                <a:ext cx="2182" cy="3070"/>
              </a:xfrm>
              <a:prstGeom prst="rect">
                <a:avLst/>
              </a:prstGeom>
              <a:noFill/>
              <a:ln w="9525">
                <a:noFill/>
                <a:miter lim="800000"/>
                <a:headEnd/>
                <a:tailEnd/>
              </a:ln>
              <a:effectLst>
                <a:outerShdw blurRad="63500" dist="107763" dir="2700000" algn="ctr" rotWithShape="0">
                  <a:schemeClr val="bg2">
                    <a:alpha val="74998"/>
                  </a:schemeClr>
                </a:outerShdw>
              </a:effectLst>
            </p:spPr>
          </p:pic>
        </p:gr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Text Box 2">
            <a:extLst>
              <a:ext uri="{FF2B5EF4-FFF2-40B4-BE49-F238E27FC236}">
                <a16:creationId xmlns:a16="http://schemas.microsoft.com/office/drawing/2014/main" id="{03054030-9EA3-4969-F594-081B4F3EAD06}"/>
              </a:ext>
            </a:extLst>
          </p:cNvPr>
          <p:cNvSpPr txBox="1">
            <a:spLocks noChangeArrowheads="1"/>
          </p:cNvSpPr>
          <p:nvPr/>
        </p:nvSpPr>
        <p:spPr bwMode="auto">
          <a:xfrm>
            <a:off x="3600450" y="74613"/>
            <a:ext cx="3595688" cy="461962"/>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charset="0"/>
                <a:ea typeface="+mn-ea"/>
              </a:rPr>
              <a:t>Speech and Music Gestures</a:t>
            </a:r>
          </a:p>
        </p:txBody>
      </p:sp>
      <p:grpSp>
        <p:nvGrpSpPr>
          <p:cNvPr id="2" name="Group 3">
            <a:extLst>
              <a:ext uri="{FF2B5EF4-FFF2-40B4-BE49-F238E27FC236}">
                <a16:creationId xmlns:a16="http://schemas.microsoft.com/office/drawing/2014/main" id="{31368529-4134-AC82-3B06-A3E89DF8DA52}"/>
              </a:ext>
            </a:extLst>
          </p:cNvPr>
          <p:cNvGrpSpPr>
            <a:grpSpLocks/>
          </p:cNvGrpSpPr>
          <p:nvPr/>
        </p:nvGrpSpPr>
        <p:grpSpPr bwMode="auto">
          <a:xfrm>
            <a:off x="2962275" y="788988"/>
            <a:ext cx="4583113" cy="3989387"/>
            <a:chOff x="1866" y="497"/>
            <a:chExt cx="2887" cy="2513"/>
          </a:xfrm>
        </p:grpSpPr>
        <p:pic>
          <p:nvPicPr>
            <p:cNvPr id="27657" name="Picture 4" descr="brocawernickeconnections.jpg                                   0000565DExtra                          BF316153:">
              <a:extLst>
                <a:ext uri="{FF2B5EF4-FFF2-40B4-BE49-F238E27FC236}">
                  <a16:creationId xmlns:a16="http://schemas.microsoft.com/office/drawing/2014/main" id="{360024CC-D249-F531-4EFE-66EA6C5B0D39}"/>
                </a:ext>
              </a:extLst>
            </p:cNvPr>
            <p:cNvPicPr>
              <a:picLocks noChangeAspect="1" noChangeArrowheads="1"/>
            </p:cNvPicPr>
            <p:nvPr/>
          </p:nvPicPr>
          <p:blipFill>
            <a:blip r:embed="rId2">
              <a:clrChange>
                <a:clrFrom>
                  <a:srgbClr val="FFFECD"/>
                </a:clrFrom>
                <a:clrTo>
                  <a:srgbClr val="FFFECD">
                    <a:alpha val="0"/>
                  </a:srgbClr>
                </a:clrTo>
              </a:clrChange>
              <a:extLst>
                <a:ext uri="{28A0092B-C50C-407E-A947-70E740481C1C}">
                  <a14:useLocalDpi xmlns:a14="http://schemas.microsoft.com/office/drawing/2010/main" val="0"/>
                </a:ext>
              </a:extLst>
            </a:blip>
            <a:srcRect/>
            <a:stretch>
              <a:fillRect/>
            </a:stretch>
          </p:blipFill>
          <p:spPr bwMode="auto">
            <a:xfrm>
              <a:off x="1866" y="497"/>
              <a:ext cx="2567" cy="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25" name="Text Box 5">
              <a:extLst>
                <a:ext uri="{FF2B5EF4-FFF2-40B4-BE49-F238E27FC236}">
                  <a16:creationId xmlns:a16="http://schemas.microsoft.com/office/drawing/2014/main" id="{58D50D22-8456-E127-2E6D-1ECAAD024B8F}"/>
                </a:ext>
              </a:extLst>
            </p:cNvPr>
            <p:cNvSpPr txBox="1">
              <a:spLocks noChangeArrowheads="1"/>
            </p:cNvSpPr>
            <p:nvPr/>
          </p:nvSpPr>
          <p:spPr bwMode="auto">
            <a:xfrm>
              <a:off x="1866" y="989"/>
              <a:ext cx="634" cy="173"/>
            </a:xfrm>
            <a:prstGeom prst="rect">
              <a:avLst/>
            </a:prstGeom>
            <a:solidFill>
              <a:schemeClr val="bg1"/>
            </a:solid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sz="1200">
                  <a:solidFill>
                    <a:srgbClr val="FF000E"/>
                  </a:solidFill>
                  <a:effectLst>
                    <a:outerShdw blurRad="38100" dist="38100" dir="2700000" algn="tl">
                      <a:srgbClr val="000000"/>
                    </a:outerShdw>
                  </a:effectLst>
                  <a:latin typeface="Times" pitchFamily="2" charset="0"/>
                </a:rPr>
                <a:t> Broca‘s area</a:t>
              </a:r>
            </a:p>
          </p:txBody>
        </p:sp>
        <p:sp>
          <p:nvSpPr>
            <p:cNvPr id="1157126" name="Text Box 6">
              <a:extLst>
                <a:ext uri="{FF2B5EF4-FFF2-40B4-BE49-F238E27FC236}">
                  <a16:creationId xmlns:a16="http://schemas.microsoft.com/office/drawing/2014/main" id="{B691E340-36B1-2ACB-F6D9-EDB80E3519C5}"/>
                </a:ext>
              </a:extLst>
            </p:cNvPr>
            <p:cNvSpPr txBox="1">
              <a:spLocks noChangeArrowheads="1"/>
            </p:cNvSpPr>
            <p:nvPr/>
          </p:nvSpPr>
          <p:spPr bwMode="auto">
            <a:xfrm>
              <a:off x="1866" y="674"/>
              <a:ext cx="980" cy="173"/>
            </a:xfrm>
            <a:prstGeom prst="rect">
              <a:avLst/>
            </a:prstGeom>
            <a:solidFill>
              <a:schemeClr val="bg1"/>
            </a:solidFill>
            <a:ln w="9525">
              <a:noFill/>
              <a:miter lim="800000"/>
              <a:headEnd/>
              <a:tailEnd/>
            </a:ln>
            <a:effectLst/>
          </p:spPr>
          <p:txBody>
            <a:bodyPr>
              <a:spAutoFit/>
            </a:bodyPr>
            <a:lstStyle/>
            <a:p>
              <a:pPr>
                <a:spcBef>
                  <a:spcPct val="50000"/>
                </a:spcBef>
                <a:defRPr/>
              </a:pPr>
              <a:r>
                <a:rPr lang="de-DE" sz="1200">
                  <a:effectLst>
                    <a:outerShdw blurRad="38100" dist="38100" dir="2700000" algn="tl">
                      <a:srgbClr val="FFFFFF"/>
                    </a:outerShdw>
                  </a:effectLst>
                  <a:latin typeface="Times" charset="0"/>
                  <a:ea typeface="+mn-ea"/>
                </a:rPr>
                <a:t> primary motor cortex</a:t>
              </a:r>
            </a:p>
          </p:txBody>
        </p:sp>
        <p:sp>
          <p:nvSpPr>
            <p:cNvPr id="1157127" name="Text Box 7">
              <a:extLst>
                <a:ext uri="{FF2B5EF4-FFF2-40B4-BE49-F238E27FC236}">
                  <a16:creationId xmlns:a16="http://schemas.microsoft.com/office/drawing/2014/main" id="{4169E02C-AB2A-9FC4-0199-7EAC1F645697}"/>
                </a:ext>
              </a:extLst>
            </p:cNvPr>
            <p:cNvSpPr txBox="1">
              <a:spLocks noChangeArrowheads="1"/>
            </p:cNvSpPr>
            <p:nvPr/>
          </p:nvSpPr>
          <p:spPr bwMode="auto">
            <a:xfrm>
              <a:off x="3332" y="743"/>
              <a:ext cx="1351" cy="173"/>
            </a:xfrm>
            <a:prstGeom prst="rect">
              <a:avLst/>
            </a:prstGeom>
            <a:solidFill>
              <a:schemeClr val="bg1"/>
            </a:solidFill>
            <a:ln w="9525">
              <a:noFill/>
              <a:miter lim="800000"/>
              <a:headEnd/>
              <a:tailEnd/>
            </a:ln>
            <a:effectLst/>
          </p:spPr>
          <p:txBody>
            <a:bodyPr>
              <a:spAutoFit/>
            </a:bodyPr>
            <a:lstStyle/>
            <a:p>
              <a:pPr>
                <a:spcBef>
                  <a:spcPct val="50000"/>
                </a:spcBef>
                <a:defRPr/>
              </a:pPr>
              <a:r>
                <a:rPr lang="de-DE" sz="1200">
                  <a:effectLst>
                    <a:outerShdw blurRad="38100" dist="38100" dir="2700000" algn="tl">
                      <a:srgbClr val="FFFFFF"/>
                    </a:outerShdw>
                  </a:effectLst>
                  <a:latin typeface="Times" charset="0"/>
                  <a:ea typeface="+mn-ea"/>
                </a:rPr>
                <a:t> primary somatosensory cortex</a:t>
              </a:r>
            </a:p>
          </p:txBody>
        </p:sp>
        <p:sp>
          <p:nvSpPr>
            <p:cNvPr id="1157128" name="Text Box 8">
              <a:extLst>
                <a:ext uri="{FF2B5EF4-FFF2-40B4-BE49-F238E27FC236}">
                  <a16:creationId xmlns:a16="http://schemas.microsoft.com/office/drawing/2014/main" id="{240504AC-6900-AC51-820C-424194C18079}"/>
                </a:ext>
              </a:extLst>
            </p:cNvPr>
            <p:cNvSpPr txBox="1">
              <a:spLocks noChangeArrowheads="1"/>
            </p:cNvSpPr>
            <p:nvPr/>
          </p:nvSpPr>
          <p:spPr bwMode="auto">
            <a:xfrm>
              <a:off x="3786" y="1173"/>
              <a:ext cx="967" cy="173"/>
            </a:xfrm>
            <a:prstGeom prst="rect">
              <a:avLst/>
            </a:prstGeom>
            <a:solidFill>
              <a:schemeClr val="bg1"/>
            </a:solidFill>
            <a:ln w="9525">
              <a:noFill/>
              <a:miter lim="800000"/>
              <a:headEnd/>
              <a:tailEnd/>
            </a:ln>
            <a:effectLst/>
          </p:spPr>
          <p:txBody>
            <a:bodyPr>
              <a:spAutoFit/>
            </a:bodyPr>
            <a:lstStyle/>
            <a:p>
              <a:pPr>
                <a:spcBef>
                  <a:spcPct val="50000"/>
                </a:spcBef>
                <a:defRPr/>
              </a:pPr>
              <a:r>
                <a:rPr lang="de-DE" sz="1200">
                  <a:effectLst>
                    <a:outerShdw blurRad="38100" dist="38100" dir="2700000" algn="tl">
                      <a:srgbClr val="FFFFFF"/>
                    </a:outerShdw>
                  </a:effectLst>
                  <a:latin typeface="Times" charset="0"/>
                  <a:ea typeface="+mn-ea"/>
                </a:rPr>
                <a:t> primary visual cortex</a:t>
              </a:r>
            </a:p>
          </p:txBody>
        </p:sp>
        <p:sp>
          <p:nvSpPr>
            <p:cNvPr id="1157129" name="Text Box 9">
              <a:extLst>
                <a:ext uri="{FF2B5EF4-FFF2-40B4-BE49-F238E27FC236}">
                  <a16:creationId xmlns:a16="http://schemas.microsoft.com/office/drawing/2014/main" id="{BAC15E46-FFB5-1EA8-CE33-CC1939932FB2}"/>
                </a:ext>
              </a:extLst>
            </p:cNvPr>
            <p:cNvSpPr txBox="1">
              <a:spLocks noChangeArrowheads="1"/>
            </p:cNvSpPr>
            <p:nvPr/>
          </p:nvSpPr>
          <p:spPr bwMode="auto">
            <a:xfrm>
              <a:off x="3306" y="2379"/>
              <a:ext cx="819" cy="173"/>
            </a:xfrm>
            <a:prstGeom prst="rect">
              <a:avLst/>
            </a:prstGeom>
            <a:solidFill>
              <a:schemeClr val="bg1"/>
            </a:solid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sz="1200">
                  <a:solidFill>
                    <a:srgbClr val="FF000E"/>
                  </a:solidFill>
                  <a:effectLst>
                    <a:outerShdw blurRad="38100" dist="38100" dir="2700000" algn="tl">
                      <a:srgbClr val="000000"/>
                    </a:outerShdw>
                  </a:effectLst>
                  <a:latin typeface="Times" pitchFamily="2" charset="0"/>
                </a:rPr>
                <a:t> Wernicke‘s area</a:t>
              </a:r>
            </a:p>
          </p:txBody>
        </p:sp>
        <p:sp>
          <p:nvSpPr>
            <p:cNvPr id="1157130" name="Text Box 10">
              <a:extLst>
                <a:ext uri="{FF2B5EF4-FFF2-40B4-BE49-F238E27FC236}">
                  <a16:creationId xmlns:a16="http://schemas.microsoft.com/office/drawing/2014/main" id="{0B8742E3-601A-6864-171D-022BBFA4AE75}"/>
                </a:ext>
              </a:extLst>
            </p:cNvPr>
            <p:cNvSpPr txBox="1">
              <a:spLocks noChangeArrowheads="1"/>
            </p:cNvSpPr>
            <p:nvPr/>
          </p:nvSpPr>
          <p:spPr bwMode="auto">
            <a:xfrm>
              <a:off x="2071" y="2620"/>
              <a:ext cx="1075" cy="173"/>
            </a:xfrm>
            <a:prstGeom prst="rect">
              <a:avLst/>
            </a:prstGeom>
            <a:solidFill>
              <a:schemeClr val="bg1"/>
            </a:solidFill>
            <a:ln w="9525">
              <a:noFill/>
              <a:miter lim="800000"/>
              <a:headEnd/>
              <a:tailEnd/>
            </a:ln>
            <a:effectLst/>
          </p:spPr>
          <p:txBody>
            <a:bodyPr>
              <a:spAutoFit/>
            </a:bodyPr>
            <a:lstStyle/>
            <a:p>
              <a:pPr>
                <a:spcBef>
                  <a:spcPct val="50000"/>
                </a:spcBef>
                <a:defRPr/>
              </a:pPr>
              <a:r>
                <a:rPr lang="de-DE" sz="1200">
                  <a:effectLst>
                    <a:outerShdw blurRad="38100" dist="38100" dir="2700000" algn="tl">
                      <a:srgbClr val="FFFFFF"/>
                    </a:outerShdw>
                  </a:effectLst>
                  <a:latin typeface="Times" charset="0"/>
                  <a:ea typeface="+mn-ea"/>
                </a:rPr>
                <a:t> primary auditory area</a:t>
              </a:r>
            </a:p>
          </p:txBody>
        </p:sp>
      </p:grpSp>
      <p:grpSp>
        <p:nvGrpSpPr>
          <p:cNvPr id="3" name="Group 11">
            <a:extLst>
              <a:ext uri="{FF2B5EF4-FFF2-40B4-BE49-F238E27FC236}">
                <a16:creationId xmlns:a16="http://schemas.microsoft.com/office/drawing/2014/main" id="{46588D64-6606-EFD5-0804-D62BCE3A9238}"/>
              </a:ext>
            </a:extLst>
          </p:cNvPr>
          <p:cNvGrpSpPr>
            <a:grpSpLocks/>
          </p:cNvGrpSpPr>
          <p:nvPr/>
        </p:nvGrpSpPr>
        <p:grpSpPr bwMode="auto">
          <a:xfrm>
            <a:off x="1082675" y="2803525"/>
            <a:ext cx="2514600" cy="4054475"/>
            <a:chOff x="682" y="1766"/>
            <a:chExt cx="1584" cy="2554"/>
          </a:xfrm>
        </p:grpSpPr>
        <p:pic>
          <p:nvPicPr>
            <p:cNvPr id="27655" name="Picture 12">
              <a:extLst>
                <a:ext uri="{FF2B5EF4-FFF2-40B4-BE49-F238E27FC236}">
                  <a16:creationId xmlns:a16="http://schemas.microsoft.com/office/drawing/2014/main" id="{21617696-1617-1770-E076-C9DC76ED5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 y="2712"/>
              <a:ext cx="1063"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13">
              <a:extLst>
                <a:ext uri="{FF2B5EF4-FFF2-40B4-BE49-F238E27FC236}">
                  <a16:creationId xmlns:a16="http://schemas.microsoft.com/office/drawing/2014/main" id="{B1A44DEA-F262-C530-3D20-83F978671409}"/>
                </a:ext>
              </a:extLst>
            </p:cNvPr>
            <p:cNvSpPr>
              <a:spLocks noChangeArrowheads="1"/>
            </p:cNvSpPr>
            <p:nvPr/>
          </p:nvSpPr>
          <p:spPr bwMode="auto">
            <a:xfrm rot="2271237">
              <a:off x="2010" y="1766"/>
              <a:ext cx="256" cy="1273"/>
            </a:xfrm>
            <a:prstGeom prst="downArrow">
              <a:avLst>
                <a:gd name="adj1" fmla="val 50000"/>
                <a:gd name="adj2" fmla="val 124316"/>
              </a:avLst>
            </a:prstGeom>
            <a:gradFill rotWithShape="0">
              <a:gsLst>
                <a:gs pos="0">
                  <a:schemeClr val="bg1">
                    <a:alpha val="53000"/>
                  </a:schemeClr>
                </a:gs>
                <a:gs pos="100000">
                  <a:srgbClr val="FF000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4" name="Group 14">
            <a:extLst>
              <a:ext uri="{FF2B5EF4-FFF2-40B4-BE49-F238E27FC236}">
                <a16:creationId xmlns:a16="http://schemas.microsoft.com/office/drawing/2014/main" id="{99CFC195-CE45-7084-A8BA-6961A7001632}"/>
              </a:ext>
            </a:extLst>
          </p:cNvPr>
          <p:cNvGrpSpPr>
            <a:grpSpLocks/>
          </p:cNvGrpSpPr>
          <p:nvPr/>
        </p:nvGrpSpPr>
        <p:grpSpPr bwMode="auto">
          <a:xfrm>
            <a:off x="3933825" y="3738563"/>
            <a:ext cx="4443413" cy="2733675"/>
            <a:chOff x="2478" y="2355"/>
            <a:chExt cx="2799" cy="1722"/>
          </a:xfrm>
        </p:grpSpPr>
        <p:pic>
          <p:nvPicPr>
            <p:cNvPr id="27653" name="Picture 15">
              <a:extLst>
                <a:ext uri="{FF2B5EF4-FFF2-40B4-BE49-F238E27FC236}">
                  <a16:creationId xmlns:a16="http://schemas.microsoft.com/office/drawing/2014/main" id="{8E3CE1D3-9268-13FA-0C01-48DB23C18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 y="2887"/>
              <a:ext cx="1302"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16">
              <a:extLst>
                <a:ext uri="{FF2B5EF4-FFF2-40B4-BE49-F238E27FC236}">
                  <a16:creationId xmlns:a16="http://schemas.microsoft.com/office/drawing/2014/main" id="{A889358B-1D62-991C-4405-4D46996E224F}"/>
                </a:ext>
              </a:extLst>
            </p:cNvPr>
            <p:cNvSpPr>
              <a:spLocks noChangeArrowheads="1"/>
            </p:cNvSpPr>
            <p:nvPr/>
          </p:nvSpPr>
          <p:spPr bwMode="auto">
            <a:xfrm rot="-2791269">
              <a:off x="3179" y="1654"/>
              <a:ext cx="256" cy="1657"/>
            </a:xfrm>
            <a:prstGeom prst="downArrow">
              <a:avLst>
                <a:gd name="adj1" fmla="val 44250"/>
                <a:gd name="adj2" fmla="val 121902"/>
              </a:avLst>
            </a:prstGeom>
            <a:gradFill rotWithShape="0">
              <a:gsLst>
                <a:gs pos="0">
                  <a:schemeClr val="bg1">
                    <a:alpha val="53000"/>
                  </a:schemeClr>
                </a:gs>
                <a:gs pos="100000">
                  <a:srgbClr val="FF000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8612096" presetClass="entr" presetSubtype="0" fill="hold" nodeType="clickEffect">
                                  <p:stCondLst>
                                    <p:cond delay="0"/>
                                  </p:stCondLst>
                                  <p:childTnLst>
                                    <p:set>
                                      <p:cBhvr>
                                        <p:cTn id="6" dur="1" fill="hold">
                                          <p:stCondLst>
                                            <p:cond delay="499"/>
                                          </p:stCondLst>
                                        </p:cTn>
                                        <p:tgtEl>
                                          <p:spTgt spid="1157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ppt_h/2"/>
                                          </p:val>
                                        </p:tav>
                                        <p:tav tm="100000">
                                          <p:val>
                                            <p:strVal val="#ppt_y"/>
                                          </p:val>
                                        </p:tav>
                                      </p:tavLst>
                                    </p:anim>
                                    <p:anim calcmode="lin" valueType="num">
                                      <p:cBhvr>
                                        <p:cTn id="26" dur="500" fill="hold"/>
                                        <p:tgtEl>
                                          <p:spTgt spid="3"/>
                                        </p:tgtEl>
                                        <p:attrNameLst>
                                          <p:attrName>ppt_w</p:attrName>
                                        </p:attrNameLst>
                                      </p:cBhvr>
                                      <p:tavLst>
                                        <p:tav tm="0">
                                          <p:val>
                                            <p:strVal val="#ppt_w"/>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57" name="Text Box 41">
            <a:extLst>
              <a:ext uri="{FF2B5EF4-FFF2-40B4-BE49-F238E27FC236}">
                <a16:creationId xmlns:a16="http://schemas.microsoft.com/office/drawing/2014/main" id="{BD8CFE06-95AE-537F-0D21-901930A24A18}"/>
              </a:ext>
            </a:extLst>
          </p:cNvPr>
          <p:cNvSpPr txBox="1">
            <a:spLocks noChangeArrowheads="1"/>
          </p:cNvSpPr>
          <p:nvPr/>
        </p:nvSpPr>
        <p:spPr bwMode="auto">
          <a:xfrm>
            <a:off x="1282700" y="233363"/>
            <a:ext cx="8620125" cy="1887537"/>
          </a:xfrm>
          <a:prstGeom prst="rect">
            <a:avLst/>
          </a:prstGeom>
          <a:noFill/>
          <a:ln w="9525">
            <a:noFill/>
            <a:miter lim="800000"/>
            <a:headEnd/>
            <a:tailEnd/>
          </a:ln>
          <a:effectLst/>
        </p:spPr>
        <p:txBody>
          <a:bodyPr>
            <a:spAutoFit/>
          </a:bodyPr>
          <a:lstStyle>
            <a:lvl1pPr defTabSz="473075">
              <a:defRPr sz="2400">
                <a:solidFill>
                  <a:schemeClr val="tx1"/>
                </a:solidFill>
                <a:latin typeface="Math1" pitchFamily="2" charset="0"/>
                <a:ea typeface="ＭＳ Ｐゴシック" panose="020B0600070205080204" pitchFamily="34" charset="-128"/>
              </a:defRPr>
            </a:lvl1pPr>
            <a:lvl2pPr marL="37931725" indent="-37474525" defTabSz="47307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spcAft>
                <a:spcPts val="1600"/>
              </a:spcAft>
              <a:defRPr/>
            </a:pPr>
            <a:r>
              <a:rPr lang="de-DE" altLang="en-US" sz="1800">
                <a:effectLst>
                  <a:outerShdw blurRad="38100" dist="38100" dir="2700000" algn="tl">
                    <a:srgbClr val="FFFFFF"/>
                  </a:outerShdw>
                </a:effectLst>
                <a:latin typeface="Times" pitchFamily="2" charset="0"/>
              </a:rPr>
              <a:t>Hugues de Saint-Victor (French theologist XIIth Century):</a:t>
            </a:r>
          </a:p>
          <a:p>
            <a:pPr>
              <a:spcAft>
                <a:spcPts val="1600"/>
              </a:spcAft>
              <a:defRPr/>
            </a:pPr>
            <a:r>
              <a:rPr lang="de-DE" altLang="en-US" sz="1800" i="1">
                <a:effectLst>
                  <a:outerShdw blurRad="38100" dist="38100" dir="2700000" algn="tl">
                    <a:srgbClr val="FFFFFF"/>
                  </a:outerShdw>
                </a:effectLst>
                <a:latin typeface="Times" pitchFamily="2" charset="0"/>
              </a:rPr>
              <a:t>Gestus est motus et figuratio membrorum corporis,</a:t>
            </a:r>
            <a:br>
              <a:rPr lang="de-DE" altLang="en-US" sz="1800" i="1">
                <a:effectLst>
                  <a:outerShdw blurRad="38100" dist="38100" dir="2700000" algn="tl">
                    <a:srgbClr val="FFFFFF"/>
                  </a:outerShdw>
                </a:effectLst>
                <a:latin typeface="Times" pitchFamily="2" charset="0"/>
              </a:rPr>
            </a:br>
            <a:r>
              <a:rPr lang="de-DE" altLang="en-US" sz="1800" i="1">
                <a:effectLst>
                  <a:outerShdw blurRad="38100" dist="38100" dir="2700000" algn="tl">
                    <a:srgbClr val="FFFFFF"/>
                  </a:outerShdw>
                </a:effectLst>
                <a:latin typeface="Times" pitchFamily="2" charset="0"/>
              </a:rPr>
              <a:t>ad omnem agendi et habendi modum.</a:t>
            </a:r>
          </a:p>
          <a:p>
            <a:pPr>
              <a:spcAft>
                <a:spcPts val="1600"/>
              </a:spcAft>
              <a:defRPr/>
            </a:pPr>
            <a:r>
              <a:rPr lang="de-DE" altLang="en-US" sz="1800" i="1">
                <a:solidFill>
                  <a:schemeClr val="bg2"/>
                </a:solidFill>
                <a:effectLst>
                  <a:outerShdw blurRad="38100" dist="38100" dir="2700000" algn="tl">
                    <a:srgbClr val="000000"/>
                  </a:outerShdw>
                </a:effectLst>
                <a:latin typeface="Times" pitchFamily="2" charset="0"/>
              </a:rPr>
              <a:t>Gesture is the movement and figuration of the body‘s limbs </a:t>
            </a:r>
            <a:br>
              <a:rPr lang="de-DE" altLang="en-US" sz="1800" i="1">
                <a:solidFill>
                  <a:schemeClr val="bg2"/>
                </a:solidFill>
                <a:effectLst>
                  <a:outerShdw blurRad="38100" dist="38100" dir="2700000" algn="tl">
                    <a:srgbClr val="000000"/>
                  </a:outerShdw>
                </a:effectLst>
                <a:latin typeface="Times" pitchFamily="2" charset="0"/>
              </a:rPr>
            </a:br>
            <a:r>
              <a:rPr lang="de-DE" altLang="en-US" sz="1800" i="1">
                <a:solidFill>
                  <a:schemeClr val="bg2"/>
                </a:solidFill>
                <a:effectLst>
                  <a:outerShdw blurRad="38100" dist="38100" dir="2700000" algn="tl">
                    <a:srgbClr val="000000"/>
                  </a:outerShdw>
                </a:effectLst>
                <a:latin typeface="Times" pitchFamily="2" charset="0"/>
              </a:rPr>
              <a:t>proper to the achievement of all action and attitude.</a:t>
            </a:r>
            <a:endParaRPr lang="de-DE" altLang="en-US" sz="1800">
              <a:solidFill>
                <a:schemeClr val="bg2"/>
              </a:solidFill>
              <a:effectLst>
                <a:outerShdw blurRad="38100" dist="38100" dir="2700000" algn="tl">
                  <a:srgbClr val="000000"/>
                </a:outerShdw>
              </a:effectLst>
              <a:latin typeface="Times" pitchFamily="2" charset="0"/>
            </a:endParaRPr>
          </a:p>
        </p:txBody>
      </p:sp>
      <p:sp>
        <p:nvSpPr>
          <p:cNvPr id="49" name="Text Box 2">
            <a:extLst>
              <a:ext uri="{FF2B5EF4-FFF2-40B4-BE49-F238E27FC236}">
                <a16:creationId xmlns:a16="http://schemas.microsoft.com/office/drawing/2014/main" id="{DC70EE7A-5336-9DC7-2D5E-F6938F72F9C4}"/>
              </a:ext>
            </a:extLst>
          </p:cNvPr>
          <p:cNvSpPr txBox="1">
            <a:spLocks noChangeArrowheads="1"/>
          </p:cNvSpPr>
          <p:nvPr/>
        </p:nvSpPr>
        <p:spPr bwMode="auto">
          <a:xfrm>
            <a:off x="7826375" y="2651125"/>
            <a:ext cx="184150" cy="274638"/>
          </a:xfrm>
          <a:prstGeom prst="rect">
            <a:avLst/>
          </a:prstGeom>
          <a:noFill/>
          <a:ln w="9525">
            <a:noFill/>
            <a:miter lim="800000"/>
            <a:headEnd/>
            <a:tailEnd/>
          </a:ln>
          <a:effectLst/>
        </p:spPr>
        <p:txBody>
          <a:bodyPr wrap="none">
            <a:spAutoFit/>
          </a:bodyPr>
          <a:lstStyle/>
          <a:p>
            <a:pPr>
              <a:defRPr/>
            </a:pPr>
            <a:endParaRPr lang="de-DE" sz="1800" baseline="30000">
              <a:effectLst>
                <a:outerShdw blurRad="38100" dist="38100" dir="2700000" algn="tl">
                  <a:srgbClr val="FFFFFF"/>
                </a:outerShdw>
              </a:effectLst>
              <a:latin typeface="Times" pitchFamily="-65" charset="0"/>
              <a:ea typeface="+mn-ea"/>
            </a:endParaRPr>
          </a:p>
        </p:txBody>
      </p:sp>
      <p:grpSp>
        <p:nvGrpSpPr>
          <p:cNvPr id="2" name="Group 3">
            <a:extLst>
              <a:ext uri="{FF2B5EF4-FFF2-40B4-BE49-F238E27FC236}">
                <a16:creationId xmlns:a16="http://schemas.microsoft.com/office/drawing/2014/main" id="{5B519899-CD40-923B-5136-0A497EAAD980}"/>
              </a:ext>
            </a:extLst>
          </p:cNvPr>
          <p:cNvGrpSpPr>
            <a:grpSpLocks/>
          </p:cNvGrpSpPr>
          <p:nvPr/>
        </p:nvGrpSpPr>
        <p:grpSpPr bwMode="auto">
          <a:xfrm>
            <a:off x="3067050" y="3648075"/>
            <a:ext cx="350838" cy="2090738"/>
            <a:chOff x="3190" y="2466"/>
            <a:chExt cx="221" cy="1317"/>
          </a:xfrm>
        </p:grpSpPr>
        <p:grpSp>
          <p:nvGrpSpPr>
            <p:cNvPr id="28707" name="Group 4">
              <a:extLst>
                <a:ext uri="{FF2B5EF4-FFF2-40B4-BE49-F238E27FC236}">
                  <a16:creationId xmlns:a16="http://schemas.microsoft.com/office/drawing/2014/main" id="{8CCF6A82-7020-0927-150D-BB8C754C2EAC}"/>
                </a:ext>
              </a:extLst>
            </p:cNvPr>
            <p:cNvGrpSpPr>
              <a:grpSpLocks/>
            </p:cNvGrpSpPr>
            <p:nvPr/>
          </p:nvGrpSpPr>
          <p:grpSpPr bwMode="auto">
            <a:xfrm>
              <a:off x="3259" y="2474"/>
              <a:ext cx="141" cy="1050"/>
              <a:chOff x="3273" y="2514"/>
              <a:chExt cx="168" cy="1242"/>
            </a:xfrm>
          </p:grpSpPr>
          <p:sp>
            <p:nvSpPr>
              <p:cNvPr id="28709" name="Oval 5">
                <a:extLst>
                  <a:ext uri="{FF2B5EF4-FFF2-40B4-BE49-F238E27FC236}">
                    <a16:creationId xmlns:a16="http://schemas.microsoft.com/office/drawing/2014/main" id="{68D88CD5-72FB-47B7-5D12-E5779E20CF60}"/>
                  </a:ext>
                </a:extLst>
              </p:cNvPr>
              <p:cNvSpPr>
                <a:spLocks noChangeArrowheads="1"/>
              </p:cNvSpPr>
              <p:nvPr/>
            </p:nvSpPr>
            <p:spPr bwMode="auto">
              <a:xfrm rot="-2928260">
                <a:off x="3273" y="2514"/>
                <a:ext cx="167" cy="1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0" name="Rectangle 6">
                <a:extLst>
                  <a:ext uri="{FF2B5EF4-FFF2-40B4-BE49-F238E27FC236}">
                    <a16:creationId xmlns:a16="http://schemas.microsoft.com/office/drawing/2014/main" id="{68A8DB81-1DD6-9793-1501-7BBD04C04D50}"/>
                  </a:ext>
                </a:extLst>
              </p:cNvPr>
              <p:cNvSpPr>
                <a:spLocks noChangeArrowheads="1"/>
              </p:cNvSpPr>
              <p:nvPr/>
            </p:nvSpPr>
            <p:spPr bwMode="auto">
              <a:xfrm rot="-2928260">
                <a:off x="3309" y="2618"/>
                <a:ext cx="103" cy="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1" name="Line 7">
                <a:extLst>
                  <a:ext uri="{FF2B5EF4-FFF2-40B4-BE49-F238E27FC236}">
                    <a16:creationId xmlns:a16="http://schemas.microsoft.com/office/drawing/2014/main" id="{AE6CC51E-7B7A-39D7-060A-0BF269C36137}"/>
                  </a:ext>
                </a:extLst>
              </p:cNvPr>
              <p:cNvSpPr>
                <a:spLocks noChangeShapeType="1"/>
              </p:cNvSpPr>
              <p:nvPr/>
            </p:nvSpPr>
            <p:spPr bwMode="auto">
              <a:xfrm rot="-2928260" flipH="1" flipV="1">
                <a:off x="3390" y="2650"/>
                <a:ext cx="49" cy="4"/>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2" name="Oval 8">
                <a:extLst>
                  <a:ext uri="{FF2B5EF4-FFF2-40B4-BE49-F238E27FC236}">
                    <a16:creationId xmlns:a16="http://schemas.microsoft.com/office/drawing/2014/main" id="{809799AC-C847-5386-7B99-604DD6424645}"/>
                  </a:ext>
                </a:extLst>
              </p:cNvPr>
              <p:cNvSpPr>
                <a:spLocks noChangeArrowheads="1"/>
              </p:cNvSpPr>
              <p:nvPr/>
            </p:nvSpPr>
            <p:spPr bwMode="auto">
              <a:xfrm>
                <a:off x="3330" y="2983"/>
                <a:ext cx="68" cy="6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3" name="Oval 9">
                <a:extLst>
                  <a:ext uri="{FF2B5EF4-FFF2-40B4-BE49-F238E27FC236}">
                    <a16:creationId xmlns:a16="http://schemas.microsoft.com/office/drawing/2014/main" id="{C968442B-A748-938C-D72D-4AA2A8582B84}"/>
                  </a:ext>
                </a:extLst>
              </p:cNvPr>
              <p:cNvSpPr>
                <a:spLocks noChangeArrowheads="1"/>
              </p:cNvSpPr>
              <p:nvPr/>
            </p:nvSpPr>
            <p:spPr bwMode="auto">
              <a:xfrm>
                <a:off x="3330" y="3688"/>
                <a:ext cx="68" cy="6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4" name="Oval 10">
                <a:extLst>
                  <a:ext uri="{FF2B5EF4-FFF2-40B4-BE49-F238E27FC236}">
                    <a16:creationId xmlns:a16="http://schemas.microsoft.com/office/drawing/2014/main" id="{7CEE4F90-D491-1B4B-FBA2-86F8A6DF04C2}"/>
                  </a:ext>
                </a:extLst>
              </p:cNvPr>
              <p:cNvSpPr>
                <a:spLocks noChangeArrowheads="1"/>
              </p:cNvSpPr>
              <p:nvPr/>
            </p:nvSpPr>
            <p:spPr bwMode="auto">
              <a:xfrm>
                <a:off x="3330" y="3372"/>
                <a:ext cx="68" cy="6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5" name="Oval 11">
                <a:extLst>
                  <a:ext uri="{FF2B5EF4-FFF2-40B4-BE49-F238E27FC236}">
                    <a16:creationId xmlns:a16="http://schemas.microsoft.com/office/drawing/2014/main" id="{1C9DDD48-2930-9259-D8A5-9B5983C10723}"/>
                  </a:ext>
                </a:extLst>
              </p:cNvPr>
              <p:cNvSpPr>
                <a:spLocks noChangeArrowheads="1"/>
              </p:cNvSpPr>
              <p:nvPr/>
            </p:nvSpPr>
            <p:spPr bwMode="auto">
              <a:xfrm>
                <a:off x="3330" y="2689"/>
                <a:ext cx="68" cy="6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716" name="Line 12">
                <a:extLst>
                  <a:ext uri="{FF2B5EF4-FFF2-40B4-BE49-F238E27FC236}">
                    <a16:creationId xmlns:a16="http://schemas.microsoft.com/office/drawing/2014/main" id="{290FFEF7-8A84-1AAE-AF39-01E96721B42D}"/>
                  </a:ext>
                </a:extLst>
              </p:cNvPr>
              <p:cNvSpPr>
                <a:spLocks noChangeShapeType="1"/>
              </p:cNvSpPr>
              <p:nvPr/>
            </p:nvSpPr>
            <p:spPr bwMode="auto">
              <a:xfrm flipH="1">
                <a:off x="3364" y="2792"/>
                <a:ext cx="0" cy="1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13">
                <a:extLst>
                  <a:ext uri="{FF2B5EF4-FFF2-40B4-BE49-F238E27FC236}">
                    <a16:creationId xmlns:a16="http://schemas.microsoft.com/office/drawing/2014/main" id="{A4894C66-AEAB-80C3-AAD4-6755608AE915}"/>
                  </a:ext>
                </a:extLst>
              </p:cNvPr>
              <p:cNvSpPr>
                <a:spLocks noChangeShapeType="1"/>
              </p:cNvSpPr>
              <p:nvPr/>
            </p:nvSpPr>
            <p:spPr bwMode="auto">
              <a:xfrm flipH="1">
                <a:off x="3364" y="3485"/>
                <a:ext cx="0" cy="1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8" name="Line 14">
                <a:extLst>
                  <a:ext uri="{FF2B5EF4-FFF2-40B4-BE49-F238E27FC236}">
                    <a16:creationId xmlns:a16="http://schemas.microsoft.com/office/drawing/2014/main" id="{C15C2A76-46FE-4619-36BE-50E9E15C9743}"/>
                  </a:ext>
                </a:extLst>
              </p:cNvPr>
              <p:cNvSpPr>
                <a:spLocks noChangeShapeType="1"/>
              </p:cNvSpPr>
              <p:nvPr/>
            </p:nvSpPr>
            <p:spPr bwMode="auto">
              <a:xfrm flipH="1">
                <a:off x="3332" y="3080"/>
                <a:ext cx="0"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9" name="Line 15">
                <a:extLst>
                  <a:ext uri="{FF2B5EF4-FFF2-40B4-BE49-F238E27FC236}">
                    <a16:creationId xmlns:a16="http://schemas.microsoft.com/office/drawing/2014/main" id="{69F49A34-9341-9DAE-E689-A60D9F0E5979}"/>
                  </a:ext>
                </a:extLst>
              </p:cNvPr>
              <p:cNvSpPr>
                <a:spLocks noChangeShapeType="1"/>
              </p:cNvSpPr>
              <p:nvPr/>
            </p:nvSpPr>
            <p:spPr bwMode="auto">
              <a:xfrm flipH="1">
                <a:off x="3386" y="3080"/>
                <a:ext cx="0"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2" name="Text Box 16">
              <a:extLst>
                <a:ext uri="{FF2B5EF4-FFF2-40B4-BE49-F238E27FC236}">
                  <a16:creationId xmlns:a16="http://schemas.microsoft.com/office/drawing/2014/main" id="{4654C0C1-FA59-66EB-43D4-36862CD5F8B0}"/>
                </a:ext>
              </a:extLst>
            </p:cNvPr>
            <p:cNvSpPr txBox="1">
              <a:spLocks noChangeArrowheads="1"/>
            </p:cNvSpPr>
            <p:nvPr/>
          </p:nvSpPr>
          <p:spPr bwMode="auto">
            <a:xfrm>
              <a:off x="3190" y="3531"/>
              <a:ext cx="221" cy="25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sym typeface="Symbol" pitchFamily="2" charset="2"/>
                </a:rPr>
                <a:t>Γ</a:t>
              </a:r>
            </a:p>
          </p:txBody>
        </p:sp>
      </p:grpSp>
      <p:grpSp>
        <p:nvGrpSpPr>
          <p:cNvPr id="4" name="Group 17">
            <a:extLst>
              <a:ext uri="{FF2B5EF4-FFF2-40B4-BE49-F238E27FC236}">
                <a16:creationId xmlns:a16="http://schemas.microsoft.com/office/drawing/2014/main" id="{C3C65553-F5D4-C669-A2E1-2482F1682A06}"/>
              </a:ext>
            </a:extLst>
          </p:cNvPr>
          <p:cNvGrpSpPr>
            <a:grpSpLocks/>
          </p:cNvGrpSpPr>
          <p:nvPr/>
        </p:nvGrpSpPr>
        <p:grpSpPr bwMode="auto">
          <a:xfrm>
            <a:off x="3760788" y="3084513"/>
            <a:ext cx="3995737" cy="3357562"/>
            <a:chOff x="3627" y="2099"/>
            <a:chExt cx="2517" cy="2115"/>
          </a:xfrm>
        </p:grpSpPr>
        <p:grpSp>
          <p:nvGrpSpPr>
            <p:cNvPr id="28683" name="Group 18">
              <a:extLst>
                <a:ext uri="{FF2B5EF4-FFF2-40B4-BE49-F238E27FC236}">
                  <a16:creationId xmlns:a16="http://schemas.microsoft.com/office/drawing/2014/main" id="{E6C43A6F-90AB-150A-A8C9-D29C321348C7}"/>
                </a:ext>
              </a:extLst>
            </p:cNvPr>
            <p:cNvGrpSpPr>
              <a:grpSpLocks/>
            </p:cNvGrpSpPr>
            <p:nvPr/>
          </p:nvGrpSpPr>
          <p:grpSpPr bwMode="auto">
            <a:xfrm>
              <a:off x="3988" y="2099"/>
              <a:ext cx="2159" cy="2115"/>
              <a:chOff x="3839" y="1916"/>
              <a:chExt cx="2159" cy="2115"/>
            </a:xfrm>
          </p:grpSpPr>
          <p:grpSp>
            <p:nvGrpSpPr>
              <p:cNvPr id="28686" name="Group 19">
                <a:extLst>
                  <a:ext uri="{FF2B5EF4-FFF2-40B4-BE49-F238E27FC236}">
                    <a16:creationId xmlns:a16="http://schemas.microsoft.com/office/drawing/2014/main" id="{EB3C1EDF-00DE-5A9C-31AE-FE6C5F7BBE53}"/>
                  </a:ext>
                </a:extLst>
              </p:cNvPr>
              <p:cNvGrpSpPr>
                <a:grpSpLocks/>
              </p:cNvGrpSpPr>
              <p:nvPr/>
            </p:nvGrpSpPr>
            <p:grpSpPr bwMode="auto">
              <a:xfrm>
                <a:off x="3839" y="2092"/>
                <a:ext cx="2159" cy="1939"/>
                <a:chOff x="1100" y="1842"/>
                <a:chExt cx="2159" cy="1939"/>
              </a:xfrm>
            </p:grpSpPr>
            <p:grpSp>
              <p:nvGrpSpPr>
                <p:cNvPr id="28698" name="Group 20">
                  <a:extLst>
                    <a:ext uri="{FF2B5EF4-FFF2-40B4-BE49-F238E27FC236}">
                      <a16:creationId xmlns:a16="http://schemas.microsoft.com/office/drawing/2014/main" id="{ECC7EDD3-3661-319B-928E-3529B14A9BB7}"/>
                    </a:ext>
                  </a:extLst>
                </p:cNvPr>
                <p:cNvGrpSpPr>
                  <a:grpSpLocks/>
                </p:cNvGrpSpPr>
                <p:nvPr/>
              </p:nvGrpSpPr>
              <p:grpSpPr bwMode="auto">
                <a:xfrm>
                  <a:off x="1100" y="1842"/>
                  <a:ext cx="2159" cy="1939"/>
                  <a:chOff x="1356" y="467"/>
                  <a:chExt cx="2554" cy="2296"/>
                </a:xfrm>
              </p:grpSpPr>
              <p:sp>
                <p:nvSpPr>
                  <p:cNvPr id="82" name="Text Box 21">
                    <a:extLst>
                      <a:ext uri="{FF2B5EF4-FFF2-40B4-BE49-F238E27FC236}">
                        <a16:creationId xmlns:a16="http://schemas.microsoft.com/office/drawing/2014/main" id="{3F386FB8-741E-8842-D151-B5757AA9826A}"/>
                      </a:ext>
                    </a:extLst>
                  </p:cNvPr>
                  <p:cNvSpPr txBox="1">
                    <a:spLocks noChangeArrowheads="1"/>
                  </p:cNvSpPr>
                  <p:nvPr/>
                </p:nvSpPr>
                <p:spPr bwMode="auto">
                  <a:xfrm>
                    <a:off x="1688" y="2467"/>
                    <a:ext cx="748" cy="296"/>
                  </a:xfrm>
                  <a:prstGeom prst="rect">
                    <a:avLst/>
                  </a:prstGeom>
                  <a:solidFill>
                    <a:schemeClr val="bg1"/>
                  </a:solid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position</a:t>
                    </a:r>
                  </a:p>
                </p:txBody>
              </p:sp>
              <p:sp>
                <p:nvSpPr>
                  <p:cNvPr id="83" name="Text Box 22">
                    <a:extLst>
                      <a:ext uri="{FF2B5EF4-FFF2-40B4-BE49-F238E27FC236}">
                        <a16:creationId xmlns:a16="http://schemas.microsoft.com/office/drawing/2014/main" id="{48C55F52-9E01-C805-EDC2-036100E94F1A}"/>
                      </a:ext>
                    </a:extLst>
                  </p:cNvPr>
                  <p:cNvSpPr txBox="1">
                    <a:spLocks noChangeArrowheads="1"/>
                  </p:cNvSpPr>
                  <p:nvPr/>
                </p:nvSpPr>
                <p:spPr bwMode="auto">
                  <a:xfrm>
                    <a:off x="1356" y="467"/>
                    <a:ext cx="521" cy="298"/>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pitch</a:t>
                    </a:r>
                  </a:p>
                </p:txBody>
              </p:sp>
              <p:sp>
                <p:nvSpPr>
                  <p:cNvPr id="84" name="Text Box 23">
                    <a:extLst>
                      <a:ext uri="{FF2B5EF4-FFF2-40B4-BE49-F238E27FC236}">
                        <a16:creationId xmlns:a16="http://schemas.microsoft.com/office/drawing/2014/main" id="{93A8E1DF-8F28-DAF2-15A8-6E44566FFC28}"/>
                      </a:ext>
                    </a:extLst>
                  </p:cNvPr>
                  <p:cNvSpPr txBox="1">
                    <a:spLocks noChangeArrowheads="1"/>
                  </p:cNvSpPr>
                  <p:nvPr/>
                </p:nvSpPr>
                <p:spPr bwMode="auto">
                  <a:xfrm>
                    <a:off x="3432" y="2087"/>
                    <a:ext cx="478" cy="298"/>
                  </a:xfrm>
                  <a:prstGeom prst="rect">
                    <a:avLst/>
                  </a:prstGeom>
                  <a:solidFill>
                    <a:schemeClr val="bg1"/>
                  </a:solid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time</a:t>
                    </a:r>
                  </a:p>
                </p:txBody>
              </p:sp>
              <p:grpSp>
                <p:nvGrpSpPr>
                  <p:cNvPr id="28703" name="Group 24">
                    <a:extLst>
                      <a:ext uri="{FF2B5EF4-FFF2-40B4-BE49-F238E27FC236}">
                        <a16:creationId xmlns:a16="http://schemas.microsoft.com/office/drawing/2014/main" id="{32B74F9A-96E3-8FF3-56DB-E476B144DFFB}"/>
                      </a:ext>
                    </a:extLst>
                  </p:cNvPr>
                  <p:cNvGrpSpPr>
                    <a:grpSpLocks/>
                  </p:cNvGrpSpPr>
                  <p:nvPr/>
                </p:nvGrpSpPr>
                <p:grpSpPr bwMode="auto">
                  <a:xfrm>
                    <a:off x="1552" y="710"/>
                    <a:ext cx="1840" cy="1859"/>
                    <a:chOff x="1152" y="344"/>
                    <a:chExt cx="1840" cy="1859"/>
                  </a:xfrm>
                </p:grpSpPr>
                <p:sp>
                  <p:nvSpPr>
                    <p:cNvPr id="28704" name="Line 25">
                      <a:extLst>
                        <a:ext uri="{FF2B5EF4-FFF2-40B4-BE49-F238E27FC236}">
                          <a16:creationId xmlns:a16="http://schemas.microsoft.com/office/drawing/2014/main" id="{94775F12-3D5E-3B18-E797-50F5FF17A808}"/>
                        </a:ext>
                      </a:extLst>
                    </p:cNvPr>
                    <p:cNvSpPr>
                      <a:spLocks noChangeShapeType="1"/>
                    </p:cNvSpPr>
                    <p:nvPr/>
                  </p:nvSpPr>
                  <p:spPr bwMode="auto">
                    <a:xfrm>
                      <a:off x="1154" y="1676"/>
                      <a:ext cx="933" cy="527"/>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5" name="Line 26">
                      <a:extLst>
                        <a:ext uri="{FF2B5EF4-FFF2-40B4-BE49-F238E27FC236}">
                          <a16:creationId xmlns:a16="http://schemas.microsoft.com/office/drawing/2014/main" id="{9612576D-8084-097A-714A-94D8D1F05C39}"/>
                        </a:ext>
                      </a:extLst>
                    </p:cNvPr>
                    <p:cNvSpPr>
                      <a:spLocks noChangeShapeType="1"/>
                    </p:cNvSpPr>
                    <p:nvPr/>
                  </p:nvSpPr>
                  <p:spPr bwMode="auto">
                    <a:xfrm>
                      <a:off x="1152" y="1680"/>
                      <a:ext cx="1840" cy="0"/>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06" name="Line 27">
                      <a:extLst>
                        <a:ext uri="{FF2B5EF4-FFF2-40B4-BE49-F238E27FC236}">
                          <a16:creationId xmlns:a16="http://schemas.microsoft.com/office/drawing/2014/main" id="{557F34BA-8E0E-C060-8453-859F8AD2CBAA}"/>
                        </a:ext>
                      </a:extLst>
                    </p:cNvPr>
                    <p:cNvSpPr>
                      <a:spLocks noChangeShapeType="1"/>
                    </p:cNvSpPr>
                    <p:nvPr/>
                  </p:nvSpPr>
                  <p:spPr bwMode="auto">
                    <a:xfrm flipV="1">
                      <a:off x="1152" y="344"/>
                      <a:ext cx="0" cy="1336"/>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1" name="Text Box 28">
                  <a:extLst>
                    <a:ext uri="{FF2B5EF4-FFF2-40B4-BE49-F238E27FC236}">
                      <a16:creationId xmlns:a16="http://schemas.microsoft.com/office/drawing/2014/main" id="{5D100102-3164-90AC-F308-57E479D150B1}"/>
                    </a:ext>
                  </a:extLst>
                </p:cNvPr>
                <p:cNvSpPr txBox="1">
                  <a:spLocks noChangeArrowheads="1"/>
                </p:cNvSpPr>
                <p:nvPr/>
              </p:nvSpPr>
              <p:spPr bwMode="auto">
                <a:xfrm>
                  <a:off x="1325" y="2821"/>
                  <a:ext cx="255" cy="28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pitchFamily="2" charset="0"/>
                    </a:rPr>
                    <a:t>X</a:t>
                  </a:r>
                  <a:endParaRPr lang="de-DE" altLang="en-US" sz="2800"/>
                </a:p>
              </p:txBody>
            </p:sp>
          </p:grpSp>
          <p:sp>
            <p:nvSpPr>
              <p:cNvPr id="28687" name="Freeform 29">
                <a:extLst>
                  <a:ext uri="{FF2B5EF4-FFF2-40B4-BE49-F238E27FC236}">
                    <a16:creationId xmlns:a16="http://schemas.microsoft.com/office/drawing/2014/main" id="{203C8FAA-20AB-9ED9-5EB4-07F9178ADBA4}"/>
                  </a:ext>
                </a:extLst>
              </p:cNvPr>
              <p:cNvSpPr>
                <a:spLocks/>
              </p:cNvSpPr>
              <p:nvPr/>
            </p:nvSpPr>
            <p:spPr bwMode="auto">
              <a:xfrm>
                <a:off x="4352" y="2134"/>
                <a:ext cx="1248" cy="798"/>
              </a:xfrm>
              <a:custGeom>
                <a:avLst/>
                <a:gdLst>
                  <a:gd name="T0" fmla="*/ 0 w 1248"/>
                  <a:gd name="T1" fmla="*/ 727 h 798"/>
                  <a:gd name="T2" fmla="*/ 414 w 1248"/>
                  <a:gd name="T3" fmla="*/ 774 h 798"/>
                  <a:gd name="T4" fmla="*/ 1241 w 1248"/>
                  <a:gd name="T5" fmla="*/ 584 h 798"/>
                  <a:gd name="T6" fmla="*/ 455 w 1248"/>
                  <a:gd name="T7" fmla="*/ 22 h 798"/>
                  <a:gd name="T8" fmla="*/ 455 w 1248"/>
                  <a:gd name="T9" fmla="*/ 449 h 798"/>
                  <a:gd name="T10" fmla="*/ 0 60000 65536"/>
                  <a:gd name="T11" fmla="*/ 0 60000 65536"/>
                  <a:gd name="T12" fmla="*/ 0 60000 65536"/>
                  <a:gd name="T13" fmla="*/ 0 60000 65536"/>
                  <a:gd name="T14" fmla="*/ 0 60000 65536"/>
                  <a:gd name="T15" fmla="*/ 0 w 1248"/>
                  <a:gd name="T16" fmla="*/ 0 h 798"/>
                  <a:gd name="T17" fmla="*/ 1248 w 1248"/>
                  <a:gd name="T18" fmla="*/ 798 h 798"/>
                </a:gdLst>
                <a:ahLst/>
                <a:cxnLst>
                  <a:cxn ang="T10">
                    <a:pos x="T0" y="T1"/>
                  </a:cxn>
                  <a:cxn ang="T11">
                    <a:pos x="T2" y="T3"/>
                  </a:cxn>
                  <a:cxn ang="T12">
                    <a:pos x="T4" y="T5"/>
                  </a:cxn>
                  <a:cxn ang="T13">
                    <a:pos x="T6" y="T7"/>
                  </a:cxn>
                  <a:cxn ang="T14">
                    <a:pos x="T8" y="T9"/>
                  </a:cxn>
                </a:cxnLst>
                <a:rect l="T15" t="T16" r="T17" b="T18"/>
                <a:pathLst>
                  <a:path w="1248" h="798">
                    <a:moveTo>
                      <a:pt x="0" y="727"/>
                    </a:moveTo>
                    <a:cubicBezTo>
                      <a:pt x="103" y="762"/>
                      <a:pt x="207" y="798"/>
                      <a:pt x="414" y="774"/>
                    </a:cubicBezTo>
                    <a:cubicBezTo>
                      <a:pt x="621" y="750"/>
                      <a:pt x="1234" y="709"/>
                      <a:pt x="1241" y="584"/>
                    </a:cubicBezTo>
                    <a:cubicBezTo>
                      <a:pt x="1248" y="459"/>
                      <a:pt x="586" y="44"/>
                      <a:pt x="455" y="22"/>
                    </a:cubicBezTo>
                    <a:cubicBezTo>
                      <a:pt x="324" y="0"/>
                      <a:pt x="389" y="224"/>
                      <a:pt x="455" y="449"/>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8" name="Freeform 30">
                <a:extLst>
                  <a:ext uri="{FF2B5EF4-FFF2-40B4-BE49-F238E27FC236}">
                    <a16:creationId xmlns:a16="http://schemas.microsoft.com/office/drawing/2014/main" id="{5E8D800A-7F6E-BF3B-5048-79B2E8F5D141}"/>
                  </a:ext>
                </a:extLst>
              </p:cNvPr>
              <p:cNvSpPr>
                <a:spLocks/>
              </p:cNvSpPr>
              <p:nvPr/>
            </p:nvSpPr>
            <p:spPr bwMode="auto">
              <a:xfrm>
                <a:off x="4278" y="1916"/>
                <a:ext cx="368" cy="572"/>
              </a:xfrm>
              <a:custGeom>
                <a:avLst/>
                <a:gdLst>
                  <a:gd name="T0" fmla="*/ 0 w 368"/>
                  <a:gd name="T1" fmla="*/ 572 h 572"/>
                  <a:gd name="T2" fmla="*/ 325 w 368"/>
                  <a:gd name="T3" fmla="*/ 30 h 572"/>
                  <a:gd name="T4" fmla="*/ 257 w 368"/>
                  <a:gd name="T5" fmla="*/ 389 h 572"/>
                  <a:gd name="T6" fmla="*/ 325 w 368"/>
                  <a:gd name="T7" fmla="*/ 497 h 572"/>
                  <a:gd name="T8" fmla="*/ 61 w 368"/>
                  <a:gd name="T9" fmla="*/ 572 h 572"/>
                  <a:gd name="T10" fmla="*/ 0 60000 65536"/>
                  <a:gd name="T11" fmla="*/ 0 60000 65536"/>
                  <a:gd name="T12" fmla="*/ 0 60000 65536"/>
                  <a:gd name="T13" fmla="*/ 0 60000 65536"/>
                  <a:gd name="T14" fmla="*/ 0 60000 65536"/>
                  <a:gd name="T15" fmla="*/ 0 w 368"/>
                  <a:gd name="T16" fmla="*/ 0 h 572"/>
                  <a:gd name="T17" fmla="*/ 368 w 368"/>
                  <a:gd name="T18" fmla="*/ 572 h 572"/>
                </a:gdLst>
                <a:ahLst/>
                <a:cxnLst>
                  <a:cxn ang="T10">
                    <a:pos x="T0" y="T1"/>
                  </a:cxn>
                  <a:cxn ang="T11">
                    <a:pos x="T2" y="T3"/>
                  </a:cxn>
                  <a:cxn ang="T12">
                    <a:pos x="T4" y="T5"/>
                  </a:cxn>
                  <a:cxn ang="T13">
                    <a:pos x="T6" y="T7"/>
                  </a:cxn>
                  <a:cxn ang="T14">
                    <a:pos x="T8" y="T9"/>
                  </a:cxn>
                </a:cxnLst>
                <a:rect l="T15" t="T16" r="T17" b="T18"/>
                <a:pathLst>
                  <a:path w="368" h="572">
                    <a:moveTo>
                      <a:pt x="0" y="572"/>
                    </a:moveTo>
                    <a:cubicBezTo>
                      <a:pt x="54" y="482"/>
                      <a:pt x="282" y="60"/>
                      <a:pt x="325" y="30"/>
                    </a:cubicBezTo>
                    <a:cubicBezTo>
                      <a:pt x="368" y="0"/>
                      <a:pt x="257" y="311"/>
                      <a:pt x="257" y="389"/>
                    </a:cubicBezTo>
                    <a:cubicBezTo>
                      <a:pt x="257" y="467"/>
                      <a:pt x="358" y="467"/>
                      <a:pt x="325" y="497"/>
                    </a:cubicBezTo>
                    <a:cubicBezTo>
                      <a:pt x="292" y="527"/>
                      <a:pt x="116" y="557"/>
                      <a:pt x="61" y="57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9" name="Oval 31">
                <a:extLst>
                  <a:ext uri="{FF2B5EF4-FFF2-40B4-BE49-F238E27FC236}">
                    <a16:creationId xmlns:a16="http://schemas.microsoft.com/office/drawing/2014/main" id="{C59D0A17-14EF-2D93-98B5-901FDE7FB717}"/>
                  </a:ext>
                </a:extLst>
              </p:cNvPr>
              <p:cNvSpPr>
                <a:spLocks noChangeArrowheads="1"/>
              </p:cNvSpPr>
              <p:nvPr/>
            </p:nvSpPr>
            <p:spPr bwMode="auto">
              <a:xfrm>
                <a:off x="5322" y="2033"/>
                <a:ext cx="75" cy="75"/>
              </a:xfrm>
              <a:prstGeom prst="ellipse">
                <a:avLst/>
              </a:prstGeom>
              <a:solidFill>
                <a:srgbClr val="FF020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690" name="Rectangle 32">
                <a:extLst>
                  <a:ext uri="{FF2B5EF4-FFF2-40B4-BE49-F238E27FC236}">
                    <a16:creationId xmlns:a16="http://schemas.microsoft.com/office/drawing/2014/main" id="{3ED6AAC7-7092-31E1-18AD-613594CBA520}"/>
                  </a:ext>
                </a:extLst>
              </p:cNvPr>
              <p:cNvSpPr>
                <a:spLocks noChangeArrowheads="1"/>
              </p:cNvSpPr>
              <p:nvPr/>
            </p:nvSpPr>
            <p:spPr bwMode="auto">
              <a:xfrm>
                <a:off x="5289" y="2420"/>
                <a:ext cx="61" cy="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691" name="Rectangle 33">
                <a:extLst>
                  <a:ext uri="{FF2B5EF4-FFF2-40B4-BE49-F238E27FC236}">
                    <a16:creationId xmlns:a16="http://schemas.microsoft.com/office/drawing/2014/main" id="{652013BE-2592-7006-2B90-B624DC1ADFA4}"/>
                  </a:ext>
                </a:extLst>
              </p:cNvPr>
              <p:cNvSpPr>
                <a:spLocks noChangeArrowheads="1"/>
              </p:cNvSpPr>
              <p:nvPr/>
            </p:nvSpPr>
            <p:spPr bwMode="auto">
              <a:xfrm>
                <a:off x="5195" y="2815"/>
                <a:ext cx="61" cy="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692" name="Rectangle 34">
                <a:extLst>
                  <a:ext uri="{FF2B5EF4-FFF2-40B4-BE49-F238E27FC236}">
                    <a16:creationId xmlns:a16="http://schemas.microsoft.com/office/drawing/2014/main" id="{C1888277-5497-D9CF-33EB-5D0720A3810B}"/>
                  </a:ext>
                </a:extLst>
              </p:cNvPr>
              <p:cNvSpPr>
                <a:spLocks noChangeArrowheads="1"/>
              </p:cNvSpPr>
              <p:nvPr/>
            </p:nvSpPr>
            <p:spPr bwMode="auto">
              <a:xfrm>
                <a:off x="4585" y="2889"/>
                <a:ext cx="61" cy="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693" name="Freeform 35">
                <a:extLst>
                  <a:ext uri="{FF2B5EF4-FFF2-40B4-BE49-F238E27FC236}">
                    <a16:creationId xmlns:a16="http://schemas.microsoft.com/office/drawing/2014/main" id="{31E20747-A73A-EA9A-D9CF-2724F96DAFB8}"/>
                  </a:ext>
                </a:extLst>
              </p:cNvPr>
              <p:cNvSpPr>
                <a:spLocks/>
              </p:cNvSpPr>
              <p:nvPr/>
            </p:nvSpPr>
            <p:spPr bwMode="auto">
              <a:xfrm>
                <a:off x="4359" y="2630"/>
                <a:ext cx="1286" cy="639"/>
              </a:xfrm>
              <a:custGeom>
                <a:avLst/>
                <a:gdLst>
                  <a:gd name="T0" fmla="*/ 0 w 1286"/>
                  <a:gd name="T1" fmla="*/ 231 h 639"/>
                  <a:gd name="T2" fmla="*/ 597 w 1286"/>
                  <a:gd name="T3" fmla="*/ 598 h 639"/>
                  <a:gd name="T4" fmla="*/ 1282 w 1286"/>
                  <a:gd name="T5" fmla="*/ 476 h 639"/>
                  <a:gd name="T6" fmla="*/ 571 w 1286"/>
                  <a:gd name="T7" fmla="*/ 84 h 639"/>
                  <a:gd name="T8" fmla="*/ 495 w 1286"/>
                  <a:gd name="T9" fmla="*/ 0 h 639"/>
                  <a:gd name="T10" fmla="*/ 0 60000 65536"/>
                  <a:gd name="T11" fmla="*/ 0 60000 65536"/>
                  <a:gd name="T12" fmla="*/ 0 60000 65536"/>
                  <a:gd name="T13" fmla="*/ 0 60000 65536"/>
                  <a:gd name="T14" fmla="*/ 0 60000 65536"/>
                  <a:gd name="T15" fmla="*/ 0 w 1286"/>
                  <a:gd name="T16" fmla="*/ 0 h 639"/>
                  <a:gd name="T17" fmla="*/ 1286 w 1286"/>
                  <a:gd name="T18" fmla="*/ 639 h 639"/>
                </a:gdLst>
                <a:ahLst/>
                <a:cxnLst>
                  <a:cxn ang="T10">
                    <a:pos x="T0" y="T1"/>
                  </a:cxn>
                  <a:cxn ang="T11">
                    <a:pos x="T2" y="T3"/>
                  </a:cxn>
                  <a:cxn ang="T12">
                    <a:pos x="T4" y="T5"/>
                  </a:cxn>
                  <a:cxn ang="T13">
                    <a:pos x="T6" y="T7"/>
                  </a:cxn>
                  <a:cxn ang="T14">
                    <a:pos x="T8" y="T9"/>
                  </a:cxn>
                </a:cxnLst>
                <a:rect l="T15" t="T16" r="T17" b="T18"/>
                <a:pathLst>
                  <a:path w="1286" h="639">
                    <a:moveTo>
                      <a:pt x="0" y="231"/>
                    </a:moveTo>
                    <a:cubicBezTo>
                      <a:pt x="99" y="293"/>
                      <a:pt x="383" y="557"/>
                      <a:pt x="597" y="598"/>
                    </a:cubicBezTo>
                    <a:cubicBezTo>
                      <a:pt x="811" y="639"/>
                      <a:pt x="1286" y="562"/>
                      <a:pt x="1282" y="476"/>
                    </a:cubicBezTo>
                    <a:cubicBezTo>
                      <a:pt x="1278" y="390"/>
                      <a:pt x="702" y="163"/>
                      <a:pt x="571" y="84"/>
                    </a:cubicBezTo>
                    <a:cubicBezTo>
                      <a:pt x="440" y="5"/>
                      <a:pt x="511" y="17"/>
                      <a:pt x="495"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4" name="Rectangle 36">
                <a:extLst>
                  <a:ext uri="{FF2B5EF4-FFF2-40B4-BE49-F238E27FC236}">
                    <a16:creationId xmlns:a16="http://schemas.microsoft.com/office/drawing/2014/main" id="{32D8D140-753D-F98C-48F5-2CDA606A33E3}"/>
                  </a:ext>
                </a:extLst>
              </p:cNvPr>
              <p:cNvSpPr>
                <a:spLocks noChangeArrowheads="1"/>
              </p:cNvSpPr>
              <p:nvPr/>
            </p:nvSpPr>
            <p:spPr bwMode="auto">
              <a:xfrm>
                <a:off x="4544" y="2997"/>
                <a:ext cx="61" cy="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28695" name="Freeform 37">
                <a:extLst>
                  <a:ext uri="{FF2B5EF4-FFF2-40B4-BE49-F238E27FC236}">
                    <a16:creationId xmlns:a16="http://schemas.microsoft.com/office/drawing/2014/main" id="{E5C03A0A-04CC-AAC9-A701-66B02EE6D01A}"/>
                  </a:ext>
                </a:extLst>
              </p:cNvPr>
              <p:cNvSpPr>
                <a:spLocks/>
              </p:cNvSpPr>
              <p:nvPr/>
            </p:nvSpPr>
            <p:spPr bwMode="auto">
              <a:xfrm>
                <a:off x="4834" y="2108"/>
                <a:ext cx="515" cy="548"/>
              </a:xfrm>
              <a:custGeom>
                <a:avLst/>
                <a:gdLst>
                  <a:gd name="T0" fmla="*/ 0 w 515"/>
                  <a:gd name="T1" fmla="*/ 502 h 548"/>
                  <a:gd name="T2" fmla="*/ 190 w 515"/>
                  <a:gd name="T3" fmla="*/ 319 h 548"/>
                  <a:gd name="T4" fmla="*/ 447 w 515"/>
                  <a:gd name="T5" fmla="*/ 495 h 548"/>
                  <a:gd name="T6" fmla="*/ 515 w 515"/>
                  <a:gd name="T7" fmla="*/ 0 h 548"/>
                  <a:gd name="T8" fmla="*/ 0 60000 65536"/>
                  <a:gd name="T9" fmla="*/ 0 60000 65536"/>
                  <a:gd name="T10" fmla="*/ 0 60000 65536"/>
                  <a:gd name="T11" fmla="*/ 0 60000 65536"/>
                  <a:gd name="T12" fmla="*/ 0 w 515"/>
                  <a:gd name="T13" fmla="*/ 0 h 548"/>
                  <a:gd name="T14" fmla="*/ 515 w 515"/>
                  <a:gd name="T15" fmla="*/ 548 h 548"/>
                </a:gdLst>
                <a:ahLst/>
                <a:cxnLst>
                  <a:cxn ang="T8">
                    <a:pos x="T0" y="T1"/>
                  </a:cxn>
                  <a:cxn ang="T9">
                    <a:pos x="T2" y="T3"/>
                  </a:cxn>
                  <a:cxn ang="T10">
                    <a:pos x="T4" y="T5"/>
                  </a:cxn>
                  <a:cxn ang="T11">
                    <a:pos x="T6" y="T7"/>
                  </a:cxn>
                </a:cxnLst>
                <a:rect l="T12" t="T13" r="T14" b="T15"/>
                <a:pathLst>
                  <a:path w="515" h="548">
                    <a:moveTo>
                      <a:pt x="0" y="502"/>
                    </a:moveTo>
                    <a:cubicBezTo>
                      <a:pt x="32" y="472"/>
                      <a:pt x="116" y="320"/>
                      <a:pt x="190" y="319"/>
                    </a:cubicBezTo>
                    <a:cubicBezTo>
                      <a:pt x="264" y="318"/>
                      <a:pt x="393" y="548"/>
                      <a:pt x="447" y="495"/>
                    </a:cubicBezTo>
                    <a:cubicBezTo>
                      <a:pt x="501" y="442"/>
                      <a:pt x="501" y="103"/>
                      <a:pt x="515"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6" name="Freeform 38">
                <a:extLst>
                  <a:ext uri="{FF2B5EF4-FFF2-40B4-BE49-F238E27FC236}">
                    <a16:creationId xmlns:a16="http://schemas.microsoft.com/office/drawing/2014/main" id="{CF4825E0-BE16-A679-88F3-EC885F87F4C5}"/>
                  </a:ext>
                </a:extLst>
              </p:cNvPr>
              <p:cNvSpPr>
                <a:spLocks/>
              </p:cNvSpPr>
              <p:nvPr/>
            </p:nvSpPr>
            <p:spPr bwMode="auto">
              <a:xfrm>
                <a:off x="4123" y="2495"/>
                <a:ext cx="543" cy="545"/>
              </a:xfrm>
              <a:custGeom>
                <a:avLst/>
                <a:gdLst>
                  <a:gd name="T0" fmla="*/ 162 w 543"/>
                  <a:gd name="T1" fmla="*/ 0 h 545"/>
                  <a:gd name="T2" fmla="*/ 202 w 543"/>
                  <a:gd name="T3" fmla="*/ 230 h 545"/>
                  <a:gd name="T4" fmla="*/ 426 w 543"/>
                  <a:gd name="T5" fmla="*/ 352 h 545"/>
                  <a:gd name="T6" fmla="*/ 480 w 543"/>
                  <a:gd name="T7" fmla="*/ 528 h 545"/>
                  <a:gd name="T8" fmla="*/ 46 w 543"/>
                  <a:gd name="T9" fmla="*/ 454 h 545"/>
                  <a:gd name="T10" fmla="*/ 202 w 543"/>
                  <a:gd name="T11" fmla="*/ 359 h 545"/>
                  <a:gd name="T12" fmla="*/ 0 60000 65536"/>
                  <a:gd name="T13" fmla="*/ 0 60000 65536"/>
                  <a:gd name="T14" fmla="*/ 0 60000 65536"/>
                  <a:gd name="T15" fmla="*/ 0 60000 65536"/>
                  <a:gd name="T16" fmla="*/ 0 60000 65536"/>
                  <a:gd name="T17" fmla="*/ 0 60000 65536"/>
                  <a:gd name="T18" fmla="*/ 0 w 543"/>
                  <a:gd name="T19" fmla="*/ 0 h 545"/>
                  <a:gd name="T20" fmla="*/ 543 w 543"/>
                  <a:gd name="T21" fmla="*/ 545 h 545"/>
                </a:gdLst>
                <a:ahLst/>
                <a:cxnLst>
                  <a:cxn ang="T12">
                    <a:pos x="T0" y="T1"/>
                  </a:cxn>
                  <a:cxn ang="T13">
                    <a:pos x="T2" y="T3"/>
                  </a:cxn>
                  <a:cxn ang="T14">
                    <a:pos x="T4" y="T5"/>
                  </a:cxn>
                  <a:cxn ang="T15">
                    <a:pos x="T6" y="T7"/>
                  </a:cxn>
                  <a:cxn ang="T16">
                    <a:pos x="T8" y="T9"/>
                  </a:cxn>
                  <a:cxn ang="T17">
                    <a:pos x="T10" y="T11"/>
                  </a:cxn>
                </a:cxnLst>
                <a:rect l="T18" t="T19" r="T20" b="T21"/>
                <a:pathLst>
                  <a:path w="543" h="545">
                    <a:moveTo>
                      <a:pt x="162" y="0"/>
                    </a:moveTo>
                    <a:cubicBezTo>
                      <a:pt x="160" y="85"/>
                      <a:pt x="158" y="171"/>
                      <a:pt x="202" y="230"/>
                    </a:cubicBezTo>
                    <a:cubicBezTo>
                      <a:pt x="246" y="289"/>
                      <a:pt x="380" y="302"/>
                      <a:pt x="426" y="352"/>
                    </a:cubicBezTo>
                    <a:cubicBezTo>
                      <a:pt x="472" y="402"/>
                      <a:pt x="543" y="511"/>
                      <a:pt x="480" y="528"/>
                    </a:cubicBezTo>
                    <a:cubicBezTo>
                      <a:pt x="417" y="545"/>
                      <a:pt x="92" y="482"/>
                      <a:pt x="46" y="454"/>
                    </a:cubicBezTo>
                    <a:cubicBezTo>
                      <a:pt x="0" y="426"/>
                      <a:pt x="169" y="379"/>
                      <a:pt x="202" y="359"/>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Text Box 39">
                <a:extLst>
                  <a:ext uri="{FF2B5EF4-FFF2-40B4-BE49-F238E27FC236}">
                    <a16:creationId xmlns:a16="http://schemas.microsoft.com/office/drawing/2014/main" id="{8FFFBDC7-0BF2-168A-7B07-35C41BDB3D04}"/>
                  </a:ext>
                </a:extLst>
              </p:cNvPr>
              <p:cNvSpPr txBox="1">
                <a:spLocks noChangeArrowheads="1"/>
              </p:cNvSpPr>
              <p:nvPr/>
            </p:nvSpPr>
            <p:spPr bwMode="auto">
              <a:xfrm>
                <a:off x="5684" y="2705"/>
                <a:ext cx="116" cy="327"/>
              </a:xfrm>
              <a:prstGeom prst="rect">
                <a:avLst/>
              </a:prstGeom>
              <a:noFill/>
              <a:ln w="9525">
                <a:noFill/>
                <a:miter lim="800000"/>
                <a:headEnd/>
                <a:tailEnd/>
              </a:ln>
              <a:effectLst/>
            </p:spPr>
            <p:txBody>
              <a:bodyPr wrap="none">
                <a:spAutoFit/>
              </a:bodyPr>
              <a:lstStyle/>
              <a:p>
                <a:pPr>
                  <a:defRPr/>
                </a:pPr>
                <a:endParaRPr lang="de-DE" sz="2800">
                  <a:effectLst>
                    <a:outerShdw blurRad="38100" dist="38100" dir="2700000" algn="tl">
                      <a:srgbClr val="FFFFFF"/>
                    </a:outerShdw>
                  </a:effectLst>
                  <a:latin typeface="Times" pitchFamily="-65" charset="0"/>
                  <a:ea typeface="+mn-ea"/>
                  <a:sym typeface="Symbol" pitchFamily="-65" charset="2"/>
                </a:endParaRPr>
              </a:p>
            </p:txBody>
          </p:sp>
        </p:grpSp>
        <p:sp>
          <p:nvSpPr>
            <p:cNvPr id="28684" name="Line 40">
              <a:extLst>
                <a:ext uri="{FF2B5EF4-FFF2-40B4-BE49-F238E27FC236}">
                  <a16:creationId xmlns:a16="http://schemas.microsoft.com/office/drawing/2014/main" id="{28025F78-1C1D-3086-DB92-B7AED8E1D7AB}"/>
                </a:ext>
              </a:extLst>
            </p:cNvPr>
            <p:cNvSpPr>
              <a:spLocks noChangeShapeType="1"/>
            </p:cNvSpPr>
            <p:nvPr/>
          </p:nvSpPr>
          <p:spPr bwMode="auto">
            <a:xfrm>
              <a:off x="3627" y="3071"/>
              <a:ext cx="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Rectangle 41">
              <a:extLst>
                <a:ext uri="{FF2B5EF4-FFF2-40B4-BE49-F238E27FC236}">
                  <a16:creationId xmlns:a16="http://schemas.microsoft.com/office/drawing/2014/main" id="{027A7E11-BE87-126E-DD60-55A62837EDC5}"/>
                </a:ext>
              </a:extLst>
            </p:cNvPr>
            <p:cNvSpPr>
              <a:spLocks noChangeArrowheads="1"/>
            </p:cNvSpPr>
            <p:nvPr/>
          </p:nvSpPr>
          <p:spPr bwMode="auto">
            <a:xfrm>
              <a:off x="3654" y="3049"/>
              <a:ext cx="212" cy="288"/>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pitchFamily="-65" charset="0"/>
                  <a:ea typeface="+mn-ea"/>
                  <a:sym typeface="Symbol" pitchFamily="-65" charset="2"/>
                </a:rPr>
                <a:t>g</a:t>
              </a:r>
            </a:p>
          </p:txBody>
        </p:sp>
      </p:grpSp>
      <p:grpSp>
        <p:nvGrpSpPr>
          <p:cNvPr id="9" name="Group 42">
            <a:extLst>
              <a:ext uri="{FF2B5EF4-FFF2-40B4-BE49-F238E27FC236}">
                <a16:creationId xmlns:a16="http://schemas.microsoft.com/office/drawing/2014/main" id="{FD220D78-4816-AED7-EA44-497D51F9C158}"/>
              </a:ext>
            </a:extLst>
          </p:cNvPr>
          <p:cNvGrpSpPr>
            <a:grpSpLocks/>
          </p:cNvGrpSpPr>
          <p:nvPr/>
        </p:nvGrpSpPr>
        <p:grpSpPr bwMode="auto">
          <a:xfrm>
            <a:off x="7146925" y="2700338"/>
            <a:ext cx="1016000" cy="1476375"/>
            <a:chOff x="3574" y="1564"/>
            <a:chExt cx="640" cy="930"/>
          </a:xfrm>
        </p:grpSpPr>
        <p:sp>
          <p:nvSpPr>
            <p:cNvPr id="28681" name="Freeform 43">
              <a:extLst>
                <a:ext uri="{FF2B5EF4-FFF2-40B4-BE49-F238E27FC236}">
                  <a16:creationId xmlns:a16="http://schemas.microsoft.com/office/drawing/2014/main" id="{A9918C6F-821B-9713-DFD7-CA1EE1EFB3C7}"/>
                </a:ext>
              </a:extLst>
            </p:cNvPr>
            <p:cNvSpPr>
              <a:spLocks/>
            </p:cNvSpPr>
            <p:nvPr/>
          </p:nvSpPr>
          <p:spPr bwMode="auto">
            <a:xfrm>
              <a:off x="3574" y="1817"/>
              <a:ext cx="434" cy="677"/>
            </a:xfrm>
            <a:custGeom>
              <a:avLst/>
              <a:gdLst>
                <a:gd name="T0" fmla="*/ 199 w 434"/>
                <a:gd name="T1" fmla="*/ 0 h 677"/>
                <a:gd name="T2" fmla="*/ 82 w 434"/>
                <a:gd name="T3" fmla="*/ 192 h 677"/>
                <a:gd name="T4" fmla="*/ 327 w 434"/>
                <a:gd name="T5" fmla="*/ 180 h 677"/>
                <a:gd name="T6" fmla="*/ 380 w 434"/>
                <a:gd name="T7" fmla="*/ 268 h 677"/>
                <a:gd name="T8" fmla="*/ 0 w 434"/>
                <a:gd name="T9" fmla="*/ 677 h 677"/>
                <a:gd name="T10" fmla="*/ 0 60000 65536"/>
                <a:gd name="T11" fmla="*/ 0 60000 65536"/>
                <a:gd name="T12" fmla="*/ 0 60000 65536"/>
                <a:gd name="T13" fmla="*/ 0 60000 65536"/>
                <a:gd name="T14" fmla="*/ 0 60000 65536"/>
                <a:gd name="T15" fmla="*/ 0 w 434"/>
                <a:gd name="T16" fmla="*/ 0 h 677"/>
                <a:gd name="T17" fmla="*/ 434 w 434"/>
                <a:gd name="T18" fmla="*/ 677 h 677"/>
              </a:gdLst>
              <a:ahLst/>
              <a:cxnLst>
                <a:cxn ang="T10">
                  <a:pos x="T0" y="T1"/>
                </a:cxn>
                <a:cxn ang="T11">
                  <a:pos x="T2" y="T3"/>
                </a:cxn>
                <a:cxn ang="T12">
                  <a:pos x="T4" y="T5"/>
                </a:cxn>
                <a:cxn ang="T13">
                  <a:pos x="T6" y="T7"/>
                </a:cxn>
                <a:cxn ang="T14">
                  <a:pos x="T8" y="T9"/>
                </a:cxn>
              </a:cxnLst>
              <a:rect l="T15" t="T16" r="T17" b="T18"/>
              <a:pathLst>
                <a:path w="434" h="677">
                  <a:moveTo>
                    <a:pt x="199" y="0"/>
                  </a:moveTo>
                  <a:cubicBezTo>
                    <a:pt x="131" y="80"/>
                    <a:pt x="61" y="162"/>
                    <a:pt x="82" y="192"/>
                  </a:cubicBezTo>
                  <a:cubicBezTo>
                    <a:pt x="103" y="222"/>
                    <a:pt x="278" y="167"/>
                    <a:pt x="327" y="180"/>
                  </a:cubicBezTo>
                  <a:cubicBezTo>
                    <a:pt x="376" y="193"/>
                    <a:pt x="434" y="185"/>
                    <a:pt x="380" y="268"/>
                  </a:cubicBezTo>
                  <a:cubicBezTo>
                    <a:pt x="326" y="351"/>
                    <a:pt x="79" y="592"/>
                    <a:pt x="0" y="677"/>
                  </a:cubicBezTo>
                </a:path>
              </a:pathLst>
            </a:custGeom>
            <a:noFill/>
            <a:ln w="1905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Text Box 44">
              <a:extLst>
                <a:ext uri="{FF2B5EF4-FFF2-40B4-BE49-F238E27FC236}">
                  <a16:creationId xmlns:a16="http://schemas.microsoft.com/office/drawing/2014/main" id="{32C13132-46D8-27F0-9337-42E6D1FB5247}"/>
                </a:ext>
              </a:extLst>
            </p:cNvPr>
            <p:cNvSpPr txBox="1">
              <a:spLocks noChangeArrowheads="1"/>
            </p:cNvSpPr>
            <p:nvPr/>
          </p:nvSpPr>
          <p:spPr bwMode="auto">
            <a:xfrm>
              <a:off x="3775" y="1564"/>
              <a:ext cx="439" cy="252"/>
            </a:xfrm>
            <a:prstGeom prst="rect">
              <a:avLst/>
            </a:prstGeom>
            <a:solidFill>
              <a:schemeClr val="accent2"/>
            </a:solidFill>
            <a:ln w="9525">
              <a:noFill/>
              <a:miter lim="800000"/>
              <a:headEnd/>
              <a:tailEnd/>
            </a:ln>
            <a:effectLst/>
          </p:spPr>
          <p:txBody>
            <a:bodyPr wrap="none">
              <a:spAutoFit/>
            </a:bodyPr>
            <a:lstStyle/>
            <a:p>
              <a:pPr>
                <a:defRPr/>
              </a:pPr>
              <a:r>
                <a:rPr lang="de-DE" sz="2000">
                  <a:solidFill>
                    <a:srgbClr val="FEFFFD"/>
                  </a:solidFill>
                  <a:effectLst>
                    <a:outerShdw blurRad="38100" dist="38100" dir="2700000" algn="tl">
                      <a:srgbClr val="000000"/>
                    </a:outerShdw>
                  </a:effectLst>
                  <a:latin typeface="Times" pitchFamily="-65" charset="0"/>
                  <a:ea typeface="+mn-ea"/>
                </a:rPr>
                <a:t>body</a:t>
              </a:r>
            </a:p>
          </p:txBody>
        </p:sp>
      </p:grpSp>
      <p:grpSp>
        <p:nvGrpSpPr>
          <p:cNvPr id="10" name="Group 45">
            <a:extLst>
              <a:ext uri="{FF2B5EF4-FFF2-40B4-BE49-F238E27FC236}">
                <a16:creationId xmlns:a16="http://schemas.microsoft.com/office/drawing/2014/main" id="{CE9A3548-B705-BC61-48B6-1BC7E1552A55}"/>
              </a:ext>
            </a:extLst>
          </p:cNvPr>
          <p:cNvGrpSpPr>
            <a:grpSpLocks/>
          </p:cNvGrpSpPr>
          <p:nvPr/>
        </p:nvGrpSpPr>
        <p:grpSpPr bwMode="auto">
          <a:xfrm>
            <a:off x="1492250" y="3090863"/>
            <a:ext cx="1531938" cy="1108075"/>
            <a:chOff x="940" y="2209"/>
            <a:chExt cx="965" cy="698"/>
          </a:xfrm>
        </p:grpSpPr>
        <p:sp>
          <p:nvSpPr>
            <p:cNvPr id="93" name="Text Box 46">
              <a:extLst>
                <a:ext uri="{FF2B5EF4-FFF2-40B4-BE49-F238E27FC236}">
                  <a16:creationId xmlns:a16="http://schemas.microsoft.com/office/drawing/2014/main" id="{64F59130-8792-6BD8-73BF-C7FC6C6DCB7C}"/>
                </a:ext>
              </a:extLst>
            </p:cNvPr>
            <p:cNvSpPr txBox="1">
              <a:spLocks noChangeArrowheads="1"/>
            </p:cNvSpPr>
            <p:nvPr/>
          </p:nvSpPr>
          <p:spPr bwMode="auto">
            <a:xfrm>
              <a:off x="940" y="2209"/>
              <a:ext cx="655" cy="252"/>
            </a:xfrm>
            <a:prstGeom prst="rect">
              <a:avLst/>
            </a:prstGeom>
            <a:solidFill>
              <a:schemeClr val="accent2"/>
            </a:solidFill>
            <a:ln w="9525">
              <a:noFill/>
              <a:miter lim="800000"/>
              <a:headEnd/>
              <a:tailEnd/>
            </a:ln>
            <a:effectLst/>
          </p:spPr>
          <p:txBody>
            <a:bodyPr wrap="none">
              <a:spAutoFit/>
            </a:bodyPr>
            <a:lstStyle/>
            <a:p>
              <a:pPr>
                <a:defRPr/>
              </a:pPr>
              <a:r>
                <a:rPr lang="de-DE" sz="2000">
                  <a:solidFill>
                    <a:srgbClr val="FEFFFD"/>
                  </a:solidFill>
                  <a:effectLst>
                    <a:outerShdw blurRad="38100" dist="38100" dir="2700000" algn="tl">
                      <a:srgbClr val="000000"/>
                    </a:outerShdw>
                  </a:effectLst>
                  <a:latin typeface="Times" pitchFamily="-65" charset="0"/>
                  <a:ea typeface="+mn-ea"/>
                </a:rPr>
                <a:t>skeleton</a:t>
              </a:r>
            </a:p>
          </p:txBody>
        </p:sp>
        <p:sp>
          <p:nvSpPr>
            <p:cNvPr id="28680" name="Freeform 47">
              <a:extLst>
                <a:ext uri="{FF2B5EF4-FFF2-40B4-BE49-F238E27FC236}">
                  <a16:creationId xmlns:a16="http://schemas.microsoft.com/office/drawing/2014/main" id="{C3D0AE64-7F63-3ECE-A47E-F1CA37A73328}"/>
                </a:ext>
              </a:extLst>
            </p:cNvPr>
            <p:cNvSpPr>
              <a:spLocks/>
            </p:cNvSpPr>
            <p:nvPr/>
          </p:nvSpPr>
          <p:spPr bwMode="auto">
            <a:xfrm>
              <a:off x="947" y="2467"/>
              <a:ext cx="958" cy="440"/>
            </a:xfrm>
            <a:custGeom>
              <a:avLst/>
              <a:gdLst>
                <a:gd name="T0" fmla="*/ 0 w 977"/>
                <a:gd name="T1" fmla="*/ 0 h 434"/>
                <a:gd name="T2" fmla="*/ 371 w 977"/>
                <a:gd name="T3" fmla="*/ 297 h 434"/>
                <a:gd name="T4" fmla="*/ 597 w 977"/>
                <a:gd name="T5" fmla="*/ 442 h 434"/>
                <a:gd name="T6" fmla="*/ 492 w 977"/>
                <a:gd name="T7" fmla="*/ 173 h 434"/>
                <a:gd name="T8" fmla="*/ 802 w 977"/>
                <a:gd name="T9" fmla="*/ 413 h 434"/>
                <a:gd name="T10" fmla="*/ 0 60000 65536"/>
                <a:gd name="T11" fmla="*/ 0 60000 65536"/>
                <a:gd name="T12" fmla="*/ 0 60000 65536"/>
                <a:gd name="T13" fmla="*/ 0 60000 65536"/>
                <a:gd name="T14" fmla="*/ 0 60000 65536"/>
                <a:gd name="T15" fmla="*/ 0 w 977"/>
                <a:gd name="T16" fmla="*/ 0 h 434"/>
                <a:gd name="T17" fmla="*/ 977 w 977"/>
                <a:gd name="T18" fmla="*/ 434 h 434"/>
              </a:gdLst>
              <a:ahLst/>
              <a:cxnLst>
                <a:cxn ang="T10">
                  <a:pos x="T0" y="T1"/>
                </a:cxn>
                <a:cxn ang="T11">
                  <a:pos x="T2" y="T3"/>
                </a:cxn>
                <a:cxn ang="T12">
                  <a:pos x="T4" y="T5"/>
                </a:cxn>
                <a:cxn ang="T13">
                  <a:pos x="T6" y="T7"/>
                </a:cxn>
                <a:cxn ang="T14">
                  <a:pos x="T8" y="T9"/>
                </a:cxn>
              </a:cxnLst>
              <a:rect l="T15" t="T16" r="T17" b="T18"/>
              <a:pathLst>
                <a:path w="977" h="434">
                  <a:moveTo>
                    <a:pt x="0" y="0"/>
                  </a:moveTo>
                  <a:cubicBezTo>
                    <a:pt x="75" y="43"/>
                    <a:pt x="331" y="193"/>
                    <a:pt x="452" y="257"/>
                  </a:cubicBezTo>
                  <a:cubicBezTo>
                    <a:pt x="573" y="321"/>
                    <a:pt x="690" y="434"/>
                    <a:pt x="727" y="385"/>
                  </a:cubicBezTo>
                  <a:cubicBezTo>
                    <a:pt x="764" y="342"/>
                    <a:pt x="538" y="208"/>
                    <a:pt x="599" y="153"/>
                  </a:cubicBezTo>
                  <a:cubicBezTo>
                    <a:pt x="656" y="108"/>
                    <a:pt x="898" y="318"/>
                    <a:pt x="977" y="361"/>
                  </a:cubicBezTo>
                </a:path>
              </a:pathLst>
            </a:custGeom>
            <a:noFill/>
            <a:ln w="19050">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ppt_w/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ppt_w/2"/>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ppt_h/2"/>
                                          </p:val>
                                        </p:tav>
                                        <p:tav tm="100000">
                                          <p:val>
                                            <p:strVal val="#ppt_y"/>
                                          </p:val>
                                        </p:tav>
                                      </p:tavLst>
                                    </p:anim>
                                    <p:anim calcmode="lin" valueType="num">
                                      <p:cBhvr>
                                        <p:cTn id="29" dur="500" fill="hold"/>
                                        <p:tgtEl>
                                          <p:spTgt spid="9"/>
                                        </p:tgtEl>
                                        <p:attrNameLst>
                                          <p:attrName>ppt_w</p:attrName>
                                        </p:attrNameLst>
                                      </p:cBhvr>
                                      <p:tavLst>
                                        <p:tav tm="0">
                                          <p:val>
                                            <p:strVal val="#ppt_w"/>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303" name="Text Box 39">
            <a:extLst>
              <a:ext uri="{FF2B5EF4-FFF2-40B4-BE49-F238E27FC236}">
                <a16:creationId xmlns:a16="http://schemas.microsoft.com/office/drawing/2014/main" id="{85B07A9C-1D41-0300-54D6-5803B20DEAB0}"/>
              </a:ext>
            </a:extLst>
          </p:cNvPr>
          <p:cNvSpPr txBox="1">
            <a:spLocks noChangeArrowheads="1"/>
          </p:cNvSpPr>
          <p:nvPr/>
        </p:nvSpPr>
        <p:spPr bwMode="auto">
          <a:xfrm>
            <a:off x="7278688" y="114300"/>
            <a:ext cx="2547937" cy="3140075"/>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sz="2000">
                <a:effectLst>
                  <a:outerShdw blurRad="38100" dist="38100" dir="2700000" algn="tl">
                    <a:srgbClr val="FFFFFF"/>
                  </a:outerShdw>
                </a:effectLst>
                <a:latin typeface="Times" pitchFamily="2" charset="0"/>
              </a:rPr>
              <a:t>Renate Wieland &amp; Jürgen Uhde:</a:t>
            </a:r>
            <a:br>
              <a:rPr lang="de-DE" altLang="en-US" sz="2000">
                <a:effectLst>
                  <a:outerShdw blurRad="38100" dist="38100" dir="2700000" algn="tl">
                    <a:srgbClr val="FFFFFF"/>
                  </a:outerShdw>
                </a:effectLst>
                <a:latin typeface="Times" pitchFamily="2" charset="0"/>
              </a:rPr>
            </a:br>
            <a:r>
              <a:rPr lang="de-DE" altLang="en-US" sz="2000" b="1">
                <a:effectLst>
                  <a:outerShdw blurRad="38100" dist="38100" dir="2700000" algn="tl">
                    <a:srgbClr val="FFFFFF"/>
                  </a:outerShdw>
                </a:effectLst>
                <a:latin typeface="Times" pitchFamily="2" charset="0"/>
              </a:rPr>
              <a:t>Forschendes Üben</a:t>
            </a:r>
            <a:br>
              <a:rPr lang="de-DE" altLang="en-US" sz="2000" b="1">
                <a:effectLst>
                  <a:outerShdw blurRad="38100" dist="38100" dir="2700000" algn="tl">
                    <a:srgbClr val="FFFFFF"/>
                  </a:outerShdw>
                </a:effectLst>
                <a:latin typeface="Times" pitchFamily="2" charset="0"/>
              </a:rPr>
            </a:br>
            <a:endParaRPr lang="de-DE" altLang="en-US" sz="2000" b="1">
              <a:effectLst>
                <a:outerShdw blurRad="38100" dist="38100" dir="2700000" algn="tl">
                  <a:srgbClr val="FFFFFF"/>
                </a:outerShdw>
              </a:effectLst>
              <a:latin typeface="Times" pitchFamily="2" charset="0"/>
            </a:endParaRPr>
          </a:p>
          <a:p>
            <a:pPr algn="r">
              <a:defRPr/>
            </a:pPr>
            <a:r>
              <a:rPr lang="de-DE" altLang="en-US" sz="2000" i="1">
                <a:effectLst>
                  <a:outerShdw blurRad="38100" dist="38100" dir="2700000" algn="tl">
                    <a:srgbClr val="FFFFFF"/>
                  </a:outerShdw>
                </a:effectLst>
                <a:latin typeface="Times" pitchFamily="2" charset="0"/>
              </a:rPr>
              <a:t>Die Klangberührung ist das Ziel der zusammenfassenden Geste, der Anschlag ist sozusagen </a:t>
            </a:r>
            <a:br>
              <a:rPr lang="de-DE" altLang="en-US" sz="2000" i="1">
                <a:effectLst>
                  <a:outerShdw blurRad="38100" dist="38100" dir="2700000" algn="tl">
                    <a:srgbClr val="FFFFFF"/>
                  </a:outerShdw>
                </a:effectLst>
                <a:latin typeface="Times" pitchFamily="2" charset="0"/>
              </a:rPr>
            </a:br>
            <a:r>
              <a:rPr lang="de-DE" altLang="en-US" sz="2000" b="1" i="1">
                <a:solidFill>
                  <a:schemeClr val="accent2"/>
                </a:solidFill>
                <a:effectLst>
                  <a:outerShdw blurRad="38100" dist="38100" dir="2700000" algn="tl">
                    <a:srgbClr val="000000"/>
                  </a:outerShdw>
                </a:effectLst>
                <a:latin typeface="Times" pitchFamily="2" charset="0"/>
              </a:rPr>
              <a:t>die Geste in der Geste</a:t>
            </a:r>
            <a:r>
              <a:rPr lang="de-DE" altLang="en-US" sz="2000" i="1">
                <a:effectLst>
                  <a:outerShdw blurRad="38100" dist="38100" dir="2700000" algn="tl">
                    <a:srgbClr val="FFFFFF"/>
                  </a:outerShdw>
                </a:effectLst>
                <a:latin typeface="Times" pitchFamily="2" charset="0"/>
              </a:rPr>
              <a:t>.</a:t>
            </a:r>
          </a:p>
        </p:txBody>
      </p:sp>
      <p:sp>
        <p:nvSpPr>
          <p:cNvPr id="1163304" name="Text Box 40">
            <a:extLst>
              <a:ext uri="{FF2B5EF4-FFF2-40B4-BE49-F238E27FC236}">
                <a16:creationId xmlns:a16="http://schemas.microsoft.com/office/drawing/2014/main" id="{F149E5E0-DA8C-CE14-B585-C2E20D8FF505}"/>
              </a:ext>
            </a:extLst>
          </p:cNvPr>
          <p:cNvSpPr txBox="1">
            <a:spLocks noChangeArrowheads="1"/>
          </p:cNvSpPr>
          <p:nvPr/>
        </p:nvSpPr>
        <p:spPr bwMode="auto">
          <a:xfrm>
            <a:off x="7346950" y="1336675"/>
            <a:ext cx="2447925" cy="2286000"/>
          </a:xfrm>
          <a:prstGeom prst="rect">
            <a:avLst/>
          </a:prstGeom>
          <a:solidFill>
            <a:schemeClr val="bg1"/>
          </a:solid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sz="2000" i="1">
                <a:effectLst>
                  <a:outerShdw blurRad="38100" dist="38100" dir="2700000" algn="tl">
                    <a:srgbClr val="FFFFFF"/>
                  </a:outerShdw>
                </a:effectLst>
                <a:latin typeface="Times" pitchFamily="2" charset="0"/>
              </a:rPr>
              <a:t>The sound contact is the target of the embracing gesture, the touch is so to speak the </a:t>
            </a:r>
            <a:r>
              <a:rPr lang="de-DE" altLang="en-US" sz="2000" i="1">
                <a:solidFill>
                  <a:schemeClr val="accent2"/>
                </a:solidFill>
                <a:effectLst>
                  <a:outerShdw blurRad="38100" dist="38100" dir="2700000" algn="tl">
                    <a:srgbClr val="000000"/>
                  </a:outerShdw>
                </a:effectLst>
                <a:latin typeface="Times" pitchFamily="2" charset="0"/>
              </a:rPr>
              <a:t>gesture within the gesture</a:t>
            </a:r>
            <a:r>
              <a:rPr lang="de-DE" altLang="en-US" sz="2000" i="1">
                <a:effectLst>
                  <a:outerShdw blurRad="38100" dist="38100" dir="2700000" algn="tl">
                    <a:srgbClr val="FFFFFF"/>
                  </a:outerShdw>
                </a:effectLst>
                <a:latin typeface="Times" pitchFamily="2" charset="0"/>
              </a:rPr>
              <a:t>.</a:t>
            </a:r>
          </a:p>
          <a:p>
            <a:pPr>
              <a:defRPr/>
            </a:pPr>
            <a:endParaRPr lang="de-DE" altLang="en-US">
              <a:latin typeface="Times" pitchFamily="2" charset="0"/>
            </a:endParaRPr>
          </a:p>
        </p:txBody>
      </p:sp>
      <p:pic>
        <p:nvPicPr>
          <p:cNvPr id="42" name="Picture 2" descr="hand.jpg                                                       00016489Extra                          BEB0A3A9:">
            <a:extLst>
              <a:ext uri="{FF2B5EF4-FFF2-40B4-BE49-F238E27FC236}">
                <a16:creationId xmlns:a16="http://schemas.microsoft.com/office/drawing/2014/main" id="{88516A3E-FD8D-378B-C14D-4E84BB679E3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9075" y="419100"/>
            <a:ext cx="37623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19933376-362F-4A5A-3AF9-018B5E26A642}"/>
              </a:ext>
            </a:extLst>
          </p:cNvPr>
          <p:cNvGrpSpPr>
            <a:grpSpLocks/>
          </p:cNvGrpSpPr>
          <p:nvPr/>
        </p:nvGrpSpPr>
        <p:grpSpPr bwMode="auto">
          <a:xfrm>
            <a:off x="3271838" y="4068763"/>
            <a:ext cx="1147762" cy="1876425"/>
            <a:chOff x="3216" y="2613"/>
            <a:chExt cx="723" cy="1182"/>
          </a:xfrm>
        </p:grpSpPr>
        <p:grpSp>
          <p:nvGrpSpPr>
            <p:cNvPr id="30750" name="Group 4">
              <a:extLst>
                <a:ext uri="{FF2B5EF4-FFF2-40B4-BE49-F238E27FC236}">
                  <a16:creationId xmlns:a16="http://schemas.microsoft.com/office/drawing/2014/main" id="{BE17977A-5C36-8FC3-CD73-D9F5139256BD}"/>
                </a:ext>
              </a:extLst>
            </p:cNvPr>
            <p:cNvGrpSpPr>
              <a:grpSpLocks/>
            </p:cNvGrpSpPr>
            <p:nvPr/>
          </p:nvGrpSpPr>
          <p:grpSpPr bwMode="auto">
            <a:xfrm>
              <a:off x="3216" y="2613"/>
              <a:ext cx="237" cy="1182"/>
              <a:chOff x="3216" y="2613"/>
              <a:chExt cx="237" cy="1182"/>
            </a:xfrm>
          </p:grpSpPr>
          <p:sp>
            <p:nvSpPr>
              <p:cNvPr id="30753" name="Oval 5">
                <a:extLst>
                  <a:ext uri="{FF2B5EF4-FFF2-40B4-BE49-F238E27FC236}">
                    <a16:creationId xmlns:a16="http://schemas.microsoft.com/office/drawing/2014/main" id="{9A7EECC6-26EF-5D8C-7122-7390D3E8AC3B}"/>
                  </a:ext>
                </a:extLst>
              </p:cNvPr>
              <p:cNvSpPr>
                <a:spLocks noChangeArrowheads="1"/>
              </p:cNvSpPr>
              <p:nvPr/>
            </p:nvSpPr>
            <p:spPr bwMode="auto">
              <a:xfrm>
                <a:off x="3307" y="2861"/>
                <a:ext cx="57" cy="57"/>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0754" name="Oval 6">
                <a:extLst>
                  <a:ext uri="{FF2B5EF4-FFF2-40B4-BE49-F238E27FC236}">
                    <a16:creationId xmlns:a16="http://schemas.microsoft.com/office/drawing/2014/main" id="{032DAC29-3A80-3378-6B93-C63EF8075F3A}"/>
                  </a:ext>
                </a:extLst>
              </p:cNvPr>
              <p:cNvSpPr>
                <a:spLocks noChangeArrowheads="1"/>
              </p:cNvSpPr>
              <p:nvPr/>
            </p:nvSpPr>
            <p:spPr bwMode="auto">
              <a:xfrm>
                <a:off x="3307" y="3455"/>
                <a:ext cx="57" cy="57"/>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0755" name="Oval 7">
                <a:extLst>
                  <a:ext uri="{FF2B5EF4-FFF2-40B4-BE49-F238E27FC236}">
                    <a16:creationId xmlns:a16="http://schemas.microsoft.com/office/drawing/2014/main" id="{611B07FB-AF4B-9E0E-835B-D4093D42D304}"/>
                  </a:ext>
                </a:extLst>
              </p:cNvPr>
              <p:cNvSpPr>
                <a:spLocks noChangeArrowheads="1"/>
              </p:cNvSpPr>
              <p:nvPr/>
            </p:nvSpPr>
            <p:spPr bwMode="auto">
              <a:xfrm>
                <a:off x="3307" y="3189"/>
                <a:ext cx="57" cy="57"/>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0756" name="Oval 8">
                <a:extLst>
                  <a:ext uri="{FF2B5EF4-FFF2-40B4-BE49-F238E27FC236}">
                    <a16:creationId xmlns:a16="http://schemas.microsoft.com/office/drawing/2014/main" id="{4E459BEB-02A1-9C2D-B7F3-51E430DF6D67}"/>
                  </a:ext>
                </a:extLst>
              </p:cNvPr>
              <p:cNvSpPr>
                <a:spLocks noChangeArrowheads="1"/>
              </p:cNvSpPr>
              <p:nvPr/>
            </p:nvSpPr>
            <p:spPr bwMode="auto">
              <a:xfrm>
                <a:off x="3307" y="2613"/>
                <a:ext cx="57" cy="5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0757" name="Line 9">
                <a:extLst>
                  <a:ext uri="{FF2B5EF4-FFF2-40B4-BE49-F238E27FC236}">
                    <a16:creationId xmlns:a16="http://schemas.microsoft.com/office/drawing/2014/main" id="{82688402-725B-2F78-0C1C-17BD058DE8CC}"/>
                  </a:ext>
                </a:extLst>
              </p:cNvPr>
              <p:cNvSpPr>
                <a:spLocks noChangeShapeType="1"/>
              </p:cNvSpPr>
              <p:nvPr/>
            </p:nvSpPr>
            <p:spPr bwMode="auto">
              <a:xfrm flipH="1">
                <a:off x="3335" y="2700"/>
                <a:ext cx="0" cy="1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8" name="Line 10">
                <a:extLst>
                  <a:ext uri="{FF2B5EF4-FFF2-40B4-BE49-F238E27FC236}">
                    <a16:creationId xmlns:a16="http://schemas.microsoft.com/office/drawing/2014/main" id="{5347135B-649A-9C43-80CE-60A5A9C2F981}"/>
                  </a:ext>
                </a:extLst>
              </p:cNvPr>
              <p:cNvSpPr>
                <a:spLocks noChangeShapeType="1"/>
              </p:cNvSpPr>
              <p:nvPr/>
            </p:nvSpPr>
            <p:spPr bwMode="auto">
              <a:xfrm flipH="1">
                <a:off x="3335" y="3284"/>
                <a:ext cx="0" cy="1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9" name="Line 11">
                <a:extLst>
                  <a:ext uri="{FF2B5EF4-FFF2-40B4-BE49-F238E27FC236}">
                    <a16:creationId xmlns:a16="http://schemas.microsoft.com/office/drawing/2014/main" id="{D8F55ADB-AE31-8A8A-8CED-38BB9739D3DC}"/>
                  </a:ext>
                </a:extLst>
              </p:cNvPr>
              <p:cNvSpPr>
                <a:spLocks noChangeShapeType="1"/>
              </p:cNvSpPr>
              <p:nvPr/>
            </p:nvSpPr>
            <p:spPr bwMode="auto">
              <a:xfrm flipH="1">
                <a:off x="3330" y="2943"/>
                <a:ext cx="0" cy="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Text Box 12">
                <a:extLst>
                  <a:ext uri="{FF2B5EF4-FFF2-40B4-BE49-F238E27FC236}">
                    <a16:creationId xmlns:a16="http://schemas.microsoft.com/office/drawing/2014/main" id="{560A9360-6085-112B-8866-A6A216D898FF}"/>
                  </a:ext>
                </a:extLst>
              </p:cNvPr>
              <p:cNvSpPr txBox="1">
                <a:spLocks noChangeArrowheads="1"/>
              </p:cNvSpPr>
              <p:nvPr/>
            </p:nvSpPr>
            <p:spPr bwMode="auto">
              <a:xfrm>
                <a:off x="3216" y="3504"/>
                <a:ext cx="237" cy="291"/>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pitchFamily="2" charset="0"/>
                    <a:sym typeface="Symbol" pitchFamily="2" charset="2"/>
                  </a:rPr>
                  <a:t>Γ</a:t>
                </a:r>
              </a:p>
            </p:txBody>
          </p:sp>
        </p:grpSp>
        <p:sp>
          <p:nvSpPr>
            <p:cNvPr id="30751" name="Line 13">
              <a:extLst>
                <a:ext uri="{FF2B5EF4-FFF2-40B4-BE49-F238E27FC236}">
                  <a16:creationId xmlns:a16="http://schemas.microsoft.com/office/drawing/2014/main" id="{2540C2C1-A6FB-32F3-0DA1-4E0DE304748D}"/>
                </a:ext>
              </a:extLst>
            </p:cNvPr>
            <p:cNvSpPr>
              <a:spLocks noChangeShapeType="1"/>
            </p:cNvSpPr>
            <p:nvPr/>
          </p:nvSpPr>
          <p:spPr bwMode="auto">
            <a:xfrm>
              <a:off x="3627" y="3071"/>
              <a:ext cx="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Rectangle 14">
              <a:extLst>
                <a:ext uri="{FF2B5EF4-FFF2-40B4-BE49-F238E27FC236}">
                  <a16:creationId xmlns:a16="http://schemas.microsoft.com/office/drawing/2014/main" id="{0C4F622E-576E-3336-CAA4-166921708042}"/>
                </a:ext>
              </a:extLst>
            </p:cNvPr>
            <p:cNvSpPr>
              <a:spLocks noChangeArrowheads="1"/>
            </p:cNvSpPr>
            <p:nvPr/>
          </p:nvSpPr>
          <p:spPr bwMode="auto">
            <a:xfrm>
              <a:off x="3654" y="3018"/>
              <a:ext cx="212" cy="288"/>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pitchFamily="-65" charset="0"/>
                  <a:ea typeface="+mn-ea"/>
                  <a:sym typeface="Symbol" pitchFamily="-65" charset="2"/>
                </a:rPr>
                <a:t>p</a:t>
              </a:r>
            </a:p>
          </p:txBody>
        </p:sp>
      </p:grpSp>
      <p:sp>
        <p:nvSpPr>
          <p:cNvPr id="55" name="Freeform 15">
            <a:extLst>
              <a:ext uri="{FF2B5EF4-FFF2-40B4-BE49-F238E27FC236}">
                <a16:creationId xmlns:a16="http://schemas.microsoft.com/office/drawing/2014/main" id="{27C6C5A0-D804-AA36-69FA-D0D8745BD66D}"/>
              </a:ext>
            </a:extLst>
          </p:cNvPr>
          <p:cNvSpPr>
            <a:spLocks/>
          </p:cNvSpPr>
          <p:nvPr/>
        </p:nvSpPr>
        <p:spPr bwMode="auto">
          <a:xfrm>
            <a:off x="5994400" y="5106988"/>
            <a:ext cx="603250" cy="1587"/>
          </a:xfrm>
          <a:custGeom>
            <a:avLst/>
            <a:gdLst>
              <a:gd name="T0" fmla="*/ 0 w 380"/>
              <a:gd name="T1" fmla="*/ 2147483646 h 1"/>
              <a:gd name="T2" fmla="*/ 2147483646 w 380"/>
              <a:gd name="T3" fmla="*/ 0 h 1"/>
              <a:gd name="T4" fmla="*/ 0 60000 65536"/>
              <a:gd name="T5" fmla="*/ 0 60000 65536"/>
              <a:gd name="T6" fmla="*/ 0 w 380"/>
              <a:gd name="T7" fmla="*/ 0 h 1"/>
              <a:gd name="T8" fmla="*/ 380 w 380"/>
              <a:gd name="T9" fmla="*/ 1 h 1"/>
            </a:gdLst>
            <a:ahLst/>
            <a:cxnLst>
              <a:cxn ang="T4">
                <a:pos x="T0" y="T1"/>
              </a:cxn>
              <a:cxn ang="T5">
                <a:pos x="T2" y="T3"/>
              </a:cxn>
            </a:cxnLst>
            <a:rect l="T6" t="T7" r="T8" b="T9"/>
            <a:pathLst>
              <a:path w="380" h="1">
                <a:moveTo>
                  <a:pt x="0" y="1"/>
                </a:moveTo>
                <a:cubicBezTo>
                  <a:pt x="63" y="0"/>
                  <a:pt x="301" y="0"/>
                  <a:pt x="38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16">
            <a:extLst>
              <a:ext uri="{FF2B5EF4-FFF2-40B4-BE49-F238E27FC236}">
                <a16:creationId xmlns:a16="http://schemas.microsoft.com/office/drawing/2014/main" id="{7567A054-2010-76B8-3017-1950AA15BD42}"/>
              </a:ext>
            </a:extLst>
          </p:cNvPr>
          <p:cNvSpPr>
            <a:spLocks/>
          </p:cNvSpPr>
          <p:nvPr/>
        </p:nvSpPr>
        <p:spPr bwMode="auto">
          <a:xfrm>
            <a:off x="5026025" y="4613275"/>
            <a:ext cx="947738" cy="495300"/>
          </a:xfrm>
          <a:custGeom>
            <a:avLst/>
            <a:gdLst>
              <a:gd name="T0" fmla="*/ 0 w 597"/>
              <a:gd name="T1" fmla="*/ 0 h 312"/>
              <a:gd name="T2" fmla="*/ 2147483646 w 597"/>
              <a:gd name="T3" fmla="*/ 2147483646 h 312"/>
              <a:gd name="T4" fmla="*/ 2147483646 w 597"/>
              <a:gd name="T5" fmla="*/ 2147483646 h 312"/>
              <a:gd name="T6" fmla="*/ 0 60000 65536"/>
              <a:gd name="T7" fmla="*/ 0 60000 65536"/>
              <a:gd name="T8" fmla="*/ 0 60000 65536"/>
              <a:gd name="T9" fmla="*/ 0 w 597"/>
              <a:gd name="T10" fmla="*/ 0 h 312"/>
              <a:gd name="T11" fmla="*/ 597 w 597"/>
              <a:gd name="T12" fmla="*/ 312 h 312"/>
            </a:gdLst>
            <a:ahLst/>
            <a:cxnLst>
              <a:cxn ang="T6">
                <a:pos x="T0" y="T1"/>
              </a:cxn>
              <a:cxn ang="T7">
                <a:pos x="T2" y="T3"/>
              </a:cxn>
              <a:cxn ang="T8">
                <a:pos x="T4" y="T5"/>
              </a:cxn>
            </a:cxnLst>
            <a:rect l="T9" t="T10" r="T11" b="T12"/>
            <a:pathLst>
              <a:path w="597" h="312">
                <a:moveTo>
                  <a:pt x="0" y="0"/>
                </a:moveTo>
                <a:cubicBezTo>
                  <a:pt x="65" y="27"/>
                  <a:pt x="293" y="110"/>
                  <a:pt x="393" y="162"/>
                </a:cubicBezTo>
                <a:cubicBezTo>
                  <a:pt x="493" y="214"/>
                  <a:pt x="555" y="281"/>
                  <a:pt x="597" y="312"/>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17">
            <a:extLst>
              <a:ext uri="{FF2B5EF4-FFF2-40B4-BE49-F238E27FC236}">
                <a16:creationId xmlns:a16="http://schemas.microsoft.com/office/drawing/2014/main" id="{9BC705E6-B5A0-7D68-CE48-698C5D3CA71F}"/>
              </a:ext>
            </a:extLst>
          </p:cNvPr>
          <p:cNvGrpSpPr>
            <a:grpSpLocks/>
          </p:cNvGrpSpPr>
          <p:nvPr/>
        </p:nvGrpSpPr>
        <p:grpSpPr bwMode="auto">
          <a:xfrm>
            <a:off x="6286500" y="4537075"/>
            <a:ext cx="342900" cy="581025"/>
            <a:chOff x="5031" y="2908"/>
            <a:chExt cx="216" cy="366"/>
          </a:xfrm>
        </p:grpSpPr>
        <p:sp>
          <p:nvSpPr>
            <p:cNvPr id="30748" name="Freeform 18">
              <a:extLst>
                <a:ext uri="{FF2B5EF4-FFF2-40B4-BE49-F238E27FC236}">
                  <a16:creationId xmlns:a16="http://schemas.microsoft.com/office/drawing/2014/main" id="{58D144B5-FB97-A7C4-25DF-0A23F8D675A3}"/>
                </a:ext>
              </a:extLst>
            </p:cNvPr>
            <p:cNvSpPr>
              <a:spLocks/>
            </p:cNvSpPr>
            <p:nvPr/>
          </p:nvSpPr>
          <p:spPr bwMode="auto">
            <a:xfrm>
              <a:off x="5051" y="2949"/>
              <a:ext cx="196" cy="325"/>
            </a:xfrm>
            <a:custGeom>
              <a:avLst/>
              <a:gdLst>
                <a:gd name="T0" fmla="*/ 196 w 196"/>
                <a:gd name="T1" fmla="*/ 268 h 332"/>
                <a:gd name="T2" fmla="*/ 47 w 196"/>
                <a:gd name="T3" fmla="*/ 143 h 332"/>
                <a:gd name="T4" fmla="*/ 0 w 196"/>
                <a:gd name="T5" fmla="*/ 0 h 332"/>
                <a:gd name="T6" fmla="*/ 0 60000 65536"/>
                <a:gd name="T7" fmla="*/ 0 60000 65536"/>
                <a:gd name="T8" fmla="*/ 0 60000 65536"/>
                <a:gd name="T9" fmla="*/ 0 w 196"/>
                <a:gd name="T10" fmla="*/ 0 h 332"/>
                <a:gd name="T11" fmla="*/ 196 w 196"/>
                <a:gd name="T12" fmla="*/ 332 h 332"/>
              </a:gdLst>
              <a:ahLst/>
              <a:cxnLst>
                <a:cxn ang="T6">
                  <a:pos x="T0" y="T1"/>
                </a:cxn>
                <a:cxn ang="T7">
                  <a:pos x="T2" y="T3"/>
                </a:cxn>
                <a:cxn ang="T8">
                  <a:pos x="T4" y="T5"/>
                </a:cxn>
              </a:cxnLst>
              <a:rect l="T9" t="T10" r="T11" b="T12"/>
              <a:pathLst>
                <a:path w="196" h="332">
                  <a:moveTo>
                    <a:pt x="196" y="332"/>
                  </a:moveTo>
                  <a:cubicBezTo>
                    <a:pt x="171" y="306"/>
                    <a:pt x="80" y="231"/>
                    <a:pt x="47" y="176"/>
                  </a:cubicBezTo>
                  <a:cubicBezTo>
                    <a:pt x="14" y="121"/>
                    <a:pt x="10" y="37"/>
                    <a:pt x="0" y="0"/>
                  </a:cubicBezTo>
                </a:path>
              </a:pathLst>
            </a:custGeom>
            <a:noFill/>
            <a:ln w="9525">
              <a:solidFill>
                <a:srgbClr val="FF020B"/>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9" name="Oval 19">
              <a:extLst>
                <a:ext uri="{FF2B5EF4-FFF2-40B4-BE49-F238E27FC236}">
                  <a16:creationId xmlns:a16="http://schemas.microsoft.com/office/drawing/2014/main" id="{3E9595BA-3E39-9352-AC31-FBC3C4532966}"/>
                </a:ext>
              </a:extLst>
            </p:cNvPr>
            <p:cNvSpPr>
              <a:spLocks noChangeArrowheads="1"/>
            </p:cNvSpPr>
            <p:nvPr/>
          </p:nvSpPr>
          <p:spPr bwMode="auto">
            <a:xfrm>
              <a:off x="5031" y="2908"/>
              <a:ext cx="60" cy="60"/>
            </a:xfrm>
            <a:prstGeom prst="ellipse">
              <a:avLst/>
            </a:prstGeom>
            <a:solidFill>
              <a:srgbClr val="FF0E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5" name="Group 20">
            <a:extLst>
              <a:ext uri="{FF2B5EF4-FFF2-40B4-BE49-F238E27FC236}">
                <a16:creationId xmlns:a16="http://schemas.microsoft.com/office/drawing/2014/main" id="{614E789B-4526-E568-98EB-6E7A979BFD61}"/>
              </a:ext>
            </a:extLst>
          </p:cNvPr>
          <p:cNvGrpSpPr>
            <a:grpSpLocks/>
          </p:cNvGrpSpPr>
          <p:nvPr/>
        </p:nvGrpSpPr>
        <p:grpSpPr bwMode="auto">
          <a:xfrm>
            <a:off x="4241800" y="2540000"/>
            <a:ext cx="1562100" cy="1943100"/>
            <a:chOff x="3743" y="1465"/>
            <a:chExt cx="984" cy="1409"/>
          </a:xfrm>
        </p:grpSpPr>
        <p:sp>
          <p:nvSpPr>
            <p:cNvPr id="30746" name="Oval 21">
              <a:extLst>
                <a:ext uri="{FF2B5EF4-FFF2-40B4-BE49-F238E27FC236}">
                  <a16:creationId xmlns:a16="http://schemas.microsoft.com/office/drawing/2014/main" id="{1772140D-C0D8-BEDB-F3EA-094ADFD4294B}"/>
                </a:ext>
              </a:extLst>
            </p:cNvPr>
            <p:cNvSpPr>
              <a:spLocks noChangeArrowheads="1"/>
            </p:cNvSpPr>
            <p:nvPr/>
          </p:nvSpPr>
          <p:spPr bwMode="auto">
            <a:xfrm>
              <a:off x="3743" y="1465"/>
              <a:ext cx="215" cy="217"/>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0747" name="Freeform 22">
              <a:extLst>
                <a:ext uri="{FF2B5EF4-FFF2-40B4-BE49-F238E27FC236}">
                  <a16:creationId xmlns:a16="http://schemas.microsoft.com/office/drawing/2014/main" id="{4510CDAA-84CD-822F-6BA6-2B7BFF97C6E4}"/>
                </a:ext>
              </a:extLst>
            </p:cNvPr>
            <p:cNvSpPr>
              <a:spLocks/>
            </p:cNvSpPr>
            <p:nvPr/>
          </p:nvSpPr>
          <p:spPr bwMode="auto">
            <a:xfrm>
              <a:off x="3952" y="1573"/>
              <a:ext cx="775" cy="1301"/>
            </a:xfrm>
            <a:custGeom>
              <a:avLst/>
              <a:gdLst>
                <a:gd name="T0" fmla="*/ 0 w 775"/>
                <a:gd name="T1" fmla="*/ 0 h 1301"/>
                <a:gd name="T2" fmla="*/ 380 w 775"/>
                <a:gd name="T3" fmla="*/ 61 h 1301"/>
                <a:gd name="T4" fmla="*/ 707 w 775"/>
                <a:gd name="T5" fmla="*/ 258 h 1301"/>
                <a:gd name="T6" fmla="*/ 723 w 775"/>
                <a:gd name="T7" fmla="*/ 827 h 1301"/>
                <a:gd name="T8" fmla="*/ 397 w 775"/>
                <a:gd name="T9" fmla="*/ 1049 h 1301"/>
                <a:gd name="T10" fmla="*/ 300 w 775"/>
                <a:gd name="T11" fmla="*/ 1301 h 1301"/>
                <a:gd name="T12" fmla="*/ 0 60000 65536"/>
                <a:gd name="T13" fmla="*/ 0 60000 65536"/>
                <a:gd name="T14" fmla="*/ 0 60000 65536"/>
                <a:gd name="T15" fmla="*/ 0 60000 65536"/>
                <a:gd name="T16" fmla="*/ 0 60000 65536"/>
                <a:gd name="T17" fmla="*/ 0 60000 65536"/>
                <a:gd name="T18" fmla="*/ 0 w 775"/>
                <a:gd name="T19" fmla="*/ 0 h 1301"/>
                <a:gd name="T20" fmla="*/ 775 w 775"/>
                <a:gd name="T21" fmla="*/ 1301 h 1301"/>
              </a:gdLst>
              <a:ahLst/>
              <a:cxnLst>
                <a:cxn ang="T12">
                  <a:pos x="T0" y="T1"/>
                </a:cxn>
                <a:cxn ang="T13">
                  <a:pos x="T2" y="T3"/>
                </a:cxn>
                <a:cxn ang="T14">
                  <a:pos x="T4" y="T5"/>
                </a:cxn>
                <a:cxn ang="T15">
                  <a:pos x="T6" y="T7"/>
                </a:cxn>
                <a:cxn ang="T16">
                  <a:pos x="T8" y="T9"/>
                </a:cxn>
                <a:cxn ang="T17">
                  <a:pos x="T10" y="T11"/>
                </a:cxn>
              </a:cxnLst>
              <a:rect l="T18" t="T19" r="T20" b="T21"/>
              <a:pathLst>
                <a:path w="775" h="1301">
                  <a:moveTo>
                    <a:pt x="0" y="0"/>
                  </a:moveTo>
                  <a:cubicBezTo>
                    <a:pt x="64" y="10"/>
                    <a:pt x="262" y="18"/>
                    <a:pt x="380" y="61"/>
                  </a:cubicBezTo>
                  <a:cubicBezTo>
                    <a:pt x="498" y="104"/>
                    <a:pt x="650" y="130"/>
                    <a:pt x="707" y="258"/>
                  </a:cubicBezTo>
                  <a:cubicBezTo>
                    <a:pt x="764" y="386"/>
                    <a:pt x="775" y="695"/>
                    <a:pt x="723" y="827"/>
                  </a:cubicBezTo>
                  <a:cubicBezTo>
                    <a:pt x="671" y="959"/>
                    <a:pt x="467" y="970"/>
                    <a:pt x="397" y="1049"/>
                  </a:cubicBezTo>
                  <a:cubicBezTo>
                    <a:pt x="327" y="1128"/>
                    <a:pt x="370" y="1222"/>
                    <a:pt x="300" y="1301"/>
                  </a:cubicBezTo>
                </a:path>
              </a:pathLst>
            </a:custGeom>
            <a:noFill/>
            <a:ln w="28575">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3" name="Freeform 23">
            <a:extLst>
              <a:ext uri="{FF2B5EF4-FFF2-40B4-BE49-F238E27FC236}">
                <a16:creationId xmlns:a16="http://schemas.microsoft.com/office/drawing/2014/main" id="{D1B65A18-A848-0AA0-678D-59AEC67EEA08}"/>
              </a:ext>
            </a:extLst>
          </p:cNvPr>
          <p:cNvSpPr>
            <a:spLocks/>
          </p:cNvSpPr>
          <p:nvPr/>
        </p:nvSpPr>
        <p:spPr bwMode="auto">
          <a:xfrm>
            <a:off x="3332163" y="1822450"/>
            <a:ext cx="1212850" cy="947738"/>
          </a:xfrm>
          <a:custGeom>
            <a:avLst/>
            <a:gdLst>
              <a:gd name="T0" fmla="*/ 0 w 764"/>
              <a:gd name="T1" fmla="*/ 2147483646 h 597"/>
              <a:gd name="T2" fmla="*/ 2147483646 w 764"/>
              <a:gd name="T3" fmla="*/ 2147483646 h 597"/>
              <a:gd name="T4" fmla="*/ 2147483646 w 764"/>
              <a:gd name="T5" fmla="*/ 2147483646 h 597"/>
              <a:gd name="T6" fmla="*/ 2147483646 w 764"/>
              <a:gd name="T7" fmla="*/ 2147483646 h 597"/>
              <a:gd name="T8" fmla="*/ 2147483646 w 764"/>
              <a:gd name="T9" fmla="*/ 2147483646 h 597"/>
              <a:gd name="T10" fmla="*/ 2147483646 w 764"/>
              <a:gd name="T11" fmla="*/ 2147483646 h 597"/>
              <a:gd name="T12" fmla="*/ 2147483646 w 764"/>
              <a:gd name="T13" fmla="*/ 2147483646 h 597"/>
              <a:gd name="T14" fmla="*/ 2147483646 w 764"/>
              <a:gd name="T15" fmla="*/ 2147483646 h 597"/>
              <a:gd name="T16" fmla="*/ 2147483646 w 764"/>
              <a:gd name="T17" fmla="*/ 2147483646 h 597"/>
              <a:gd name="T18" fmla="*/ 2147483646 w 764"/>
              <a:gd name="T19" fmla="*/ 2147483646 h 597"/>
              <a:gd name="T20" fmla="*/ 2147483646 w 764"/>
              <a:gd name="T21" fmla="*/ 2147483646 h 597"/>
              <a:gd name="T22" fmla="*/ 2147483646 w 764"/>
              <a:gd name="T23" fmla="*/ 2147483646 h 597"/>
              <a:gd name="T24" fmla="*/ 2147483646 w 764"/>
              <a:gd name="T25" fmla="*/ 0 h 5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4"/>
              <a:gd name="T40" fmla="*/ 0 h 597"/>
              <a:gd name="T41" fmla="*/ 764 w 764"/>
              <a:gd name="T42" fmla="*/ 597 h 5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4" h="597">
                <a:moveTo>
                  <a:pt x="0" y="100"/>
                </a:moveTo>
                <a:lnTo>
                  <a:pt x="264" y="232"/>
                </a:lnTo>
                <a:lnTo>
                  <a:pt x="424" y="384"/>
                </a:lnTo>
                <a:lnTo>
                  <a:pt x="539" y="510"/>
                </a:lnTo>
                <a:lnTo>
                  <a:pt x="640" y="578"/>
                </a:lnTo>
                <a:cubicBezTo>
                  <a:pt x="669" y="573"/>
                  <a:pt x="695" y="597"/>
                  <a:pt x="716" y="588"/>
                </a:cubicBezTo>
                <a:lnTo>
                  <a:pt x="764" y="524"/>
                </a:lnTo>
                <a:lnTo>
                  <a:pt x="676" y="436"/>
                </a:lnTo>
                <a:lnTo>
                  <a:pt x="592" y="320"/>
                </a:lnTo>
                <a:lnTo>
                  <a:pt x="493" y="231"/>
                </a:lnTo>
                <a:cubicBezTo>
                  <a:pt x="467" y="202"/>
                  <a:pt x="456" y="171"/>
                  <a:pt x="436" y="148"/>
                </a:cubicBezTo>
                <a:cubicBezTo>
                  <a:pt x="386" y="105"/>
                  <a:pt x="412" y="118"/>
                  <a:pt x="372" y="92"/>
                </a:cubicBezTo>
                <a:lnTo>
                  <a:pt x="204" y="0"/>
                </a:lnTo>
              </a:path>
            </a:pathLst>
          </a:custGeom>
          <a:solidFill>
            <a:srgbClr val="5650CC">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24">
            <a:extLst>
              <a:ext uri="{FF2B5EF4-FFF2-40B4-BE49-F238E27FC236}">
                <a16:creationId xmlns:a16="http://schemas.microsoft.com/office/drawing/2014/main" id="{3F6950CC-F384-DD45-C30C-93DDC1B211F6}"/>
              </a:ext>
            </a:extLst>
          </p:cNvPr>
          <p:cNvGrpSpPr>
            <a:grpSpLocks/>
          </p:cNvGrpSpPr>
          <p:nvPr/>
        </p:nvGrpSpPr>
        <p:grpSpPr bwMode="auto">
          <a:xfrm>
            <a:off x="487363" y="2371725"/>
            <a:ext cx="3398837" cy="2355850"/>
            <a:chOff x="1378" y="1308"/>
            <a:chExt cx="2141" cy="1727"/>
          </a:xfrm>
        </p:grpSpPr>
        <p:sp>
          <p:nvSpPr>
            <p:cNvPr id="30744" name="Freeform 25">
              <a:extLst>
                <a:ext uri="{FF2B5EF4-FFF2-40B4-BE49-F238E27FC236}">
                  <a16:creationId xmlns:a16="http://schemas.microsoft.com/office/drawing/2014/main" id="{AC2980B6-3004-357E-09A0-1C55EDB56C8B}"/>
                </a:ext>
              </a:extLst>
            </p:cNvPr>
            <p:cNvSpPr>
              <a:spLocks/>
            </p:cNvSpPr>
            <p:nvPr/>
          </p:nvSpPr>
          <p:spPr bwMode="auto">
            <a:xfrm>
              <a:off x="1925" y="1308"/>
              <a:ext cx="1594" cy="1329"/>
            </a:xfrm>
            <a:custGeom>
              <a:avLst/>
              <a:gdLst>
                <a:gd name="T0" fmla="*/ 1594 w 1594"/>
                <a:gd name="T1" fmla="*/ 0 h 1329"/>
                <a:gd name="T2" fmla="*/ 1363 w 1594"/>
                <a:gd name="T3" fmla="*/ 258 h 1329"/>
                <a:gd name="T4" fmla="*/ 1383 w 1594"/>
                <a:gd name="T5" fmla="*/ 699 h 1329"/>
                <a:gd name="T6" fmla="*/ 556 w 1594"/>
                <a:gd name="T7" fmla="*/ 929 h 1329"/>
                <a:gd name="T8" fmla="*/ 0 w 1594"/>
                <a:gd name="T9" fmla="*/ 1329 h 1329"/>
                <a:gd name="T10" fmla="*/ 0 60000 65536"/>
                <a:gd name="T11" fmla="*/ 0 60000 65536"/>
                <a:gd name="T12" fmla="*/ 0 60000 65536"/>
                <a:gd name="T13" fmla="*/ 0 60000 65536"/>
                <a:gd name="T14" fmla="*/ 0 60000 65536"/>
                <a:gd name="T15" fmla="*/ 0 w 1594"/>
                <a:gd name="T16" fmla="*/ 0 h 1329"/>
                <a:gd name="T17" fmla="*/ 1594 w 1594"/>
                <a:gd name="T18" fmla="*/ 1329 h 1329"/>
              </a:gdLst>
              <a:ahLst/>
              <a:cxnLst>
                <a:cxn ang="T10">
                  <a:pos x="T0" y="T1"/>
                </a:cxn>
                <a:cxn ang="T11">
                  <a:pos x="T2" y="T3"/>
                </a:cxn>
                <a:cxn ang="T12">
                  <a:pos x="T4" y="T5"/>
                </a:cxn>
                <a:cxn ang="T13">
                  <a:pos x="T6" y="T7"/>
                </a:cxn>
                <a:cxn ang="T14">
                  <a:pos x="T8" y="T9"/>
                </a:cxn>
              </a:cxnLst>
              <a:rect l="T15" t="T16" r="T17" b="T18"/>
              <a:pathLst>
                <a:path w="1594" h="1329">
                  <a:moveTo>
                    <a:pt x="1594" y="0"/>
                  </a:moveTo>
                  <a:cubicBezTo>
                    <a:pt x="1496" y="71"/>
                    <a:pt x="1398" y="142"/>
                    <a:pt x="1363" y="258"/>
                  </a:cubicBezTo>
                  <a:cubicBezTo>
                    <a:pt x="1328" y="374"/>
                    <a:pt x="1517" y="587"/>
                    <a:pt x="1383" y="699"/>
                  </a:cubicBezTo>
                  <a:cubicBezTo>
                    <a:pt x="1249" y="811"/>
                    <a:pt x="786" y="824"/>
                    <a:pt x="556" y="929"/>
                  </a:cubicBezTo>
                  <a:cubicBezTo>
                    <a:pt x="326" y="1034"/>
                    <a:pt x="163" y="1181"/>
                    <a:pt x="0" y="1329"/>
                  </a:cubicBezTo>
                </a:path>
              </a:pathLst>
            </a:custGeom>
            <a:noFill/>
            <a:ln w="28575">
              <a:solidFill>
                <a:srgbClr val="5650CC"/>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Text Box 26">
              <a:extLst>
                <a:ext uri="{FF2B5EF4-FFF2-40B4-BE49-F238E27FC236}">
                  <a16:creationId xmlns:a16="http://schemas.microsoft.com/office/drawing/2014/main" id="{A240E557-7747-906C-2041-EA48E575A27F}"/>
                </a:ext>
              </a:extLst>
            </p:cNvPr>
            <p:cNvSpPr txBox="1">
              <a:spLocks noChangeArrowheads="1"/>
            </p:cNvSpPr>
            <p:nvPr/>
          </p:nvSpPr>
          <p:spPr bwMode="auto">
            <a:xfrm>
              <a:off x="1378" y="2651"/>
              <a:ext cx="1595" cy="384"/>
            </a:xfrm>
            <a:prstGeom prst="rect">
              <a:avLst/>
            </a:prstGeom>
            <a:noFill/>
            <a:ln w="9525">
              <a:noFill/>
              <a:miter lim="800000"/>
              <a:headEnd/>
              <a:tailEnd/>
            </a:ln>
            <a:effectLst/>
          </p:spPr>
          <p:txBody>
            <a:bodyPr>
              <a:spAutoFit/>
            </a:bodyPr>
            <a:lstStyle/>
            <a:p>
              <a:pPr>
                <a:defRPr/>
              </a:pPr>
              <a:r>
                <a:rPr lang="de-DE" sz="2800" i="1">
                  <a:effectLst>
                    <a:outerShdw blurRad="38100" dist="38100" dir="2700000" algn="tl">
                      <a:srgbClr val="FFFFFF"/>
                    </a:outerShdw>
                  </a:effectLst>
                  <a:latin typeface="Times" pitchFamily="-65" charset="0"/>
                  <a:ea typeface="+mn-ea"/>
                </a:rPr>
                <a:t>realistic forms?</a:t>
              </a:r>
            </a:p>
          </p:txBody>
        </p:sp>
      </p:grpSp>
      <p:grpSp>
        <p:nvGrpSpPr>
          <p:cNvPr id="7" name="Group 27">
            <a:extLst>
              <a:ext uri="{FF2B5EF4-FFF2-40B4-BE49-F238E27FC236}">
                <a16:creationId xmlns:a16="http://schemas.microsoft.com/office/drawing/2014/main" id="{273855D1-8E00-6DF8-3A42-7A16017B989B}"/>
              </a:ext>
            </a:extLst>
          </p:cNvPr>
          <p:cNvGrpSpPr>
            <a:grpSpLocks/>
          </p:cNvGrpSpPr>
          <p:nvPr/>
        </p:nvGrpSpPr>
        <p:grpSpPr bwMode="auto">
          <a:xfrm>
            <a:off x="4629150" y="3532188"/>
            <a:ext cx="3424238" cy="3078162"/>
            <a:chOff x="3987" y="2275"/>
            <a:chExt cx="2157" cy="1939"/>
          </a:xfrm>
        </p:grpSpPr>
        <p:grpSp>
          <p:nvGrpSpPr>
            <p:cNvPr id="30733" name="Group 28">
              <a:extLst>
                <a:ext uri="{FF2B5EF4-FFF2-40B4-BE49-F238E27FC236}">
                  <a16:creationId xmlns:a16="http://schemas.microsoft.com/office/drawing/2014/main" id="{05B85B16-2E10-9464-3582-8DC94B8B5398}"/>
                </a:ext>
              </a:extLst>
            </p:cNvPr>
            <p:cNvGrpSpPr>
              <a:grpSpLocks/>
            </p:cNvGrpSpPr>
            <p:nvPr/>
          </p:nvGrpSpPr>
          <p:grpSpPr bwMode="auto">
            <a:xfrm>
              <a:off x="3988" y="2275"/>
              <a:ext cx="2158" cy="1939"/>
              <a:chOff x="3988" y="2275"/>
              <a:chExt cx="2158" cy="1939"/>
            </a:xfrm>
          </p:grpSpPr>
          <p:sp>
            <p:nvSpPr>
              <p:cNvPr id="70" name="Text Box 29">
                <a:extLst>
                  <a:ext uri="{FF2B5EF4-FFF2-40B4-BE49-F238E27FC236}">
                    <a16:creationId xmlns:a16="http://schemas.microsoft.com/office/drawing/2014/main" id="{4DAE9A10-DD54-E2E4-6FEF-DBF6911A90C8}"/>
                  </a:ext>
                </a:extLst>
              </p:cNvPr>
              <p:cNvSpPr txBox="1">
                <a:spLocks noChangeArrowheads="1"/>
              </p:cNvSpPr>
              <p:nvPr/>
            </p:nvSpPr>
            <p:spPr bwMode="auto">
              <a:xfrm>
                <a:off x="4823" y="2470"/>
                <a:ext cx="706" cy="25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2000" i="1">
                    <a:effectLst>
                      <a:outerShdw blurRad="38100" dist="38100" dir="2700000" algn="tl">
                        <a:srgbClr val="FFFFFF"/>
                      </a:outerShdw>
                    </a:effectLst>
                    <a:latin typeface="Times" pitchFamily="2" charset="0"/>
                  </a:rPr>
                  <a:t>tip space</a:t>
                </a:r>
                <a:endParaRPr lang="de-DE" altLang="en-US" sz="2800"/>
              </a:p>
            </p:txBody>
          </p:sp>
          <p:grpSp>
            <p:nvGrpSpPr>
              <p:cNvPr id="30736" name="Group 70">
                <a:extLst>
                  <a:ext uri="{FF2B5EF4-FFF2-40B4-BE49-F238E27FC236}">
                    <a16:creationId xmlns:a16="http://schemas.microsoft.com/office/drawing/2014/main" id="{92EC797A-2DA8-5BBD-4A07-6251901A17CE}"/>
                  </a:ext>
                </a:extLst>
              </p:cNvPr>
              <p:cNvGrpSpPr>
                <a:grpSpLocks/>
              </p:cNvGrpSpPr>
              <p:nvPr/>
            </p:nvGrpSpPr>
            <p:grpSpPr bwMode="auto">
              <a:xfrm>
                <a:off x="3988" y="2275"/>
                <a:ext cx="2158" cy="1939"/>
                <a:chOff x="1356" y="467"/>
                <a:chExt cx="2553" cy="2296"/>
              </a:xfrm>
            </p:grpSpPr>
            <p:sp>
              <p:nvSpPr>
                <p:cNvPr id="72" name="Text Box 31">
                  <a:extLst>
                    <a:ext uri="{FF2B5EF4-FFF2-40B4-BE49-F238E27FC236}">
                      <a16:creationId xmlns:a16="http://schemas.microsoft.com/office/drawing/2014/main" id="{A0A1F02C-6B10-2BEC-C115-A83F5317FD13}"/>
                    </a:ext>
                  </a:extLst>
                </p:cNvPr>
                <p:cNvSpPr txBox="1">
                  <a:spLocks noChangeArrowheads="1"/>
                </p:cNvSpPr>
                <p:nvPr/>
              </p:nvSpPr>
              <p:spPr bwMode="auto">
                <a:xfrm>
                  <a:off x="1687" y="2467"/>
                  <a:ext cx="748" cy="296"/>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position</a:t>
                  </a:r>
                </a:p>
              </p:txBody>
            </p:sp>
            <p:sp>
              <p:nvSpPr>
                <p:cNvPr id="73" name="Text Box 32">
                  <a:extLst>
                    <a:ext uri="{FF2B5EF4-FFF2-40B4-BE49-F238E27FC236}">
                      <a16:creationId xmlns:a16="http://schemas.microsoft.com/office/drawing/2014/main" id="{41170F2B-1061-0510-0546-66419B54E699}"/>
                    </a:ext>
                  </a:extLst>
                </p:cNvPr>
                <p:cNvSpPr txBox="1">
                  <a:spLocks noChangeArrowheads="1"/>
                </p:cNvSpPr>
                <p:nvPr/>
              </p:nvSpPr>
              <p:spPr bwMode="auto">
                <a:xfrm>
                  <a:off x="1356" y="467"/>
                  <a:ext cx="521" cy="298"/>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pitch</a:t>
                  </a:r>
                </a:p>
              </p:txBody>
            </p:sp>
            <p:sp>
              <p:nvSpPr>
                <p:cNvPr id="74" name="Text Box 33">
                  <a:extLst>
                    <a:ext uri="{FF2B5EF4-FFF2-40B4-BE49-F238E27FC236}">
                      <a16:creationId xmlns:a16="http://schemas.microsoft.com/office/drawing/2014/main" id="{0D4F95B7-176B-D713-AD6E-ECB3E8A70B27}"/>
                    </a:ext>
                  </a:extLst>
                </p:cNvPr>
                <p:cNvSpPr txBox="1">
                  <a:spLocks noChangeArrowheads="1"/>
                </p:cNvSpPr>
                <p:nvPr/>
              </p:nvSpPr>
              <p:spPr bwMode="auto">
                <a:xfrm>
                  <a:off x="3431" y="2087"/>
                  <a:ext cx="478" cy="298"/>
                </a:xfrm>
                <a:prstGeom prst="rect">
                  <a:avLst/>
                </a:prstGeom>
                <a:noFill/>
                <a:ln w="9525">
                  <a:noFill/>
                  <a:miter lim="800000"/>
                  <a:headEnd/>
                  <a:tailEnd/>
                </a:ln>
                <a:effectLst/>
              </p:spPr>
              <p:txBody>
                <a:bodyPr wrap="none">
                  <a:spAutoFit/>
                </a:bodyPr>
                <a:lstStyle/>
                <a:p>
                  <a:pPr>
                    <a:defRPr/>
                  </a:pPr>
                  <a:r>
                    <a:rPr lang="de-CH" sz="2000">
                      <a:effectLst>
                        <a:outerShdw blurRad="38100" dist="38100" dir="2700000" algn="tl">
                          <a:srgbClr val="FFFFFF"/>
                        </a:outerShdw>
                      </a:effectLst>
                      <a:latin typeface="Times" pitchFamily="-65" charset="0"/>
                      <a:ea typeface="+mn-ea"/>
                    </a:rPr>
                    <a:t>time</a:t>
                  </a:r>
                </a:p>
              </p:txBody>
            </p:sp>
            <p:grpSp>
              <p:nvGrpSpPr>
                <p:cNvPr id="30740" name="Group 74">
                  <a:extLst>
                    <a:ext uri="{FF2B5EF4-FFF2-40B4-BE49-F238E27FC236}">
                      <a16:creationId xmlns:a16="http://schemas.microsoft.com/office/drawing/2014/main" id="{CCADB4CF-F93C-A169-AB88-61112C48F98C}"/>
                    </a:ext>
                  </a:extLst>
                </p:cNvPr>
                <p:cNvGrpSpPr>
                  <a:grpSpLocks/>
                </p:cNvGrpSpPr>
                <p:nvPr/>
              </p:nvGrpSpPr>
              <p:grpSpPr bwMode="auto">
                <a:xfrm>
                  <a:off x="1552" y="710"/>
                  <a:ext cx="1840" cy="1859"/>
                  <a:chOff x="1152" y="344"/>
                  <a:chExt cx="1840" cy="1859"/>
                </a:xfrm>
              </p:grpSpPr>
              <p:sp>
                <p:nvSpPr>
                  <p:cNvPr id="30741" name="Line 35">
                    <a:extLst>
                      <a:ext uri="{FF2B5EF4-FFF2-40B4-BE49-F238E27FC236}">
                        <a16:creationId xmlns:a16="http://schemas.microsoft.com/office/drawing/2014/main" id="{5BC1C034-347C-8F49-E751-A0FF59BA6DE5}"/>
                      </a:ext>
                    </a:extLst>
                  </p:cNvPr>
                  <p:cNvSpPr>
                    <a:spLocks noChangeShapeType="1"/>
                  </p:cNvSpPr>
                  <p:nvPr/>
                </p:nvSpPr>
                <p:spPr bwMode="auto">
                  <a:xfrm>
                    <a:off x="1154" y="1676"/>
                    <a:ext cx="933" cy="527"/>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36">
                    <a:extLst>
                      <a:ext uri="{FF2B5EF4-FFF2-40B4-BE49-F238E27FC236}">
                        <a16:creationId xmlns:a16="http://schemas.microsoft.com/office/drawing/2014/main" id="{288F5D01-79B6-A133-E968-F3A6F9B05662}"/>
                      </a:ext>
                    </a:extLst>
                  </p:cNvPr>
                  <p:cNvSpPr>
                    <a:spLocks noChangeShapeType="1"/>
                  </p:cNvSpPr>
                  <p:nvPr/>
                </p:nvSpPr>
                <p:spPr bwMode="auto">
                  <a:xfrm>
                    <a:off x="1152" y="1680"/>
                    <a:ext cx="1840" cy="0"/>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37">
                    <a:extLst>
                      <a:ext uri="{FF2B5EF4-FFF2-40B4-BE49-F238E27FC236}">
                        <a16:creationId xmlns:a16="http://schemas.microsoft.com/office/drawing/2014/main" id="{62945330-C376-C6C3-254B-0C325C46EA83}"/>
                      </a:ext>
                    </a:extLst>
                  </p:cNvPr>
                  <p:cNvSpPr>
                    <a:spLocks noChangeShapeType="1"/>
                  </p:cNvSpPr>
                  <p:nvPr/>
                </p:nvSpPr>
                <p:spPr bwMode="auto">
                  <a:xfrm flipV="1">
                    <a:off x="1152" y="344"/>
                    <a:ext cx="0" cy="1336"/>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pic>
          <p:nvPicPr>
            <p:cNvPr id="30734" name="Picture 38" descr="image002.jpg                                                   0000565DExtra                          BF316153:">
              <a:extLst>
                <a:ext uri="{FF2B5EF4-FFF2-40B4-BE49-F238E27FC236}">
                  <a16:creationId xmlns:a16="http://schemas.microsoft.com/office/drawing/2014/main" id="{9E34C88A-EBA9-B97A-65EA-C8CC3E12E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355" t="12750" b="11430"/>
            <a:stretch>
              <a:fillRect/>
            </a:stretch>
          </p:blipFill>
          <p:spPr bwMode="auto">
            <a:xfrm>
              <a:off x="4006" y="2615"/>
              <a:ext cx="147"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Text Box 31">
            <a:extLst>
              <a:ext uri="{FF2B5EF4-FFF2-40B4-BE49-F238E27FC236}">
                <a16:creationId xmlns:a16="http://schemas.microsoft.com/office/drawing/2014/main" id="{1240699C-6EAC-9F1C-3522-7246367CAD44}"/>
              </a:ext>
            </a:extLst>
          </p:cNvPr>
          <p:cNvSpPr txBox="1">
            <a:spLocks noChangeArrowheads="1"/>
          </p:cNvSpPr>
          <p:nvPr/>
        </p:nvSpPr>
        <p:spPr bwMode="auto">
          <a:xfrm rot="1157734">
            <a:off x="5124450" y="3511550"/>
            <a:ext cx="4367213" cy="1077913"/>
          </a:xfrm>
          <a:prstGeom prst="rect">
            <a:avLst/>
          </a:prstGeom>
          <a:noFill/>
          <a:ln w="9525">
            <a:noFill/>
            <a:miter lim="800000"/>
            <a:headEnd/>
            <a:tailEnd/>
          </a:ln>
          <a:effectLst/>
        </p:spPr>
        <p:txBody>
          <a:bodyPr wrap="none">
            <a:spAutoFit/>
          </a:bodyPr>
          <a:lstStyle/>
          <a:p>
            <a:pPr algn="r">
              <a:defRPr/>
            </a:pPr>
            <a:r>
              <a:rPr lang="de-DE" sz="3200">
                <a:solidFill>
                  <a:schemeClr val="accent2"/>
                </a:solidFill>
                <a:effectLst>
                  <a:outerShdw blurRad="38100" dist="38100" dir="2700000" algn="tl">
                    <a:srgbClr val="000000"/>
                  </a:outerShdw>
                </a:effectLst>
                <a:latin typeface="Times" pitchFamily="-65" charset="0"/>
                <a:ea typeface="+mn-ea"/>
                <a:sym typeface="Symbol" pitchFamily="-65" charset="2"/>
              </a:rPr>
              <a:t>gestures of gestures of.... </a:t>
            </a:r>
          </a:p>
          <a:p>
            <a:pPr algn="r">
              <a:defRPr/>
            </a:pPr>
            <a:r>
              <a:rPr lang="de-DE" sz="3200">
                <a:solidFill>
                  <a:schemeClr val="accent2"/>
                </a:solidFill>
                <a:effectLst>
                  <a:outerShdw blurRad="38100" dist="38100" dir="2700000" algn="tl">
                    <a:srgbClr val="000000"/>
                  </a:outerShdw>
                </a:effectLst>
                <a:latin typeface="Times" pitchFamily="-65" charset="0"/>
                <a:ea typeface="+mn-ea"/>
                <a:sym typeface="Symbol" pitchFamily="-65" charset="2"/>
              </a:rPr>
              <a:t>= hypergestures!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ppt_h/2"/>
                                          </p:val>
                                        </p:tav>
                                        <p:tav tm="100000">
                                          <p:val>
                                            <p:strVal val="#ppt_y"/>
                                          </p:val>
                                        </p:tav>
                                      </p:tavLst>
                                    </p:anim>
                                    <p:anim calcmode="lin" valueType="num">
                                      <p:cBhvr>
                                        <p:cTn id="18" dur="500" fill="hold"/>
                                        <p:tgtEl>
                                          <p:spTgt spid="5"/>
                                        </p:tgtEl>
                                        <p:attrNameLst>
                                          <p:attrName>ppt_w</p:attrName>
                                        </p:attrNameLst>
                                      </p:cBhvr>
                                      <p:tavLst>
                                        <p:tav tm="0">
                                          <p:val>
                                            <p:strVal val="#ppt_w"/>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ppt_x</p:attrName>
                                        </p:attrNameLst>
                                      </p:cBhvr>
                                      <p:tavLst>
                                        <p:tav tm="0">
                                          <p:val>
                                            <p:strVal val="#ppt_x"/>
                                          </p:val>
                                        </p:tav>
                                        <p:tav tm="100000">
                                          <p:val>
                                            <p:strVal val="#ppt_x"/>
                                          </p:val>
                                        </p:tav>
                                      </p:tavLst>
                                    </p:anim>
                                    <p:anim calcmode="lin" valueType="num">
                                      <p:cBhvr>
                                        <p:cTn id="33" dur="500" fill="hold"/>
                                        <p:tgtEl>
                                          <p:spTgt spid="56"/>
                                        </p:tgtEl>
                                        <p:attrNameLst>
                                          <p:attrName>ppt_y</p:attrName>
                                        </p:attrNameLst>
                                      </p:cBhvr>
                                      <p:tavLst>
                                        <p:tav tm="0">
                                          <p:val>
                                            <p:strVal val="#ppt_y-#ppt_h/2"/>
                                          </p:val>
                                        </p:tav>
                                        <p:tav tm="100000">
                                          <p:val>
                                            <p:strVal val="#ppt_y"/>
                                          </p:val>
                                        </p:tav>
                                      </p:tavLst>
                                    </p:anim>
                                    <p:anim calcmode="lin" valueType="num">
                                      <p:cBhvr>
                                        <p:cTn id="34" dur="500" fill="hold"/>
                                        <p:tgtEl>
                                          <p:spTgt spid="56"/>
                                        </p:tgtEl>
                                        <p:attrNameLst>
                                          <p:attrName>ppt_w</p:attrName>
                                        </p:attrNameLst>
                                      </p:cBhvr>
                                      <p:tavLst>
                                        <p:tav tm="0">
                                          <p:val>
                                            <p:strVal val="#ppt_w"/>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ppt_x</p:attrName>
                                        </p:attrNameLst>
                                      </p:cBhvr>
                                      <p:tavLst>
                                        <p:tav tm="0">
                                          <p:val>
                                            <p:strVal val="#ppt_x-#ppt_w/2"/>
                                          </p:val>
                                        </p:tav>
                                        <p:tav tm="100000">
                                          <p:val>
                                            <p:strVal val="#ppt_x"/>
                                          </p:val>
                                        </p:tav>
                                      </p:tavLst>
                                    </p:anim>
                                    <p:anim calcmode="lin" valueType="num">
                                      <p:cBhvr>
                                        <p:cTn id="41" dur="500" fill="hold"/>
                                        <p:tgtEl>
                                          <p:spTgt spid="55"/>
                                        </p:tgtEl>
                                        <p:attrNameLst>
                                          <p:attrName>ppt_y</p:attrName>
                                        </p:attrNameLst>
                                      </p:cBhvr>
                                      <p:tavLst>
                                        <p:tav tm="0">
                                          <p:val>
                                            <p:strVal val="#ppt_y"/>
                                          </p:val>
                                        </p:tav>
                                        <p:tav tm="100000">
                                          <p:val>
                                            <p:strVal val="#ppt_y"/>
                                          </p:val>
                                        </p:tav>
                                      </p:tavLst>
                                    </p:anim>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ppt_x</p:attrName>
                                        </p:attrNameLst>
                                      </p:cBhvr>
                                      <p:tavLst>
                                        <p:tav tm="0">
                                          <p:val>
                                            <p:strVal val="#ppt_x"/>
                                          </p:val>
                                        </p:tav>
                                        <p:tav tm="100000">
                                          <p:val>
                                            <p:strVal val="#ppt_x"/>
                                          </p:val>
                                        </p:tav>
                                      </p:tavLst>
                                    </p:anim>
                                    <p:anim calcmode="lin" valueType="num">
                                      <p:cBhvr>
                                        <p:cTn id="49" dur="500" fill="hold"/>
                                        <p:tgtEl>
                                          <p:spTgt spid="4"/>
                                        </p:tgtEl>
                                        <p:attrNameLst>
                                          <p:attrName>ppt_y</p:attrName>
                                        </p:attrNameLst>
                                      </p:cBhvr>
                                      <p:tavLst>
                                        <p:tav tm="0">
                                          <p:val>
                                            <p:strVal val="#ppt_y+#ppt_h/2"/>
                                          </p:val>
                                        </p:tav>
                                        <p:tav tm="100000">
                                          <p:val>
                                            <p:strVal val="#ppt_y"/>
                                          </p:val>
                                        </p:tav>
                                      </p:tavLst>
                                    </p:anim>
                                    <p:anim calcmode="lin" valueType="num">
                                      <p:cBhvr>
                                        <p:cTn id="50" dur="500" fill="hold"/>
                                        <p:tgtEl>
                                          <p:spTgt spid="4"/>
                                        </p:tgtEl>
                                        <p:attrNameLst>
                                          <p:attrName>ppt_w</p:attrName>
                                        </p:attrNameLst>
                                      </p:cBhvr>
                                      <p:tavLst>
                                        <p:tav tm="0">
                                          <p:val>
                                            <p:strVal val="#ppt_w"/>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dissolve">
                                      <p:cBhvr>
                                        <p:cTn id="56" dur="500"/>
                                        <p:tgtEl>
                                          <p:spTgt spid="63"/>
                                        </p:tgtEl>
                                      </p:cBhvr>
                                    </p:animEffect>
                                  </p:childTnLst>
                                </p:cTn>
                              </p:par>
                            </p:childTnLst>
                          </p:cTn>
                        </p:par>
                        <p:par>
                          <p:cTn id="57" fill="hold" nodeType="afterGroup">
                            <p:stCondLst>
                              <p:cond delay="500"/>
                            </p:stCondLst>
                            <p:childTnLst>
                              <p:par>
                                <p:cTn id="58" presetID="17" presetClass="entr" presetSubtype="1"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ppt_x</p:attrName>
                                        </p:attrNameLst>
                                      </p:cBhvr>
                                      <p:tavLst>
                                        <p:tav tm="0">
                                          <p:val>
                                            <p:strVal val="#ppt_x"/>
                                          </p:val>
                                        </p:tav>
                                        <p:tav tm="100000">
                                          <p:val>
                                            <p:strVal val="#ppt_x"/>
                                          </p:val>
                                        </p:tav>
                                      </p:tavLst>
                                    </p:anim>
                                    <p:anim calcmode="lin" valueType="num">
                                      <p:cBhvr>
                                        <p:cTn id="61" dur="500" fill="hold"/>
                                        <p:tgtEl>
                                          <p:spTgt spid="6"/>
                                        </p:tgtEl>
                                        <p:attrNameLst>
                                          <p:attrName>ppt_y</p:attrName>
                                        </p:attrNameLst>
                                      </p:cBhvr>
                                      <p:tavLst>
                                        <p:tav tm="0">
                                          <p:val>
                                            <p:strVal val="#ppt_y-#ppt_h/2"/>
                                          </p:val>
                                        </p:tav>
                                        <p:tav tm="100000">
                                          <p:val>
                                            <p:strVal val="#ppt_y"/>
                                          </p:val>
                                        </p:tav>
                                      </p:tavLst>
                                    </p:anim>
                                    <p:anim calcmode="lin" valueType="num">
                                      <p:cBhvr>
                                        <p:cTn id="62" dur="500" fill="hold"/>
                                        <p:tgtEl>
                                          <p:spTgt spid="6"/>
                                        </p:tgtEl>
                                        <p:attrNameLst>
                                          <p:attrName>ppt_w</p:attrName>
                                        </p:attrNameLst>
                                      </p:cBhvr>
                                      <p:tavLst>
                                        <p:tav tm="0">
                                          <p:val>
                                            <p:strVal val="#ppt_w"/>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nodeType="clickEffect">
                                  <p:stCondLst>
                                    <p:cond delay="0"/>
                                  </p:stCondLst>
                                  <p:childTnLst>
                                    <p:set>
                                      <p:cBhvr>
                                        <p:cTn id="67" dur="1" fill="hold">
                                          <p:stCondLst>
                                            <p:cond delay="0"/>
                                          </p:stCondLst>
                                        </p:cTn>
                                        <p:tgtEl>
                                          <p:spTgt spid="79"/>
                                        </p:tgtEl>
                                        <p:attrNameLst>
                                          <p:attrName>style.visibility</p:attrName>
                                        </p:attrNameLst>
                                      </p:cBhvr>
                                      <p:to>
                                        <p:strVal val="visible"/>
                                      </p:to>
                                    </p:set>
                                    <p:anim calcmode="lin" valueType="num">
                                      <p:cBhvr>
                                        <p:cTn id="68" dur="1000" fill="hold"/>
                                        <p:tgtEl>
                                          <p:spTgt spid="79"/>
                                        </p:tgtEl>
                                        <p:attrNameLst>
                                          <p:attrName>ppt_w</p:attrName>
                                        </p:attrNameLst>
                                      </p:cBhvr>
                                      <p:tavLst>
                                        <p:tav tm="0">
                                          <p:val>
                                            <p:fltVal val="0"/>
                                          </p:val>
                                        </p:tav>
                                        <p:tav tm="100000">
                                          <p:val>
                                            <p:strVal val="#ppt_w"/>
                                          </p:val>
                                        </p:tav>
                                      </p:tavLst>
                                    </p:anim>
                                    <p:anim calcmode="lin" valueType="num">
                                      <p:cBhvr>
                                        <p:cTn id="69" dur="1000" fill="hold"/>
                                        <p:tgtEl>
                                          <p:spTgt spid="79"/>
                                        </p:tgtEl>
                                        <p:attrNameLst>
                                          <p:attrName>ppt_h</p:attrName>
                                        </p:attrNameLst>
                                      </p:cBhvr>
                                      <p:tavLst>
                                        <p:tav tm="0">
                                          <p:val>
                                            <p:fltVal val="0"/>
                                          </p:val>
                                        </p:tav>
                                        <p:tav tm="100000">
                                          <p:val>
                                            <p:strVal val="#ppt_h"/>
                                          </p:val>
                                        </p:tav>
                                      </p:tavLst>
                                    </p:anim>
                                    <p:anim calcmode="lin" valueType="num">
                                      <p:cBhvr>
                                        <p:cTn id="70"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5799616-C986-AB1F-0F75-B34696510266}"/>
              </a:ext>
            </a:extLst>
          </p:cNvPr>
          <p:cNvGrpSpPr>
            <a:grpSpLocks/>
          </p:cNvGrpSpPr>
          <p:nvPr/>
        </p:nvGrpSpPr>
        <p:grpSpPr bwMode="auto">
          <a:xfrm>
            <a:off x="1143000" y="5100638"/>
            <a:ext cx="7545388" cy="1592262"/>
            <a:chOff x="540" y="3057"/>
            <a:chExt cx="4753" cy="1003"/>
          </a:xfrm>
        </p:grpSpPr>
        <p:sp>
          <p:nvSpPr>
            <p:cNvPr id="32791" name="Freeform 3">
              <a:extLst>
                <a:ext uri="{FF2B5EF4-FFF2-40B4-BE49-F238E27FC236}">
                  <a16:creationId xmlns:a16="http://schemas.microsoft.com/office/drawing/2014/main" id="{5A049383-7584-5AB5-1A17-08C76D363242}"/>
                </a:ext>
              </a:extLst>
            </p:cNvPr>
            <p:cNvSpPr>
              <a:spLocks/>
            </p:cNvSpPr>
            <p:nvPr/>
          </p:nvSpPr>
          <p:spPr bwMode="auto">
            <a:xfrm>
              <a:off x="2352" y="3057"/>
              <a:ext cx="2941" cy="1003"/>
            </a:xfrm>
            <a:custGeom>
              <a:avLst/>
              <a:gdLst>
                <a:gd name="T0" fmla="*/ 0 w 2941"/>
                <a:gd name="T1" fmla="*/ 536 h 1003"/>
                <a:gd name="T2" fmla="*/ 1553 w 2941"/>
                <a:gd name="T3" fmla="*/ 956 h 1003"/>
                <a:gd name="T4" fmla="*/ 2841 w 2941"/>
                <a:gd name="T5" fmla="*/ 821 h 1003"/>
                <a:gd name="T6" fmla="*/ 2156 w 2941"/>
                <a:gd name="T7" fmla="*/ 224 h 1003"/>
                <a:gd name="T8" fmla="*/ 2482 w 2941"/>
                <a:gd name="T9" fmla="*/ 170 h 1003"/>
                <a:gd name="T10" fmla="*/ 2475 w 2941"/>
                <a:gd name="T11" fmla="*/ 0 h 1003"/>
                <a:gd name="T12" fmla="*/ 0 60000 65536"/>
                <a:gd name="T13" fmla="*/ 0 60000 65536"/>
                <a:gd name="T14" fmla="*/ 0 60000 65536"/>
                <a:gd name="T15" fmla="*/ 0 60000 65536"/>
                <a:gd name="T16" fmla="*/ 0 60000 65536"/>
                <a:gd name="T17" fmla="*/ 0 60000 65536"/>
                <a:gd name="T18" fmla="*/ 0 w 2941"/>
                <a:gd name="T19" fmla="*/ 0 h 1003"/>
                <a:gd name="T20" fmla="*/ 2941 w 2941"/>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2941" h="1003">
                  <a:moveTo>
                    <a:pt x="0" y="536"/>
                  </a:moveTo>
                  <a:cubicBezTo>
                    <a:pt x="259" y="606"/>
                    <a:pt x="1080" y="909"/>
                    <a:pt x="1553" y="956"/>
                  </a:cubicBezTo>
                  <a:cubicBezTo>
                    <a:pt x="2026" y="1003"/>
                    <a:pt x="2741" y="943"/>
                    <a:pt x="2841" y="821"/>
                  </a:cubicBezTo>
                  <a:cubicBezTo>
                    <a:pt x="2941" y="699"/>
                    <a:pt x="2216" y="332"/>
                    <a:pt x="2156" y="224"/>
                  </a:cubicBezTo>
                  <a:cubicBezTo>
                    <a:pt x="2096" y="116"/>
                    <a:pt x="2429" y="207"/>
                    <a:pt x="2482" y="170"/>
                  </a:cubicBezTo>
                  <a:cubicBezTo>
                    <a:pt x="2535" y="133"/>
                    <a:pt x="2476" y="35"/>
                    <a:pt x="2475" y="0"/>
                  </a:cubicBezTo>
                </a:path>
              </a:pathLst>
            </a:custGeom>
            <a:noFill/>
            <a:ln w="28575">
              <a:solidFill>
                <a:srgbClr val="5650CC"/>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2" name="Rectangle 4">
              <a:extLst>
                <a:ext uri="{FF2B5EF4-FFF2-40B4-BE49-F238E27FC236}">
                  <a16:creationId xmlns:a16="http://schemas.microsoft.com/office/drawing/2014/main" id="{D54755A5-B173-BF9D-37B9-A65C95FBE9DF}"/>
                </a:ext>
              </a:extLst>
            </p:cNvPr>
            <p:cNvSpPr>
              <a:spLocks noChangeArrowheads="1"/>
            </p:cNvSpPr>
            <p:nvPr/>
          </p:nvSpPr>
          <p:spPr bwMode="auto">
            <a:xfrm>
              <a:off x="4643" y="3403"/>
              <a:ext cx="401"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2793" name="Group 5">
              <a:extLst>
                <a:ext uri="{FF2B5EF4-FFF2-40B4-BE49-F238E27FC236}">
                  <a16:creationId xmlns:a16="http://schemas.microsoft.com/office/drawing/2014/main" id="{9BCB3CD1-B23F-6C71-AEC4-E3C3875B3240}"/>
                </a:ext>
              </a:extLst>
            </p:cNvPr>
            <p:cNvGrpSpPr>
              <a:grpSpLocks/>
            </p:cNvGrpSpPr>
            <p:nvPr/>
          </p:nvGrpSpPr>
          <p:grpSpPr bwMode="auto">
            <a:xfrm>
              <a:off x="540" y="3249"/>
              <a:ext cx="1773" cy="594"/>
              <a:chOff x="540" y="3249"/>
              <a:chExt cx="1773" cy="594"/>
            </a:xfrm>
          </p:grpSpPr>
          <p:grpSp>
            <p:nvGrpSpPr>
              <p:cNvPr id="32794" name="Group 6">
                <a:extLst>
                  <a:ext uri="{FF2B5EF4-FFF2-40B4-BE49-F238E27FC236}">
                    <a16:creationId xmlns:a16="http://schemas.microsoft.com/office/drawing/2014/main" id="{84AFD4E5-E5AE-2EBF-240E-FF542709C267}"/>
                  </a:ext>
                </a:extLst>
              </p:cNvPr>
              <p:cNvGrpSpPr>
                <a:grpSpLocks/>
              </p:cNvGrpSpPr>
              <p:nvPr/>
            </p:nvGrpSpPr>
            <p:grpSpPr bwMode="auto">
              <a:xfrm>
                <a:off x="923" y="3334"/>
                <a:ext cx="1390" cy="509"/>
                <a:chOff x="923" y="3362"/>
                <a:chExt cx="1390" cy="509"/>
              </a:xfrm>
            </p:grpSpPr>
            <p:sp>
              <p:nvSpPr>
                <p:cNvPr id="32796" name="Rectangle 7">
                  <a:extLst>
                    <a:ext uri="{FF2B5EF4-FFF2-40B4-BE49-F238E27FC236}">
                      <a16:creationId xmlns:a16="http://schemas.microsoft.com/office/drawing/2014/main" id="{00D63AF2-CB7B-C385-0072-6BC988B39AC8}"/>
                    </a:ext>
                  </a:extLst>
                </p:cNvPr>
                <p:cNvSpPr>
                  <a:spLocks noChangeArrowheads="1"/>
                </p:cNvSpPr>
                <p:nvPr/>
              </p:nvSpPr>
              <p:spPr bwMode="auto">
                <a:xfrm>
                  <a:off x="923" y="3362"/>
                  <a:ext cx="1390" cy="509"/>
                </a:xfrm>
                <a:prstGeom prst="rect">
                  <a:avLst/>
                </a:prstGeom>
                <a:gradFill rotWithShape="0">
                  <a:gsLst>
                    <a:gs pos="0">
                      <a:srgbClr val="6699FF">
                        <a:alpha val="57001"/>
                      </a:srgbClr>
                    </a:gs>
                    <a:gs pos="100000">
                      <a:schemeClr val="bg1"/>
                    </a:gs>
                  </a:gsLst>
                  <a:lin ang="5400000" scaled="1"/>
                </a:gra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2797" name="Group 8">
                  <a:extLst>
                    <a:ext uri="{FF2B5EF4-FFF2-40B4-BE49-F238E27FC236}">
                      <a16:creationId xmlns:a16="http://schemas.microsoft.com/office/drawing/2014/main" id="{5A304D62-AF8B-9331-B830-6E1A03314852}"/>
                    </a:ext>
                  </a:extLst>
                </p:cNvPr>
                <p:cNvGrpSpPr>
                  <a:grpSpLocks/>
                </p:cNvGrpSpPr>
                <p:nvPr/>
              </p:nvGrpSpPr>
              <p:grpSpPr bwMode="auto">
                <a:xfrm>
                  <a:off x="1547" y="3511"/>
                  <a:ext cx="141" cy="221"/>
                  <a:chOff x="2432" y="3599"/>
                  <a:chExt cx="141" cy="221"/>
                </a:xfrm>
              </p:grpSpPr>
              <p:sp>
                <p:nvSpPr>
                  <p:cNvPr id="32798" name="Oval 9">
                    <a:extLst>
                      <a:ext uri="{FF2B5EF4-FFF2-40B4-BE49-F238E27FC236}">
                        <a16:creationId xmlns:a16="http://schemas.microsoft.com/office/drawing/2014/main" id="{DB1F7A3F-0684-3522-1AD8-A338C4E2E39C}"/>
                      </a:ext>
                    </a:extLst>
                  </p:cNvPr>
                  <p:cNvSpPr>
                    <a:spLocks noChangeArrowheads="1"/>
                  </p:cNvSpPr>
                  <p:nvPr/>
                </p:nvSpPr>
                <p:spPr bwMode="auto">
                  <a:xfrm rot="-2928260">
                    <a:off x="2432" y="3599"/>
                    <a:ext cx="141" cy="141"/>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2799" name="Rectangle 10">
                    <a:extLst>
                      <a:ext uri="{FF2B5EF4-FFF2-40B4-BE49-F238E27FC236}">
                        <a16:creationId xmlns:a16="http://schemas.microsoft.com/office/drawing/2014/main" id="{FE449DFE-C591-306C-0587-41A00FD83B0D}"/>
                      </a:ext>
                    </a:extLst>
                  </p:cNvPr>
                  <p:cNvSpPr>
                    <a:spLocks noChangeArrowheads="1"/>
                  </p:cNvSpPr>
                  <p:nvPr/>
                </p:nvSpPr>
                <p:spPr bwMode="auto">
                  <a:xfrm rot="-2928260">
                    <a:off x="2463" y="3686"/>
                    <a:ext cx="86" cy="85"/>
                  </a:xfrm>
                  <a:prstGeom prst="rect">
                    <a:avLst/>
                  </a:prstGeom>
                  <a:solidFill>
                    <a:srgbClr val="A2B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2800" name="Line 11">
                    <a:extLst>
                      <a:ext uri="{FF2B5EF4-FFF2-40B4-BE49-F238E27FC236}">
                        <a16:creationId xmlns:a16="http://schemas.microsoft.com/office/drawing/2014/main" id="{D600FB27-67F4-04A9-2EFF-07FD6B7F53AA}"/>
                      </a:ext>
                    </a:extLst>
                  </p:cNvPr>
                  <p:cNvSpPr>
                    <a:spLocks noChangeShapeType="1"/>
                  </p:cNvSpPr>
                  <p:nvPr/>
                </p:nvSpPr>
                <p:spPr bwMode="auto">
                  <a:xfrm rot="-2928260" flipH="1" flipV="1">
                    <a:off x="2531" y="3713"/>
                    <a:ext cx="41" cy="3"/>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1" name="Oval 12">
                    <a:extLst>
                      <a:ext uri="{FF2B5EF4-FFF2-40B4-BE49-F238E27FC236}">
                        <a16:creationId xmlns:a16="http://schemas.microsoft.com/office/drawing/2014/main" id="{3DB6C36E-ED5B-9AD8-282E-821565337B25}"/>
                      </a:ext>
                    </a:extLst>
                  </p:cNvPr>
                  <p:cNvSpPr>
                    <a:spLocks noChangeArrowheads="1"/>
                  </p:cNvSpPr>
                  <p:nvPr/>
                </p:nvSpPr>
                <p:spPr bwMode="auto">
                  <a:xfrm>
                    <a:off x="2468" y="3745"/>
                    <a:ext cx="75" cy="75"/>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5709" name="Text Box 13">
                <a:extLst>
                  <a:ext uri="{FF2B5EF4-FFF2-40B4-BE49-F238E27FC236}">
                    <a16:creationId xmlns:a16="http://schemas.microsoft.com/office/drawing/2014/main" id="{E72F3BED-95DA-D9B6-FC32-37701F109C3B}"/>
                  </a:ext>
                </a:extLst>
              </p:cNvPr>
              <p:cNvSpPr txBox="1">
                <a:spLocks noChangeArrowheads="1"/>
              </p:cNvSpPr>
              <p:nvPr/>
            </p:nvSpPr>
            <p:spPr bwMode="auto">
              <a:xfrm>
                <a:off x="540" y="3249"/>
                <a:ext cx="402"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circle</a:t>
                </a:r>
                <a:endParaRPr lang="de-DE" altLang="en-US" sz="2800">
                  <a:effectLst>
                    <a:outerShdw blurRad="38100" dist="38100" dir="2700000" algn="tl">
                      <a:srgbClr val="FFFFFF"/>
                    </a:outerShdw>
                  </a:effectLst>
                </a:endParaRPr>
              </a:p>
            </p:txBody>
          </p:sp>
        </p:grpSp>
      </p:grpSp>
      <p:grpSp>
        <p:nvGrpSpPr>
          <p:cNvPr id="6" name="Group 14">
            <a:extLst>
              <a:ext uri="{FF2B5EF4-FFF2-40B4-BE49-F238E27FC236}">
                <a16:creationId xmlns:a16="http://schemas.microsoft.com/office/drawing/2014/main" id="{5A128E7C-E228-295C-0C94-AF99F697DC4B}"/>
              </a:ext>
            </a:extLst>
          </p:cNvPr>
          <p:cNvGrpSpPr>
            <a:grpSpLocks/>
          </p:cNvGrpSpPr>
          <p:nvPr/>
        </p:nvGrpSpPr>
        <p:grpSpPr bwMode="auto">
          <a:xfrm>
            <a:off x="5297488" y="1751013"/>
            <a:ext cx="2619375" cy="3354387"/>
            <a:chOff x="3157" y="947"/>
            <a:chExt cx="1650" cy="2113"/>
          </a:xfrm>
        </p:grpSpPr>
        <p:sp>
          <p:nvSpPr>
            <p:cNvPr id="32789" name="Freeform 15">
              <a:extLst>
                <a:ext uri="{FF2B5EF4-FFF2-40B4-BE49-F238E27FC236}">
                  <a16:creationId xmlns:a16="http://schemas.microsoft.com/office/drawing/2014/main" id="{9E683CC2-5971-5842-DC7A-EB63AB7AA51D}"/>
                </a:ext>
              </a:extLst>
            </p:cNvPr>
            <p:cNvSpPr>
              <a:spLocks/>
            </p:cNvSpPr>
            <p:nvPr/>
          </p:nvSpPr>
          <p:spPr bwMode="auto">
            <a:xfrm>
              <a:off x="3157" y="947"/>
              <a:ext cx="1650" cy="2113"/>
            </a:xfrm>
            <a:custGeom>
              <a:avLst/>
              <a:gdLst>
                <a:gd name="T0" fmla="*/ 1650 w 1650"/>
                <a:gd name="T1" fmla="*/ 2104 h 2113"/>
                <a:gd name="T2" fmla="*/ 1514 w 1650"/>
                <a:gd name="T3" fmla="*/ 2110 h 2113"/>
                <a:gd name="T4" fmla="*/ 1399 w 1650"/>
                <a:gd name="T5" fmla="*/ 2083 h 2113"/>
                <a:gd name="T6" fmla="*/ 1290 w 1650"/>
                <a:gd name="T7" fmla="*/ 2036 h 2113"/>
                <a:gd name="T8" fmla="*/ 1189 w 1650"/>
                <a:gd name="T9" fmla="*/ 1968 h 2113"/>
                <a:gd name="T10" fmla="*/ 1094 w 1650"/>
                <a:gd name="T11" fmla="*/ 1880 h 2113"/>
                <a:gd name="T12" fmla="*/ 951 w 1650"/>
                <a:gd name="T13" fmla="*/ 1690 h 2113"/>
                <a:gd name="T14" fmla="*/ 863 w 1650"/>
                <a:gd name="T15" fmla="*/ 1561 h 2113"/>
                <a:gd name="T16" fmla="*/ 493 w 1650"/>
                <a:gd name="T17" fmla="*/ 1019 h 2113"/>
                <a:gd name="T18" fmla="*/ 335 w 1650"/>
                <a:gd name="T19" fmla="*/ 787 h 2113"/>
                <a:gd name="T20" fmla="*/ 158 w 1650"/>
                <a:gd name="T21" fmla="*/ 511 h 2113"/>
                <a:gd name="T22" fmla="*/ 9 w 1650"/>
                <a:gd name="T23" fmla="*/ 246 h 2113"/>
                <a:gd name="T24" fmla="*/ 104 w 1650"/>
                <a:gd name="T25" fmla="*/ 36 h 2113"/>
                <a:gd name="T26" fmla="*/ 362 w 1650"/>
                <a:gd name="T27" fmla="*/ 29 h 2113"/>
                <a:gd name="T28" fmla="*/ 619 w 1650"/>
                <a:gd name="T29" fmla="*/ 158 h 2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0"/>
                <a:gd name="T46" fmla="*/ 0 h 2113"/>
                <a:gd name="T47" fmla="*/ 1650 w 1650"/>
                <a:gd name="T48" fmla="*/ 2113 h 2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0" h="2113">
                  <a:moveTo>
                    <a:pt x="1650" y="2104"/>
                  </a:moveTo>
                  <a:cubicBezTo>
                    <a:pt x="1603" y="2108"/>
                    <a:pt x="1556" y="2113"/>
                    <a:pt x="1514" y="2110"/>
                  </a:cubicBezTo>
                  <a:cubicBezTo>
                    <a:pt x="1472" y="2107"/>
                    <a:pt x="1436" y="2095"/>
                    <a:pt x="1399" y="2083"/>
                  </a:cubicBezTo>
                  <a:cubicBezTo>
                    <a:pt x="1362" y="2071"/>
                    <a:pt x="1325" y="2055"/>
                    <a:pt x="1290" y="2036"/>
                  </a:cubicBezTo>
                  <a:cubicBezTo>
                    <a:pt x="1255" y="2017"/>
                    <a:pt x="1222" y="1994"/>
                    <a:pt x="1189" y="1968"/>
                  </a:cubicBezTo>
                  <a:cubicBezTo>
                    <a:pt x="1156" y="1942"/>
                    <a:pt x="1134" y="1926"/>
                    <a:pt x="1094" y="1880"/>
                  </a:cubicBezTo>
                  <a:cubicBezTo>
                    <a:pt x="1054" y="1834"/>
                    <a:pt x="989" y="1743"/>
                    <a:pt x="951" y="1690"/>
                  </a:cubicBezTo>
                  <a:cubicBezTo>
                    <a:pt x="913" y="1637"/>
                    <a:pt x="939" y="1673"/>
                    <a:pt x="863" y="1561"/>
                  </a:cubicBezTo>
                  <a:cubicBezTo>
                    <a:pt x="787" y="1449"/>
                    <a:pt x="581" y="1148"/>
                    <a:pt x="493" y="1019"/>
                  </a:cubicBezTo>
                  <a:cubicBezTo>
                    <a:pt x="405" y="890"/>
                    <a:pt x="391" y="872"/>
                    <a:pt x="335" y="787"/>
                  </a:cubicBezTo>
                  <a:cubicBezTo>
                    <a:pt x="279" y="702"/>
                    <a:pt x="212" y="601"/>
                    <a:pt x="158" y="511"/>
                  </a:cubicBezTo>
                  <a:cubicBezTo>
                    <a:pt x="104" y="421"/>
                    <a:pt x="18" y="325"/>
                    <a:pt x="9" y="246"/>
                  </a:cubicBezTo>
                  <a:cubicBezTo>
                    <a:pt x="0" y="167"/>
                    <a:pt x="45" y="72"/>
                    <a:pt x="104" y="36"/>
                  </a:cubicBezTo>
                  <a:cubicBezTo>
                    <a:pt x="163" y="0"/>
                    <a:pt x="276" y="9"/>
                    <a:pt x="362" y="29"/>
                  </a:cubicBezTo>
                  <a:cubicBezTo>
                    <a:pt x="448" y="49"/>
                    <a:pt x="565" y="131"/>
                    <a:pt x="619" y="158"/>
                  </a:cubicBezTo>
                </a:path>
              </a:pathLst>
            </a:custGeom>
            <a:noFill/>
            <a:ln w="38100">
              <a:solidFill>
                <a:srgbClr val="FF0000"/>
              </a:solidFill>
              <a:prstDash val="sysDot"/>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0" name="Rectangle 16">
              <a:extLst>
                <a:ext uri="{FF2B5EF4-FFF2-40B4-BE49-F238E27FC236}">
                  <a16:creationId xmlns:a16="http://schemas.microsoft.com/office/drawing/2014/main" id="{DC932520-116E-1316-BCE8-D0AA0D82F06A}"/>
                </a:ext>
              </a:extLst>
            </p:cNvPr>
            <p:cNvSpPr>
              <a:spLocks noChangeArrowheads="1"/>
            </p:cNvSpPr>
            <p:nvPr/>
          </p:nvSpPr>
          <p:spPr bwMode="auto">
            <a:xfrm>
              <a:off x="3716" y="2041"/>
              <a:ext cx="252" cy="3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7" name="Group 50">
            <a:extLst>
              <a:ext uri="{FF2B5EF4-FFF2-40B4-BE49-F238E27FC236}">
                <a16:creationId xmlns:a16="http://schemas.microsoft.com/office/drawing/2014/main" id="{BFE8065E-53FF-ED64-C83E-D96988C6D47C}"/>
              </a:ext>
            </a:extLst>
          </p:cNvPr>
          <p:cNvGrpSpPr>
            <a:grpSpLocks/>
          </p:cNvGrpSpPr>
          <p:nvPr/>
        </p:nvGrpSpPr>
        <p:grpSpPr bwMode="auto">
          <a:xfrm>
            <a:off x="1239838" y="3297238"/>
            <a:ext cx="4706937" cy="2181225"/>
            <a:chOff x="601" y="1921"/>
            <a:chExt cx="2965" cy="1374"/>
          </a:xfrm>
        </p:grpSpPr>
        <p:sp>
          <p:nvSpPr>
            <p:cNvPr id="32779" name="Freeform 19">
              <a:extLst>
                <a:ext uri="{FF2B5EF4-FFF2-40B4-BE49-F238E27FC236}">
                  <a16:creationId xmlns:a16="http://schemas.microsoft.com/office/drawing/2014/main" id="{073CBAD9-33C2-2FA3-5BEF-91965E76FB37}"/>
                </a:ext>
              </a:extLst>
            </p:cNvPr>
            <p:cNvSpPr>
              <a:spLocks/>
            </p:cNvSpPr>
            <p:nvPr/>
          </p:nvSpPr>
          <p:spPr bwMode="auto">
            <a:xfrm>
              <a:off x="2359" y="1921"/>
              <a:ext cx="1207" cy="1130"/>
            </a:xfrm>
            <a:custGeom>
              <a:avLst/>
              <a:gdLst>
                <a:gd name="T0" fmla="*/ 0 w 1207"/>
                <a:gd name="T1" fmla="*/ 1130 h 1130"/>
                <a:gd name="T2" fmla="*/ 604 w 1207"/>
                <a:gd name="T3" fmla="*/ 987 h 1130"/>
                <a:gd name="T4" fmla="*/ 305 w 1207"/>
                <a:gd name="T5" fmla="*/ 364 h 1130"/>
                <a:gd name="T6" fmla="*/ 821 w 1207"/>
                <a:gd name="T7" fmla="*/ 492 h 1130"/>
                <a:gd name="T8" fmla="*/ 604 w 1207"/>
                <a:gd name="T9" fmla="*/ 59 h 1130"/>
                <a:gd name="T10" fmla="*/ 1010 w 1207"/>
                <a:gd name="T11" fmla="*/ 140 h 1130"/>
                <a:gd name="T12" fmla="*/ 1207 w 1207"/>
                <a:gd name="T13" fmla="*/ 11 h 1130"/>
                <a:gd name="T14" fmla="*/ 0 60000 65536"/>
                <a:gd name="T15" fmla="*/ 0 60000 65536"/>
                <a:gd name="T16" fmla="*/ 0 60000 65536"/>
                <a:gd name="T17" fmla="*/ 0 60000 65536"/>
                <a:gd name="T18" fmla="*/ 0 60000 65536"/>
                <a:gd name="T19" fmla="*/ 0 60000 65536"/>
                <a:gd name="T20" fmla="*/ 0 60000 65536"/>
                <a:gd name="T21" fmla="*/ 0 w 1207"/>
                <a:gd name="T22" fmla="*/ 0 h 1130"/>
                <a:gd name="T23" fmla="*/ 1207 w 1207"/>
                <a:gd name="T24" fmla="*/ 1130 h 1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 h="1130">
                  <a:moveTo>
                    <a:pt x="0" y="1130"/>
                  </a:moveTo>
                  <a:cubicBezTo>
                    <a:pt x="100" y="1106"/>
                    <a:pt x="553" y="1115"/>
                    <a:pt x="604" y="987"/>
                  </a:cubicBezTo>
                  <a:cubicBezTo>
                    <a:pt x="655" y="859"/>
                    <a:pt x="269" y="446"/>
                    <a:pt x="305" y="364"/>
                  </a:cubicBezTo>
                  <a:cubicBezTo>
                    <a:pt x="341" y="282"/>
                    <a:pt x="771" y="543"/>
                    <a:pt x="821" y="492"/>
                  </a:cubicBezTo>
                  <a:cubicBezTo>
                    <a:pt x="871" y="441"/>
                    <a:pt x="573" y="118"/>
                    <a:pt x="604" y="59"/>
                  </a:cubicBezTo>
                  <a:cubicBezTo>
                    <a:pt x="635" y="0"/>
                    <a:pt x="910" y="148"/>
                    <a:pt x="1010" y="140"/>
                  </a:cubicBezTo>
                  <a:cubicBezTo>
                    <a:pt x="1110" y="132"/>
                    <a:pt x="1166" y="38"/>
                    <a:pt x="1207" y="11"/>
                  </a:cubicBezTo>
                </a:path>
              </a:pathLst>
            </a:custGeom>
            <a:noFill/>
            <a:ln w="28575">
              <a:solidFill>
                <a:srgbClr val="5650CC"/>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2780" name="Group 49">
              <a:extLst>
                <a:ext uri="{FF2B5EF4-FFF2-40B4-BE49-F238E27FC236}">
                  <a16:creationId xmlns:a16="http://schemas.microsoft.com/office/drawing/2014/main" id="{1FD89A82-CC78-88C8-719C-F37801803E76}"/>
                </a:ext>
              </a:extLst>
            </p:cNvPr>
            <p:cNvGrpSpPr>
              <a:grpSpLocks/>
            </p:cNvGrpSpPr>
            <p:nvPr/>
          </p:nvGrpSpPr>
          <p:grpSpPr bwMode="auto">
            <a:xfrm>
              <a:off x="601" y="2701"/>
              <a:ext cx="1713" cy="594"/>
              <a:chOff x="601" y="2701"/>
              <a:chExt cx="1713" cy="594"/>
            </a:xfrm>
          </p:grpSpPr>
          <p:grpSp>
            <p:nvGrpSpPr>
              <p:cNvPr id="32781" name="Group 21">
                <a:extLst>
                  <a:ext uri="{FF2B5EF4-FFF2-40B4-BE49-F238E27FC236}">
                    <a16:creationId xmlns:a16="http://schemas.microsoft.com/office/drawing/2014/main" id="{3124221A-34CF-4107-B839-4850AF7B4A84}"/>
                  </a:ext>
                </a:extLst>
              </p:cNvPr>
              <p:cNvGrpSpPr>
                <a:grpSpLocks/>
              </p:cNvGrpSpPr>
              <p:nvPr/>
            </p:nvGrpSpPr>
            <p:grpSpPr bwMode="auto">
              <a:xfrm>
                <a:off x="924" y="2786"/>
                <a:ext cx="1390" cy="509"/>
                <a:chOff x="923" y="3362"/>
                <a:chExt cx="1390" cy="509"/>
              </a:xfrm>
            </p:grpSpPr>
            <p:sp>
              <p:nvSpPr>
                <p:cNvPr id="32783" name="Rectangle 22">
                  <a:extLst>
                    <a:ext uri="{FF2B5EF4-FFF2-40B4-BE49-F238E27FC236}">
                      <a16:creationId xmlns:a16="http://schemas.microsoft.com/office/drawing/2014/main" id="{CB2D318D-8E8B-760D-ACD4-13EBAD240950}"/>
                    </a:ext>
                  </a:extLst>
                </p:cNvPr>
                <p:cNvSpPr>
                  <a:spLocks noChangeArrowheads="1"/>
                </p:cNvSpPr>
                <p:nvPr/>
              </p:nvSpPr>
              <p:spPr bwMode="auto">
                <a:xfrm>
                  <a:off x="923" y="3362"/>
                  <a:ext cx="1390" cy="509"/>
                </a:xfrm>
                <a:prstGeom prst="rect">
                  <a:avLst/>
                </a:prstGeom>
                <a:gradFill rotWithShape="0">
                  <a:gsLst>
                    <a:gs pos="0">
                      <a:srgbClr val="6699FF">
                        <a:alpha val="57001"/>
                      </a:srgbClr>
                    </a:gs>
                    <a:gs pos="100000">
                      <a:schemeClr val="bg1"/>
                    </a:gs>
                  </a:gsLst>
                  <a:lin ang="5400000" scaled="1"/>
                </a:gra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2784" name="Group 23">
                  <a:extLst>
                    <a:ext uri="{FF2B5EF4-FFF2-40B4-BE49-F238E27FC236}">
                      <a16:creationId xmlns:a16="http://schemas.microsoft.com/office/drawing/2014/main" id="{636504DF-31CF-6F85-4C0F-424B0B581A8C}"/>
                    </a:ext>
                  </a:extLst>
                </p:cNvPr>
                <p:cNvGrpSpPr>
                  <a:grpSpLocks/>
                </p:cNvGrpSpPr>
                <p:nvPr/>
              </p:nvGrpSpPr>
              <p:grpSpPr bwMode="auto">
                <a:xfrm>
                  <a:off x="1547" y="3511"/>
                  <a:ext cx="141" cy="221"/>
                  <a:chOff x="2432" y="3599"/>
                  <a:chExt cx="141" cy="221"/>
                </a:xfrm>
              </p:grpSpPr>
              <p:sp>
                <p:nvSpPr>
                  <p:cNvPr id="32785" name="Oval 24">
                    <a:extLst>
                      <a:ext uri="{FF2B5EF4-FFF2-40B4-BE49-F238E27FC236}">
                        <a16:creationId xmlns:a16="http://schemas.microsoft.com/office/drawing/2014/main" id="{833D38AA-DA62-C79C-1D18-D4ADFFB5C909}"/>
                      </a:ext>
                    </a:extLst>
                  </p:cNvPr>
                  <p:cNvSpPr>
                    <a:spLocks noChangeArrowheads="1"/>
                  </p:cNvSpPr>
                  <p:nvPr/>
                </p:nvSpPr>
                <p:spPr bwMode="auto">
                  <a:xfrm rot="-2928260">
                    <a:off x="2432" y="3599"/>
                    <a:ext cx="141" cy="141"/>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2786" name="Rectangle 25">
                    <a:extLst>
                      <a:ext uri="{FF2B5EF4-FFF2-40B4-BE49-F238E27FC236}">
                        <a16:creationId xmlns:a16="http://schemas.microsoft.com/office/drawing/2014/main" id="{B16A530F-32C4-B774-1ABD-2FEB8A90E68C}"/>
                      </a:ext>
                    </a:extLst>
                  </p:cNvPr>
                  <p:cNvSpPr>
                    <a:spLocks noChangeArrowheads="1"/>
                  </p:cNvSpPr>
                  <p:nvPr/>
                </p:nvSpPr>
                <p:spPr bwMode="auto">
                  <a:xfrm rot="-2928260">
                    <a:off x="2463" y="3686"/>
                    <a:ext cx="86" cy="85"/>
                  </a:xfrm>
                  <a:prstGeom prst="rect">
                    <a:avLst/>
                  </a:prstGeom>
                  <a:solidFill>
                    <a:srgbClr val="A2B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2787" name="Line 26">
                    <a:extLst>
                      <a:ext uri="{FF2B5EF4-FFF2-40B4-BE49-F238E27FC236}">
                        <a16:creationId xmlns:a16="http://schemas.microsoft.com/office/drawing/2014/main" id="{86B8163C-E8CB-A427-35A5-A898816EE752}"/>
                      </a:ext>
                    </a:extLst>
                  </p:cNvPr>
                  <p:cNvSpPr>
                    <a:spLocks noChangeShapeType="1"/>
                  </p:cNvSpPr>
                  <p:nvPr/>
                </p:nvSpPr>
                <p:spPr bwMode="auto">
                  <a:xfrm rot="-2928260" flipH="1" flipV="1">
                    <a:off x="2531" y="3713"/>
                    <a:ext cx="41" cy="3"/>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8" name="Oval 27">
                    <a:extLst>
                      <a:ext uri="{FF2B5EF4-FFF2-40B4-BE49-F238E27FC236}">
                        <a16:creationId xmlns:a16="http://schemas.microsoft.com/office/drawing/2014/main" id="{824D7986-21B3-9793-22AE-BD3189040D89}"/>
                      </a:ext>
                    </a:extLst>
                  </p:cNvPr>
                  <p:cNvSpPr>
                    <a:spLocks noChangeArrowheads="1"/>
                  </p:cNvSpPr>
                  <p:nvPr/>
                </p:nvSpPr>
                <p:spPr bwMode="auto">
                  <a:xfrm>
                    <a:off x="2468" y="3745"/>
                    <a:ext cx="75" cy="75"/>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5724" name="Text Box 28">
                <a:extLst>
                  <a:ext uri="{FF2B5EF4-FFF2-40B4-BE49-F238E27FC236}">
                    <a16:creationId xmlns:a16="http://schemas.microsoft.com/office/drawing/2014/main" id="{45281337-45FA-5E6F-D674-C9A9419E4940}"/>
                  </a:ext>
                </a:extLst>
              </p:cNvPr>
              <p:cNvSpPr txBox="1">
                <a:spLocks noChangeArrowheads="1"/>
              </p:cNvSpPr>
              <p:nvPr/>
            </p:nvSpPr>
            <p:spPr bwMode="auto">
              <a:xfrm>
                <a:off x="601" y="2701"/>
                <a:ext cx="344"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knot</a:t>
                </a:r>
                <a:endParaRPr lang="de-DE" altLang="en-US" sz="2800">
                  <a:effectLst>
                    <a:outerShdw blurRad="38100" dist="38100" dir="2700000" algn="tl">
                      <a:srgbClr val="FFFFFF"/>
                    </a:outerShdw>
                  </a:effectLst>
                </a:endParaRPr>
              </a:p>
            </p:txBody>
          </p:sp>
        </p:grpSp>
      </p:grpSp>
      <p:sp>
        <p:nvSpPr>
          <p:cNvPr id="925725" name="Text Box 29">
            <a:extLst>
              <a:ext uri="{FF2B5EF4-FFF2-40B4-BE49-F238E27FC236}">
                <a16:creationId xmlns:a16="http://schemas.microsoft.com/office/drawing/2014/main" id="{E8ECFF50-4A43-603B-AF8D-DE76CA9155EC}"/>
              </a:ext>
            </a:extLst>
          </p:cNvPr>
          <p:cNvSpPr txBox="1">
            <a:spLocks noChangeArrowheads="1"/>
          </p:cNvSpPr>
          <p:nvPr/>
        </p:nvSpPr>
        <p:spPr bwMode="auto">
          <a:xfrm>
            <a:off x="1979613" y="2813050"/>
            <a:ext cx="2138362" cy="45720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pitchFamily="2" charset="0"/>
              </a:rPr>
              <a:t>„loop of loops “</a:t>
            </a:r>
          </a:p>
        </p:txBody>
      </p:sp>
      <p:pic>
        <p:nvPicPr>
          <p:cNvPr id="925726" name="Picture 30">
            <a:extLst>
              <a:ext uri="{FF2B5EF4-FFF2-40B4-BE49-F238E27FC236}">
                <a16:creationId xmlns:a16="http://schemas.microsoft.com/office/drawing/2014/main" id="{2E86DBC8-E634-0D1D-1F8D-DC3BD649FA02}"/>
              </a:ext>
            </a:extLst>
          </p:cNvPr>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349875" y="1763713"/>
            <a:ext cx="4097338"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727" name="Oval 31">
            <a:extLst>
              <a:ext uri="{FF2B5EF4-FFF2-40B4-BE49-F238E27FC236}">
                <a16:creationId xmlns:a16="http://schemas.microsoft.com/office/drawing/2014/main" id="{D4BEA802-9248-2080-19C6-6FE4A053F701}"/>
              </a:ext>
            </a:extLst>
          </p:cNvPr>
          <p:cNvSpPr>
            <a:spLocks noChangeArrowheads="1"/>
          </p:cNvSpPr>
          <p:nvPr/>
        </p:nvSpPr>
        <p:spPr bwMode="auto">
          <a:xfrm>
            <a:off x="7669213" y="4584700"/>
            <a:ext cx="419100" cy="452438"/>
          </a:xfrm>
          <a:prstGeom prst="ellipse">
            <a:avLst/>
          </a:prstGeom>
          <a:solidFill>
            <a:srgbClr val="EBEFE1"/>
          </a:solidFill>
          <a:ln w="9525">
            <a:solidFill>
              <a:srgbClr val="00AA7F"/>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925747" name="Text Box 51">
            <a:extLst>
              <a:ext uri="{FF2B5EF4-FFF2-40B4-BE49-F238E27FC236}">
                <a16:creationId xmlns:a16="http://schemas.microsoft.com/office/drawing/2014/main" id="{CE1EAD7B-3826-89A2-D566-2AC1F66ECB49}"/>
              </a:ext>
            </a:extLst>
          </p:cNvPr>
          <p:cNvSpPr txBox="1">
            <a:spLocks noChangeArrowheads="1"/>
          </p:cNvSpPr>
          <p:nvPr/>
        </p:nvSpPr>
        <p:spPr bwMode="auto">
          <a:xfrm rot="612608">
            <a:off x="1298575" y="1360488"/>
            <a:ext cx="2444750" cy="519112"/>
          </a:xfrm>
          <a:prstGeom prst="rect">
            <a:avLst/>
          </a:prstGeom>
          <a:noFill/>
          <a:ln w="9525">
            <a:noFill/>
            <a:miter lim="800000"/>
            <a:headEnd/>
            <a:tailEnd/>
          </a:ln>
          <a:effectLst/>
        </p:spPr>
        <p:txBody>
          <a:bodyPr wrap="none">
            <a:spAutoFit/>
          </a:bodyPr>
          <a:lstStyle/>
          <a:p>
            <a:pPr>
              <a:defRPr/>
            </a:pPr>
            <a:r>
              <a:rPr lang="de-DE" sz="2800">
                <a:solidFill>
                  <a:schemeClr val="accent2"/>
                </a:solidFill>
                <a:effectLst>
                  <a:outerShdw blurRad="38100" dist="38100" dir="2700000" algn="tl">
                    <a:srgbClr val="000000"/>
                  </a:outerShdw>
                </a:effectLst>
                <a:latin typeface="Times" charset="0"/>
                <a:ea typeface="+mn-ea"/>
                <a:sym typeface="Symbol" charset="2"/>
              </a:rPr>
              <a:t>Hypergestures! </a:t>
            </a:r>
          </a:p>
        </p:txBody>
      </p:sp>
      <p:grpSp>
        <p:nvGrpSpPr>
          <p:cNvPr id="32776" name="Group 65">
            <a:extLst>
              <a:ext uri="{FF2B5EF4-FFF2-40B4-BE49-F238E27FC236}">
                <a16:creationId xmlns:a16="http://schemas.microsoft.com/office/drawing/2014/main" id="{7A3B4739-E032-738F-7CFD-C1DAE6E96629}"/>
              </a:ext>
            </a:extLst>
          </p:cNvPr>
          <p:cNvGrpSpPr>
            <a:grpSpLocks/>
          </p:cNvGrpSpPr>
          <p:nvPr/>
        </p:nvGrpSpPr>
        <p:grpSpPr bwMode="auto">
          <a:xfrm>
            <a:off x="1196975" y="96838"/>
            <a:ext cx="7302500" cy="1014412"/>
            <a:chOff x="754" y="61"/>
            <a:chExt cx="4600" cy="639"/>
          </a:xfrm>
        </p:grpSpPr>
        <p:sp>
          <p:nvSpPr>
            <p:cNvPr id="925737" name="Text Box 41">
              <a:extLst>
                <a:ext uri="{FF2B5EF4-FFF2-40B4-BE49-F238E27FC236}">
                  <a16:creationId xmlns:a16="http://schemas.microsoft.com/office/drawing/2014/main" id="{D13F5232-8FA4-1B0C-CE81-91FF8E908BE4}"/>
                </a:ext>
              </a:extLst>
            </p:cNvPr>
            <p:cNvSpPr txBox="1">
              <a:spLocks noChangeArrowheads="1"/>
            </p:cNvSpPr>
            <p:nvPr/>
          </p:nvSpPr>
          <p:spPr bwMode="auto">
            <a:xfrm>
              <a:off x="754" y="134"/>
              <a:ext cx="4600" cy="566"/>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just">
                <a:lnSpc>
                  <a:spcPct val="110000"/>
                </a:lnSpc>
                <a:defRPr/>
              </a:pPr>
              <a:r>
                <a:rPr lang="de-DE" altLang="en-US">
                  <a:effectLst>
                    <a:outerShdw blurRad="38100" dist="38100" dir="2700000" algn="tl">
                      <a:srgbClr val="FFFFFF"/>
                    </a:outerShdw>
                  </a:effectLst>
                  <a:latin typeface="Times" pitchFamily="2" charset="0"/>
                  <a:sym typeface="Symbol" pitchFamily="2" charset="2"/>
                </a:rPr>
                <a:t>Γ</a:t>
              </a:r>
              <a:r>
                <a:rPr lang="de-CH" altLang="en-US" b="1">
                  <a:effectLst>
                    <a:outerShdw blurRad="38100" dist="38100" dir="2700000" algn="tl">
                      <a:srgbClr val="FFFFFF"/>
                    </a:outerShdw>
                  </a:effectLst>
                  <a:latin typeface="Times" pitchFamily="2" charset="0"/>
                </a:rPr>
                <a:t> @</a:t>
              </a:r>
              <a:r>
                <a:rPr lang="de-CH" altLang="en-US">
                  <a:effectLst>
                    <a:outerShdw blurRad="38100" dist="38100" dir="2700000" algn="tl">
                      <a:srgbClr val="FFFFFF"/>
                    </a:outerShdw>
                  </a:effectLst>
                  <a:latin typeface="Times" pitchFamily="2" charset="0"/>
                </a:rPr>
                <a:t>X</a:t>
              </a:r>
              <a:r>
                <a:rPr lang="de-DE" altLang="en-US">
                  <a:effectLst>
                    <a:outerShdw blurRad="38100" dist="38100" dir="2700000" algn="tl">
                      <a:srgbClr val="FFFFFF"/>
                    </a:outerShdw>
                  </a:effectLst>
                  <a:latin typeface="Times" pitchFamily="2" charset="0"/>
                  <a:sym typeface="Symbol" pitchFamily="2" charset="2"/>
                </a:rPr>
                <a:t> = topological space of gestures of directed graph Γ </a:t>
              </a:r>
              <a:br>
                <a:rPr lang="de-DE" altLang="en-US">
                  <a:effectLst>
                    <a:outerShdw blurRad="38100" dist="38100" dir="2700000" algn="tl">
                      <a:srgbClr val="FFFFFF"/>
                    </a:outerShdw>
                  </a:effectLst>
                  <a:latin typeface="Times" pitchFamily="2" charset="0"/>
                  <a:sym typeface="Symbol" pitchFamily="2" charset="2"/>
                </a:rPr>
              </a:br>
              <a:r>
                <a:rPr lang="de-DE" altLang="en-US">
                  <a:effectLst>
                    <a:outerShdw blurRad="38100" dist="38100" dir="2700000" algn="tl">
                      <a:srgbClr val="FFFFFF"/>
                    </a:outerShdw>
                  </a:effectLst>
                  <a:latin typeface="Times" pitchFamily="2" charset="0"/>
                  <a:sym typeface="Symbol" pitchFamily="2" charset="2"/>
                </a:rPr>
                <a:t>	  in a topological space X </a:t>
              </a:r>
            </a:p>
          </p:txBody>
        </p:sp>
        <p:sp>
          <p:nvSpPr>
            <p:cNvPr id="925749" name="Text Box 53">
              <a:extLst>
                <a:ext uri="{FF2B5EF4-FFF2-40B4-BE49-F238E27FC236}">
                  <a16:creationId xmlns:a16="http://schemas.microsoft.com/office/drawing/2014/main" id="{59D92F1D-E285-B69E-2B50-7CB1F52D7D00}"/>
                </a:ext>
              </a:extLst>
            </p:cNvPr>
            <p:cNvSpPr txBox="1">
              <a:spLocks noChangeArrowheads="1"/>
            </p:cNvSpPr>
            <p:nvPr/>
          </p:nvSpPr>
          <p:spPr bwMode="auto">
            <a:xfrm>
              <a:off x="938" y="61"/>
              <a:ext cx="242"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aseline="30000">
                  <a:effectLst>
                    <a:outerShdw blurRad="38100" dist="38100" dir="2700000" algn="tl">
                      <a:srgbClr val="FFFFFF"/>
                    </a:outerShdw>
                  </a:effectLst>
                  <a:latin typeface="Times" pitchFamily="2" charset="0"/>
                  <a:sym typeface="Symbol" pitchFamily="2" charset="2"/>
                </a:rPr>
                <a:t></a:t>
              </a:r>
              <a:endParaRPr lang="de-DE" altLang="en-US" b="1">
                <a:effectLst>
                  <a:outerShdw blurRad="38100" dist="38100" dir="2700000" algn="tl">
                    <a:srgbClr val="FFFFFF"/>
                  </a:outerShdw>
                </a:effectLst>
                <a:latin typeface="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25747"/>
                                        </p:tgtEl>
                                        <p:attrNameLst>
                                          <p:attrName>style.visibility</p:attrName>
                                        </p:attrNameLst>
                                      </p:cBhvr>
                                      <p:to>
                                        <p:strVal val="visible"/>
                                      </p:to>
                                    </p:set>
                                    <p:anim calcmode="lin" valueType="num">
                                      <p:cBhvr>
                                        <p:cTn id="7" dur="1000" fill="hold"/>
                                        <p:tgtEl>
                                          <p:spTgt spid="925747"/>
                                        </p:tgtEl>
                                        <p:attrNameLst>
                                          <p:attrName>ppt_w</p:attrName>
                                        </p:attrNameLst>
                                      </p:cBhvr>
                                      <p:tavLst>
                                        <p:tav tm="0">
                                          <p:val>
                                            <p:fltVal val="0"/>
                                          </p:val>
                                        </p:tav>
                                        <p:tav tm="100000">
                                          <p:val>
                                            <p:strVal val="#ppt_w"/>
                                          </p:val>
                                        </p:tav>
                                      </p:tavLst>
                                    </p:anim>
                                    <p:anim calcmode="lin" valueType="num">
                                      <p:cBhvr>
                                        <p:cTn id="8" dur="1000" fill="hold"/>
                                        <p:tgtEl>
                                          <p:spTgt spid="925747"/>
                                        </p:tgtEl>
                                        <p:attrNameLst>
                                          <p:attrName>ppt_h</p:attrName>
                                        </p:attrNameLst>
                                      </p:cBhvr>
                                      <p:tavLst>
                                        <p:tav tm="0">
                                          <p:val>
                                            <p:fltVal val="0"/>
                                          </p:val>
                                        </p:tav>
                                        <p:tav tm="100000">
                                          <p:val>
                                            <p:strVal val="#ppt_h"/>
                                          </p:val>
                                        </p:tav>
                                      </p:tavLst>
                                    </p:anim>
                                    <p:anim calcmode="lin" valueType="num">
                                      <p:cBhvr>
                                        <p:cTn id="9" dur="1000" fill="hold"/>
                                        <p:tgtEl>
                                          <p:spTgt spid="9257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57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925726"/>
                                        </p:tgtEl>
                                        <p:attrNameLst>
                                          <p:attrName>style.visibility</p:attrName>
                                        </p:attrNameLst>
                                      </p:cBhvr>
                                      <p:to>
                                        <p:strVal val="visible"/>
                                      </p:to>
                                    </p:set>
                                    <p:anim calcmode="lin" valueType="num">
                                      <p:cBhvr>
                                        <p:cTn id="15" dur="500" fill="hold"/>
                                        <p:tgtEl>
                                          <p:spTgt spid="925726"/>
                                        </p:tgtEl>
                                        <p:attrNameLst>
                                          <p:attrName>ppt_w</p:attrName>
                                        </p:attrNameLst>
                                      </p:cBhvr>
                                      <p:tavLst>
                                        <p:tav tm="0">
                                          <p:val>
                                            <p:fltVal val="0"/>
                                          </p:val>
                                        </p:tav>
                                        <p:tav tm="100000">
                                          <p:val>
                                            <p:strVal val="#ppt_w"/>
                                          </p:val>
                                        </p:tav>
                                      </p:tavLst>
                                    </p:anim>
                                    <p:anim calcmode="lin" valueType="num">
                                      <p:cBhvr>
                                        <p:cTn id="16" dur="500" fill="hold"/>
                                        <p:tgtEl>
                                          <p:spTgt spid="925726"/>
                                        </p:tgtEl>
                                        <p:attrNameLst>
                                          <p:attrName>ppt_h</p:attrName>
                                        </p:attrNameLst>
                                      </p:cBhvr>
                                      <p:tavLst>
                                        <p:tav tm="0">
                                          <p:val>
                                            <p:fltVal val="0"/>
                                          </p:val>
                                        </p:tav>
                                        <p:tav tm="100000">
                                          <p:val>
                                            <p:strVal val="#ppt_h"/>
                                          </p:val>
                                        </p:tav>
                                      </p:tavLst>
                                    </p:anim>
                                    <p:anim calcmode="lin" valueType="num">
                                      <p:cBhvr>
                                        <p:cTn id="17" dur="500" fill="hold"/>
                                        <p:tgtEl>
                                          <p:spTgt spid="925726"/>
                                        </p:tgtEl>
                                        <p:attrNameLst>
                                          <p:attrName>ppt_x</p:attrName>
                                        </p:attrNameLst>
                                      </p:cBhvr>
                                      <p:tavLst>
                                        <p:tav tm="0">
                                          <p:val>
                                            <p:fltVal val="0.5"/>
                                          </p:val>
                                        </p:tav>
                                        <p:tav tm="100000">
                                          <p:val>
                                            <p:strVal val="#ppt_x"/>
                                          </p:val>
                                        </p:tav>
                                      </p:tavLst>
                                    </p:anim>
                                    <p:anim calcmode="lin" valueType="num">
                                      <p:cBhvr>
                                        <p:cTn id="18" dur="500" fill="hold"/>
                                        <p:tgtEl>
                                          <p:spTgt spid="92572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ppt_w/2"/>
                                          </p:val>
                                        </p:tav>
                                        <p:tav tm="100000">
                                          <p:val>
                                            <p:strVal val="#ppt_x"/>
                                          </p:val>
                                        </p:tav>
                                      </p:tavLst>
                                    </p:anim>
                                    <p:anim calcmode="lin" valueType="num">
                                      <p:cBhvr>
                                        <p:cTn id="24" dur="500" fill="hold"/>
                                        <p:tgtEl>
                                          <p:spTgt spid="2"/>
                                        </p:tgtEl>
                                        <p:attrNameLst>
                                          <p:attrName>ppt_y</p:attrName>
                                        </p:attrNameLst>
                                      </p:cBhvr>
                                      <p:tavLst>
                                        <p:tav tm="0">
                                          <p:val>
                                            <p:strVal val="#ppt_y"/>
                                          </p:val>
                                        </p:tav>
                                        <p:tav tm="100000">
                                          <p:val>
                                            <p:strVal val="#ppt_y"/>
                                          </p:val>
                                        </p:tav>
                                      </p:tavLst>
                                    </p:anim>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925727"/>
                                        </p:tgtEl>
                                        <p:attrNameLst>
                                          <p:attrName>style.visibility</p:attrName>
                                        </p:attrNameLst>
                                      </p:cBhvr>
                                      <p:to>
                                        <p:strVal val="visible"/>
                                      </p:to>
                                    </p:set>
                                    <p:animEffect transition="in" filter="dissolve">
                                      <p:cBhvr>
                                        <p:cTn id="30" dur="500"/>
                                        <p:tgtEl>
                                          <p:spTgt spid="925727"/>
                                        </p:tgtEl>
                                      </p:cBhvr>
                                    </p:animEffect>
                                  </p:childTnLst>
                                </p:cTn>
                              </p:par>
                            </p:childTnLst>
                          </p:cTn>
                        </p:par>
                        <p:par>
                          <p:cTn id="31" fill="hold" nodeType="afterGroup">
                            <p:stCondLst>
                              <p:cond delay="1000"/>
                            </p:stCondLst>
                            <p:childTnLst>
                              <p:par>
                                <p:cTn id="32" presetID="23" presetClass="entr" presetSubtype="27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strVal val="2/3*#ppt_w"/>
                                          </p:val>
                                        </p:tav>
                                        <p:tav tm="100000">
                                          <p:val>
                                            <p:strVal val="#ppt_w"/>
                                          </p:val>
                                        </p:tav>
                                      </p:tavLst>
                                    </p:anim>
                                    <p:anim calcmode="lin" valueType="num">
                                      <p:cBhvr>
                                        <p:cTn id="35"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ppt_x</p:attrName>
                                        </p:attrNameLst>
                                      </p:cBhvr>
                                      <p:tavLst>
                                        <p:tav tm="0">
                                          <p:val>
                                            <p:strVal val="#ppt_x-#ppt_w/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925725"/>
                                        </p:tgtEl>
                                        <p:attrNameLst>
                                          <p:attrName>style.visibility</p:attrName>
                                        </p:attrNameLst>
                                      </p:cBhvr>
                                      <p:to>
                                        <p:strVal val="visible"/>
                                      </p:to>
                                    </p:set>
                                    <p:anim calcmode="lin" valueType="num">
                                      <p:cBhvr>
                                        <p:cTn id="48" dur="500" fill="hold"/>
                                        <p:tgtEl>
                                          <p:spTgt spid="925725"/>
                                        </p:tgtEl>
                                        <p:attrNameLst>
                                          <p:attrName>ppt_w</p:attrName>
                                        </p:attrNameLst>
                                      </p:cBhvr>
                                      <p:tavLst>
                                        <p:tav tm="0">
                                          <p:val>
                                            <p:fltVal val="0"/>
                                          </p:val>
                                        </p:tav>
                                        <p:tav tm="100000">
                                          <p:val>
                                            <p:strVal val="#ppt_w"/>
                                          </p:val>
                                        </p:tav>
                                      </p:tavLst>
                                    </p:anim>
                                    <p:anim calcmode="lin" valueType="num">
                                      <p:cBhvr>
                                        <p:cTn id="49" dur="500" fill="hold"/>
                                        <p:tgtEl>
                                          <p:spTgt spid="9257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25" grpId="0" autoUpdateAnimBg="0"/>
      <p:bldP spid="925727" grpId="0" animBg="1"/>
      <p:bldP spid="9257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a:extLst>
              <a:ext uri="{FF2B5EF4-FFF2-40B4-BE49-F238E27FC236}">
                <a16:creationId xmlns:a16="http://schemas.microsoft.com/office/drawing/2014/main" id="{8DC83C13-6DBF-0BB1-B921-F6DB6E46ECE7}"/>
              </a:ext>
            </a:extLst>
          </p:cNvPr>
          <p:cNvSpPr>
            <a:spLocks noChangeArrowheads="1"/>
          </p:cNvSpPr>
          <p:nvPr/>
        </p:nvSpPr>
        <p:spPr bwMode="auto">
          <a:xfrm>
            <a:off x="4510088" y="1270000"/>
            <a:ext cx="4756150" cy="534828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pic>
        <p:nvPicPr>
          <p:cNvPr id="46084" name="dance (Converted).mov" descr="/Users/mazzola/MaMuTh/Artikel/mamuth-journal/dance.mov">
            <a:hlinkClick r:id="" action="ppaction://media"/>
            <a:extLst>
              <a:ext uri="{FF2B5EF4-FFF2-40B4-BE49-F238E27FC236}">
                <a16:creationId xmlns:a16="http://schemas.microsoft.com/office/drawing/2014/main" id="{332900E9-B6DB-2C58-FCCD-071ACD6F4466}"/>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449763" y="1139825"/>
            <a:ext cx="4725987"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E3AB8263-040C-665B-8A43-E00AF32DE36A}"/>
              </a:ext>
            </a:extLst>
          </p:cNvPr>
          <p:cNvGrpSpPr>
            <a:grpSpLocks/>
          </p:cNvGrpSpPr>
          <p:nvPr/>
        </p:nvGrpSpPr>
        <p:grpSpPr bwMode="auto">
          <a:xfrm>
            <a:off x="857250" y="5556250"/>
            <a:ext cx="2814638" cy="942975"/>
            <a:chOff x="540" y="3249"/>
            <a:chExt cx="1773" cy="594"/>
          </a:xfrm>
        </p:grpSpPr>
        <p:grpSp>
          <p:nvGrpSpPr>
            <p:cNvPr id="34843" name="Group 5">
              <a:extLst>
                <a:ext uri="{FF2B5EF4-FFF2-40B4-BE49-F238E27FC236}">
                  <a16:creationId xmlns:a16="http://schemas.microsoft.com/office/drawing/2014/main" id="{98900A3C-9EFF-55E3-FAC8-0BD2F4254489}"/>
                </a:ext>
              </a:extLst>
            </p:cNvPr>
            <p:cNvGrpSpPr>
              <a:grpSpLocks/>
            </p:cNvGrpSpPr>
            <p:nvPr/>
          </p:nvGrpSpPr>
          <p:grpSpPr bwMode="auto">
            <a:xfrm>
              <a:off x="923" y="3334"/>
              <a:ext cx="1390" cy="509"/>
              <a:chOff x="923" y="3362"/>
              <a:chExt cx="1390" cy="509"/>
            </a:xfrm>
          </p:grpSpPr>
          <p:sp>
            <p:nvSpPr>
              <p:cNvPr id="34845" name="Rectangle 6">
                <a:extLst>
                  <a:ext uri="{FF2B5EF4-FFF2-40B4-BE49-F238E27FC236}">
                    <a16:creationId xmlns:a16="http://schemas.microsoft.com/office/drawing/2014/main" id="{7A46056F-6E51-68C1-1295-4A628CE6EED6}"/>
                  </a:ext>
                </a:extLst>
              </p:cNvPr>
              <p:cNvSpPr>
                <a:spLocks noChangeArrowheads="1"/>
              </p:cNvSpPr>
              <p:nvPr/>
            </p:nvSpPr>
            <p:spPr bwMode="auto">
              <a:xfrm>
                <a:off x="923" y="3362"/>
                <a:ext cx="1390" cy="509"/>
              </a:xfrm>
              <a:prstGeom prst="rect">
                <a:avLst/>
              </a:prstGeom>
              <a:gradFill rotWithShape="0">
                <a:gsLst>
                  <a:gs pos="0">
                    <a:srgbClr val="6699FF">
                      <a:alpha val="57001"/>
                    </a:srgbClr>
                  </a:gs>
                  <a:gs pos="100000">
                    <a:schemeClr val="bg1"/>
                  </a:gs>
                </a:gsLst>
                <a:lin ang="5400000" scaled="1"/>
              </a:gra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4846" name="Group 7">
                <a:extLst>
                  <a:ext uri="{FF2B5EF4-FFF2-40B4-BE49-F238E27FC236}">
                    <a16:creationId xmlns:a16="http://schemas.microsoft.com/office/drawing/2014/main" id="{1D7CDB0F-4060-129C-F308-7896F0C2E67D}"/>
                  </a:ext>
                </a:extLst>
              </p:cNvPr>
              <p:cNvGrpSpPr>
                <a:grpSpLocks/>
              </p:cNvGrpSpPr>
              <p:nvPr/>
            </p:nvGrpSpPr>
            <p:grpSpPr bwMode="auto">
              <a:xfrm>
                <a:off x="1547" y="3511"/>
                <a:ext cx="141" cy="221"/>
                <a:chOff x="2432" y="3599"/>
                <a:chExt cx="141" cy="221"/>
              </a:xfrm>
            </p:grpSpPr>
            <p:sp>
              <p:nvSpPr>
                <p:cNvPr id="34847" name="Oval 8">
                  <a:extLst>
                    <a:ext uri="{FF2B5EF4-FFF2-40B4-BE49-F238E27FC236}">
                      <a16:creationId xmlns:a16="http://schemas.microsoft.com/office/drawing/2014/main" id="{8722184A-9644-6048-B52D-BB5E8AA0EF85}"/>
                    </a:ext>
                  </a:extLst>
                </p:cNvPr>
                <p:cNvSpPr>
                  <a:spLocks noChangeArrowheads="1"/>
                </p:cNvSpPr>
                <p:nvPr/>
              </p:nvSpPr>
              <p:spPr bwMode="auto">
                <a:xfrm rot="-2928260">
                  <a:off x="2432" y="3599"/>
                  <a:ext cx="141" cy="141"/>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48" name="Rectangle 9">
                  <a:extLst>
                    <a:ext uri="{FF2B5EF4-FFF2-40B4-BE49-F238E27FC236}">
                      <a16:creationId xmlns:a16="http://schemas.microsoft.com/office/drawing/2014/main" id="{F7B2781E-5480-F0CB-A1CE-B5E3C16A2E6F}"/>
                    </a:ext>
                  </a:extLst>
                </p:cNvPr>
                <p:cNvSpPr>
                  <a:spLocks noChangeArrowheads="1"/>
                </p:cNvSpPr>
                <p:nvPr/>
              </p:nvSpPr>
              <p:spPr bwMode="auto">
                <a:xfrm rot="-2928260">
                  <a:off x="2463" y="3686"/>
                  <a:ext cx="86" cy="85"/>
                </a:xfrm>
                <a:prstGeom prst="rect">
                  <a:avLst/>
                </a:prstGeom>
                <a:solidFill>
                  <a:srgbClr val="A2B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49" name="Line 10">
                  <a:extLst>
                    <a:ext uri="{FF2B5EF4-FFF2-40B4-BE49-F238E27FC236}">
                      <a16:creationId xmlns:a16="http://schemas.microsoft.com/office/drawing/2014/main" id="{985903C3-B9F0-0F41-0272-FF2EC2B6ECDD}"/>
                    </a:ext>
                  </a:extLst>
                </p:cNvPr>
                <p:cNvSpPr>
                  <a:spLocks noChangeShapeType="1"/>
                </p:cNvSpPr>
                <p:nvPr/>
              </p:nvSpPr>
              <p:spPr bwMode="auto">
                <a:xfrm rot="-2928260" flipH="1" flipV="1">
                  <a:off x="2531" y="3713"/>
                  <a:ext cx="41" cy="3"/>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50" name="Oval 11">
                  <a:extLst>
                    <a:ext uri="{FF2B5EF4-FFF2-40B4-BE49-F238E27FC236}">
                      <a16:creationId xmlns:a16="http://schemas.microsoft.com/office/drawing/2014/main" id="{069CB28A-AEFE-8A1C-4BC8-54F9FED11C34}"/>
                    </a:ext>
                  </a:extLst>
                </p:cNvPr>
                <p:cNvSpPr>
                  <a:spLocks noChangeArrowheads="1"/>
                </p:cNvSpPr>
                <p:nvPr/>
              </p:nvSpPr>
              <p:spPr bwMode="auto">
                <a:xfrm>
                  <a:off x="2468" y="3745"/>
                  <a:ext cx="75" cy="75"/>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7756" name="Text Box 12">
              <a:extLst>
                <a:ext uri="{FF2B5EF4-FFF2-40B4-BE49-F238E27FC236}">
                  <a16:creationId xmlns:a16="http://schemas.microsoft.com/office/drawing/2014/main" id="{8025DFFE-29AF-FE1E-C4AD-14FEA1C203EB}"/>
                </a:ext>
              </a:extLst>
            </p:cNvPr>
            <p:cNvSpPr txBox="1">
              <a:spLocks noChangeArrowheads="1"/>
            </p:cNvSpPr>
            <p:nvPr/>
          </p:nvSpPr>
          <p:spPr bwMode="auto">
            <a:xfrm>
              <a:off x="540" y="3249"/>
              <a:ext cx="401"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space</a:t>
              </a:r>
              <a:endParaRPr lang="de-DE" altLang="en-US" sz="2800">
                <a:effectLst>
                  <a:outerShdw blurRad="38100" dist="38100" dir="2700000" algn="tl">
                    <a:srgbClr val="FFFFFF"/>
                  </a:outerShdw>
                </a:effectLst>
              </a:endParaRPr>
            </a:p>
          </p:txBody>
        </p:sp>
      </p:grpSp>
      <p:grpSp>
        <p:nvGrpSpPr>
          <p:cNvPr id="5" name="Group 13">
            <a:extLst>
              <a:ext uri="{FF2B5EF4-FFF2-40B4-BE49-F238E27FC236}">
                <a16:creationId xmlns:a16="http://schemas.microsoft.com/office/drawing/2014/main" id="{9243058C-3C15-90C7-5811-618AB7FFF422}"/>
              </a:ext>
            </a:extLst>
          </p:cNvPr>
          <p:cNvGrpSpPr>
            <a:grpSpLocks/>
          </p:cNvGrpSpPr>
          <p:nvPr/>
        </p:nvGrpSpPr>
        <p:grpSpPr bwMode="auto">
          <a:xfrm>
            <a:off x="857250" y="2424113"/>
            <a:ext cx="2814638" cy="3249612"/>
            <a:chOff x="540" y="1276"/>
            <a:chExt cx="1773" cy="2047"/>
          </a:xfrm>
        </p:grpSpPr>
        <p:grpSp>
          <p:nvGrpSpPr>
            <p:cNvPr id="34831" name="Group 14">
              <a:extLst>
                <a:ext uri="{FF2B5EF4-FFF2-40B4-BE49-F238E27FC236}">
                  <a16:creationId xmlns:a16="http://schemas.microsoft.com/office/drawing/2014/main" id="{8F12B66B-91C4-3A06-A2C3-07CCC0053C6A}"/>
                </a:ext>
              </a:extLst>
            </p:cNvPr>
            <p:cNvGrpSpPr>
              <a:grpSpLocks/>
            </p:cNvGrpSpPr>
            <p:nvPr/>
          </p:nvGrpSpPr>
          <p:grpSpPr bwMode="auto">
            <a:xfrm>
              <a:off x="923" y="1356"/>
              <a:ext cx="1390" cy="1967"/>
              <a:chOff x="923" y="1356"/>
              <a:chExt cx="1390" cy="1967"/>
            </a:xfrm>
          </p:grpSpPr>
          <p:sp>
            <p:nvSpPr>
              <p:cNvPr id="34833" name="Rectangle 15">
                <a:extLst>
                  <a:ext uri="{FF2B5EF4-FFF2-40B4-BE49-F238E27FC236}">
                    <a16:creationId xmlns:a16="http://schemas.microsoft.com/office/drawing/2014/main" id="{4FBE8627-1AEE-116C-DE25-20C0A61D7921}"/>
                  </a:ext>
                </a:extLst>
              </p:cNvPr>
              <p:cNvSpPr>
                <a:spLocks noChangeArrowheads="1"/>
              </p:cNvSpPr>
              <p:nvPr/>
            </p:nvSpPr>
            <p:spPr bwMode="auto">
              <a:xfrm>
                <a:off x="923" y="1356"/>
                <a:ext cx="1390" cy="1967"/>
              </a:xfrm>
              <a:prstGeom prst="rect">
                <a:avLst/>
              </a:prstGeom>
              <a:gradFill rotWithShape="0">
                <a:gsLst>
                  <a:gs pos="0">
                    <a:srgbClr val="EBEFE1">
                      <a:alpha val="67998"/>
                    </a:srgbClr>
                  </a:gs>
                  <a:gs pos="100000">
                    <a:srgbClr val="6699FF">
                      <a:alpha val="57001"/>
                    </a:srgbClr>
                  </a:gs>
                </a:gsLst>
                <a:lin ang="5400000" scaled="1"/>
              </a:gra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4834" name="Group 16">
                <a:extLst>
                  <a:ext uri="{FF2B5EF4-FFF2-40B4-BE49-F238E27FC236}">
                    <a16:creationId xmlns:a16="http://schemas.microsoft.com/office/drawing/2014/main" id="{C60A9DDA-4A5E-96B8-0530-8B7F68F24389}"/>
                  </a:ext>
                </a:extLst>
              </p:cNvPr>
              <p:cNvGrpSpPr>
                <a:grpSpLocks/>
              </p:cNvGrpSpPr>
              <p:nvPr/>
            </p:nvGrpSpPr>
            <p:grpSpPr bwMode="auto">
              <a:xfrm>
                <a:off x="1011" y="1577"/>
                <a:ext cx="1215" cy="1502"/>
                <a:chOff x="1011" y="1577"/>
                <a:chExt cx="1215" cy="1502"/>
              </a:xfrm>
            </p:grpSpPr>
            <p:sp>
              <p:nvSpPr>
                <p:cNvPr id="34835" name="Oval 17">
                  <a:extLst>
                    <a:ext uri="{FF2B5EF4-FFF2-40B4-BE49-F238E27FC236}">
                      <a16:creationId xmlns:a16="http://schemas.microsoft.com/office/drawing/2014/main" id="{D1068ABB-64BE-19EA-BB90-C45BBDAE1F9C}"/>
                    </a:ext>
                  </a:extLst>
                </p:cNvPr>
                <p:cNvSpPr>
                  <a:spLocks noChangeArrowheads="1"/>
                </p:cNvSpPr>
                <p:nvPr/>
              </p:nvSpPr>
              <p:spPr bwMode="auto">
                <a:xfrm>
                  <a:off x="2151" y="3004"/>
                  <a:ext cx="75" cy="75"/>
                </a:xfrm>
                <a:prstGeom prst="ellipse">
                  <a:avLst/>
                </a:prstGeom>
                <a:solidFill>
                  <a:srgbClr val="D304B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36" name="Oval 18">
                  <a:extLst>
                    <a:ext uri="{FF2B5EF4-FFF2-40B4-BE49-F238E27FC236}">
                      <a16:creationId xmlns:a16="http://schemas.microsoft.com/office/drawing/2014/main" id="{8D1EAC8C-45F7-8733-5001-6B6DD9C9C7BA}"/>
                    </a:ext>
                  </a:extLst>
                </p:cNvPr>
                <p:cNvSpPr>
                  <a:spLocks noChangeArrowheads="1"/>
                </p:cNvSpPr>
                <p:nvPr/>
              </p:nvSpPr>
              <p:spPr bwMode="auto">
                <a:xfrm>
                  <a:off x="1574" y="2430"/>
                  <a:ext cx="75" cy="75"/>
                </a:xfrm>
                <a:prstGeom prst="ellipse">
                  <a:avLst/>
                </a:prstGeom>
                <a:solidFill>
                  <a:srgbClr val="D304B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37" name="Oval 19">
                  <a:extLst>
                    <a:ext uri="{FF2B5EF4-FFF2-40B4-BE49-F238E27FC236}">
                      <a16:creationId xmlns:a16="http://schemas.microsoft.com/office/drawing/2014/main" id="{A86335DF-4E54-01BA-93F3-5D7457770209}"/>
                    </a:ext>
                  </a:extLst>
                </p:cNvPr>
                <p:cNvSpPr>
                  <a:spLocks noChangeArrowheads="1"/>
                </p:cNvSpPr>
                <p:nvPr/>
              </p:nvSpPr>
              <p:spPr bwMode="auto">
                <a:xfrm>
                  <a:off x="1011" y="3003"/>
                  <a:ext cx="75" cy="75"/>
                </a:xfrm>
                <a:prstGeom prst="ellipse">
                  <a:avLst/>
                </a:prstGeom>
                <a:solidFill>
                  <a:srgbClr val="D304B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ctr"/>
                  <a:endParaRPr lang="de-DE" altLang="en-US" sz="2800"/>
                </a:p>
              </p:txBody>
            </p:sp>
            <p:sp>
              <p:nvSpPr>
                <p:cNvPr id="34838" name="Line 20">
                  <a:extLst>
                    <a:ext uri="{FF2B5EF4-FFF2-40B4-BE49-F238E27FC236}">
                      <a16:creationId xmlns:a16="http://schemas.microsoft.com/office/drawing/2014/main" id="{89CBD3A8-A738-60DE-29F9-188A5F21543E}"/>
                    </a:ext>
                  </a:extLst>
                </p:cNvPr>
                <p:cNvSpPr>
                  <a:spLocks noChangeShapeType="1"/>
                </p:cNvSpPr>
                <p:nvPr/>
              </p:nvSpPr>
              <p:spPr bwMode="auto">
                <a:xfrm flipV="1">
                  <a:off x="1605" y="1663"/>
                  <a:ext cx="0" cy="738"/>
                </a:xfrm>
                <a:prstGeom prst="line">
                  <a:avLst/>
                </a:prstGeom>
                <a:noFill/>
                <a:ln w="9525">
                  <a:solidFill>
                    <a:srgbClr val="D304B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4839" name="Group 21">
                  <a:extLst>
                    <a:ext uri="{FF2B5EF4-FFF2-40B4-BE49-F238E27FC236}">
                      <a16:creationId xmlns:a16="http://schemas.microsoft.com/office/drawing/2014/main" id="{C31114AC-1FB7-EC94-3E6B-D4F440E62426}"/>
                    </a:ext>
                  </a:extLst>
                </p:cNvPr>
                <p:cNvGrpSpPr>
                  <a:grpSpLocks/>
                </p:cNvGrpSpPr>
                <p:nvPr/>
              </p:nvGrpSpPr>
              <p:grpSpPr bwMode="auto">
                <a:xfrm flipV="1">
                  <a:off x="1070" y="2519"/>
                  <a:ext cx="1084" cy="461"/>
                  <a:chOff x="1114" y="1183"/>
                  <a:chExt cx="1030" cy="631"/>
                </a:xfrm>
              </p:grpSpPr>
              <p:sp>
                <p:nvSpPr>
                  <p:cNvPr id="34841" name="Line 22">
                    <a:extLst>
                      <a:ext uri="{FF2B5EF4-FFF2-40B4-BE49-F238E27FC236}">
                        <a16:creationId xmlns:a16="http://schemas.microsoft.com/office/drawing/2014/main" id="{4BCDCA46-7914-DA72-FCF8-5FFDF5F99DB8}"/>
                      </a:ext>
                    </a:extLst>
                  </p:cNvPr>
                  <p:cNvSpPr>
                    <a:spLocks noChangeShapeType="1"/>
                  </p:cNvSpPr>
                  <p:nvPr/>
                </p:nvSpPr>
                <p:spPr bwMode="auto">
                  <a:xfrm flipV="1">
                    <a:off x="1662" y="1183"/>
                    <a:ext cx="482" cy="631"/>
                  </a:xfrm>
                  <a:prstGeom prst="line">
                    <a:avLst/>
                  </a:prstGeom>
                  <a:noFill/>
                  <a:ln w="9525">
                    <a:solidFill>
                      <a:srgbClr val="D304B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3">
                    <a:extLst>
                      <a:ext uri="{FF2B5EF4-FFF2-40B4-BE49-F238E27FC236}">
                        <a16:creationId xmlns:a16="http://schemas.microsoft.com/office/drawing/2014/main" id="{6B6DB4C0-087D-1BDA-B819-5682C525B2F7}"/>
                      </a:ext>
                    </a:extLst>
                  </p:cNvPr>
                  <p:cNvSpPr>
                    <a:spLocks noChangeShapeType="1"/>
                  </p:cNvSpPr>
                  <p:nvPr/>
                </p:nvSpPr>
                <p:spPr bwMode="auto">
                  <a:xfrm flipH="1" flipV="1">
                    <a:off x="1114" y="1183"/>
                    <a:ext cx="482" cy="631"/>
                  </a:xfrm>
                  <a:prstGeom prst="line">
                    <a:avLst/>
                  </a:prstGeom>
                  <a:noFill/>
                  <a:ln w="9525">
                    <a:solidFill>
                      <a:srgbClr val="D304B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840" name="Oval 24">
                  <a:extLst>
                    <a:ext uri="{FF2B5EF4-FFF2-40B4-BE49-F238E27FC236}">
                      <a16:creationId xmlns:a16="http://schemas.microsoft.com/office/drawing/2014/main" id="{1D252000-6FBC-03D0-9466-96316D97C638}"/>
                    </a:ext>
                  </a:extLst>
                </p:cNvPr>
                <p:cNvSpPr>
                  <a:spLocks noChangeArrowheads="1"/>
                </p:cNvSpPr>
                <p:nvPr/>
              </p:nvSpPr>
              <p:spPr bwMode="auto">
                <a:xfrm>
                  <a:off x="1575" y="1577"/>
                  <a:ext cx="75" cy="75"/>
                </a:xfrm>
                <a:prstGeom prst="ellipse">
                  <a:avLst/>
                </a:prstGeom>
                <a:solidFill>
                  <a:srgbClr val="D304B2"/>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
          <p:nvSpPr>
            <p:cNvPr id="927769" name="Text Box 25">
              <a:extLst>
                <a:ext uri="{FF2B5EF4-FFF2-40B4-BE49-F238E27FC236}">
                  <a16:creationId xmlns:a16="http://schemas.microsoft.com/office/drawing/2014/main" id="{52CC3C72-95FF-BD0A-FBEA-E9F7FCF1797F}"/>
                </a:ext>
              </a:extLst>
            </p:cNvPr>
            <p:cNvSpPr txBox="1">
              <a:spLocks noChangeArrowheads="1"/>
            </p:cNvSpPr>
            <p:nvPr/>
          </p:nvSpPr>
          <p:spPr bwMode="auto">
            <a:xfrm>
              <a:off x="540" y="1276"/>
              <a:ext cx="401"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space</a:t>
              </a:r>
              <a:endParaRPr lang="de-DE" altLang="en-US" sz="2800">
                <a:effectLst>
                  <a:outerShdw blurRad="38100" dist="38100" dir="2700000" algn="tl">
                    <a:srgbClr val="FFFFFF"/>
                  </a:outerShdw>
                </a:effectLst>
              </a:endParaRPr>
            </a:p>
          </p:txBody>
        </p:sp>
      </p:grpSp>
      <p:grpSp>
        <p:nvGrpSpPr>
          <p:cNvPr id="9" name="Group 35">
            <a:extLst>
              <a:ext uri="{FF2B5EF4-FFF2-40B4-BE49-F238E27FC236}">
                <a16:creationId xmlns:a16="http://schemas.microsoft.com/office/drawing/2014/main" id="{956FFF74-CB12-6F12-69B4-861CF3834E8C}"/>
              </a:ext>
            </a:extLst>
          </p:cNvPr>
          <p:cNvGrpSpPr>
            <a:grpSpLocks/>
          </p:cNvGrpSpPr>
          <p:nvPr/>
        </p:nvGrpSpPr>
        <p:grpSpPr bwMode="auto">
          <a:xfrm>
            <a:off x="965200" y="1022350"/>
            <a:ext cx="2706688" cy="1511300"/>
            <a:chOff x="608" y="644"/>
            <a:chExt cx="1705" cy="952"/>
          </a:xfrm>
        </p:grpSpPr>
        <p:grpSp>
          <p:nvGrpSpPr>
            <p:cNvPr id="34824" name="Group 27">
              <a:extLst>
                <a:ext uri="{FF2B5EF4-FFF2-40B4-BE49-F238E27FC236}">
                  <a16:creationId xmlns:a16="http://schemas.microsoft.com/office/drawing/2014/main" id="{B4A5EB35-5BDA-B43D-5D64-24F9F8E9071A}"/>
                </a:ext>
              </a:extLst>
            </p:cNvPr>
            <p:cNvGrpSpPr>
              <a:grpSpLocks/>
            </p:cNvGrpSpPr>
            <p:nvPr/>
          </p:nvGrpSpPr>
          <p:grpSpPr bwMode="auto">
            <a:xfrm>
              <a:off x="923" y="727"/>
              <a:ext cx="1390" cy="869"/>
              <a:chOff x="923" y="470"/>
              <a:chExt cx="1390" cy="869"/>
            </a:xfrm>
          </p:grpSpPr>
          <p:sp>
            <p:nvSpPr>
              <p:cNvPr id="34826" name="Rectangle 28">
                <a:extLst>
                  <a:ext uri="{FF2B5EF4-FFF2-40B4-BE49-F238E27FC236}">
                    <a16:creationId xmlns:a16="http://schemas.microsoft.com/office/drawing/2014/main" id="{289511A1-92C8-0736-5326-5D51D989C99B}"/>
                  </a:ext>
                </a:extLst>
              </p:cNvPr>
              <p:cNvSpPr>
                <a:spLocks noChangeArrowheads="1"/>
              </p:cNvSpPr>
              <p:nvPr/>
            </p:nvSpPr>
            <p:spPr bwMode="auto">
              <a:xfrm>
                <a:off x="923" y="470"/>
                <a:ext cx="1390" cy="869"/>
              </a:xfrm>
              <a:prstGeom prst="rect">
                <a:avLst/>
              </a:prstGeom>
              <a:gradFill rotWithShape="0">
                <a:gsLst>
                  <a:gs pos="0">
                    <a:srgbClr val="FBFFF0"/>
                  </a:gs>
                  <a:gs pos="100000">
                    <a:srgbClr val="EBEFE1">
                      <a:alpha val="67998"/>
                    </a:srgbClr>
                  </a:gs>
                </a:gsLst>
                <a:lin ang="5400000" scaled="1"/>
              </a:gra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4827" name="Group 29">
                <a:extLst>
                  <a:ext uri="{FF2B5EF4-FFF2-40B4-BE49-F238E27FC236}">
                    <a16:creationId xmlns:a16="http://schemas.microsoft.com/office/drawing/2014/main" id="{41215331-D68E-76C0-3C46-BF7782F4E50D}"/>
                  </a:ext>
                </a:extLst>
              </p:cNvPr>
              <p:cNvGrpSpPr>
                <a:grpSpLocks/>
              </p:cNvGrpSpPr>
              <p:nvPr/>
            </p:nvGrpSpPr>
            <p:grpSpPr bwMode="auto">
              <a:xfrm>
                <a:off x="1167" y="883"/>
                <a:ext cx="902" cy="76"/>
                <a:chOff x="1166" y="883"/>
                <a:chExt cx="902" cy="76"/>
              </a:xfrm>
            </p:grpSpPr>
            <p:sp>
              <p:nvSpPr>
                <p:cNvPr id="34828" name="Oval 30">
                  <a:extLst>
                    <a:ext uri="{FF2B5EF4-FFF2-40B4-BE49-F238E27FC236}">
                      <a16:creationId xmlns:a16="http://schemas.microsoft.com/office/drawing/2014/main" id="{EBBDE263-771C-9719-A1D6-E68E5FBD69A8}"/>
                    </a:ext>
                  </a:extLst>
                </p:cNvPr>
                <p:cNvSpPr>
                  <a:spLocks noChangeArrowheads="1"/>
                </p:cNvSpPr>
                <p:nvPr/>
              </p:nvSpPr>
              <p:spPr bwMode="auto">
                <a:xfrm>
                  <a:off x="1166" y="884"/>
                  <a:ext cx="75" cy="75"/>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29" name="Oval 31">
                  <a:extLst>
                    <a:ext uri="{FF2B5EF4-FFF2-40B4-BE49-F238E27FC236}">
                      <a16:creationId xmlns:a16="http://schemas.microsoft.com/office/drawing/2014/main" id="{BD08FCE0-7917-163E-21F8-9696BB46C4BB}"/>
                    </a:ext>
                  </a:extLst>
                </p:cNvPr>
                <p:cNvSpPr>
                  <a:spLocks noChangeArrowheads="1"/>
                </p:cNvSpPr>
                <p:nvPr/>
              </p:nvSpPr>
              <p:spPr bwMode="auto">
                <a:xfrm>
                  <a:off x="1993" y="883"/>
                  <a:ext cx="75" cy="75"/>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4830" name="Line 32">
                  <a:extLst>
                    <a:ext uri="{FF2B5EF4-FFF2-40B4-BE49-F238E27FC236}">
                      <a16:creationId xmlns:a16="http://schemas.microsoft.com/office/drawing/2014/main" id="{E5F804B1-B7A2-1616-2DEE-640B84B3AF69}"/>
                    </a:ext>
                  </a:extLst>
                </p:cNvPr>
                <p:cNvSpPr>
                  <a:spLocks noChangeShapeType="1"/>
                </p:cNvSpPr>
                <p:nvPr/>
              </p:nvSpPr>
              <p:spPr bwMode="auto">
                <a:xfrm>
                  <a:off x="1295" y="921"/>
                  <a:ext cx="644" cy="0"/>
                </a:xfrm>
                <a:prstGeom prst="line">
                  <a:avLst/>
                </a:prstGeom>
                <a:noFill/>
                <a:ln w="9525">
                  <a:solidFill>
                    <a:srgbClr val="D30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27777" name="Text Box 33">
              <a:extLst>
                <a:ext uri="{FF2B5EF4-FFF2-40B4-BE49-F238E27FC236}">
                  <a16:creationId xmlns:a16="http://schemas.microsoft.com/office/drawing/2014/main" id="{69D3CB69-D2D2-700A-7620-9988CE0DF9FD}"/>
                </a:ext>
              </a:extLst>
            </p:cNvPr>
            <p:cNvSpPr txBox="1">
              <a:spLocks noChangeArrowheads="1"/>
            </p:cNvSpPr>
            <p:nvPr/>
          </p:nvSpPr>
          <p:spPr bwMode="auto">
            <a:xfrm>
              <a:off x="608" y="644"/>
              <a:ext cx="345" cy="21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time</a:t>
              </a:r>
              <a:endParaRPr lang="de-DE" altLang="en-US" sz="2800">
                <a:effectLst>
                  <a:outerShdw blurRad="38100" dist="38100" dir="2700000" algn="tl">
                    <a:srgbClr val="FFFFFF"/>
                  </a:outerShdw>
                </a:effectLst>
              </a:endParaRPr>
            </a:p>
          </p:txBody>
        </p:sp>
      </p:grpSp>
      <p:sp>
        <p:nvSpPr>
          <p:cNvPr id="927778" name="Text Box 34">
            <a:extLst>
              <a:ext uri="{FF2B5EF4-FFF2-40B4-BE49-F238E27FC236}">
                <a16:creationId xmlns:a16="http://schemas.microsoft.com/office/drawing/2014/main" id="{CFAB47CA-8298-FC35-3A95-828FB7C05FA6}"/>
              </a:ext>
            </a:extLst>
          </p:cNvPr>
          <p:cNvSpPr txBox="1">
            <a:spLocks noChangeArrowheads="1"/>
          </p:cNvSpPr>
          <p:nvPr/>
        </p:nvSpPr>
        <p:spPr bwMode="auto">
          <a:xfrm>
            <a:off x="4022725" y="280988"/>
            <a:ext cx="2768600" cy="519112"/>
          </a:xfrm>
          <a:prstGeom prst="rect">
            <a:avLst/>
          </a:prstGeom>
          <a:noFill/>
          <a:ln w="9525">
            <a:noFill/>
            <a:miter lim="800000"/>
            <a:headEnd/>
            <a:tailEnd/>
          </a:ln>
          <a:effectLst/>
        </p:spPr>
        <p:txBody>
          <a:bodyPr wrap="none">
            <a:spAutoFit/>
          </a:bodyPr>
          <a:lstStyle/>
          <a:p>
            <a:pPr>
              <a:defRPr/>
            </a:pPr>
            <a:r>
              <a:rPr lang="de-DE" sz="2800">
                <a:effectLst>
                  <a:outerShdw blurRad="38100" dist="38100" dir="2700000" algn="tl">
                    <a:srgbClr val="FFFFFF"/>
                  </a:outerShdw>
                </a:effectLst>
                <a:latin typeface="Times" charset="0"/>
                <a:ea typeface="+mn-ea"/>
              </a:rPr>
              <a:t>ET-dance gesture </a:t>
            </a:r>
          </a:p>
        </p:txBody>
      </p:sp>
      <p:graphicFrame>
        <p:nvGraphicFramePr>
          <p:cNvPr id="927780" name="Object 2">
            <a:extLst>
              <a:ext uri="{FF2B5EF4-FFF2-40B4-BE49-F238E27FC236}">
                <a16:creationId xmlns:a16="http://schemas.microsoft.com/office/drawing/2014/main" id="{74F12EAF-6023-A56D-CB1E-28FE9CDBB8CB}"/>
              </a:ext>
            </a:extLst>
          </p:cNvPr>
          <p:cNvGraphicFramePr>
            <a:graphicFrameLocks noChangeAspect="1"/>
          </p:cNvGraphicFramePr>
          <p:nvPr/>
        </p:nvGraphicFramePr>
        <p:xfrm>
          <a:off x="4457700" y="4076700"/>
          <a:ext cx="2019300" cy="2424113"/>
        </p:xfrm>
        <a:graphic>
          <a:graphicData uri="http://schemas.openxmlformats.org/presentationml/2006/ole">
            <mc:AlternateContent xmlns:mc="http://schemas.openxmlformats.org/markup-compatibility/2006">
              <mc:Choice xmlns:v="urn:schemas-microsoft-com:vml" Requires="v">
                <p:oleObj r:id="rId5" imgW="1314450" imgH="1581150" progId="">
                  <p:embed/>
                </p:oleObj>
              </mc:Choice>
              <mc:Fallback>
                <p:oleObj r:id="rId5" imgW="1314450" imgH="158115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4076700"/>
                        <a:ext cx="2019300" cy="242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ppt_h/2"/>
                                          </p:val>
                                        </p:tav>
                                        <p:tav tm="100000">
                                          <p:val>
                                            <p:strVal val="#ppt_y"/>
                                          </p:val>
                                        </p:tav>
                                      </p:tavLst>
                                    </p:anim>
                                    <p:anim calcmode="lin" valueType="num">
                                      <p:cBhvr>
                                        <p:cTn id="25" dur="500" fill="hold"/>
                                        <p:tgtEl>
                                          <p:spTgt spid="9"/>
                                        </p:tgtEl>
                                        <p:attrNameLst>
                                          <p:attrName>ppt_w</p:attrName>
                                        </p:attrNameLst>
                                      </p:cBhvr>
                                      <p:tavLst>
                                        <p:tav tm="0">
                                          <p:val>
                                            <p:strVal val="#ppt_w"/>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46"/>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499"/>
                                          </p:stCondLst>
                                        </p:cTn>
                                        <p:tgtEl>
                                          <p:spTgt spid="46084"/>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mediacall" presetSubtype="0" fill="hold" nodeType="afterEffect">
                                  <p:stCondLst>
                                    <p:cond delay="0"/>
                                  </p:stCondLst>
                                  <p:childTnLst>
                                    <p:cmd type="call" cmd="playFrom(0.0)">
                                      <p:cBhvr>
                                        <p:cTn id="36" dur="18200" fill="hold"/>
                                        <p:tgtEl>
                                          <p:spTgt spid="46084"/>
                                        </p:tgtEl>
                                      </p:cBhvr>
                                    </p:cmd>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927780"/>
                                        </p:tgtEl>
                                        <p:attrNameLst>
                                          <p:attrName>style.visibility</p:attrName>
                                        </p:attrNameLst>
                                      </p:cBhvr>
                                      <p:to>
                                        <p:strVal val="visible"/>
                                      </p:to>
                                    </p:set>
                                    <p:animEffect transition="in" filter="fade">
                                      <p:cBhvr>
                                        <p:cTn id="41" dur="500"/>
                                        <p:tgtEl>
                                          <p:spTgt spid="92778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2" fill="hold" display="0">
                  <p:stCondLst>
                    <p:cond delay="indefinite"/>
                  </p:stCondLst>
                  <p:endCondLst>
                    <p:cond evt="onNext" delay="0">
                      <p:tgtEl>
                        <p:sldTgt/>
                      </p:tgtEl>
                    </p:cond>
                    <p:cond evt="onPrev" delay="0">
                      <p:tgtEl>
                        <p:sldTgt/>
                      </p:tgtEl>
                    </p:cond>
                  </p:endCondLst>
                </p:cTn>
                <p:tgtEl>
                  <p:spTgt spid="46084"/>
                </p:tgtEl>
              </p:cMediaNode>
            </p:video>
          </p:childTnLst>
        </p:cTn>
      </p:par>
    </p:tnLst>
    <p:bldLst>
      <p:bldP spid="927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42">
            <a:extLst>
              <a:ext uri="{FF2B5EF4-FFF2-40B4-BE49-F238E27FC236}">
                <a16:creationId xmlns:a16="http://schemas.microsoft.com/office/drawing/2014/main" id="{4065CAAD-6F8E-88BC-2128-518D077018E5}"/>
              </a:ext>
            </a:extLst>
          </p:cNvPr>
          <p:cNvGrpSpPr>
            <a:grpSpLocks/>
          </p:cNvGrpSpPr>
          <p:nvPr/>
        </p:nvGrpSpPr>
        <p:grpSpPr bwMode="auto">
          <a:xfrm>
            <a:off x="2295525" y="1374775"/>
            <a:ext cx="6958013" cy="3486150"/>
            <a:chOff x="2295525" y="1374775"/>
            <a:chExt cx="6958013" cy="3486150"/>
          </a:xfrm>
        </p:grpSpPr>
        <p:grpSp>
          <p:nvGrpSpPr>
            <p:cNvPr id="35842" name="Group 2">
              <a:extLst>
                <a:ext uri="{FF2B5EF4-FFF2-40B4-BE49-F238E27FC236}">
                  <a16:creationId xmlns:a16="http://schemas.microsoft.com/office/drawing/2014/main" id="{DD5357D7-C549-6563-9631-04E1354156EC}"/>
                </a:ext>
              </a:extLst>
            </p:cNvPr>
            <p:cNvGrpSpPr>
              <a:grpSpLocks/>
            </p:cNvGrpSpPr>
            <p:nvPr/>
          </p:nvGrpSpPr>
          <p:grpSpPr bwMode="auto">
            <a:xfrm>
              <a:off x="5843588" y="1374775"/>
              <a:ext cx="3409950" cy="1920875"/>
              <a:chOff x="3821" y="512"/>
              <a:chExt cx="2148" cy="1210"/>
            </a:xfrm>
          </p:grpSpPr>
          <p:grpSp>
            <p:nvGrpSpPr>
              <p:cNvPr id="35876" name="Group 3">
                <a:extLst>
                  <a:ext uri="{FF2B5EF4-FFF2-40B4-BE49-F238E27FC236}">
                    <a16:creationId xmlns:a16="http://schemas.microsoft.com/office/drawing/2014/main" id="{44247FC0-ED5A-2C5F-982C-F60B5557C906}"/>
                  </a:ext>
                </a:extLst>
              </p:cNvPr>
              <p:cNvGrpSpPr>
                <a:grpSpLocks/>
              </p:cNvGrpSpPr>
              <p:nvPr/>
            </p:nvGrpSpPr>
            <p:grpSpPr bwMode="auto">
              <a:xfrm>
                <a:off x="3821" y="512"/>
                <a:ext cx="2148" cy="1210"/>
                <a:chOff x="3821" y="512"/>
                <a:chExt cx="2148" cy="1210"/>
              </a:xfrm>
            </p:grpSpPr>
            <p:sp>
              <p:nvSpPr>
                <p:cNvPr id="35879" name="Oval 4" descr="Lila Netz">
                  <a:extLst>
                    <a:ext uri="{FF2B5EF4-FFF2-40B4-BE49-F238E27FC236}">
                      <a16:creationId xmlns:a16="http://schemas.microsoft.com/office/drawing/2014/main" id="{605A0812-D7B1-5E41-651D-9C30D53CFC64}"/>
                    </a:ext>
                  </a:extLst>
                </p:cNvPr>
                <p:cNvSpPr>
                  <a:spLocks noChangeArrowheads="1"/>
                </p:cNvSpPr>
                <p:nvPr/>
              </p:nvSpPr>
              <p:spPr bwMode="auto">
                <a:xfrm>
                  <a:off x="3821" y="512"/>
                  <a:ext cx="2148" cy="1210"/>
                </a:xfrm>
                <a:prstGeom prst="ellipse">
                  <a:avLst/>
                </a:prstGeom>
                <a:gradFill rotWithShape="0">
                  <a:gsLst>
                    <a:gs pos="0">
                      <a:srgbClr val="FF8200"/>
                    </a:gs>
                    <a:gs pos="10001">
                      <a:srgbClr val="FF0000"/>
                    </a:gs>
                    <a:gs pos="35001">
                      <a:srgbClr val="BA0066"/>
                    </a:gs>
                    <a:gs pos="70000">
                      <a:srgbClr val="66008F"/>
                    </a:gs>
                    <a:gs pos="100000">
                      <a:srgbClr val="000082"/>
                    </a:gs>
                  </a:gsLst>
                  <a:lin ang="18900000" scaled="1"/>
                </a:gradFill>
                <a:ln w="3175">
                  <a:solidFill>
                    <a:srgbClr val="FF9900"/>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80" name="Freeform 5">
                  <a:extLst>
                    <a:ext uri="{FF2B5EF4-FFF2-40B4-BE49-F238E27FC236}">
                      <a16:creationId xmlns:a16="http://schemas.microsoft.com/office/drawing/2014/main" id="{E1EEC979-1D31-2C90-CC0A-9B09991255F9}"/>
                    </a:ext>
                  </a:extLst>
                </p:cNvPr>
                <p:cNvSpPr>
                  <a:spLocks/>
                </p:cNvSpPr>
                <p:nvPr/>
              </p:nvSpPr>
              <p:spPr bwMode="auto">
                <a:xfrm>
                  <a:off x="4317" y="1006"/>
                  <a:ext cx="1179" cy="181"/>
                </a:xfrm>
                <a:custGeom>
                  <a:avLst/>
                  <a:gdLst>
                    <a:gd name="T0" fmla="*/ 0 w 3267"/>
                    <a:gd name="T1" fmla="*/ 0 h 519"/>
                    <a:gd name="T2" fmla="*/ 0 w 3267"/>
                    <a:gd name="T3" fmla="*/ 0 h 519"/>
                    <a:gd name="T4" fmla="*/ 0 w 3267"/>
                    <a:gd name="T5" fmla="*/ 0 h 519"/>
                    <a:gd name="T6" fmla="*/ 0 w 3267"/>
                    <a:gd name="T7" fmla="*/ 0 h 519"/>
                    <a:gd name="T8" fmla="*/ 0 w 3267"/>
                    <a:gd name="T9" fmla="*/ 0 h 519"/>
                    <a:gd name="T10" fmla="*/ 0 w 3267"/>
                    <a:gd name="T11" fmla="*/ 0 h 519"/>
                    <a:gd name="T12" fmla="*/ 0 w 3267"/>
                    <a:gd name="T13" fmla="*/ 0 h 519"/>
                    <a:gd name="T14" fmla="*/ 0 w 3267"/>
                    <a:gd name="T15" fmla="*/ 0 h 519"/>
                    <a:gd name="T16" fmla="*/ 0 w 3267"/>
                    <a:gd name="T17" fmla="*/ 0 h 519"/>
                    <a:gd name="T18" fmla="*/ 0 w 3267"/>
                    <a:gd name="T19" fmla="*/ 0 h 519"/>
                    <a:gd name="T20" fmla="*/ 0 w 3267"/>
                    <a:gd name="T21" fmla="*/ 0 h 519"/>
                    <a:gd name="T22" fmla="*/ 0 w 3267"/>
                    <a:gd name="T23" fmla="*/ 0 h 519"/>
                    <a:gd name="T24" fmla="*/ 0 w 3267"/>
                    <a:gd name="T25" fmla="*/ 0 h 519"/>
                    <a:gd name="T26" fmla="*/ 0 w 3267"/>
                    <a:gd name="T27" fmla="*/ 0 h 519"/>
                    <a:gd name="T28" fmla="*/ 0 w 3267"/>
                    <a:gd name="T29" fmla="*/ 0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7"/>
                    <a:gd name="T46" fmla="*/ 0 h 519"/>
                    <a:gd name="T47" fmla="*/ 3267 w 3267"/>
                    <a:gd name="T48" fmla="*/ 519 h 5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7" h="519">
                      <a:moveTo>
                        <a:pt x="0" y="0"/>
                      </a:moveTo>
                      <a:cubicBezTo>
                        <a:pt x="20" y="20"/>
                        <a:pt x="76" y="82"/>
                        <a:pt x="124" y="121"/>
                      </a:cubicBezTo>
                      <a:cubicBezTo>
                        <a:pt x="171" y="159"/>
                        <a:pt x="216" y="194"/>
                        <a:pt x="282" y="231"/>
                      </a:cubicBezTo>
                      <a:cubicBezTo>
                        <a:pt x="347" y="267"/>
                        <a:pt x="414" y="305"/>
                        <a:pt x="517" y="342"/>
                      </a:cubicBezTo>
                      <a:cubicBezTo>
                        <a:pt x="620" y="378"/>
                        <a:pt x="794" y="423"/>
                        <a:pt x="900" y="448"/>
                      </a:cubicBezTo>
                      <a:cubicBezTo>
                        <a:pt x="1004" y="472"/>
                        <a:pt x="1056" y="477"/>
                        <a:pt x="1148" y="489"/>
                      </a:cubicBezTo>
                      <a:cubicBezTo>
                        <a:pt x="1239" y="499"/>
                        <a:pt x="1336" y="508"/>
                        <a:pt x="1447" y="514"/>
                      </a:cubicBezTo>
                      <a:cubicBezTo>
                        <a:pt x="1559" y="518"/>
                        <a:pt x="1707" y="519"/>
                        <a:pt x="1820" y="514"/>
                      </a:cubicBezTo>
                      <a:cubicBezTo>
                        <a:pt x="1932" y="509"/>
                        <a:pt x="2014" y="497"/>
                        <a:pt x="2121" y="484"/>
                      </a:cubicBezTo>
                      <a:cubicBezTo>
                        <a:pt x="2227" y="470"/>
                        <a:pt x="2368" y="453"/>
                        <a:pt x="2461" y="435"/>
                      </a:cubicBezTo>
                      <a:cubicBezTo>
                        <a:pt x="2553" y="416"/>
                        <a:pt x="2599" y="400"/>
                        <a:pt x="2675" y="374"/>
                      </a:cubicBezTo>
                      <a:cubicBezTo>
                        <a:pt x="2750" y="347"/>
                        <a:pt x="2851" y="307"/>
                        <a:pt x="2916" y="276"/>
                      </a:cubicBezTo>
                      <a:cubicBezTo>
                        <a:pt x="2980" y="244"/>
                        <a:pt x="3017" y="211"/>
                        <a:pt x="3061" y="184"/>
                      </a:cubicBezTo>
                      <a:cubicBezTo>
                        <a:pt x="3104" y="155"/>
                        <a:pt x="3140" y="133"/>
                        <a:pt x="3175" y="104"/>
                      </a:cubicBezTo>
                      <a:cubicBezTo>
                        <a:pt x="3208" y="73"/>
                        <a:pt x="3237" y="37"/>
                        <a:pt x="3267" y="0"/>
                      </a:cubicBezTo>
                    </a:path>
                  </a:pathLst>
                </a:custGeom>
                <a:noFill/>
                <a:ln w="19050">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877" name="Freeform 6">
                <a:extLst>
                  <a:ext uri="{FF2B5EF4-FFF2-40B4-BE49-F238E27FC236}">
                    <a16:creationId xmlns:a16="http://schemas.microsoft.com/office/drawing/2014/main" id="{E7606483-FAFB-D6F6-7BB6-2473C7C33C15}"/>
                  </a:ext>
                </a:extLst>
              </p:cNvPr>
              <p:cNvSpPr>
                <a:spLocks/>
              </p:cNvSpPr>
              <p:nvPr/>
            </p:nvSpPr>
            <p:spPr bwMode="auto">
              <a:xfrm>
                <a:off x="4415" y="929"/>
                <a:ext cx="983" cy="156"/>
              </a:xfrm>
              <a:custGeom>
                <a:avLst/>
                <a:gdLst>
                  <a:gd name="T0" fmla="*/ 0 w 2727"/>
                  <a:gd name="T1" fmla="*/ 0 h 493"/>
                  <a:gd name="T2" fmla="*/ 0 w 2727"/>
                  <a:gd name="T3" fmla="*/ 0 h 493"/>
                  <a:gd name="T4" fmla="*/ 0 w 2727"/>
                  <a:gd name="T5" fmla="*/ 0 h 493"/>
                  <a:gd name="T6" fmla="*/ 0 w 2727"/>
                  <a:gd name="T7" fmla="*/ 0 h 493"/>
                  <a:gd name="T8" fmla="*/ 0 w 2727"/>
                  <a:gd name="T9" fmla="*/ 0 h 493"/>
                  <a:gd name="T10" fmla="*/ 0 w 2727"/>
                  <a:gd name="T11" fmla="*/ 0 h 493"/>
                  <a:gd name="T12" fmla="*/ 0 w 2727"/>
                  <a:gd name="T13" fmla="*/ 0 h 493"/>
                  <a:gd name="T14" fmla="*/ 0 w 2727"/>
                  <a:gd name="T15" fmla="*/ 0 h 493"/>
                  <a:gd name="T16" fmla="*/ 0 w 2727"/>
                  <a:gd name="T17" fmla="*/ 0 h 493"/>
                  <a:gd name="T18" fmla="*/ 0 w 2727"/>
                  <a:gd name="T19" fmla="*/ 0 h 493"/>
                  <a:gd name="T20" fmla="*/ 0 w 2727"/>
                  <a:gd name="T21" fmla="*/ 0 h 493"/>
                  <a:gd name="T22" fmla="*/ 0 w 2727"/>
                  <a:gd name="T23" fmla="*/ 0 h 493"/>
                  <a:gd name="T24" fmla="*/ 0 w 2727"/>
                  <a:gd name="T25" fmla="*/ 0 h 493"/>
                  <a:gd name="T26" fmla="*/ 0 w 2727"/>
                  <a:gd name="T27" fmla="*/ 0 h 493"/>
                  <a:gd name="T28" fmla="*/ 0 w 2727"/>
                  <a:gd name="T29" fmla="*/ 0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27"/>
                  <a:gd name="T46" fmla="*/ 0 h 493"/>
                  <a:gd name="T47" fmla="*/ 2727 w 2727"/>
                  <a:gd name="T48" fmla="*/ 493 h 4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27" h="493">
                    <a:moveTo>
                      <a:pt x="0" y="493"/>
                    </a:moveTo>
                    <a:cubicBezTo>
                      <a:pt x="35" y="451"/>
                      <a:pt x="72" y="407"/>
                      <a:pt x="112" y="368"/>
                    </a:cubicBezTo>
                    <a:cubicBezTo>
                      <a:pt x="152" y="331"/>
                      <a:pt x="187" y="302"/>
                      <a:pt x="241" y="267"/>
                    </a:cubicBezTo>
                    <a:cubicBezTo>
                      <a:pt x="294" y="234"/>
                      <a:pt x="346" y="202"/>
                      <a:pt x="432" y="167"/>
                    </a:cubicBezTo>
                    <a:cubicBezTo>
                      <a:pt x="516" y="134"/>
                      <a:pt x="663" y="90"/>
                      <a:pt x="751" y="66"/>
                    </a:cubicBezTo>
                    <a:cubicBezTo>
                      <a:pt x="838" y="44"/>
                      <a:pt x="881" y="38"/>
                      <a:pt x="958" y="27"/>
                    </a:cubicBezTo>
                    <a:cubicBezTo>
                      <a:pt x="1034" y="18"/>
                      <a:pt x="1115" y="9"/>
                      <a:pt x="1208" y="4"/>
                    </a:cubicBezTo>
                    <a:cubicBezTo>
                      <a:pt x="1302" y="0"/>
                      <a:pt x="1426" y="1"/>
                      <a:pt x="1519" y="4"/>
                    </a:cubicBezTo>
                    <a:cubicBezTo>
                      <a:pt x="1611" y="6"/>
                      <a:pt x="1675" y="8"/>
                      <a:pt x="1765" y="21"/>
                    </a:cubicBezTo>
                    <a:cubicBezTo>
                      <a:pt x="1854" y="33"/>
                      <a:pt x="1977" y="58"/>
                      <a:pt x="2054" y="79"/>
                    </a:cubicBezTo>
                    <a:cubicBezTo>
                      <a:pt x="2131" y="99"/>
                      <a:pt x="2163" y="118"/>
                      <a:pt x="2227" y="142"/>
                    </a:cubicBezTo>
                    <a:cubicBezTo>
                      <a:pt x="2290" y="167"/>
                      <a:pt x="2379" y="202"/>
                      <a:pt x="2434" y="230"/>
                    </a:cubicBezTo>
                    <a:cubicBezTo>
                      <a:pt x="2488" y="259"/>
                      <a:pt x="2519" y="292"/>
                      <a:pt x="2555" y="318"/>
                    </a:cubicBezTo>
                    <a:cubicBezTo>
                      <a:pt x="2591" y="346"/>
                      <a:pt x="2621" y="366"/>
                      <a:pt x="2650" y="394"/>
                    </a:cubicBezTo>
                    <a:cubicBezTo>
                      <a:pt x="2678" y="423"/>
                      <a:pt x="2702" y="458"/>
                      <a:pt x="2727" y="493"/>
                    </a:cubicBezTo>
                  </a:path>
                </a:pathLst>
              </a:custGeom>
              <a:solidFill>
                <a:schemeClr val="bg1"/>
              </a:solidFill>
              <a:ln w="12700">
                <a:solidFill>
                  <a:srgbClr val="FF9999"/>
                </a:solidFill>
                <a:round/>
                <a:headEnd/>
                <a:tailEnd/>
              </a:ln>
            </p:spPr>
            <p:txBody>
              <a:bodyPr wrap="none" anchor="ctr"/>
              <a:lstStyle/>
              <a:p>
                <a:endParaRPr lang="en-US"/>
              </a:p>
            </p:txBody>
          </p:sp>
          <p:sp>
            <p:nvSpPr>
              <p:cNvPr id="35878" name="Freeform 7">
                <a:extLst>
                  <a:ext uri="{FF2B5EF4-FFF2-40B4-BE49-F238E27FC236}">
                    <a16:creationId xmlns:a16="http://schemas.microsoft.com/office/drawing/2014/main" id="{DD3F1E3A-A04E-B951-B3C2-5695607D22F3}"/>
                  </a:ext>
                </a:extLst>
              </p:cNvPr>
              <p:cNvSpPr>
                <a:spLocks/>
              </p:cNvSpPr>
              <p:nvPr/>
            </p:nvSpPr>
            <p:spPr bwMode="auto">
              <a:xfrm>
                <a:off x="4409" y="1071"/>
                <a:ext cx="990" cy="113"/>
              </a:xfrm>
              <a:custGeom>
                <a:avLst/>
                <a:gdLst>
                  <a:gd name="T0" fmla="*/ 0 w 2744"/>
                  <a:gd name="T1" fmla="*/ 0 h 307"/>
                  <a:gd name="T2" fmla="*/ 0 w 2744"/>
                  <a:gd name="T3" fmla="*/ 0 h 307"/>
                  <a:gd name="T4" fmla="*/ 0 w 2744"/>
                  <a:gd name="T5" fmla="*/ 0 h 307"/>
                  <a:gd name="T6" fmla="*/ 0 w 2744"/>
                  <a:gd name="T7" fmla="*/ 0 h 307"/>
                  <a:gd name="T8" fmla="*/ 0 w 2744"/>
                  <a:gd name="T9" fmla="*/ 0 h 307"/>
                  <a:gd name="T10" fmla="*/ 0 w 2744"/>
                  <a:gd name="T11" fmla="*/ 0 h 307"/>
                  <a:gd name="T12" fmla="*/ 0 w 2744"/>
                  <a:gd name="T13" fmla="*/ 0 h 307"/>
                  <a:gd name="T14" fmla="*/ 0 w 2744"/>
                  <a:gd name="T15" fmla="*/ 0 h 307"/>
                  <a:gd name="T16" fmla="*/ 0 w 2744"/>
                  <a:gd name="T17" fmla="*/ 0 h 307"/>
                  <a:gd name="T18" fmla="*/ 0 w 2744"/>
                  <a:gd name="T19" fmla="*/ 0 h 307"/>
                  <a:gd name="T20" fmla="*/ 0 w 2744"/>
                  <a:gd name="T21" fmla="*/ 0 h 307"/>
                  <a:gd name="T22" fmla="*/ 0 w 2744"/>
                  <a:gd name="T23" fmla="*/ 0 h 307"/>
                  <a:gd name="T24" fmla="*/ 0 w 2744"/>
                  <a:gd name="T25" fmla="*/ 0 h 307"/>
                  <a:gd name="T26" fmla="*/ 0 w 2744"/>
                  <a:gd name="T27" fmla="*/ 0 h 307"/>
                  <a:gd name="T28" fmla="*/ 0 w 2744"/>
                  <a:gd name="T29" fmla="*/ 0 h 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4"/>
                  <a:gd name="T46" fmla="*/ 0 h 307"/>
                  <a:gd name="T47" fmla="*/ 2744 w 2744"/>
                  <a:gd name="T48" fmla="*/ 307 h 3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4" h="307">
                    <a:moveTo>
                      <a:pt x="28" y="18"/>
                    </a:moveTo>
                    <a:cubicBezTo>
                      <a:pt x="29" y="18"/>
                      <a:pt x="25" y="17"/>
                      <a:pt x="28" y="18"/>
                    </a:cubicBezTo>
                    <a:cubicBezTo>
                      <a:pt x="30" y="18"/>
                      <a:pt x="0" y="0"/>
                      <a:pt x="42" y="19"/>
                    </a:cubicBezTo>
                    <a:cubicBezTo>
                      <a:pt x="83" y="37"/>
                      <a:pt x="174" y="93"/>
                      <a:pt x="277" y="130"/>
                    </a:cubicBezTo>
                    <a:cubicBezTo>
                      <a:pt x="380" y="166"/>
                      <a:pt x="554" y="211"/>
                      <a:pt x="660" y="236"/>
                    </a:cubicBezTo>
                    <a:cubicBezTo>
                      <a:pt x="764" y="260"/>
                      <a:pt x="816" y="265"/>
                      <a:pt x="908" y="277"/>
                    </a:cubicBezTo>
                    <a:cubicBezTo>
                      <a:pt x="999" y="287"/>
                      <a:pt x="1096" y="296"/>
                      <a:pt x="1207" y="302"/>
                    </a:cubicBezTo>
                    <a:cubicBezTo>
                      <a:pt x="1319" y="306"/>
                      <a:pt x="1467" y="307"/>
                      <a:pt x="1580" y="302"/>
                    </a:cubicBezTo>
                    <a:cubicBezTo>
                      <a:pt x="1692" y="297"/>
                      <a:pt x="1774" y="285"/>
                      <a:pt x="1881" y="272"/>
                    </a:cubicBezTo>
                    <a:cubicBezTo>
                      <a:pt x="1987" y="258"/>
                      <a:pt x="2128" y="241"/>
                      <a:pt x="2221" y="223"/>
                    </a:cubicBezTo>
                    <a:cubicBezTo>
                      <a:pt x="2313" y="204"/>
                      <a:pt x="2359" y="188"/>
                      <a:pt x="2435" y="162"/>
                    </a:cubicBezTo>
                    <a:cubicBezTo>
                      <a:pt x="2510" y="135"/>
                      <a:pt x="2626" y="87"/>
                      <a:pt x="2676" y="64"/>
                    </a:cubicBezTo>
                    <a:cubicBezTo>
                      <a:pt x="2725" y="40"/>
                      <a:pt x="2725" y="25"/>
                      <a:pt x="2735" y="18"/>
                    </a:cubicBezTo>
                    <a:cubicBezTo>
                      <a:pt x="2744" y="10"/>
                      <a:pt x="2735" y="18"/>
                      <a:pt x="2735" y="18"/>
                    </a:cubicBezTo>
                    <a:cubicBezTo>
                      <a:pt x="2735" y="18"/>
                      <a:pt x="2735" y="18"/>
                      <a:pt x="2735" y="18"/>
                    </a:cubicBezTo>
                  </a:path>
                </a:pathLst>
              </a:custGeom>
              <a:solidFill>
                <a:schemeClr val="bg1"/>
              </a:solidFill>
              <a:ln w="19050">
                <a:solidFill>
                  <a:srgbClr val="FF9999"/>
                </a:solidFill>
                <a:round/>
                <a:headEnd/>
                <a:tailEnd/>
              </a:ln>
            </p:spPr>
            <p:txBody>
              <a:bodyPr wrap="none" anchor="ctr"/>
              <a:lstStyle/>
              <a:p>
                <a:endParaRPr lang="en-US"/>
              </a:p>
            </p:txBody>
          </p:sp>
        </p:grpSp>
        <p:grpSp>
          <p:nvGrpSpPr>
            <p:cNvPr id="35843" name="Group 8">
              <a:extLst>
                <a:ext uri="{FF2B5EF4-FFF2-40B4-BE49-F238E27FC236}">
                  <a16:creationId xmlns:a16="http://schemas.microsoft.com/office/drawing/2014/main" id="{AE4FBF32-5EEC-4ED7-DE48-4DBEFCB4DD47}"/>
                </a:ext>
              </a:extLst>
            </p:cNvPr>
            <p:cNvGrpSpPr>
              <a:grpSpLocks/>
            </p:cNvGrpSpPr>
            <p:nvPr/>
          </p:nvGrpSpPr>
          <p:grpSpPr bwMode="auto">
            <a:xfrm>
              <a:off x="4076700" y="1600200"/>
              <a:ext cx="223838" cy="325438"/>
              <a:chOff x="2755" y="1542"/>
              <a:chExt cx="141" cy="205"/>
            </a:xfrm>
          </p:grpSpPr>
          <p:sp>
            <p:nvSpPr>
              <p:cNvPr id="35872" name="Oval 9">
                <a:extLst>
                  <a:ext uri="{FF2B5EF4-FFF2-40B4-BE49-F238E27FC236}">
                    <a16:creationId xmlns:a16="http://schemas.microsoft.com/office/drawing/2014/main" id="{0102E445-0B61-00A6-C243-270181FA7DDE}"/>
                  </a:ext>
                </a:extLst>
              </p:cNvPr>
              <p:cNvSpPr>
                <a:spLocks noChangeArrowheads="1"/>
              </p:cNvSpPr>
              <p:nvPr/>
            </p:nvSpPr>
            <p:spPr bwMode="auto">
              <a:xfrm rot="-2928260">
                <a:off x="2755" y="1542"/>
                <a:ext cx="141" cy="14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73" name="Rectangle 10">
                <a:extLst>
                  <a:ext uri="{FF2B5EF4-FFF2-40B4-BE49-F238E27FC236}">
                    <a16:creationId xmlns:a16="http://schemas.microsoft.com/office/drawing/2014/main" id="{182FF9A5-DD1D-9BB4-D0BE-DD077E10AD73}"/>
                  </a:ext>
                </a:extLst>
              </p:cNvPr>
              <p:cNvSpPr>
                <a:spLocks noChangeArrowheads="1"/>
              </p:cNvSpPr>
              <p:nvPr/>
            </p:nvSpPr>
            <p:spPr bwMode="auto">
              <a:xfrm rot="-2928260">
                <a:off x="2786" y="1629"/>
                <a:ext cx="86"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74" name="Line 11">
                <a:extLst>
                  <a:ext uri="{FF2B5EF4-FFF2-40B4-BE49-F238E27FC236}">
                    <a16:creationId xmlns:a16="http://schemas.microsoft.com/office/drawing/2014/main" id="{C7FDE95A-11D1-0329-6260-6A2F39F68C0B}"/>
                  </a:ext>
                </a:extLst>
              </p:cNvPr>
              <p:cNvSpPr>
                <a:spLocks noChangeShapeType="1"/>
              </p:cNvSpPr>
              <p:nvPr/>
            </p:nvSpPr>
            <p:spPr bwMode="auto">
              <a:xfrm rot="-2928260" flipH="1" flipV="1">
                <a:off x="2854" y="1656"/>
                <a:ext cx="41" cy="3"/>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5" name="Oval 12">
                <a:extLst>
                  <a:ext uri="{FF2B5EF4-FFF2-40B4-BE49-F238E27FC236}">
                    <a16:creationId xmlns:a16="http://schemas.microsoft.com/office/drawing/2014/main" id="{B8D74B8B-439D-6590-21D1-7797BFCB2853}"/>
                  </a:ext>
                </a:extLst>
              </p:cNvPr>
              <p:cNvSpPr>
                <a:spLocks noChangeArrowheads="1"/>
              </p:cNvSpPr>
              <p:nvPr/>
            </p:nvSpPr>
            <p:spPr bwMode="auto">
              <a:xfrm>
                <a:off x="2803" y="1689"/>
                <a:ext cx="57" cy="5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35844" name="Group 13">
              <a:extLst>
                <a:ext uri="{FF2B5EF4-FFF2-40B4-BE49-F238E27FC236}">
                  <a16:creationId xmlns:a16="http://schemas.microsoft.com/office/drawing/2014/main" id="{A0272725-1B16-3A5C-3581-324A577B5EC0}"/>
                </a:ext>
              </a:extLst>
            </p:cNvPr>
            <p:cNvGrpSpPr>
              <a:grpSpLocks/>
            </p:cNvGrpSpPr>
            <p:nvPr/>
          </p:nvGrpSpPr>
          <p:grpSpPr bwMode="auto">
            <a:xfrm>
              <a:off x="4038600" y="2813050"/>
              <a:ext cx="223838" cy="325438"/>
              <a:chOff x="2755" y="1542"/>
              <a:chExt cx="141" cy="205"/>
            </a:xfrm>
          </p:grpSpPr>
          <p:sp>
            <p:nvSpPr>
              <p:cNvPr id="35868" name="Oval 14">
                <a:extLst>
                  <a:ext uri="{FF2B5EF4-FFF2-40B4-BE49-F238E27FC236}">
                    <a16:creationId xmlns:a16="http://schemas.microsoft.com/office/drawing/2014/main" id="{713685A4-E864-BDE4-C45D-40C170553929}"/>
                  </a:ext>
                </a:extLst>
              </p:cNvPr>
              <p:cNvSpPr>
                <a:spLocks noChangeArrowheads="1"/>
              </p:cNvSpPr>
              <p:nvPr/>
            </p:nvSpPr>
            <p:spPr bwMode="auto">
              <a:xfrm rot="-2928260">
                <a:off x="2755" y="1542"/>
                <a:ext cx="141" cy="14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69" name="Rectangle 15">
                <a:extLst>
                  <a:ext uri="{FF2B5EF4-FFF2-40B4-BE49-F238E27FC236}">
                    <a16:creationId xmlns:a16="http://schemas.microsoft.com/office/drawing/2014/main" id="{B89E8D8C-923C-E7F3-78C6-D182CE18C7C4}"/>
                  </a:ext>
                </a:extLst>
              </p:cNvPr>
              <p:cNvSpPr>
                <a:spLocks noChangeArrowheads="1"/>
              </p:cNvSpPr>
              <p:nvPr/>
            </p:nvSpPr>
            <p:spPr bwMode="auto">
              <a:xfrm rot="-2928260">
                <a:off x="2786" y="1629"/>
                <a:ext cx="86"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70" name="Line 16">
                <a:extLst>
                  <a:ext uri="{FF2B5EF4-FFF2-40B4-BE49-F238E27FC236}">
                    <a16:creationId xmlns:a16="http://schemas.microsoft.com/office/drawing/2014/main" id="{AF651FD9-5301-6460-8B11-554846D18D1B}"/>
                  </a:ext>
                </a:extLst>
              </p:cNvPr>
              <p:cNvSpPr>
                <a:spLocks noChangeShapeType="1"/>
              </p:cNvSpPr>
              <p:nvPr/>
            </p:nvSpPr>
            <p:spPr bwMode="auto">
              <a:xfrm rot="-2928260" flipH="1" flipV="1">
                <a:off x="2854" y="1656"/>
                <a:ext cx="41" cy="3"/>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1" name="Oval 17">
                <a:extLst>
                  <a:ext uri="{FF2B5EF4-FFF2-40B4-BE49-F238E27FC236}">
                    <a16:creationId xmlns:a16="http://schemas.microsoft.com/office/drawing/2014/main" id="{2785E295-BB5B-A13A-7930-946BD6A9D9E9}"/>
                  </a:ext>
                </a:extLst>
              </p:cNvPr>
              <p:cNvSpPr>
                <a:spLocks noChangeArrowheads="1"/>
              </p:cNvSpPr>
              <p:nvPr/>
            </p:nvSpPr>
            <p:spPr bwMode="auto">
              <a:xfrm>
                <a:off x="2803" y="1689"/>
                <a:ext cx="57" cy="5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35845" name="Group 18">
              <a:extLst>
                <a:ext uri="{FF2B5EF4-FFF2-40B4-BE49-F238E27FC236}">
                  <a16:creationId xmlns:a16="http://schemas.microsoft.com/office/drawing/2014/main" id="{8F472861-C6E5-2D73-E4D8-051C0EBC5776}"/>
                </a:ext>
              </a:extLst>
            </p:cNvPr>
            <p:cNvGrpSpPr>
              <a:grpSpLocks/>
            </p:cNvGrpSpPr>
            <p:nvPr/>
          </p:nvGrpSpPr>
          <p:grpSpPr bwMode="auto">
            <a:xfrm>
              <a:off x="2566988" y="1824038"/>
              <a:ext cx="782637" cy="1444625"/>
              <a:chOff x="1757" y="795"/>
              <a:chExt cx="493" cy="910"/>
            </a:xfrm>
          </p:grpSpPr>
          <p:sp>
            <p:nvSpPr>
              <p:cNvPr id="35864" name="Oval 19">
                <a:extLst>
                  <a:ext uri="{FF2B5EF4-FFF2-40B4-BE49-F238E27FC236}">
                    <a16:creationId xmlns:a16="http://schemas.microsoft.com/office/drawing/2014/main" id="{40A0DDE1-4A7C-2E06-1C59-39D8BC6F87D9}"/>
                  </a:ext>
                </a:extLst>
              </p:cNvPr>
              <p:cNvSpPr>
                <a:spLocks noChangeArrowheads="1"/>
              </p:cNvSpPr>
              <p:nvPr/>
            </p:nvSpPr>
            <p:spPr bwMode="auto">
              <a:xfrm>
                <a:off x="2090" y="1544"/>
                <a:ext cx="160" cy="161"/>
              </a:xfrm>
              <a:prstGeom prst="ellipse">
                <a:avLst/>
              </a:prstGeom>
              <a:solidFill>
                <a:srgbClr val="FFFA6A"/>
              </a:solidFill>
              <a:ln w="19050">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65" name="Oval 20">
                <a:extLst>
                  <a:ext uri="{FF2B5EF4-FFF2-40B4-BE49-F238E27FC236}">
                    <a16:creationId xmlns:a16="http://schemas.microsoft.com/office/drawing/2014/main" id="{107B0791-8605-1050-AC51-F45AA0BAD276}"/>
                  </a:ext>
                </a:extLst>
              </p:cNvPr>
              <p:cNvSpPr>
                <a:spLocks noChangeArrowheads="1"/>
              </p:cNvSpPr>
              <p:nvPr/>
            </p:nvSpPr>
            <p:spPr bwMode="auto">
              <a:xfrm>
                <a:off x="2090" y="795"/>
                <a:ext cx="160" cy="160"/>
              </a:xfrm>
              <a:prstGeom prst="ellipse">
                <a:avLst/>
              </a:prstGeom>
              <a:solidFill>
                <a:schemeClr val="accent2"/>
              </a:solidFill>
              <a:ln w="19050">
                <a:solidFill>
                  <a:schemeClr val="tx1"/>
                </a:solidFill>
                <a:round/>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5866" name="Line 21">
                <a:extLst>
                  <a:ext uri="{FF2B5EF4-FFF2-40B4-BE49-F238E27FC236}">
                    <a16:creationId xmlns:a16="http://schemas.microsoft.com/office/drawing/2014/main" id="{5A409003-ECE9-BDEC-1CBE-B808A2F396F6}"/>
                  </a:ext>
                </a:extLst>
              </p:cNvPr>
              <p:cNvSpPr>
                <a:spLocks noChangeShapeType="1"/>
              </p:cNvSpPr>
              <p:nvPr/>
            </p:nvSpPr>
            <p:spPr bwMode="auto">
              <a:xfrm flipH="1">
                <a:off x="2169" y="1063"/>
                <a:ext cx="0" cy="37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62" name="Text Box 22">
                <a:extLst>
                  <a:ext uri="{FF2B5EF4-FFF2-40B4-BE49-F238E27FC236}">
                    <a16:creationId xmlns:a16="http://schemas.microsoft.com/office/drawing/2014/main" id="{7FA81287-AC84-F18A-9A04-58888170F08E}"/>
                  </a:ext>
                </a:extLst>
              </p:cNvPr>
              <p:cNvSpPr txBox="1">
                <a:spLocks noChangeArrowheads="1"/>
              </p:cNvSpPr>
              <p:nvPr/>
            </p:nvSpPr>
            <p:spPr bwMode="auto">
              <a:xfrm>
                <a:off x="1757" y="1075"/>
                <a:ext cx="260" cy="327"/>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CH" altLang="en-US" sz="2800" b="1">
                    <a:effectLst>
                      <a:outerShdw blurRad="38100" dist="38100" dir="2700000" algn="tl">
                        <a:srgbClr val="FFFFFF"/>
                      </a:outerShdw>
                    </a:effectLst>
                    <a:latin typeface="Math5" pitchFamily="2" charset="0"/>
                  </a:rPr>
                  <a:t>E</a:t>
                </a:r>
                <a:endParaRPr lang="de-DE" altLang="en-US" sz="2800" b="1">
                  <a:effectLst>
                    <a:outerShdw blurRad="38100" dist="38100" dir="2700000" algn="tl">
                      <a:srgbClr val="FFFFFF"/>
                    </a:outerShdw>
                  </a:effectLst>
                  <a:latin typeface="Math5" pitchFamily="2" charset="0"/>
                </a:endParaRPr>
              </a:p>
            </p:txBody>
          </p:sp>
        </p:grpSp>
        <p:grpSp>
          <p:nvGrpSpPr>
            <p:cNvPr id="35846" name="Group 23">
              <a:extLst>
                <a:ext uri="{FF2B5EF4-FFF2-40B4-BE49-F238E27FC236}">
                  <a16:creationId xmlns:a16="http://schemas.microsoft.com/office/drawing/2014/main" id="{3642E934-530B-2377-E8CB-89FE37EEC125}"/>
                </a:ext>
              </a:extLst>
            </p:cNvPr>
            <p:cNvGrpSpPr>
              <a:grpSpLocks/>
            </p:cNvGrpSpPr>
            <p:nvPr/>
          </p:nvGrpSpPr>
          <p:grpSpPr bwMode="auto">
            <a:xfrm>
              <a:off x="3543300" y="1622425"/>
              <a:ext cx="5211763" cy="1111250"/>
              <a:chOff x="2372" y="668"/>
              <a:chExt cx="3283" cy="700"/>
            </a:xfrm>
          </p:grpSpPr>
          <p:sp>
            <p:nvSpPr>
              <p:cNvPr id="35858" name="Oval 24">
                <a:extLst>
                  <a:ext uri="{FF2B5EF4-FFF2-40B4-BE49-F238E27FC236}">
                    <a16:creationId xmlns:a16="http://schemas.microsoft.com/office/drawing/2014/main" id="{69B01A2D-4BB4-0AD5-8F83-32B1612194B6}"/>
                  </a:ext>
                </a:extLst>
              </p:cNvPr>
              <p:cNvSpPr>
                <a:spLocks noChangeArrowheads="1"/>
              </p:cNvSpPr>
              <p:nvPr/>
            </p:nvSpPr>
            <p:spPr bwMode="auto">
              <a:xfrm>
                <a:off x="4656" y="1278"/>
                <a:ext cx="95" cy="90"/>
              </a:xfrm>
              <a:prstGeom prst="ellipse">
                <a:avLst/>
              </a:pr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5859" name="Group 25">
                <a:extLst>
                  <a:ext uri="{FF2B5EF4-FFF2-40B4-BE49-F238E27FC236}">
                    <a16:creationId xmlns:a16="http://schemas.microsoft.com/office/drawing/2014/main" id="{D04323B5-30EC-D86E-6721-B50AB6CF18A3}"/>
                  </a:ext>
                </a:extLst>
              </p:cNvPr>
              <p:cNvGrpSpPr>
                <a:grpSpLocks/>
              </p:cNvGrpSpPr>
              <p:nvPr/>
            </p:nvGrpSpPr>
            <p:grpSpPr bwMode="auto">
              <a:xfrm>
                <a:off x="2372" y="668"/>
                <a:ext cx="3283" cy="699"/>
                <a:chOff x="2372" y="668"/>
                <a:chExt cx="3283" cy="699"/>
              </a:xfrm>
            </p:grpSpPr>
            <p:grpSp>
              <p:nvGrpSpPr>
                <p:cNvPr id="35860" name="Group 26">
                  <a:extLst>
                    <a:ext uri="{FF2B5EF4-FFF2-40B4-BE49-F238E27FC236}">
                      <a16:creationId xmlns:a16="http://schemas.microsoft.com/office/drawing/2014/main" id="{EB4E3F0B-C923-3DF3-34A0-E0AE965BA257}"/>
                    </a:ext>
                  </a:extLst>
                </p:cNvPr>
                <p:cNvGrpSpPr>
                  <a:grpSpLocks/>
                </p:cNvGrpSpPr>
                <p:nvPr/>
              </p:nvGrpSpPr>
              <p:grpSpPr bwMode="auto">
                <a:xfrm>
                  <a:off x="2853" y="668"/>
                  <a:ext cx="2802" cy="699"/>
                  <a:chOff x="2853" y="668"/>
                  <a:chExt cx="2802" cy="699"/>
                </a:xfrm>
              </p:grpSpPr>
              <p:sp>
                <p:nvSpPr>
                  <p:cNvPr id="35862" name="Freeform 27">
                    <a:extLst>
                      <a:ext uri="{FF2B5EF4-FFF2-40B4-BE49-F238E27FC236}">
                        <a16:creationId xmlns:a16="http://schemas.microsoft.com/office/drawing/2014/main" id="{50A00E64-C478-5DDE-87B3-DC2D261E4A97}"/>
                      </a:ext>
                    </a:extLst>
                  </p:cNvPr>
                  <p:cNvSpPr>
                    <a:spLocks/>
                  </p:cNvSpPr>
                  <p:nvPr/>
                </p:nvSpPr>
                <p:spPr bwMode="auto">
                  <a:xfrm>
                    <a:off x="4138" y="668"/>
                    <a:ext cx="1517" cy="666"/>
                  </a:xfrm>
                  <a:custGeom>
                    <a:avLst/>
                    <a:gdLst>
                      <a:gd name="T0" fmla="*/ 615 w 1517"/>
                      <a:gd name="T1" fmla="*/ 656 h 666"/>
                      <a:gd name="T2" fmla="*/ 843 w 1517"/>
                      <a:gd name="T3" fmla="*/ 664 h 666"/>
                      <a:gd name="T4" fmla="*/ 1067 w 1517"/>
                      <a:gd name="T5" fmla="*/ 644 h 666"/>
                      <a:gd name="T6" fmla="*/ 1299 w 1517"/>
                      <a:gd name="T7" fmla="*/ 576 h 666"/>
                      <a:gd name="T8" fmla="*/ 1455 w 1517"/>
                      <a:gd name="T9" fmla="*/ 472 h 666"/>
                      <a:gd name="T10" fmla="*/ 1515 w 1517"/>
                      <a:gd name="T11" fmla="*/ 328 h 666"/>
                      <a:gd name="T12" fmla="*/ 1443 w 1517"/>
                      <a:gd name="T13" fmla="*/ 188 h 666"/>
                      <a:gd name="T14" fmla="*/ 1275 w 1517"/>
                      <a:gd name="T15" fmla="*/ 76 h 666"/>
                      <a:gd name="T16" fmla="*/ 1115 w 1517"/>
                      <a:gd name="T17" fmla="*/ 28 h 666"/>
                      <a:gd name="T18" fmla="*/ 891 w 1517"/>
                      <a:gd name="T19" fmla="*/ 4 h 666"/>
                      <a:gd name="T20" fmla="*/ 703 w 1517"/>
                      <a:gd name="T21" fmla="*/ 4 h 666"/>
                      <a:gd name="T22" fmla="*/ 519 w 1517"/>
                      <a:gd name="T23" fmla="*/ 20 h 666"/>
                      <a:gd name="T24" fmla="*/ 295 w 1517"/>
                      <a:gd name="T25" fmla="*/ 68 h 666"/>
                      <a:gd name="T26" fmla="*/ 163 w 1517"/>
                      <a:gd name="T27" fmla="*/ 120 h 666"/>
                      <a:gd name="T28" fmla="*/ 75 w 1517"/>
                      <a:gd name="T29" fmla="*/ 184 h 666"/>
                      <a:gd name="T30" fmla="*/ 7 w 1517"/>
                      <a:gd name="T31" fmla="*/ 288 h 666"/>
                      <a:gd name="T32" fmla="*/ 31 w 1517"/>
                      <a:gd name="T33" fmla="*/ 376 h 666"/>
                      <a:gd name="T34" fmla="*/ 103 w 1517"/>
                      <a:gd name="T35" fmla="*/ 464 h 666"/>
                      <a:gd name="T36" fmla="*/ 235 w 1517"/>
                      <a:gd name="T37" fmla="*/ 536 h 666"/>
                      <a:gd name="T38" fmla="*/ 359 w 1517"/>
                      <a:gd name="T39" fmla="*/ 592 h 666"/>
                      <a:gd name="T40" fmla="*/ 511 w 1517"/>
                      <a:gd name="T41" fmla="*/ 628 h 6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7"/>
                      <a:gd name="T64" fmla="*/ 0 h 666"/>
                      <a:gd name="T65" fmla="*/ 1517 w 1517"/>
                      <a:gd name="T66" fmla="*/ 666 h 6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7" h="666">
                        <a:moveTo>
                          <a:pt x="615" y="656"/>
                        </a:moveTo>
                        <a:cubicBezTo>
                          <a:pt x="691" y="661"/>
                          <a:pt x="768" y="666"/>
                          <a:pt x="843" y="664"/>
                        </a:cubicBezTo>
                        <a:cubicBezTo>
                          <a:pt x="918" y="662"/>
                          <a:pt x="991" y="659"/>
                          <a:pt x="1067" y="644"/>
                        </a:cubicBezTo>
                        <a:cubicBezTo>
                          <a:pt x="1143" y="629"/>
                          <a:pt x="1234" y="605"/>
                          <a:pt x="1299" y="576"/>
                        </a:cubicBezTo>
                        <a:cubicBezTo>
                          <a:pt x="1364" y="547"/>
                          <a:pt x="1419" y="513"/>
                          <a:pt x="1455" y="472"/>
                        </a:cubicBezTo>
                        <a:cubicBezTo>
                          <a:pt x="1491" y="431"/>
                          <a:pt x="1517" y="375"/>
                          <a:pt x="1515" y="328"/>
                        </a:cubicBezTo>
                        <a:cubicBezTo>
                          <a:pt x="1513" y="281"/>
                          <a:pt x="1483" y="230"/>
                          <a:pt x="1443" y="188"/>
                        </a:cubicBezTo>
                        <a:cubicBezTo>
                          <a:pt x="1403" y="146"/>
                          <a:pt x="1330" y="103"/>
                          <a:pt x="1275" y="76"/>
                        </a:cubicBezTo>
                        <a:cubicBezTo>
                          <a:pt x="1220" y="49"/>
                          <a:pt x="1179" y="40"/>
                          <a:pt x="1115" y="28"/>
                        </a:cubicBezTo>
                        <a:cubicBezTo>
                          <a:pt x="1051" y="16"/>
                          <a:pt x="960" y="8"/>
                          <a:pt x="891" y="4"/>
                        </a:cubicBezTo>
                        <a:cubicBezTo>
                          <a:pt x="822" y="0"/>
                          <a:pt x="765" y="1"/>
                          <a:pt x="703" y="4"/>
                        </a:cubicBezTo>
                        <a:cubicBezTo>
                          <a:pt x="641" y="7"/>
                          <a:pt x="587" y="9"/>
                          <a:pt x="519" y="20"/>
                        </a:cubicBezTo>
                        <a:cubicBezTo>
                          <a:pt x="451" y="31"/>
                          <a:pt x="354" y="51"/>
                          <a:pt x="295" y="68"/>
                        </a:cubicBezTo>
                        <a:cubicBezTo>
                          <a:pt x="236" y="85"/>
                          <a:pt x="200" y="101"/>
                          <a:pt x="163" y="120"/>
                        </a:cubicBezTo>
                        <a:cubicBezTo>
                          <a:pt x="126" y="139"/>
                          <a:pt x="101" y="156"/>
                          <a:pt x="75" y="184"/>
                        </a:cubicBezTo>
                        <a:cubicBezTo>
                          <a:pt x="49" y="212"/>
                          <a:pt x="14" y="256"/>
                          <a:pt x="7" y="288"/>
                        </a:cubicBezTo>
                        <a:cubicBezTo>
                          <a:pt x="0" y="320"/>
                          <a:pt x="15" y="347"/>
                          <a:pt x="31" y="376"/>
                        </a:cubicBezTo>
                        <a:cubicBezTo>
                          <a:pt x="47" y="405"/>
                          <a:pt x="69" y="437"/>
                          <a:pt x="103" y="464"/>
                        </a:cubicBezTo>
                        <a:cubicBezTo>
                          <a:pt x="137" y="491"/>
                          <a:pt x="192" y="515"/>
                          <a:pt x="235" y="536"/>
                        </a:cubicBezTo>
                        <a:cubicBezTo>
                          <a:pt x="278" y="557"/>
                          <a:pt x="313" y="577"/>
                          <a:pt x="359" y="592"/>
                        </a:cubicBezTo>
                        <a:cubicBezTo>
                          <a:pt x="405" y="607"/>
                          <a:pt x="458" y="617"/>
                          <a:pt x="511" y="628"/>
                        </a:cubicBezTo>
                      </a:path>
                    </a:pathLst>
                  </a:custGeom>
                  <a:noFill/>
                  <a:ln w="38100">
                    <a:solidFill>
                      <a:srgbClr val="B0E2F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3" name="Freeform 28">
                    <a:extLst>
                      <a:ext uri="{FF2B5EF4-FFF2-40B4-BE49-F238E27FC236}">
                        <a16:creationId xmlns:a16="http://schemas.microsoft.com/office/drawing/2014/main" id="{7F741E5E-DA22-D39C-A70B-7D4C8BEEEA92}"/>
                      </a:ext>
                    </a:extLst>
                  </p:cNvPr>
                  <p:cNvSpPr>
                    <a:spLocks/>
                  </p:cNvSpPr>
                  <p:nvPr/>
                </p:nvSpPr>
                <p:spPr bwMode="auto">
                  <a:xfrm flipV="1">
                    <a:off x="2853" y="859"/>
                    <a:ext cx="1624" cy="508"/>
                  </a:xfrm>
                  <a:custGeom>
                    <a:avLst/>
                    <a:gdLst>
                      <a:gd name="T0" fmla="*/ 0 w 1550"/>
                      <a:gd name="T1" fmla="*/ 1 h 807"/>
                      <a:gd name="T2" fmla="*/ 1378 w 1550"/>
                      <a:gd name="T3" fmla="*/ 1 h 807"/>
                      <a:gd name="T4" fmla="*/ 1855 w 1550"/>
                      <a:gd name="T5" fmla="*/ 1 h 807"/>
                      <a:gd name="T6" fmla="*/ 3121 w 1550"/>
                      <a:gd name="T7" fmla="*/ 1 h 807"/>
                      <a:gd name="T8" fmla="*/ 0 60000 65536"/>
                      <a:gd name="T9" fmla="*/ 0 60000 65536"/>
                      <a:gd name="T10" fmla="*/ 0 60000 65536"/>
                      <a:gd name="T11" fmla="*/ 0 60000 65536"/>
                      <a:gd name="T12" fmla="*/ 0 w 1550"/>
                      <a:gd name="T13" fmla="*/ 0 h 807"/>
                      <a:gd name="T14" fmla="*/ 1550 w 1550"/>
                      <a:gd name="T15" fmla="*/ 807 h 807"/>
                    </a:gdLst>
                    <a:ahLst/>
                    <a:cxnLst>
                      <a:cxn ang="T8">
                        <a:pos x="T0" y="T1"/>
                      </a:cxn>
                      <a:cxn ang="T9">
                        <a:pos x="T2" y="T3"/>
                      </a:cxn>
                      <a:cxn ang="T10">
                        <a:pos x="T4" y="T5"/>
                      </a:cxn>
                      <a:cxn ang="T11">
                        <a:pos x="T6" y="T7"/>
                      </a:cxn>
                    </a:cxnLst>
                    <a:rect l="T12" t="T13" r="T14" b="T15"/>
                    <a:pathLst>
                      <a:path w="1550" h="807">
                        <a:moveTo>
                          <a:pt x="0" y="807"/>
                        </a:moveTo>
                        <a:cubicBezTo>
                          <a:pt x="266" y="704"/>
                          <a:pt x="532" y="602"/>
                          <a:pt x="685" y="478"/>
                        </a:cubicBezTo>
                        <a:cubicBezTo>
                          <a:pt x="838" y="354"/>
                          <a:pt x="777" y="128"/>
                          <a:pt x="921" y="64"/>
                        </a:cubicBezTo>
                        <a:cubicBezTo>
                          <a:pt x="1065" y="0"/>
                          <a:pt x="1419" y="86"/>
                          <a:pt x="1550" y="92"/>
                        </a:cubicBezTo>
                      </a:path>
                    </a:pathLst>
                  </a:custGeom>
                  <a:noFill/>
                  <a:ln w="9525">
                    <a:solidFill>
                      <a:schemeClr val="accent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83069" name="Text Box 29">
                  <a:extLst>
                    <a:ext uri="{FF2B5EF4-FFF2-40B4-BE49-F238E27FC236}">
                      <a16:creationId xmlns:a16="http://schemas.microsoft.com/office/drawing/2014/main" id="{23DFFC92-5138-26C1-58AC-E4631298D5C7}"/>
                    </a:ext>
                  </a:extLst>
                </p:cNvPr>
                <p:cNvSpPr txBox="1">
                  <a:spLocks noChangeArrowheads="1"/>
                </p:cNvSpPr>
                <p:nvPr/>
              </p:nvSpPr>
              <p:spPr bwMode="auto">
                <a:xfrm>
                  <a:off x="2372" y="718"/>
                  <a:ext cx="210" cy="25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CH" altLang="en-US" sz="2000" b="1">
                      <a:effectLst>
                        <a:outerShdw blurRad="38100" dist="38100" dir="2700000" algn="tl">
                          <a:srgbClr val="FFFFFF"/>
                        </a:outerShdw>
                      </a:effectLst>
                      <a:latin typeface="Math5" pitchFamily="2" charset="0"/>
                    </a:rPr>
                    <a:t>g</a:t>
                  </a:r>
                  <a:endParaRPr lang="de-DE" altLang="en-US">
                    <a:latin typeface="Times" pitchFamily="2" charset="0"/>
                  </a:endParaRPr>
                </a:p>
              </p:txBody>
            </p:sp>
          </p:grpSp>
        </p:grpSp>
        <p:grpSp>
          <p:nvGrpSpPr>
            <p:cNvPr id="35847" name="Group 30">
              <a:extLst>
                <a:ext uri="{FF2B5EF4-FFF2-40B4-BE49-F238E27FC236}">
                  <a16:creationId xmlns:a16="http://schemas.microsoft.com/office/drawing/2014/main" id="{48F50101-8D04-D41B-438C-B5226ADB7C8A}"/>
                </a:ext>
              </a:extLst>
            </p:cNvPr>
            <p:cNvGrpSpPr>
              <a:grpSpLocks/>
            </p:cNvGrpSpPr>
            <p:nvPr/>
          </p:nvGrpSpPr>
          <p:grpSpPr bwMode="auto">
            <a:xfrm>
              <a:off x="3546475" y="2444750"/>
              <a:ext cx="4254500" cy="1285875"/>
              <a:chOff x="2374" y="1186"/>
              <a:chExt cx="2680" cy="810"/>
            </a:xfrm>
          </p:grpSpPr>
          <p:grpSp>
            <p:nvGrpSpPr>
              <p:cNvPr id="35853" name="Group 31">
                <a:extLst>
                  <a:ext uri="{FF2B5EF4-FFF2-40B4-BE49-F238E27FC236}">
                    <a16:creationId xmlns:a16="http://schemas.microsoft.com/office/drawing/2014/main" id="{BDFE5EA3-DD7A-C686-DD22-794044F8E595}"/>
                  </a:ext>
                </a:extLst>
              </p:cNvPr>
              <p:cNvGrpSpPr>
                <a:grpSpLocks/>
              </p:cNvGrpSpPr>
              <p:nvPr/>
            </p:nvGrpSpPr>
            <p:grpSpPr bwMode="auto">
              <a:xfrm>
                <a:off x="4630" y="1186"/>
                <a:ext cx="424" cy="536"/>
                <a:chOff x="4521" y="1850"/>
                <a:chExt cx="424" cy="536"/>
              </a:xfrm>
            </p:grpSpPr>
            <p:sp>
              <p:nvSpPr>
                <p:cNvPr id="35856" name="Freeform 32">
                  <a:extLst>
                    <a:ext uri="{FF2B5EF4-FFF2-40B4-BE49-F238E27FC236}">
                      <a16:creationId xmlns:a16="http://schemas.microsoft.com/office/drawing/2014/main" id="{81F73FFD-9578-8810-868B-FA186BD1E9C0}"/>
                    </a:ext>
                  </a:extLst>
                </p:cNvPr>
                <p:cNvSpPr>
                  <a:spLocks/>
                </p:cNvSpPr>
                <p:nvPr/>
              </p:nvSpPr>
              <p:spPr bwMode="auto">
                <a:xfrm>
                  <a:off x="4521" y="1988"/>
                  <a:ext cx="211" cy="398"/>
                </a:xfrm>
                <a:custGeom>
                  <a:avLst/>
                  <a:gdLst>
                    <a:gd name="T0" fmla="*/ 67 w 211"/>
                    <a:gd name="T1" fmla="*/ 0 h 398"/>
                    <a:gd name="T2" fmla="*/ 8 w 211"/>
                    <a:gd name="T3" fmla="*/ 147 h 398"/>
                    <a:gd name="T4" fmla="*/ 21 w 211"/>
                    <a:gd name="T5" fmla="*/ 276 h 398"/>
                    <a:gd name="T6" fmla="*/ 76 w 211"/>
                    <a:gd name="T7" fmla="*/ 351 h 398"/>
                    <a:gd name="T8" fmla="*/ 164 w 211"/>
                    <a:gd name="T9" fmla="*/ 391 h 398"/>
                    <a:gd name="T10" fmla="*/ 211 w 211"/>
                    <a:gd name="T11" fmla="*/ 391 h 398"/>
                    <a:gd name="T12" fmla="*/ 0 60000 65536"/>
                    <a:gd name="T13" fmla="*/ 0 60000 65536"/>
                    <a:gd name="T14" fmla="*/ 0 60000 65536"/>
                    <a:gd name="T15" fmla="*/ 0 60000 65536"/>
                    <a:gd name="T16" fmla="*/ 0 60000 65536"/>
                    <a:gd name="T17" fmla="*/ 0 60000 65536"/>
                    <a:gd name="T18" fmla="*/ 0 w 211"/>
                    <a:gd name="T19" fmla="*/ 0 h 398"/>
                    <a:gd name="T20" fmla="*/ 211 w 211"/>
                    <a:gd name="T21" fmla="*/ 398 h 398"/>
                  </a:gdLst>
                  <a:ahLst/>
                  <a:cxnLst>
                    <a:cxn ang="T12">
                      <a:pos x="T0" y="T1"/>
                    </a:cxn>
                    <a:cxn ang="T13">
                      <a:pos x="T2" y="T3"/>
                    </a:cxn>
                    <a:cxn ang="T14">
                      <a:pos x="T4" y="T5"/>
                    </a:cxn>
                    <a:cxn ang="T15">
                      <a:pos x="T6" y="T7"/>
                    </a:cxn>
                    <a:cxn ang="T16">
                      <a:pos x="T8" y="T9"/>
                    </a:cxn>
                    <a:cxn ang="T17">
                      <a:pos x="T10" y="T11"/>
                    </a:cxn>
                  </a:cxnLst>
                  <a:rect l="T18" t="T19" r="T20" b="T21"/>
                  <a:pathLst>
                    <a:path w="211" h="398">
                      <a:moveTo>
                        <a:pt x="67" y="0"/>
                      </a:moveTo>
                      <a:cubicBezTo>
                        <a:pt x="58" y="24"/>
                        <a:pt x="16" y="101"/>
                        <a:pt x="8" y="147"/>
                      </a:cubicBezTo>
                      <a:cubicBezTo>
                        <a:pt x="0" y="193"/>
                        <a:pt x="10" y="242"/>
                        <a:pt x="21" y="276"/>
                      </a:cubicBezTo>
                      <a:cubicBezTo>
                        <a:pt x="32" y="310"/>
                        <a:pt x="52" y="332"/>
                        <a:pt x="76" y="351"/>
                      </a:cubicBezTo>
                      <a:cubicBezTo>
                        <a:pt x="100" y="370"/>
                        <a:pt x="142" y="384"/>
                        <a:pt x="164" y="391"/>
                      </a:cubicBezTo>
                      <a:cubicBezTo>
                        <a:pt x="186" y="398"/>
                        <a:pt x="198" y="394"/>
                        <a:pt x="211" y="391"/>
                      </a:cubicBezTo>
                    </a:path>
                  </a:pathLst>
                </a:custGeom>
                <a:noFill/>
                <a:ln w="38100">
                  <a:solidFill>
                    <a:srgbClr val="FFFA6A"/>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7" name="Freeform 33">
                  <a:extLst>
                    <a:ext uri="{FF2B5EF4-FFF2-40B4-BE49-F238E27FC236}">
                      <a16:creationId xmlns:a16="http://schemas.microsoft.com/office/drawing/2014/main" id="{EDB2B05A-1486-93CD-A52A-4361EB15DF27}"/>
                    </a:ext>
                  </a:extLst>
                </p:cNvPr>
                <p:cNvSpPr>
                  <a:spLocks/>
                </p:cNvSpPr>
                <p:nvPr/>
              </p:nvSpPr>
              <p:spPr bwMode="auto">
                <a:xfrm>
                  <a:off x="4617" y="1850"/>
                  <a:ext cx="328" cy="536"/>
                </a:xfrm>
                <a:custGeom>
                  <a:avLst/>
                  <a:gdLst>
                    <a:gd name="T0" fmla="*/ 129 w 328"/>
                    <a:gd name="T1" fmla="*/ 536 h 536"/>
                    <a:gd name="T2" fmla="*/ 237 w 328"/>
                    <a:gd name="T3" fmla="*/ 489 h 536"/>
                    <a:gd name="T4" fmla="*/ 298 w 328"/>
                    <a:gd name="T5" fmla="*/ 394 h 536"/>
                    <a:gd name="T6" fmla="*/ 325 w 328"/>
                    <a:gd name="T7" fmla="*/ 272 h 536"/>
                    <a:gd name="T8" fmla="*/ 315 w 328"/>
                    <a:gd name="T9" fmla="*/ 142 h 536"/>
                    <a:gd name="T10" fmla="*/ 255 w 328"/>
                    <a:gd name="T11" fmla="*/ 38 h 536"/>
                    <a:gd name="T12" fmla="*/ 159 w 328"/>
                    <a:gd name="T13" fmla="*/ 2 h 536"/>
                    <a:gd name="T14" fmla="*/ 68 w 328"/>
                    <a:gd name="T15" fmla="*/ 28 h 536"/>
                    <a:gd name="T16" fmla="*/ 0 w 328"/>
                    <a:gd name="T17" fmla="*/ 75 h 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536"/>
                    <a:gd name="T29" fmla="*/ 328 w 328"/>
                    <a:gd name="T30" fmla="*/ 536 h 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536">
                      <a:moveTo>
                        <a:pt x="129" y="536"/>
                      </a:moveTo>
                      <a:cubicBezTo>
                        <a:pt x="169" y="524"/>
                        <a:pt x="209" y="513"/>
                        <a:pt x="237" y="489"/>
                      </a:cubicBezTo>
                      <a:cubicBezTo>
                        <a:pt x="265" y="465"/>
                        <a:pt x="283" y="430"/>
                        <a:pt x="298" y="394"/>
                      </a:cubicBezTo>
                      <a:cubicBezTo>
                        <a:pt x="313" y="358"/>
                        <a:pt x="322" y="314"/>
                        <a:pt x="325" y="272"/>
                      </a:cubicBezTo>
                      <a:cubicBezTo>
                        <a:pt x="328" y="230"/>
                        <a:pt x="327" y="181"/>
                        <a:pt x="315" y="142"/>
                      </a:cubicBezTo>
                      <a:cubicBezTo>
                        <a:pt x="303" y="103"/>
                        <a:pt x="281" y="61"/>
                        <a:pt x="255" y="38"/>
                      </a:cubicBezTo>
                      <a:cubicBezTo>
                        <a:pt x="229" y="15"/>
                        <a:pt x="190" y="4"/>
                        <a:pt x="159" y="2"/>
                      </a:cubicBezTo>
                      <a:cubicBezTo>
                        <a:pt x="128" y="0"/>
                        <a:pt x="94" y="16"/>
                        <a:pt x="68" y="28"/>
                      </a:cubicBezTo>
                      <a:cubicBezTo>
                        <a:pt x="42" y="40"/>
                        <a:pt x="14" y="65"/>
                        <a:pt x="0" y="75"/>
                      </a:cubicBezTo>
                    </a:path>
                  </a:pathLst>
                </a:custGeom>
                <a:noFill/>
                <a:ln w="38100">
                  <a:solidFill>
                    <a:srgbClr val="FFFA6A">
                      <a:alpha val="6392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854" name="Freeform 34">
                <a:extLst>
                  <a:ext uri="{FF2B5EF4-FFF2-40B4-BE49-F238E27FC236}">
                    <a16:creationId xmlns:a16="http://schemas.microsoft.com/office/drawing/2014/main" id="{FCCCFC4D-D313-2BF0-664C-1A0EAA0A350F}"/>
                  </a:ext>
                </a:extLst>
              </p:cNvPr>
              <p:cNvSpPr>
                <a:spLocks/>
              </p:cNvSpPr>
              <p:nvPr/>
            </p:nvSpPr>
            <p:spPr bwMode="auto">
              <a:xfrm>
                <a:off x="2841" y="1472"/>
                <a:ext cx="1732" cy="524"/>
              </a:xfrm>
              <a:custGeom>
                <a:avLst/>
                <a:gdLst>
                  <a:gd name="T0" fmla="*/ 0 w 1732"/>
                  <a:gd name="T1" fmla="*/ 127 h 524"/>
                  <a:gd name="T2" fmla="*/ 753 w 1732"/>
                  <a:gd name="T3" fmla="*/ 257 h 524"/>
                  <a:gd name="T4" fmla="*/ 1376 w 1732"/>
                  <a:gd name="T5" fmla="*/ 481 h 524"/>
                  <a:gd name="T6" fmla="*/ 1732 w 1732"/>
                  <a:gd name="T7" fmla="*/ 0 h 524"/>
                  <a:gd name="T8" fmla="*/ 0 60000 65536"/>
                  <a:gd name="T9" fmla="*/ 0 60000 65536"/>
                  <a:gd name="T10" fmla="*/ 0 60000 65536"/>
                  <a:gd name="T11" fmla="*/ 0 60000 65536"/>
                  <a:gd name="T12" fmla="*/ 0 w 1732"/>
                  <a:gd name="T13" fmla="*/ 0 h 524"/>
                  <a:gd name="T14" fmla="*/ 1732 w 1732"/>
                  <a:gd name="T15" fmla="*/ 524 h 524"/>
                </a:gdLst>
                <a:ahLst/>
                <a:cxnLst>
                  <a:cxn ang="T8">
                    <a:pos x="T0" y="T1"/>
                  </a:cxn>
                  <a:cxn ang="T9">
                    <a:pos x="T2" y="T3"/>
                  </a:cxn>
                  <a:cxn ang="T10">
                    <a:pos x="T4" y="T5"/>
                  </a:cxn>
                  <a:cxn ang="T11">
                    <a:pos x="T6" y="T7"/>
                  </a:cxn>
                </a:cxnLst>
                <a:rect l="T12" t="T13" r="T14" b="T15"/>
                <a:pathLst>
                  <a:path w="1732" h="524">
                    <a:moveTo>
                      <a:pt x="0" y="127"/>
                    </a:moveTo>
                    <a:cubicBezTo>
                      <a:pt x="125" y="149"/>
                      <a:pt x="524" y="198"/>
                      <a:pt x="753" y="257"/>
                    </a:cubicBezTo>
                    <a:cubicBezTo>
                      <a:pt x="982" y="316"/>
                      <a:pt x="1213" y="524"/>
                      <a:pt x="1376" y="481"/>
                    </a:cubicBezTo>
                    <a:cubicBezTo>
                      <a:pt x="1539" y="438"/>
                      <a:pt x="1658" y="100"/>
                      <a:pt x="1732" y="0"/>
                    </a:cubicBezTo>
                  </a:path>
                </a:pathLst>
              </a:custGeom>
              <a:noFill/>
              <a:ln w="9525">
                <a:solidFill>
                  <a:srgbClr val="FFFFF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075" name="Text Box 35">
                <a:extLst>
                  <a:ext uri="{FF2B5EF4-FFF2-40B4-BE49-F238E27FC236}">
                    <a16:creationId xmlns:a16="http://schemas.microsoft.com/office/drawing/2014/main" id="{C98CDC67-0F4D-14CA-8F5A-F46D7F904668}"/>
                  </a:ext>
                </a:extLst>
              </p:cNvPr>
              <p:cNvSpPr txBox="1">
                <a:spLocks noChangeArrowheads="1"/>
              </p:cNvSpPr>
              <p:nvPr/>
            </p:nvSpPr>
            <p:spPr bwMode="auto">
              <a:xfrm>
                <a:off x="2374" y="1471"/>
                <a:ext cx="207" cy="25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CH" altLang="en-US" sz="2000" b="1">
                    <a:effectLst>
                      <a:outerShdw blurRad="38100" dist="38100" dir="2700000" algn="tl">
                        <a:srgbClr val="FFFFFF"/>
                      </a:outerShdw>
                    </a:effectLst>
                    <a:latin typeface="Math5" pitchFamily="2" charset="0"/>
                  </a:rPr>
                  <a:t>h</a:t>
                </a:r>
                <a:endParaRPr lang="de-DE" altLang="en-US">
                  <a:latin typeface="Times" pitchFamily="2" charset="0"/>
                </a:endParaRPr>
              </a:p>
            </p:txBody>
          </p:sp>
        </p:grpSp>
        <p:grpSp>
          <p:nvGrpSpPr>
            <p:cNvPr id="35848" name="Group 41">
              <a:extLst>
                <a:ext uri="{FF2B5EF4-FFF2-40B4-BE49-F238E27FC236}">
                  <a16:creationId xmlns:a16="http://schemas.microsoft.com/office/drawing/2014/main" id="{EC2FD637-5910-61D5-2F0A-7FBF8865AAFA}"/>
                </a:ext>
              </a:extLst>
            </p:cNvPr>
            <p:cNvGrpSpPr>
              <a:grpSpLocks/>
            </p:cNvGrpSpPr>
            <p:nvPr/>
          </p:nvGrpSpPr>
          <p:grpSpPr bwMode="auto">
            <a:xfrm>
              <a:off x="2295525" y="1681163"/>
              <a:ext cx="4937125" cy="3179762"/>
              <a:chOff x="2295525" y="1681163"/>
              <a:chExt cx="4937125" cy="3179762"/>
            </a:xfrm>
          </p:grpSpPr>
          <p:sp>
            <p:nvSpPr>
              <p:cNvPr id="983076" name="Text Box 36">
                <a:extLst>
                  <a:ext uri="{FF2B5EF4-FFF2-40B4-BE49-F238E27FC236}">
                    <a16:creationId xmlns:a16="http://schemas.microsoft.com/office/drawing/2014/main" id="{56A01763-0076-1D88-83CA-55C981E761A1}"/>
                  </a:ext>
                </a:extLst>
              </p:cNvPr>
              <p:cNvSpPr txBox="1">
                <a:spLocks noChangeArrowheads="1"/>
              </p:cNvSpPr>
              <p:nvPr/>
            </p:nvSpPr>
            <p:spPr bwMode="auto">
              <a:xfrm>
                <a:off x="3978275" y="4403725"/>
                <a:ext cx="3254375" cy="457200"/>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charset="0"/>
                    <a:ea typeface="+mn-ea"/>
                  </a:rPr>
                  <a:t>hypergesture impossible!</a:t>
                </a:r>
              </a:p>
            </p:txBody>
          </p:sp>
          <p:grpSp>
            <p:nvGrpSpPr>
              <p:cNvPr id="35850" name="Group 68">
                <a:extLst>
                  <a:ext uri="{FF2B5EF4-FFF2-40B4-BE49-F238E27FC236}">
                    <a16:creationId xmlns:a16="http://schemas.microsoft.com/office/drawing/2014/main" id="{0C382290-B68E-9D1F-171D-616C12F3FE2C}"/>
                  </a:ext>
                </a:extLst>
              </p:cNvPr>
              <p:cNvGrpSpPr>
                <a:grpSpLocks/>
              </p:cNvGrpSpPr>
              <p:nvPr/>
            </p:nvGrpSpPr>
            <p:grpSpPr bwMode="auto">
              <a:xfrm>
                <a:off x="2295525" y="1681163"/>
                <a:ext cx="1452563" cy="1679575"/>
                <a:chOff x="1586" y="705"/>
                <a:chExt cx="915" cy="1058"/>
              </a:xfrm>
            </p:grpSpPr>
            <p:sp>
              <p:nvSpPr>
                <p:cNvPr id="35851" name="Freeform 69">
                  <a:extLst>
                    <a:ext uri="{FF2B5EF4-FFF2-40B4-BE49-F238E27FC236}">
                      <a16:creationId xmlns:a16="http://schemas.microsoft.com/office/drawing/2014/main" id="{E018CD5A-9E10-7818-9E38-C34B335F20E0}"/>
                    </a:ext>
                  </a:extLst>
                </p:cNvPr>
                <p:cNvSpPr>
                  <a:spLocks/>
                </p:cNvSpPr>
                <p:nvPr/>
              </p:nvSpPr>
              <p:spPr bwMode="auto">
                <a:xfrm>
                  <a:off x="1586" y="766"/>
                  <a:ext cx="915" cy="746"/>
                </a:xfrm>
                <a:custGeom>
                  <a:avLst/>
                  <a:gdLst>
                    <a:gd name="T0" fmla="*/ 915 w 915"/>
                    <a:gd name="T1" fmla="*/ 0 h 746"/>
                    <a:gd name="T2" fmla="*/ 583 w 915"/>
                    <a:gd name="T3" fmla="*/ 231 h 746"/>
                    <a:gd name="T4" fmla="*/ 326 w 915"/>
                    <a:gd name="T5" fmla="*/ 508 h 746"/>
                    <a:gd name="T6" fmla="*/ 0 w 915"/>
                    <a:gd name="T7" fmla="*/ 746 h 746"/>
                    <a:gd name="T8" fmla="*/ 0 60000 65536"/>
                    <a:gd name="T9" fmla="*/ 0 60000 65536"/>
                    <a:gd name="T10" fmla="*/ 0 60000 65536"/>
                    <a:gd name="T11" fmla="*/ 0 60000 65536"/>
                    <a:gd name="T12" fmla="*/ 0 w 915"/>
                    <a:gd name="T13" fmla="*/ 0 h 746"/>
                    <a:gd name="T14" fmla="*/ 915 w 915"/>
                    <a:gd name="T15" fmla="*/ 746 h 746"/>
                  </a:gdLst>
                  <a:ahLst/>
                  <a:cxnLst>
                    <a:cxn ang="T8">
                      <a:pos x="T0" y="T1"/>
                    </a:cxn>
                    <a:cxn ang="T9">
                      <a:pos x="T2" y="T3"/>
                    </a:cxn>
                    <a:cxn ang="T10">
                      <a:pos x="T4" y="T5"/>
                    </a:cxn>
                    <a:cxn ang="T11">
                      <a:pos x="T6" y="T7"/>
                    </a:cxn>
                  </a:cxnLst>
                  <a:rect l="T12" t="T13" r="T14" b="T15"/>
                  <a:pathLst>
                    <a:path w="915" h="746">
                      <a:moveTo>
                        <a:pt x="915" y="0"/>
                      </a:moveTo>
                      <a:cubicBezTo>
                        <a:pt x="861" y="38"/>
                        <a:pt x="681" y="146"/>
                        <a:pt x="583" y="231"/>
                      </a:cubicBezTo>
                      <a:cubicBezTo>
                        <a:pt x="485" y="316"/>
                        <a:pt x="423" y="422"/>
                        <a:pt x="326" y="508"/>
                      </a:cubicBezTo>
                      <a:cubicBezTo>
                        <a:pt x="229" y="594"/>
                        <a:pt x="68" y="697"/>
                        <a:pt x="0" y="746"/>
                      </a:cubicBezTo>
                    </a:path>
                  </a:pathLst>
                </a:custGeom>
                <a:noFill/>
                <a:ln w="76200">
                  <a:solidFill>
                    <a:srgbClr val="FFE7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2" name="Freeform 70">
                  <a:extLst>
                    <a:ext uri="{FF2B5EF4-FFF2-40B4-BE49-F238E27FC236}">
                      <a16:creationId xmlns:a16="http://schemas.microsoft.com/office/drawing/2014/main" id="{A8B191BB-C236-F4C4-0414-F32590D8725A}"/>
                    </a:ext>
                  </a:extLst>
                </p:cNvPr>
                <p:cNvSpPr>
                  <a:spLocks/>
                </p:cNvSpPr>
                <p:nvPr/>
              </p:nvSpPr>
              <p:spPr bwMode="auto">
                <a:xfrm>
                  <a:off x="1634" y="705"/>
                  <a:ext cx="786" cy="1058"/>
                </a:xfrm>
                <a:custGeom>
                  <a:avLst/>
                  <a:gdLst>
                    <a:gd name="T0" fmla="*/ 0 w 786"/>
                    <a:gd name="T1" fmla="*/ 0 h 1058"/>
                    <a:gd name="T2" fmla="*/ 332 w 786"/>
                    <a:gd name="T3" fmla="*/ 305 h 1058"/>
                    <a:gd name="T4" fmla="*/ 786 w 786"/>
                    <a:gd name="T5" fmla="*/ 1058 h 1058"/>
                    <a:gd name="T6" fmla="*/ 0 60000 65536"/>
                    <a:gd name="T7" fmla="*/ 0 60000 65536"/>
                    <a:gd name="T8" fmla="*/ 0 60000 65536"/>
                    <a:gd name="T9" fmla="*/ 0 w 786"/>
                    <a:gd name="T10" fmla="*/ 0 h 1058"/>
                    <a:gd name="T11" fmla="*/ 786 w 786"/>
                    <a:gd name="T12" fmla="*/ 1058 h 1058"/>
                  </a:gdLst>
                  <a:ahLst/>
                  <a:cxnLst>
                    <a:cxn ang="T6">
                      <a:pos x="T0" y="T1"/>
                    </a:cxn>
                    <a:cxn ang="T7">
                      <a:pos x="T2" y="T3"/>
                    </a:cxn>
                    <a:cxn ang="T8">
                      <a:pos x="T4" y="T5"/>
                    </a:cxn>
                  </a:cxnLst>
                  <a:rect l="T9" t="T10" r="T11" b="T12"/>
                  <a:pathLst>
                    <a:path w="786" h="1058">
                      <a:moveTo>
                        <a:pt x="0" y="0"/>
                      </a:moveTo>
                      <a:cubicBezTo>
                        <a:pt x="100" y="64"/>
                        <a:pt x="201" y="129"/>
                        <a:pt x="332" y="305"/>
                      </a:cubicBezTo>
                      <a:cubicBezTo>
                        <a:pt x="463" y="481"/>
                        <a:pt x="624" y="769"/>
                        <a:pt x="786" y="1058"/>
                      </a:cubicBezTo>
                    </a:path>
                  </a:pathLst>
                </a:custGeom>
                <a:noFill/>
                <a:ln w="76200">
                  <a:solidFill>
                    <a:srgbClr val="FFE7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2786" name="Picture 2" descr="&#13;marekarme.jpg                                                  001E6A88Macintosh HD                   B746CC0A:">
            <a:extLst>
              <a:ext uri="{FF2B5EF4-FFF2-40B4-BE49-F238E27FC236}">
                <a16:creationId xmlns:a16="http://schemas.microsoft.com/office/drawing/2014/main" id="{0C08172E-EB95-A857-FEC0-6209766F17CA}"/>
              </a:ext>
            </a:extLst>
          </p:cNvPr>
          <p:cNvPicPr>
            <a:picLocks noChangeAspect="1" noChangeArrowheads="1"/>
          </p:cNvPicPr>
          <p:nvPr/>
        </p:nvPicPr>
        <p:blipFill>
          <a:blip r:embed="rId3">
            <a:clrChange>
              <a:clrFrom>
                <a:srgbClr val="FFFFFF"/>
              </a:clrFrom>
              <a:clrTo>
                <a:srgbClr val="FFFFFF">
                  <a:alpha val="0"/>
                </a:srgbClr>
              </a:clrTo>
            </a:clrChange>
            <a:lum contrast="42000"/>
          </a:blip>
          <a:srcRect/>
          <a:stretch>
            <a:fillRect/>
          </a:stretch>
        </p:blipFill>
        <p:spPr bwMode="auto">
          <a:xfrm>
            <a:off x="1403350" y="68263"/>
            <a:ext cx="5321300" cy="6689725"/>
          </a:xfrm>
          <a:prstGeom prst="rect">
            <a:avLst/>
          </a:prstGeom>
          <a:solidFill>
            <a:srgbClr val="FFFFFF"/>
          </a:solidFill>
          <a:effectLst>
            <a:outerShdw blurRad="63500" dist="107763" dir="2700000" algn="ctr" rotWithShape="0">
              <a:srgbClr val="000000">
                <a:alpha val="74998"/>
              </a:srgbClr>
            </a:outerShdw>
          </a:effectLst>
        </p:spPr>
      </p:pic>
      <p:sp>
        <p:nvSpPr>
          <p:cNvPr id="1142787" name="Text Box 3">
            <a:extLst>
              <a:ext uri="{FF2B5EF4-FFF2-40B4-BE49-F238E27FC236}">
                <a16:creationId xmlns:a16="http://schemas.microsoft.com/office/drawing/2014/main" id="{8BD88083-319F-9FEA-5745-B087FD54F027}"/>
              </a:ext>
            </a:extLst>
          </p:cNvPr>
          <p:cNvSpPr txBox="1">
            <a:spLocks noChangeArrowheads="1"/>
          </p:cNvSpPr>
          <p:nvPr/>
        </p:nvSpPr>
        <p:spPr bwMode="auto">
          <a:xfrm>
            <a:off x="7673975" y="155575"/>
            <a:ext cx="2078038" cy="191770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a:effectLst>
                  <a:outerShdw blurRad="38100" dist="38100" dir="2700000" algn="tl">
                    <a:srgbClr val="FFFFFF"/>
                  </a:outerShdw>
                </a:effectLst>
                <a:latin typeface="Times" pitchFamily="2" charset="0"/>
              </a:rPr>
              <a:t>Ceslaw Marek:</a:t>
            </a:r>
          </a:p>
          <a:p>
            <a:pPr algn="r">
              <a:defRPr/>
            </a:pPr>
            <a:r>
              <a:rPr lang="de-DE" altLang="en-US" b="1">
                <a:effectLst>
                  <a:outerShdw blurRad="38100" dist="38100" dir="2700000" algn="tl">
                    <a:srgbClr val="FFFFFF"/>
                  </a:outerShdw>
                </a:effectLst>
                <a:latin typeface="Times" pitchFamily="2" charset="0"/>
              </a:rPr>
              <a:t>Lehre des </a:t>
            </a:r>
          </a:p>
          <a:p>
            <a:pPr algn="r">
              <a:defRPr/>
            </a:pPr>
            <a:r>
              <a:rPr lang="de-DE" altLang="en-US" b="1">
                <a:effectLst>
                  <a:outerShdw blurRad="38100" dist="38100" dir="2700000" algn="tl">
                    <a:srgbClr val="FFFFFF"/>
                  </a:outerShdw>
                </a:effectLst>
                <a:latin typeface="Times" pitchFamily="2" charset="0"/>
              </a:rPr>
              <a:t>Klavierspiels</a:t>
            </a:r>
            <a:endParaRPr lang="de-DE" altLang="en-US">
              <a:effectLst>
                <a:outerShdw blurRad="38100" dist="38100" dir="2700000" algn="tl">
                  <a:srgbClr val="FFFFFF"/>
                </a:outerShdw>
              </a:effectLst>
              <a:latin typeface="Times" pitchFamily="2" charset="0"/>
            </a:endParaRPr>
          </a:p>
          <a:p>
            <a:pPr algn="r">
              <a:defRPr/>
            </a:pPr>
            <a:r>
              <a:rPr lang="de-DE" altLang="en-US">
                <a:effectLst>
                  <a:outerShdw blurRad="38100" dist="38100" dir="2700000" algn="tl">
                    <a:srgbClr val="FFFFFF"/>
                  </a:outerShdw>
                </a:effectLst>
                <a:latin typeface="Times" pitchFamily="2" charset="0"/>
              </a:rPr>
              <a:t>Atlantis-Verlag</a:t>
            </a:r>
          </a:p>
          <a:p>
            <a:pPr algn="r">
              <a:defRPr/>
            </a:pPr>
            <a:r>
              <a:rPr lang="de-DE" altLang="en-US">
                <a:effectLst>
                  <a:outerShdw blurRad="38100" dist="38100" dir="2700000" algn="tl">
                    <a:srgbClr val="FFFFFF"/>
                  </a:outerShdw>
                </a:effectLst>
                <a:latin typeface="Times" pitchFamily="2" charset="0"/>
              </a:rPr>
              <a:t>Zürich 1972/77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a:extLst>
              <a:ext uri="{FF2B5EF4-FFF2-40B4-BE49-F238E27FC236}">
                <a16:creationId xmlns:a16="http://schemas.microsoft.com/office/drawing/2014/main" id="{4BB4E3F7-3A10-54ED-1F49-3443250D1C60}"/>
              </a:ext>
            </a:extLst>
          </p:cNvPr>
          <p:cNvGrpSpPr>
            <a:grpSpLocks/>
          </p:cNvGrpSpPr>
          <p:nvPr/>
        </p:nvGrpSpPr>
        <p:grpSpPr bwMode="auto">
          <a:xfrm>
            <a:off x="1708150" y="512763"/>
            <a:ext cx="3783013" cy="2922587"/>
            <a:chOff x="1076" y="323"/>
            <a:chExt cx="2383" cy="1841"/>
          </a:xfrm>
        </p:grpSpPr>
        <p:grpSp>
          <p:nvGrpSpPr>
            <p:cNvPr id="36873" name="Group 85">
              <a:extLst>
                <a:ext uri="{FF2B5EF4-FFF2-40B4-BE49-F238E27FC236}">
                  <a16:creationId xmlns:a16="http://schemas.microsoft.com/office/drawing/2014/main" id="{472FCA2E-EEB7-E185-AC3D-B8D95CF4E8B1}"/>
                </a:ext>
              </a:extLst>
            </p:cNvPr>
            <p:cNvGrpSpPr>
              <a:grpSpLocks/>
            </p:cNvGrpSpPr>
            <p:nvPr/>
          </p:nvGrpSpPr>
          <p:grpSpPr bwMode="auto">
            <a:xfrm>
              <a:off x="1076" y="632"/>
              <a:ext cx="2256" cy="1532"/>
              <a:chOff x="1339" y="1005"/>
              <a:chExt cx="2256" cy="1532"/>
            </a:xfrm>
          </p:grpSpPr>
          <p:sp>
            <p:nvSpPr>
              <p:cNvPr id="36879" name="Rectangle 3">
                <a:extLst>
                  <a:ext uri="{FF2B5EF4-FFF2-40B4-BE49-F238E27FC236}">
                    <a16:creationId xmlns:a16="http://schemas.microsoft.com/office/drawing/2014/main" id="{E1E6AF24-3A93-4CD8-0B1F-7FA79F5E430E}"/>
                  </a:ext>
                </a:extLst>
              </p:cNvPr>
              <p:cNvSpPr>
                <a:spLocks noChangeArrowheads="1"/>
              </p:cNvSpPr>
              <p:nvPr/>
            </p:nvSpPr>
            <p:spPr bwMode="auto">
              <a:xfrm>
                <a:off x="1371" y="1043"/>
                <a:ext cx="2224" cy="149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36880" name="Group 84">
                <a:extLst>
                  <a:ext uri="{FF2B5EF4-FFF2-40B4-BE49-F238E27FC236}">
                    <a16:creationId xmlns:a16="http://schemas.microsoft.com/office/drawing/2014/main" id="{3FFDC33E-0DDB-75A2-CCC0-61CFB2A0B210}"/>
                  </a:ext>
                </a:extLst>
              </p:cNvPr>
              <p:cNvGrpSpPr>
                <a:grpSpLocks/>
              </p:cNvGrpSpPr>
              <p:nvPr/>
            </p:nvGrpSpPr>
            <p:grpSpPr bwMode="auto">
              <a:xfrm>
                <a:off x="1339" y="1005"/>
                <a:ext cx="2224" cy="1512"/>
                <a:chOff x="1339" y="1005"/>
                <a:chExt cx="2224" cy="1512"/>
              </a:xfrm>
            </p:grpSpPr>
            <p:pic>
              <p:nvPicPr>
                <p:cNvPr id="36881" name="Picture 5">
                  <a:extLst>
                    <a:ext uri="{FF2B5EF4-FFF2-40B4-BE49-F238E27FC236}">
                      <a16:creationId xmlns:a16="http://schemas.microsoft.com/office/drawing/2014/main" id="{F592F32E-206F-9182-CA7A-770C1066E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1"/>
                <a:stretch>
                  <a:fillRect/>
                </a:stretch>
              </p:blipFill>
              <p:spPr bwMode="auto">
                <a:xfrm>
                  <a:off x="1339" y="1005"/>
                  <a:ext cx="2224"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158" name="Text Box 6">
                  <a:extLst>
                    <a:ext uri="{FF2B5EF4-FFF2-40B4-BE49-F238E27FC236}">
                      <a16:creationId xmlns:a16="http://schemas.microsoft.com/office/drawing/2014/main" id="{83EF60DB-E909-3668-011B-DC7B08814E87}"/>
                    </a:ext>
                  </a:extLst>
                </p:cNvPr>
                <p:cNvSpPr txBox="1">
                  <a:spLocks noChangeArrowheads="1"/>
                </p:cNvSpPr>
                <p:nvPr/>
              </p:nvSpPr>
              <p:spPr bwMode="auto">
                <a:xfrm>
                  <a:off x="1453" y="2259"/>
                  <a:ext cx="149" cy="231"/>
                </a:xfrm>
                <a:prstGeom prst="rect">
                  <a:avLst/>
                </a:prstGeom>
                <a:solidFill>
                  <a:srgbClr val="FFFFFF"/>
                </a:solidFill>
                <a:ln w="9525">
                  <a:noFill/>
                  <a:miter lim="800000"/>
                  <a:headEnd/>
                  <a:tailEnd/>
                </a:ln>
                <a:effectLst/>
              </p:spPr>
              <p:txBody>
                <a:bodyPr>
                  <a:spAutoFit/>
                </a:bodyPr>
                <a:lstStyle/>
                <a:p>
                  <a:pPr>
                    <a:defRPr/>
                  </a:pPr>
                  <a:r>
                    <a:rPr lang="de-DE" sz="1800">
                      <a:effectLst>
                        <a:outerShdw blurRad="38100" dist="38100" dir="2700000" algn="tl">
                          <a:srgbClr val="DDDDDD"/>
                        </a:outerShdw>
                      </a:effectLst>
                      <a:latin typeface="Times New Roman" charset="0"/>
                      <a:ea typeface="+mn-ea"/>
                    </a:rPr>
                    <a:t>x</a:t>
                  </a:r>
                </a:p>
              </p:txBody>
            </p:sp>
            <p:sp>
              <p:nvSpPr>
                <p:cNvPr id="1073159" name="Text Box 7">
                  <a:extLst>
                    <a:ext uri="{FF2B5EF4-FFF2-40B4-BE49-F238E27FC236}">
                      <a16:creationId xmlns:a16="http://schemas.microsoft.com/office/drawing/2014/main" id="{134D75A0-FDE6-3F54-5754-CA5228BF432E}"/>
                    </a:ext>
                  </a:extLst>
                </p:cNvPr>
                <p:cNvSpPr txBox="1">
                  <a:spLocks noChangeArrowheads="1"/>
                </p:cNvSpPr>
                <p:nvPr/>
              </p:nvSpPr>
              <p:spPr bwMode="auto">
                <a:xfrm>
                  <a:off x="2571" y="1069"/>
                  <a:ext cx="149" cy="231"/>
                </a:xfrm>
                <a:prstGeom prst="rect">
                  <a:avLst/>
                </a:prstGeom>
                <a:noFill/>
                <a:ln w="9525">
                  <a:noFill/>
                  <a:miter lim="800000"/>
                  <a:headEnd/>
                  <a:tailEnd/>
                </a:ln>
                <a:effectLst/>
              </p:spPr>
              <p:txBody>
                <a:bodyPr>
                  <a:spAutoFit/>
                </a:bodyPr>
                <a:lstStyle/>
                <a:p>
                  <a:pPr>
                    <a:defRPr/>
                  </a:pPr>
                  <a:r>
                    <a:rPr lang="de-DE" sz="1800">
                      <a:effectLst>
                        <a:outerShdw blurRad="38100" dist="38100" dir="2700000" algn="tl">
                          <a:srgbClr val="FFFFFF"/>
                        </a:outerShdw>
                      </a:effectLst>
                      <a:latin typeface="Times New Roman" charset="0"/>
                      <a:ea typeface="+mn-ea"/>
                    </a:rPr>
                    <a:t>z</a:t>
                  </a:r>
                </a:p>
              </p:txBody>
            </p:sp>
            <p:sp>
              <p:nvSpPr>
                <p:cNvPr id="36884" name="Rectangle 8">
                  <a:extLst>
                    <a:ext uri="{FF2B5EF4-FFF2-40B4-BE49-F238E27FC236}">
                      <a16:creationId xmlns:a16="http://schemas.microsoft.com/office/drawing/2014/main" id="{BB122B7C-00B2-04BC-17B9-9361626CD1F5}"/>
                    </a:ext>
                  </a:extLst>
                </p:cNvPr>
                <p:cNvSpPr>
                  <a:spLocks noChangeArrowheads="1"/>
                </p:cNvSpPr>
                <p:nvPr/>
              </p:nvSpPr>
              <p:spPr bwMode="auto">
                <a:xfrm>
                  <a:off x="2316" y="1042"/>
                  <a:ext cx="95"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073161" name="Text Box 9">
                  <a:extLst>
                    <a:ext uri="{FF2B5EF4-FFF2-40B4-BE49-F238E27FC236}">
                      <a16:creationId xmlns:a16="http://schemas.microsoft.com/office/drawing/2014/main" id="{E0CE1980-2CB7-FCA4-1A6B-E0C9C2227F86}"/>
                    </a:ext>
                  </a:extLst>
                </p:cNvPr>
                <p:cNvSpPr txBox="1">
                  <a:spLocks noChangeArrowheads="1"/>
                </p:cNvSpPr>
                <p:nvPr/>
              </p:nvSpPr>
              <p:spPr bwMode="auto">
                <a:xfrm>
                  <a:off x="3249" y="1016"/>
                  <a:ext cx="188" cy="231"/>
                </a:xfrm>
                <a:prstGeom prst="rect">
                  <a:avLst/>
                </a:prstGeom>
                <a:solidFill>
                  <a:srgbClr val="FFFFFF"/>
                </a:solidFill>
                <a:ln w="9525">
                  <a:noFill/>
                  <a:miter lim="800000"/>
                  <a:headEnd/>
                  <a:tailEnd/>
                </a:ln>
                <a:effectLst/>
              </p:spPr>
              <p:txBody>
                <a:bodyPr wrap="none">
                  <a:spAutoFit/>
                </a:bodyPr>
                <a:lstStyle/>
                <a:p>
                  <a:pPr>
                    <a:defRPr/>
                  </a:pPr>
                  <a:r>
                    <a:rPr lang="de-DE" sz="1800">
                      <a:effectLst>
                        <a:outerShdw blurRad="38100" dist="38100" dir="2700000" algn="tl">
                          <a:srgbClr val="DDDDDD"/>
                        </a:outerShdw>
                      </a:effectLst>
                      <a:latin typeface="Times New Roman" charset="0"/>
                      <a:ea typeface="+mn-ea"/>
                    </a:rPr>
                    <a:t>y</a:t>
                  </a:r>
                </a:p>
              </p:txBody>
            </p:sp>
          </p:grpSp>
        </p:grpSp>
        <p:grpSp>
          <p:nvGrpSpPr>
            <p:cNvPr id="36874" name="Group 66">
              <a:extLst>
                <a:ext uri="{FF2B5EF4-FFF2-40B4-BE49-F238E27FC236}">
                  <a16:creationId xmlns:a16="http://schemas.microsoft.com/office/drawing/2014/main" id="{90F62310-F3F5-EEAE-BB20-1D6FD90F71DA}"/>
                </a:ext>
              </a:extLst>
            </p:cNvPr>
            <p:cNvGrpSpPr>
              <a:grpSpLocks/>
            </p:cNvGrpSpPr>
            <p:nvPr/>
          </p:nvGrpSpPr>
          <p:grpSpPr bwMode="auto">
            <a:xfrm>
              <a:off x="2523" y="323"/>
              <a:ext cx="936" cy="795"/>
              <a:chOff x="2931" y="1250"/>
              <a:chExt cx="1330" cy="1129"/>
            </a:xfrm>
          </p:grpSpPr>
          <p:sp>
            <p:nvSpPr>
              <p:cNvPr id="1073219" name="Text Box 67">
                <a:extLst>
                  <a:ext uri="{FF2B5EF4-FFF2-40B4-BE49-F238E27FC236}">
                    <a16:creationId xmlns:a16="http://schemas.microsoft.com/office/drawing/2014/main" id="{21811457-B1C5-F05E-7623-6403300C083A}"/>
                  </a:ext>
                </a:extLst>
              </p:cNvPr>
              <p:cNvSpPr txBox="1">
                <a:spLocks noChangeArrowheads="1"/>
              </p:cNvSpPr>
              <p:nvPr/>
            </p:nvSpPr>
            <p:spPr bwMode="auto">
              <a:xfrm>
                <a:off x="2931" y="1250"/>
                <a:ext cx="1330" cy="328"/>
              </a:xfrm>
              <a:prstGeom prst="rect">
                <a:avLst/>
              </a:prstGeom>
              <a:noFill/>
              <a:ln w="9525">
                <a:noFill/>
                <a:miter lim="800000"/>
                <a:headEnd/>
                <a:tailEnd/>
              </a:ln>
              <a:effectLst/>
            </p:spPr>
            <p:txBody>
              <a:bodyPr>
                <a:spAutoFit/>
              </a:bodyPr>
              <a:lstStyle/>
              <a:p>
                <a:pPr>
                  <a:spcBef>
                    <a:spcPct val="50000"/>
                  </a:spcBef>
                  <a:defRPr/>
                </a:pPr>
                <a:r>
                  <a:rPr lang="de-DE" sz="1800">
                    <a:solidFill>
                      <a:schemeClr val="bg2"/>
                    </a:solidFill>
                    <a:effectLst>
                      <a:outerShdw blurRad="38100" dist="38100" dir="2700000" algn="tl">
                        <a:srgbClr val="000000"/>
                      </a:outerShdw>
                    </a:effectLst>
                    <a:latin typeface="Times" charset="0"/>
                    <a:ea typeface="+mn-ea"/>
                  </a:rPr>
                  <a:t>e</a:t>
                </a:r>
              </a:p>
            </p:txBody>
          </p:sp>
          <p:sp>
            <p:nvSpPr>
              <p:cNvPr id="36876" name="Line 68">
                <a:extLst>
                  <a:ext uri="{FF2B5EF4-FFF2-40B4-BE49-F238E27FC236}">
                    <a16:creationId xmlns:a16="http://schemas.microsoft.com/office/drawing/2014/main" id="{26EDD006-9164-D609-C60A-FBB9E30893AC}"/>
                  </a:ext>
                </a:extLst>
              </p:cNvPr>
              <p:cNvSpPr>
                <a:spLocks noChangeShapeType="1"/>
              </p:cNvSpPr>
              <p:nvPr/>
            </p:nvSpPr>
            <p:spPr bwMode="auto">
              <a:xfrm flipH="1" flipV="1">
                <a:off x="3885" y="2176"/>
                <a:ext cx="149" cy="11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69">
                <a:extLst>
                  <a:ext uri="{FF2B5EF4-FFF2-40B4-BE49-F238E27FC236}">
                    <a16:creationId xmlns:a16="http://schemas.microsoft.com/office/drawing/2014/main" id="{860601D3-63DF-5C50-124C-BC59ADEB70FD}"/>
                  </a:ext>
                </a:extLst>
              </p:cNvPr>
              <p:cNvSpPr>
                <a:spLocks noChangeShapeType="1"/>
              </p:cNvSpPr>
              <p:nvPr/>
            </p:nvSpPr>
            <p:spPr bwMode="auto">
              <a:xfrm flipH="1" flipV="1">
                <a:off x="4036" y="2292"/>
                <a:ext cx="116" cy="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70">
                <a:extLst>
                  <a:ext uri="{FF2B5EF4-FFF2-40B4-BE49-F238E27FC236}">
                    <a16:creationId xmlns:a16="http://schemas.microsoft.com/office/drawing/2014/main" id="{B669A7E6-6A89-990C-292C-7693530CCEE0}"/>
                  </a:ext>
                </a:extLst>
              </p:cNvPr>
              <p:cNvSpPr>
                <a:spLocks noChangeShapeType="1"/>
              </p:cNvSpPr>
              <p:nvPr/>
            </p:nvSpPr>
            <p:spPr bwMode="auto">
              <a:xfrm flipH="1" flipV="1">
                <a:off x="2986" y="1481"/>
                <a:ext cx="896" cy="697"/>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 name="Group 71">
            <a:extLst>
              <a:ext uri="{FF2B5EF4-FFF2-40B4-BE49-F238E27FC236}">
                <a16:creationId xmlns:a16="http://schemas.microsoft.com/office/drawing/2014/main" id="{E048965B-68E9-0A09-2038-533DE2583DA1}"/>
              </a:ext>
            </a:extLst>
          </p:cNvPr>
          <p:cNvGrpSpPr>
            <a:grpSpLocks/>
          </p:cNvGrpSpPr>
          <p:nvPr/>
        </p:nvGrpSpPr>
        <p:grpSpPr bwMode="auto">
          <a:xfrm>
            <a:off x="3946525" y="2281238"/>
            <a:ext cx="1208088" cy="1404937"/>
            <a:chOff x="2873" y="2081"/>
            <a:chExt cx="1081" cy="1258"/>
          </a:xfrm>
        </p:grpSpPr>
        <p:sp>
          <p:nvSpPr>
            <p:cNvPr id="36871" name="Oval 72">
              <a:extLst>
                <a:ext uri="{FF2B5EF4-FFF2-40B4-BE49-F238E27FC236}">
                  <a16:creationId xmlns:a16="http://schemas.microsoft.com/office/drawing/2014/main" id="{586E7BA5-DCED-E164-FFF1-219F851CC89C}"/>
                </a:ext>
              </a:extLst>
            </p:cNvPr>
            <p:cNvSpPr>
              <a:spLocks noChangeArrowheads="1"/>
            </p:cNvSpPr>
            <p:nvPr/>
          </p:nvSpPr>
          <p:spPr bwMode="auto">
            <a:xfrm>
              <a:off x="2873" y="2081"/>
              <a:ext cx="1081" cy="1258"/>
            </a:xfrm>
            <a:prstGeom prst="ellipse">
              <a:avLst/>
            </a:prstGeom>
            <a:solidFill>
              <a:srgbClr val="FFE7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6872" name="Oval 73">
              <a:extLst>
                <a:ext uri="{FF2B5EF4-FFF2-40B4-BE49-F238E27FC236}">
                  <a16:creationId xmlns:a16="http://schemas.microsoft.com/office/drawing/2014/main" id="{8541E178-1298-0962-B2AE-E76588D834E3}"/>
                </a:ext>
              </a:extLst>
            </p:cNvPr>
            <p:cNvSpPr>
              <a:spLocks noChangeArrowheads="1"/>
            </p:cNvSpPr>
            <p:nvPr/>
          </p:nvSpPr>
          <p:spPr bwMode="auto">
            <a:xfrm>
              <a:off x="3030" y="2597"/>
              <a:ext cx="508" cy="409"/>
            </a:xfrm>
            <a:prstGeom prst="ellipse">
              <a:avLst/>
            </a:prstGeom>
            <a:solidFill>
              <a:srgbClr val="F5FFF6">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7" name="Group 82">
            <a:extLst>
              <a:ext uri="{FF2B5EF4-FFF2-40B4-BE49-F238E27FC236}">
                <a16:creationId xmlns:a16="http://schemas.microsoft.com/office/drawing/2014/main" id="{64BCDFAE-EF76-3B58-4357-8BB805F64968}"/>
              </a:ext>
            </a:extLst>
          </p:cNvPr>
          <p:cNvGrpSpPr>
            <a:grpSpLocks/>
          </p:cNvGrpSpPr>
          <p:nvPr/>
        </p:nvGrpSpPr>
        <p:grpSpPr bwMode="auto">
          <a:xfrm>
            <a:off x="6513513" y="2735263"/>
            <a:ext cx="2763837" cy="3540125"/>
            <a:chOff x="4360" y="1924"/>
            <a:chExt cx="1741" cy="2230"/>
          </a:xfrm>
        </p:grpSpPr>
        <p:pic>
          <p:nvPicPr>
            <p:cNvPr id="1073231" name="Picture 79">
              <a:extLst>
                <a:ext uri="{FF2B5EF4-FFF2-40B4-BE49-F238E27FC236}">
                  <a16:creationId xmlns:a16="http://schemas.microsoft.com/office/drawing/2014/main" id="{578E845D-F931-2D64-4D24-8C479971C8D9}"/>
                </a:ext>
              </a:extLst>
            </p:cNvPr>
            <p:cNvPicPr>
              <a:picLocks noChangeAspect="1" noChangeArrowheads="1"/>
            </p:cNvPicPr>
            <p:nvPr/>
          </p:nvPicPr>
          <p:blipFill>
            <a:blip r:embed="rId4"/>
            <a:srcRect r="2454"/>
            <a:stretch>
              <a:fillRect/>
            </a:stretch>
          </p:blipFill>
          <p:spPr bwMode="auto">
            <a:xfrm>
              <a:off x="4392" y="2242"/>
              <a:ext cx="1709" cy="1912"/>
            </a:xfrm>
            <a:prstGeom prst="rect">
              <a:avLst/>
            </a:prstGeom>
            <a:noFill/>
            <a:effectLst>
              <a:outerShdw blurRad="63500" dist="107763" dir="2700000" algn="ctr" rotWithShape="0">
                <a:srgbClr val="FFFFFF">
                  <a:alpha val="74998"/>
                </a:srgbClr>
              </a:outerShdw>
            </a:effectLst>
          </p:spPr>
        </p:pic>
        <p:sp>
          <p:nvSpPr>
            <p:cNvPr id="36869" name="AutoShape 80">
              <a:extLst>
                <a:ext uri="{FF2B5EF4-FFF2-40B4-BE49-F238E27FC236}">
                  <a16:creationId xmlns:a16="http://schemas.microsoft.com/office/drawing/2014/main" id="{5CB90BF8-755B-95BF-4315-D3F9C3C40CF3}"/>
                </a:ext>
              </a:extLst>
            </p:cNvPr>
            <p:cNvSpPr>
              <a:spLocks noChangeArrowheads="1"/>
            </p:cNvSpPr>
            <p:nvPr/>
          </p:nvSpPr>
          <p:spPr bwMode="auto">
            <a:xfrm>
              <a:off x="4427" y="2010"/>
              <a:ext cx="434" cy="2095"/>
            </a:xfrm>
            <a:prstGeom prst="can">
              <a:avLst>
                <a:gd name="adj" fmla="val 46372"/>
              </a:avLst>
            </a:prstGeom>
            <a:gradFill rotWithShape="0">
              <a:gsLst>
                <a:gs pos="0">
                  <a:srgbClr val="9800E8"/>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36870" name="Rectangle 81">
              <a:extLst>
                <a:ext uri="{FF2B5EF4-FFF2-40B4-BE49-F238E27FC236}">
                  <a16:creationId xmlns:a16="http://schemas.microsoft.com/office/drawing/2014/main" id="{01CFFDAC-3BEF-05ED-89E8-AD3114A6525C}"/>
                </a:ext>
              </a:extLst>
            </p:cNvPr>
            <p:cNvSpPr>
              <a:spLocks noChangeArrowheads="1"/>
            </p:cNvSpPr>
            <p:nvPr/>
          </p:nvSpPr>
          <p:spPr bwMode="auto">
            <a:xfrm>
              <a:off x="4360" y="1924"/>
              <a:ext cx="611"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98" name="AutoShape 54">
            <a:extLst>
              <a:ext uri="{FF2B5EF4-FFF2-40B4-BE49-F238E27FC236}">
                <a16:creationId xmlns:a16="http://schemas.microsoft.com/office/drawing/2014/main" id="{611C8724-F874-EA1F-A0AB-332007BFBEB5}"/>
              </a:ext>
            </a:extLst>
          </p:cNvPr>
          <p:cNvSpPr>
            <a:spLocks noChangeArrowheads="1"/>
          </p:cNvSpPr>
          <p:nvPr/>
        </p:nvSpPr>
        <p:spPr bwMode="auto">
          <a:xfrm rot="3115954">
            <a:off x="4233069" y="2893219"/>
            <a:ext cx="1360487" cy="3206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bg1"/>
              </a:gs>
              <a:gs pos="100000">
                <a:srgbClr val="FF0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1392" name="Rectangle 48">
            <a:extLst>
              <a:ext uri="{FF2B5EF4-FFF2-40B4-BE49-F238E27FC236}">
                <a16:creationId xmlns:a16="http://schemas.microsoft.com/office/drawing/2014/main" id="{E8CA4112-17E5-244D-2DB9-68C81E3D605C}"/>
              </a:ext>
            </a:extLst>
          </p:cNvPr>
          <p:cNvSpPr>
            <a:spLocks noChangeArrowheads="1"/>
          </p:cNvSpPr>
          <p:nvPr/>
        </p:nvSpPr>
        <p:spPr bwMode="auto">
          <a:xfrm>
            <a:off x="6275388" y="279400"/>
            <a:ext cx="2316162" cy="2295525"/>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081391" name="Rectangle 47">
            <a:extLst>
              <a:ext uri="{FF2B5EF4-FFF2-40B4-BE49-F238E27FC236}">
                <a16:creationId xmlns:a16="http://schemas.microsoft.com/office/drawing/2014/main" id="{09DF5892-029D-1FB0-06F8-015FB8BACE70}"/>
              </a:ext>
            </a:extLst>
          </p:cNvPr>
          <p:cNvSpPr>
            <a:spLocks noChangeArrowheads="1"/>
          </p:cNvSpPr>
          <p:nvPr/>
        </p:nvSpPr>
        <p:spPr bwMode="auto">
          <a:xfrm>
            <a:off x="2214563" y="287338"/>
            <a:ext cx="2316162" cy="2295525"/>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pic>
        <p:nvPicPr>
          <p:cNvPr id="50181" name="escher1 (Converted).mov" descr="/Users/mazzola/MaMuTh/Artikel/cincinnati/escher1.mov">
            <a:hlinkClick r:id="" action="ppaction://media"/>
            <a:extLst>
              <a:ext uri="{FF2B5EF4-FFF2-40B4-BE49-F238E27FC236}">
                <a16:creationId xmlns:a16="http://schemas.microsoft.com/office/drawing/2014/main" id="{BE75471D-3CEC-3693-3D57-7DB5A4FC19D1}"/>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2160588" y="217488"/>
            <a:ext cx="22971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escher2 (Converted).mov" descr="/Users/mazzola/MaMuTh/Artikel/cincinnati/escher2.mov">
            <a:hlinkClick r:id="" action="ppaction://media"/>
            <a:extLst>
              <a:ext uri="{FF2B5EF4-FFF2-40B4-BE49-F238E27FC236}">
                <a16:creationId xmlns:a16="http://schemas.microsoft.com/office/drawing/2014/main" id="{07DA6862-832E-4BFB-7AEA-A5A5BD979E0E}"/>
              </a:ext>
            </a:extLst>
          </p:cNvPr>
          <p:cNvPicPr>
            <a:picLocks noChangeAspect="1" noChangeArrowheads="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6197600" y="211138"/>
            <a:ext cx="23034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388" name="Picture 44">
            <a:extLst>
              <a:ext uri="{FF2B5EF4-FFF2-40B4-BE49-F238E27FC236}">
                <a16:creationId xmlns:a16="http://schemas.microsoft.com/office/drawing/2014/main" id="{FE83C4A3-A6EC-AC34-CA1E-87FDB365FC4A}"/>
              </a:ext>
            </a:extLst>
          </p:cNvPr>
          <p:cNvPicPr>
            <a:picLocks noChangeAspect="1" noChangeArrowheads="1"/>
          </p:cNvPicPr>
          <p:nvPr/>
        </p:nvPicPr>
        <p:blipFill>
          <a:blip r:embed="rId9"/>
          <a:srcRect/>
          <a:stretch>
            <a:fillRect/>
          </a:stretch>
        </p:blipFill>
        <p:spPr bwMode="auto">
          <a:xfrm>
            <a:off x="4205288" y="3652838"/>
            <a:ext cx="2312987" cy="2303462"/>
          </a:xfrm>
          <a:prstGeom prst="rect">
            <a:avLst/>
          </a:prstGeom>
          <a:noFill/>
          <a:effectLst>
            <a:outerShdw blurRad="63500" dist="107763" dir="2700000" algn="ctr" rotWithShape="0">
              <a:srgbClr val="000000">
                <a:alpha val="74998"/>
              </a:srgbClr>
            </a:outerShdw>
          </a:effectLst>
        </p:spPr>
      </p:pic>
      <p:sp>
        <p:nvSpPr>
          <p:cNvPr id="1081390" name="AutoShape 46">
            <a:extLst>
              <a:ext uri="{FF2B5EF4-FFF2-40B4-BE49-F238E27FC236}">
                <a16:creationId xmlns:a16="http://schemas.microsoft.com/office/drawing/2014/main" id="{353B9A06-226E-F1EE-036F-3819D098B5BA}"/>
              </a:ext>
            </a:extLst>
          </p:cNvPr>
          <p:cNvSpPr>
            <a:spLocks noChangeArrowheads="1"/>
          </p:cNvSpPr>
          <p:nvPr/>
        </p:nvSpPr>
        <p:spPr bwMode="auto">
          <a:xfrm rot="18484046" flipH="1">
            <a:off x="5099844" y="2888456"/>
            <a:ext cx="1360488" cy="3206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bg1"/>
              </a:gs>
              <a:gs pos="100000">
                <a:srgbClr val="FF0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81395" name="Picture 51">
            <a:extLst>
              <a:ext uri="{FF2B5EF4-FFF2-40B4-BE49-F238E27FC236}">
                <a16:creationId xmlns:a16="http://schemas.microsoft.com/office/drawing/2014/main" id="{0E8021B8-2684-2427-4A8F-7C04941C85A5}"/>
              </a:ext>
            </a:extLst>
          </p:cNvPr>
          <p:cNvPicPr>
            <a:picLocks noChangeAspect="1" noChangeArrowheads="1"/>
          </p:cNvPicPr>
          <p:nvPr/>
        </p:nvPicPr>
        <p:blipFill>
          <a:blip r:embed="rId10">
            <a:lum contrast="74000"/>
          </a:blip>
          <a:srcRect l="5989" t="38255" r="3015"/>
          <a:stretch>
            <a:fillRect/>
          </a:stretch>
        </p:blipFill>
        <p:spPr bwMode="auto">
          <a:xfrm>
            <a:off x="3600450" y="6203950"/>
            <a:ext cx="3594100" cy="438150"/>
          </a:xfrm>
          <a:prstGeom prst="rect">
            <a:avLst/>
          </a:prstGeom>
          <a:noFill/>
          <a:effectLst>
            <a:outerShdw blurRad="63500" dist="107763" dir="2700000" algn="ctr" rotWithShape="0">
              <a:srgbClr val="000000">
                <a:alpha val="74998"/>
              </a:srgbClr>
            </a:outerShdw>
          </a:effectLst>
        </p:spPr>
      </p:pic>
      <p:pic>
        <p:nvPicPr>
          <p:cNvPr id="1081396" name="Picture 52">
            <a:extLst>
              <a:ext uri="{FF2B5EF4-FFF2-40B4-BE49-F238E27FC236}">
                <a16:creationId xmlns:a16="http://schemas.microsoft.com/office/drawing/2014/main" id="{FFADBCE1-1915-03BC-2DBF-FFD2DFB8B9F4}"/>
              </a:ext>
            </a:extLst>
          </p:cNvPr>
          <p:cNvPicPr>
            <a:picLocks noChangeAspect="1" noChangeArrowheads="1"/>
          </p:cNvPicPr>
          <p:nvPr/>
        </p:nvPicPr>
        <p:blipFill>
          <a:blip r:embed="rId10">
            <a:lum contrast="74000"/>
          </a:blip>
          <a:srcRect l="5989" t="38255" r="3015"/>
          <a:stretch>
            <a:fillRect/>
          </a:stretch>
        </p:blipFill>
        <p:spPr bwMode="auto">
          <a:xfrm>
            <a:off x="901700" y="2728913"/>
            <a:ext cx="3594100" cy="438150"/>
          </a:xfrm>
          <a:prstGeom prst="rect">
            <a:avLst/>
          </a:prstGeom>
          <a:noFill/>
          <a:effectLst>
            <a:outerShdw blurRad="63500" dist="107763" dir="2700000" algn="ctr" rotWithShape="0">
              <a:srgbClr val="000000">
                <a:alpha val="74998"/>
              </a:srgbClr>
            </a:outerShdw>
          </a:effectLst>
        </p:spPr>
      </p:pic>
      <p:pic>
        <p:nvPicPr>
          <p:cNvPr id="1081397" name="Picture 53">
            <a:extLst>
              <a:ext uri="{FF2B5EF4-FFF2-40B4-BE49-F238E27FC236}">
                <a16:creationId xmlns:a16="http://schemas.microsoft.com/office/drawing/2014/main" id="{98BB1836-5560-BCC5-F878-C964C45F8063}"/>
              </a:ext>
            </a:extLst>
          </p:cNvPr>
          <p:cNvPicPr>
            <a:picLocks noChangeAspect="1" noChangeArrowheads="1"/>
          </p:cNvPicPr>
          <p:nvPr/>
        </p:nvPicPr>
        <p:blipFill>
          <a:blip r:embed="rId10">
            <a:lum contrast="74000"/>
          </a:blip>
          <a:srcRect l="5989" t="38255" r="3015"/>
          <a:stretch>
            <a:fillRect/>
          </a:stretch>
        </p:blipFill>
        <p:spPr bwMode="auto">
          <a:xfrm>
            <a:off x="6218238" y="2728913"/>
            <a:ext cx="3594100" cy="438150"/>
          </a:xfrm>
          <a:prstGeom prst="rect">
            <a:avLst/>
          </a:prstGeom>
          <a:noFill/>
          <a:effectLst>
            <a:outerShdw blurRad="63500" dist="107763" dir="2700000" algn="ctr" rotWithShape="0">
              <a:srgbClr val="000000">
                <a:alpha val="74998"/>
              </a:srgbClr>
            </a:outerShdw>
          </a:effectLst>
        </p:spPr>
      </p:pic>
      <p:sp>
        <p:nvSpPr>
          <p:cNvPr id="1081403" name="Freeform 59">
            <a:extLst>
              <a:ext uri="{FF2B5EF4-FFF2-40B4-BE49-F238E27FC236}">
                <a16:creationId xmlns:a16="http://schemas.microsoft.com/office/drawing/2014/main" id="{7518EBA1-8858-0253-2A27-51183EE3CEA1}"/>
              </a:ext>
            </a:extLst>
          </p:cNvPr>
          <p:cNvSpPr>
            <a:spLocks/>
          </p:cNvSpPr>
          <p:nvPr/>
        </p:nvSpPr>
        <p:spPr bwMode="auto">
          <a:xfrm>
            <a:off x="1322388" y="2886075"/>
            <a:ext cx="2873375" cy="176213"/>
          </a:xfrm>
          <a:custGeom>
            <a:avLst/>
            <a:gdLst>
              <a:gd name="T0" fmla="*/ 0 w 3729"/>
              <a:gd name="T1" fmla="*/ 2147483646 h 227"/>
              <a:gd name="T2" fmla="*/ 2147483646 w 3729"/>
              <a:gd name="T3" fmla="*/ 2147483646 h 227"/>
              <a:gd name="T4" fmla="*/ 2147483646 w 3729"/>
              <a:gd name="T5" fmla="*/ 2147483646 h 227"/>
              <a:gd name="T6" fmla="*/ 2147483646 w 3729"/>
              <a:gd name="T7" fmla="*/ 2147483646 h 227"/>
              <a:gd name="T8" fmla="*/ 2147483646 w 3729"/>
              <a:gd name="T9" fmla="*/ 2147483646 h 227"/>
              <a:gd name="T10" fmla="*/ 2147483646 w 3729"/>
              <a:gd name="T11" fmla="*/ 0 h 227"/>
              <a:gd name="T12" fmla="*/ 2147483646 w 3729"/>
              <a:gd name="T13" fmla="*/ 2147483646 h 227"/>
              <a:gd name="T14" fmla="*/ 2147483646 w 3729"/>
              <a:gd name="T15" fmla="*/ 2147483646 h 227"/>
              <a:gd name="T16" fmla="*/ 2147483646 w 3729"/>
              <a:gd name="T17" fmla="*/ 2147483646 h 227"/>
              <a:gd name="T18" fmla="*/ 2147483646 w 3729"/>
              <a:gd name="T19" fmla="*/ 2147483646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9"/>
              <a:gd name="T31" fmla="*/ 0 h 227"/>
              <a:gd name="T32" fmla="*/ 3729 w 3729"/>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9" h="227">
                <a:moveTo>
                  <a:pt x="0" y="101"/>
                </a:moveTo>
                <a:lnTo>
                  <a:pt x="346" y="164"/>
                </a:lnTo>
                <a:lnTo>
                  <a:pt x="718" y="132"/>
                </a:lnTo>
                <a:lnTo>
                  <a:pt x="1140" y="170"/>
                </a:lnTo>
                <a:lnTo>
                  <a:pt x="1593" y="227"/>
                </a:lnTo>
                <a:lnTo>
                  <a:pt x="2022" y="0"/>
                </a:lnTo>
                <a:lnTo>
                  <a:pt x="2463" y="25"/>
                </a:lnTo>
                <a:lnTo>
                  <a:pt x="2910" y="82"/>
                </a:lnTo>
                <a:lnTo>
                  <a:pt x="3351" y="57"/>
                </a:lnTo>
                <a:lnTo>
                  <a:pt x="3729" y="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1404" name="Freeform 60">
            <a:extLst>
              <a:ext uri="{FF2B5EF4-FFF2-40B4-BE49-F238E27FC236}">
                <a16:creationId xmlns:a16="http://schemas.microsoft.com/office/drawing/2014/main" id="{DCDEEB24-A7AA-E289-F964-9B59489FA6AC}"/>
              </a:ext>
            </a:extLst>
          </p:cNvPr>
          <p:cNvSpPr>
            <a:spLocks/>
          </p:cNvSpPr>
          <p:nvPr/>
        </p:nvSpPr>
        <p:spPr bwMode="auto">
          <a:xfrm>
            <a:off x="1312863" y="2762250"/>
            <a:ext cx="2887662" cy="303213"/>
          </a:xfrm>
          <a:custGeom>
            <a:avLst/>
            <a:gdLst>
              <a:gd name="T0" fmla="*/ 0 w 3742"/>
              <a:gd name="T1" fmla="*/ 2147483646 h 392"/>
              <a:gd name="T2" fmla="*/ 2147483646 w 3742"/>
              <a:gd name="T3" fmla="*/ 2147483646 h 392"/>
              <a:gd name="T4" fmla="*/ 2147483646 w 3742"/>
              <a:gd name="T5" fmla="*/ 2147483646 h 392"/>
              <a:gd name="T6" fmla="*/ 2147483646 w 3742"/>
              <a:gd name="T7" fmla="*/ 2147483646 h 392"/>
              <a:gd name="T8" fmla="*/ 2147483646 w 3742"/>
              <a:gd name="T9" fmla="*/ 2147483646 h 392"/>
              <a:gd name="T10" fmla="*/ 2147483646 w 3742"/>
              <a:gd name="T11" fmla="*/ 2147483646 h 392"/>
              <a:gd name="T12" fmla="*/ 2147483646 w 3742"/>
              <a:gd name="T13" fmla="*/ 2147483646 h 392"/>
              <a:gd name="T14" fmla="*/ 2147483646 w 3742"/>
              <a:gd name="T15" fmla="*/ 2147483646 h 392"/>
              <a:gd name="T16" fmla="*/ 2147483646 w 3742"/>
              <a:gd name="T17" fmla="*/ 2147483646 h 392"/>
              <a:gd name="T18" fmla="*/ 2147483646 w 3742"/>
              <a:gd name="T19" fmla="*/ 2147483646 h 392"/>
              <a:gd name="T20" fmla="*/ 2147483646 w 3742"/>
              <a:gd name="T21" fmla="*/ 0 h 392"/>
              <a:gd name="T22" fmla="*/ 2147483646 w 3742"/>
              <a:gd name="T23" fmla="*/ 2147483646 h 392"/>
              <a:gd name="T24" fmla="*/ 2147483646 w 3742"/>
              <a:gd name="T25" fmla="*/ 2147483646 h 392"/>
              <a:gd name="T26" fmla="*/ 2147483646 w 3742"/>
              <a:gd name="T27" fmla="*/ 2147483646 h 392"/>
              <a:gd name="T28" fmla="*/ 2147483646 w 3742"/>
              <a:gd name="T29" fmla="*/ 2147483646 h 392"/>
              <a:gd name="T30" fmla="*/ 2147483646 w 3742"/>
              <a:gd name="T31" fmla="*/ 2147483646 h 392"/>
              <a:gd name="T32" fmla="*/ 2147483646 w 3742"/>
              <a:gd name="T33" fmla="*/ 2147483646 h 392"/>
              <a:gd name="T34" fmla="*/ 2147483646 w 3742"/>
              <a:gd name="T35" fmla="*/ 2147483646 h 392"/>
              <a:gd name="T36" fmla="*/ 2147483646 w 3742"/>
              <a:gd name="T37" fmla="*/ 2147483646 h 392"/>
              <a:gd name="T38" fmla="*/ 2147483646 w 3742"/>
              <a:gd name="T39" fmla="*/ 2147483646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2"/>
              <a:gd name="T61" fmla="*/ 0 h 392"/>
              <a:gd name="T62" fmla="*/ 3742 w 374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2" h="392">
                <a:moveTo>
                  <a:pt x="0" y="252"/>
                </a:moveTo>
                <a:lnTo>
                  <a:pt x="359" y="316"/>
                </a:lnTo>
                <a:lnTo>
                  <a:pt x="731" y="282"/>
                </a:lnTo>
                <a:lnTo>
                  <a:pt x="1131" y="333"/>
                </a:lnTo>
                <a:lnTo>
                  <a:pt x="1600" y="392"/>
                </a:lnTo>
                <a:lnTo>
                  <a:pt x="2043" y="156"/>
                </a:lnTo>
                <a:lnTo>
                  <a:pt x="2469" y="172"/>
                </a:lnTo>
                <a:lnTo>
                  <a:pt x="2917" y="236"/>
                </a:lnTo>
                <a:lnTo>
                  <a:pt x="3365" y="215"/>
                </a:lnTo>
                <a:lnTo>
                  <a:pt x="3742" y="226"/>
                </a:lnTo>
                <a:lnTo>
                  <a:pt x="3742" y="0"/>
                </a:lnTo>
                <a:lnTo>
                  <a:pt x="3351" y="41"/>
                </a:lnTo>
                <a:lnTo>
                  <a:pt x="2910" y="8"/>
                </a:lnTo>
                <a:lnTo>
                  <a:pt x="2469" y="103"/>
                </a:lnTo>
                <a:lnTo>
                  <a:pt x="2041" y="76"/>
                </a:lnTo>
                <a:lnTo>
                  <a:pt x="1587" y="151"/>
                </a:lnTo>
                <a:lnTo>
                  <a:pt x="1134" y="186"/>
                </a:lnTo>
                <a:lnTo>
                  <a:pt x="731" y="220"/>
                </a:lnTo>
                <a:lnTo>
                  <a:pt x="353" y="83"/>
                </a:lnTo>
                <a:lnTo>
                  <a:pt x="13" y="124"/>
                </a:lnTo>
              </a:path>
            </a:pathLst>
          </a:custGeom>
          <a:gradFill rotWithShape="0">
            <a:gsLst>
              <a:gs pos="0">
                <a:schemeClr val="accent2"/>
              </a:gs>
              <a:gs pos="100000">
                <a:srgbClr val="FF0000">
                  <a:alpha val="39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1406" name="Freeform 62">
            <a:extLst>
              <a:ext uri="{FF2B5EF4-FFF2-40B4-BE49-F238E27FC236}">
                <a16:creationId xmlns:a16="http://schemas.microsoft.com/office/drawing/2014/main" id="{353AE3B3-A975-410D-4BBD-02FF86E22687}"/>
              </a:ext>
            </a:extLst>
          </p:cNvPr>
          <p:cNvSpPr>
            <a:spLocks/>
          </p:cNvSpPr>
          <p:nvPr/>
        </p:nvSpPr>
        <p:spPr bwMode="auto">
          <a:xfrm>
            <a:off x="6656388" y="2847975"/>
            <a:ext cx="1587" cy="152400"/>
          </a:xfrm>
          <a:custGeom>
            <a:avLst/>
            <a:gdLst>
              <a:gd name="T0" fmla="*/ 0 w 1"/>
              <a:gd name="T1" fmla="*/ 2147483646 h 96"/>
              <a:gd name="T2" fmla="*/ 0 w 1"/>
              <a:gd name="T3" fmla="*/ 0 h 96"/>
              <a:gd name="T4" fmla="*/ 0 60000 65536"/>
              <a:gd name="T5" fmla="*/ 0 60000 65536"/>
              <a:gd name="T6" fmla="*/ 0 w 1"/>
              <a:gd name="T7" fmla="*/ 0 h 96"/>
              <a:gd name="T8" fmla="*/ 1 w 1"/>
              <a:gd name="T9" fmla="*/ 96 h 96"/>
            </a:gdLst>
            <a:ahLst/>
            <a:cxnLst>
              <a:cxn ang="T4">
                <a:pos x="T0" y="T1"/>
              </a:cxn>
              <a:cxn ang="T5">
                <a:pos x="T2" y="T3"/>
              </a:cxn>
            </a:cxnLst>
            <a:rect l="T6" t="T7" r="T8" b="T9"/>
            <a:pathLst>
              <a:path w="1" h="96">
                <a:moveTo>
                  <a:pt x="0" y="96"/>
                </a:moveTo>
                <a:lnTo>
                  <a:pt x="0"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1407" name="Freeform 63">
            <a:extLst>
              <a:ext uri="{FF2B5EF4-FFF2-40B4-BE49-F238E27FC236}">
                <a16:creationId xmlns:a16="http://schemas.microsoft.com/office/drawing/2014/main" id="{CC158F65-3987-B9E2-2F0A-E94B4373753B}"/>
              </a:ext>
            </a:extLst>
          </p:cNvPr>
          <p:cNvSpPr>
            <a:spLocks/>
          </p:cNvSpPr>
          <p:nvPr/>
        </p:nvSpPr>
        <p:spPr bwMode="auto">
          <a:xfrm>
            <a:off x="6635750" y="2763838"/>
            <a:ext cx="2887663" cy="303212"/>
          </a:xfrm>
          <a:custGeom>
            <a:avLst/>
            <a:gdLst>
              <a:gd name="T0" fmla="*/ 0 w 3742"/>
              <a:gd name="T1" fmla="*/ 2147483646 h 392"/>
              <a:gd name="T2" fmla="*/ 2147483646 w 3742"/>
              <a:gd name="T3" fmla="*/ 2147483646 h 392"/>
              <a:gd name="T4" fmla="*/ 2147483646 w 3742"/>
              <a:gd name="T5" fmla="*/ 2147483646 h 392"/>
              <a:gd name="T6" fmla="*/ 2147483646 w 3742"/>
              <a:gd name="T7" fmla="*/ 2147483646 h 392"/>
              <a:gd name="T8" fmla="*/ 2147483646 w 3742"/>
              <a:gd name="T9" fmla="*/ 2147483646 h 392"/>
              <a:gd name="T10" fmla="*/ 2147483646 w 3742"/>
              <a:gd name="T11" fmla="*/ 2147483646 h 392"/>
              <a:gd name="T12" fmla="*/ 2147483646 w 3742"/>
              <a:gd name="T13" fmla="*/ 2147483646 h 392"/>
              <a:gd name="T14" fmla="*/ 2147483646 w 3742"/>
              <a:gd name="T15" fmla="*/ 2147483646 h 392"/>
              <a:gd name="T16" fmla="*/ 2147483646 w 3742"/>
              <a:gd name="T17" fmla="*/ 2147483646 h 392"/>
              <a:gd name="T18" fmla="*/ 2147483646 w 3742"/>
              <a:gd name="T19" fmla="*/ 2147483646 h 392"/>
              <a:gd name="T20" fmla="*/ 2147483646 w 3742"/>
              <a:gd name="T21" fmla="*/ 0 h 392"/>
              <a:gd name="T22" fmla="*/ 2147483646 w 3742"/>
              <a:gd name="T23" fmla="*/ 2147483646 h 392"/>
              <a:gd name="T24" fmla="*/ 2147483646 w 3742"/>
              <a:gd name="T25" fmla="*/ 2147483646 h 392"/>
              <a:gd name="T26" fmla="*/ 2147483646 w 3742"/>
              <a:gd name="T27" fmla="*/ 2147483646 h 392"/>
              <a:gd name="T28" fmla="*/ 2147483646 w 3742"/>
              <a:gd name="T29" fmla="*/ 2147483646 h 392"/>
              <a:gd name="T30" fmla="*/ 2147483646 w 3742"/>
              <a:gd name="T31" fmla="*/ 2147483646 h 392"/>
              <a:gd name="T32" fmla="*/ 2147483646 w 3742"/>
              <a:gd name="T33" fmla="*/ 2147483646 h 392"/>
              <a:gd name="T34" fmla="*/ 2147483646 w 3742"/>
              <a:gd name="T35" fmla="*/ 2147483646 h 392"/>
              <a:gd name="T36" fmla="*/ 2147483646 w 3742"/>
              <a:gd name="T37" fmla="*/ 2147483646 h 392"/>
              <a:gd name="T38" fmla="*/ 2147483646 w 3742"/>
              <a:gd name="T39" fmla="*/ 2147483646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42"/>
              <a:gd name="T61" fmla="*/ 0 h 392"/>
              <a:gd name="T62" fmla="*/ 3742 w 3742"/>
              <a:gd name="T63" fmla="*/ 392 h 3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42" h="392">
                <a:moveTo>
                  <a:pt x="0" y="252"/>
                </a:moveTo>
                <a:lnTo>
                  <a:pt x="359" y="316"/>
                </a:lnTo>
                <a:lnTo>
                  <a:pt x="731" y="282"/>
                </a:lnTo>
                <a:lnTo>
                  <a:pt x="1131" y="333"/>
                </a:lnTo>
                <a:lnTo>
                  <a:pt x="1600" y="392"/>
                </a:lnTo>
                <a:lnTo>
                  <a:pt x="2043" y="156"/>
                </a:lnTo>
                <a:lnTo>
                  <a:pt x="2469" y="172"/>
                </a:lnTo>
                <a:lnTo>
                  <a:pt x="2917" y="236"/>
                </a:lnTo>
                <a:lnTo>
                  <a:pt x="3365" y="215"/>
                </a:lnTo>
                <a:lnTo>
                  <a:pt x="3742" y="226"/>
                </a:lnTo>
                <a:lnTo>
                  <a:pt x="3742" y="0"/>
                </a:lnTo>
                <a:lnTo>
                  <a:pt x="3351" y="41"/>
                </a:lnTo>
                <a:lnTo>
                  <a:pt x="2910" y="8"/>
                </a:lnTo>
                <a:lnTo>
                  <a:pt x="2469" y="103"/>
                </a:lnTo>
                <a:lnTo>
                  <a:pt x="2041" y="76"/>
                </a:lnTo>
                <a:lnTo>
                  <a:pt x="1587" y="151"/>
                </a:lnTo>
                <a:lnTo>
                  <a:pt x="1134" y="186"/>
                </a:lnTo>
                <a:lnTo>
                  <a:pt x="731" y="220"/>
                </a:lnTo>
                <a:lnTo>
                  <a:pt x="353" y="83"/>
                </a:lnTo>
                <a:lnTo>
                  <a:pt x="13" y="124"/>
                </a:lnTo>
              </a:path>
            </a:pathLst>
          </a:custGeom>
          <a:gradFill rotWithShape="0">
            <a:gsLst>
              <a:gs pos="0">
                <a:schemeClr val="accent2"/>
              </a:gs>
              <a:gs pos="100000">
                <a:srgbClr val="FF0000">
                  <a:alpha val="39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1388"/>
                                        </p:tgtEl>
                                        <p:attrNameLst>
                                          <p:attrName>style.visibility</p:attrName>
                                        </p:attrNameLst>
                                      </p:cBhvr>
                                      <p:to>
                                        <p:strVal val="visible"/>
                                      </p:to>
                                    </p:set>
                                    <p:animEffect transition="in" filter="fade">
                                      <p:cBhvr>
                                        <p:cTn id="7" dur="500"/>
                                        <p:tgtEl>
                                          <p:spTgt spid="1081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fade">
                                      <p:cBhvr>
                                        <p:cTn id="12" dur="500"/>
                                        <p:tgtEl>
                                          <p:spTgt spid="50181"/>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4100" fill="hold"/>
                                        <p:tgtEl>
                                          <p:spTgt spid="50181"/>
                                        </p:tgtEl>
                                      </p:cBhvr>
                                    </p:cmd>
                                  </p:childTnLst>
                                </p:cTn>
                              </p:par>
                            </p:childTnLst>
                          </p:cTn>
                        </p:par>
                        <p:par>
                          <p:cTn id="16" fill="hold" nodeType="afterGroup">
                            <p:stCondLst>
                              <p:cond delay="4600"/>
                            </p:stCondLst>
                            <p:childTnLst>
                              <p:par>
                                <p:cTn id="17" presetID="10" presetClass="entr" presetSubtype="0" fill="hold" nodeType="afterEffect">
                                  <p:stCondLst>
                                    <p:cond delay="0"/>
                                  </p:stCondLst>
                                  <p:childTnLst>
                                    <p:set>
                                      <p:cBhvr>
                                        <p:cTn id="18" dur="1" fill="hold">
                                          <p:stCondLst>
                                            <p:cond delay="0"/>
                                          </p:stCondLst>
                                        </p:cTn>
                                        <p:tgtEl>
                                          <p:spTgt spid="1081391"/>
                                        </p:tgtEl>
                                        <p:attrNameLst>
                                          <p:attrName>style.visibility</p:attrName>
                                        </p:attrNameLst>
                                      </p:cBhvr>
                                      <p:to>
                                        <p:strVal val="visible"/>
                                      </p:to>
                                    </p:set>
                                    <p:animEffect transition="in" filter="fade">
                                      <p:cBhvr>
                                        <p:cTn id="19" dur="500"/>
                                        <p:tgtEl>
                                          <p:spTgt spid="1081391"/>
                                        </p:tgtEl>
                                      </p:cBhvr>
                                    </p:animEffect>
                                  </p:childTnLst>
                                </p:cTn>
                              </p:par>
                            </p:childTnLst>
                          </p:cTn>
                        </p:par>
                        <p:par>
                          <p:cTn id="20" fill="hold" nodeType="afterGroup">
                            <p:stCondLst>
                              <p:cond delay="5100"/>
                            </p:stCondLst>
                            <p:childTnLst>
                              <p:par>
                                <p:cTn id="21" presetID="10" presetClass="entr" presetSubtype="0" fill="hold" nodeType="afterEffect">
                                  <p:stCondLst>
                                    <p:cond delay="0"/>
                                  </p:stCondLst>
                                  <p:childTnLst>
                                    <p:set>
                                      <p:cBhvr>
                                        <p:cTn id="22" dur="1" fill="hold">
                                          <p:stCondLst>
                                            <p:cond delay="0"/>
                                          </p:stCondLst>
                                        </p:cTn>
                                        <p:tgtEl>
                                          <p:spTgt spid="1081398"/>
                                        </p:tgtEl>
                                        <p:attrNameLst>
                                          <p:attrName>style.visibility</p:attrName>
                                        </p:attrNameLst>
                                      </p:cBhvr>
                                      <p:to>
                                        <p:strVal val="visible"/>
                                      </p:to>
                                    </p:set>
                                    <p:animEffect transition="in" filter="fade">
                                      <p:cBhvr>
                                        <p:cTn id="23" dur="500"/>
                                        <p:tgtEl>
                                          <p:spTgt spid="10813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0182"/>
                                        </p:tgtEl>
                                        <p:attrNameLst>
                                          <p:attrName>style.visibility</p:attrName>
                                        </p:attrNameLst>
                                      </p:cBhvr>
                                      <p:to>
                                        <p:strVal val="visible"/>
                                      </p:to>
                                    </p:set>
                                    <p:animEffect transition="in" filter="fade">
                                      <p:cBhvr>
                                        <p:cTn id="28" dur="500"/>
                                        <p:tgtEl>
                                          <p:spTgt spid="50182"/>
                                        </p:tgtEl>
                                      </p:cBhvr>
                                    </p:animEffect>
                                  </p:childTnLst>
                                </p:cTn>
                              </p:par>
                            </p:childTnLst>
                          </p:cTn>
                        </p:par>
                        <p:par>
                          <p:cTn id="29" fill="hold" nodeType="afterGroup">
                            <p:stCondLst>
                              <p:cond delay="500"/>
                            </p:stCondLst>
                            <p:childTnLst>
                              <p:par>
                                <p:cTn id="30" presetID="1" presetClass="mediacall" presetSubtype="0" fill="hold" nodeType="afterEffect">
                                  <p:stCondLst>
                                    <p:cond delay="0"/>
                                  </p:stCondLst>
                                  <p:childTnLst>
                                    <p:cmd type="call" cmd="playFrom(0.0)">
                                      <p:cBhvr>
                                        <p:cTn id="31" dur="2000" fill="hold"/>
                                        <p:tgtEl>
                                          <p:spTgt spid="50182"/>
                                        </p:tgtEl>
                                      </p:cBhvr>
                                    </p:cmd>
                                  </p:childTnLst>
                                </p:cTn>
                              </p:par>
                            </p:childTnLst>
                          </p:cTn>
                        </p:par>
                        <p:par>
                          <p:cTn id="32" fill="hold" nodeType="after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1081392"/>
                                        </p:tgtEl>
                                        <p:attrNameLst>
                                          <p:attrName>style.visibility</p:attrName>
                                        </p:attrNameLst>
                                      </p:cBhvr>
                                      <p:to>
                                        <p:strVal val="visible"/>
                                      </p:to>
                                    </p:set>
                                    <p:animEffect transition="in" filter="fade">
                                      <p:cBhvr>
                                        <p:cTn id="35" dur="500"/>
                                        <p:tgtEl>
                                          <p:spTgt spid="1081392"/>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1081390"/>
                                        </p:tgtEl>
                                        <p:attrNameLst>
                                          <p:attrName>style.visibility</p:attrName>
                                        </p:attrNameLst>
                                      </p:cBhvr>
                                      <p:to>
                                        <p:strVal val="visible"/>
                                      </p:to>
                                    </p:set>
                                    <p:animEffect transition="in" filter="fade">
                                      <p:cBhvr>
                                        <p:cTn id="39" dur="500"/>
                                        <p:tgtEl>
                                          <p:spTgt spid="10813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08139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499"/>
                                          </p:stCondLst>
                                        </p:cTn>
                                        <p:tgtEl>
                                          <p:spTgt spid="108139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8" fill="hold" nodeType="clickEffect">
                                  <p:stCondLst>
                                    <p:cond delay="0"/>
                                  </p:stCondLst>
                                  <p:childTnLst>
                                    <p:set>
                                      <p:cBhvr>
                                        <p:cTn id="51" dur="1" fill="hold">
                                          <p:stCondLst>
                                            <p:cond delay="0"/>
                                          </p:stCondLst>
                                        </p:cTn>
                                        <p:tgtEl>
                                          <p:spTgt spid="1081403"/>
                                        </p:tgtEl>
                                        <p:attrNameLst>
                                          <p:attrName>style.visibility</p:attrName>
                                        </p:attrNameLst>
                                      </p:cBhvr>
                                      <p:to>
                                        <p:strVal val="visible"/>
                                      </p:to>
                                    </p:set>
                                    <p:anim calcmode="lin" valueType="num">
                                      <p:cBhvr>
                                        <p:cTn id="52" dur="500" fill="hold"/>
                                        <p:tgtEl>
                                          <p:spTgt spid="1081403"/>
                                        </p:tgtEl>
                                        <p:attrNameLst>
                                          <p:attrName>ppt_x</p:attrName>
                                        </p:attrNameLst>
                                      </p:cBhvr>
                                      <p:tavLst>
                                        <p:tav tm="0">
                                          <p:val>
                                            <p:strVal val="#ppt_x-#ppt_w/2"/>
                                          </p:val>
                                        </p:tav>
                                        <p:tav tm="100000">
                                          <p:val>
                                            <p:strVal val="#ppt_x"/>
                                          </p:val>
                                        </p:tav>
                                      </p:tavLst>
                                    </p:anim>
                                    <p:anim calcmode="lin" valueType="num">
                                      <p:cBhvr>
                                        <p:cTn id="53" dur="500" fill="hold"/>
                                        <p:tgtEl>
                                          <p:spTgt spid="1081403"/>
                                        </p:tgtEl>
                                        <p:attrNameLst>
                                          <p:attrName>ppt_y</p:attrName>
                                        </p:attrNameLst>
                                      </p:cBhvr>
                                      <p:tavLst>
                                        <p:tav tm="0">
                                          <p:val>
                                            <p:strVal val="#ppt_y"/>
                                          </p:val>
                                        </p:tav>
                                        <p:tav tm="100000">
                                          <p:val>
                                            <p:strVal val="#ppt_y"/>
                                          </p:val>
                                        </p:tav>
                                      </p:tavLst>
                                    </p:anim>
                                    <p:anim calcmode="lin" valueType="num">
                                      <p:cBhvr>
                                        <p:cTn id="54" dur="500" fill="hold"/>
                                        <p:tgtEl>
                                          <p:spTgt spid="1081403"/>
                                        </p:tgtEl>
                                        <p:attrNameLst>
                                          <p:attrName>ppt_w</p:attrName>
                                        </p:attrNameLst>
                                      </p:cBhvr>
                                      <p:tavLst>
                                        <p:tav tm="0">
                                          <p:val>
                                            <p:fltVal val="0"/>
                                          </p:val>
                                        </p:tav>
                                        <p:tav tm="100000">
                                          <p:val>
                                            <p:strVal val="#ppt_w"/>
                                          </p:val>
                                        </p:tav>
                                      </p:tavLst>
                                    </p:anim>
                                    <p:anim calcmode="lin" valueType="num">
                                      <p:cBhvr>
                                        <p:cTn id="55" dur="500" fill="hold"/>
                                        <p:tgtEl>
                                          <p:spTgt spid="1081403"/>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4" fill="hold" nodeType="clickEffect">
                                  <p:stCondLst>
                                    <p:cond delay="0"/>
                                  </p:stCondLst>
                                  <p:childTnLst>
                                    <p:set>
                                      <p:cBhvr>
                                        <p:cTn id="59" dur="1" fill="hold">
                                          <p:stCondLst>
                                            <p:cond delay="0"/>
                                          </p:stCondLst>
                                        </p:cTn>
                                        <p:tgtEl>
                                          <p:spTgt spid="1081404"/>
                                        </p:tgtEl>
                                        <p:attrNameLst>
                                          <p:attrName>style.visibility</p:attrName>
                                        </p:attrNameLst>
                                      </p:cBhvr>
                                      <p:to>
                                        <p:strVal val="visible"/>
                                      </p:to>
                                    </p:set>
                                    <p:anim calcmode="lin" valueType="num">
                                      <p:cBhvr>
                                        <p:cTn id="60" dur="500" fill="hold"/>
                                        <p:tgtEl>
                                          <p:spTgt spid="1081404"/>
                                        </p:tgtEl>
                                        <p:attrNameLst>
                                          <p:attrName>ppt_x</p:attrName>
                                        </p:attrNameLst>
                                      </p:cBhvr>
                                      <p:tavLst>
                                        <p:tav tm="0">
                                          <p:val>
                                            <p:strVal val="#ppt_x"/>
                                          </p:val>
                                        </p:tav>
                                        <p:tav tm="100000">
                                          <p:val>
                                            <p:strVal val="#ppt_x"/>
                                          </p:val>
                                        </p:tav>
                                      </p:tavLst>
                                    </p:anim>
                                    <p:anim calcmode="lin" valueType="num">
                                      <p:cBhvr>
                                        <p:cTn id="61" dur="500" fill="hold"/>
                                        <p:tgtEl>
                                          <p:spTgt spid="1081404"/>
                                        </p:tgtEl>
                                        <p:attrNameLst>
                                          <p:attrName>ppt_y</p:attrName>
                                        </p:attrNameLst>
                                      </p:cBhvr>
                                      <p:tavLst>
                                        <p:tav tm="0">
                                          <p:val>
                                            <p:strVal val="#ppt_y+#ppt_h/2"/>
                                          </p:val>
                                        </p:tav>
                                        <p:tav tm="100000">
                                          <p:val>
                                            <p:strVal val="#ppt_y"/>
                                          </p:val>
                                        </p:tav>
                                      </p:tavLst>
                                    </p:anim>
                                    <p:anim calcmode="lin" valueType="num">
                                      <p:cBhvr>
                                        <p:cTn id="62" dur="500" fill="hold"/>
                                        <p:tgtEl>
                                          <p:spTgt spid="1081404"/>
                                        </p:tgtEl>
                                        <p:attrNameLst>
                                          <p:attrName>ppt_w</p:attrName>
                                        </p:attrNameLst>
                                      </p:cBhvr>
                                      <p:tavLst>
                                        <p:tav tm="0">
                                          <p:val>
                                            <p:strVal val="#ppt_w"/>
                                          </p:val>
                                        </p:tav>
                                        <p:tav tm="100000">
                                          <p:val>
                                            <p:strVal val="#ppt_w"/>
                                          </p:val>
                                        </p:tav>
                                      </p:tavLst>
                                    </p:anim>
                                    <p:anim calcmode="lin" valueType="num">
                                      <p:cBhvr>
                                        <p:cTn id="63" dur="500" fill="hold"/>
                                        <p:tgtEl>
                                          <p:spTgt spid="1081404"/>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499"/>
                                          </p:stCondLst>
                                        </p:cTn>
                                        <p:tgtEl>
                                          <p:spTgt spid="108139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4" fill="hold" nodeType="clickEffect">
                                  <p:stCondLst>
                                    <p:cond delay="0"/>
                                  </p:stCondLst>
                                  <p:childTnLst>
                                    <p:set>
                                      <p:cBhvr>
                                        <p:cTn id="71" dur="1" fill="hold">
                                          <p:stCondLst>
                                            <p:cond delay="0"/>
                                          </p:stCondLst>
                                        </p:cTn>
                                        <p:tgtEl>
                                          <p:spTgt spid="1081406"/>
                                        </p:tgtEl>
                                        <p:attrNameLst>
                                          <p:attrName>style.visibility</p:attrName>
                                        </p:attrNameLst>
                                      </p:cBhvr>
                                      <p:to>
                                        <p:strVal val="visible"/>
                                      </p:to>
                                    </p:set>
                                    <p:anim calcmode="lin" valueType="num">
                                      <p:cBhvr>
                                        <p:cTn id="72" dur="500" fill="hold"/>
                                        <p:tgtEl>
                                          <p:spTgt spid="1081406"/>
                                        </p:tgtEl>
                                        <p:attrNameLst>
                                          <p:attrName>ppt_x</p:attrName>
                                        </p:attrNameLst>
                                      </p:cBhvr>
                                      <p:tavLst>
                                        <p:tav tm="0">
                                          <p:val>
                                            <p:strVal val="#ppt_x"/>
                                          </p:val>
                                        </p:tav>
                                        <p:tav tm="100000">
                                          <p:val>
                                            <p:strVal val="#ppt_x"/>
                                          </p:val>
                                        </p:tav>
                                      </p:tavLst>
                                    </p:anim>
                                    <p:anim calcmode="lin" valueType="num">
                                      <p:cBhvr>
                                        <p:cTn id="73" dur="500" fill="hold"/>
                                        <p:tgtEl>
                                          <p:spTgt spid="1081406"/>
                                        </p:tgtEl>
                                        <p:attrNameLst>
                                          <p:attrName>ppt_y</p:attrName>
                                        </p:attrNameLst>
                                      </p:cBhvr>
                                      <p:tavLst>
                                        <p:tav tm="0">
                                          <p:val>
                                            <p:strVal val="#ppt_y+#ppt_h/2"/>
                                          </p:val>
                                        </p:tav>
                                        <p:tav tm="100000">
                                          <p:val>
                                            <p:strVal val="#ppt_y"/>
                                          </p:val>
                                        </p:tav>
                                      </p:tavLst>
                                    </p:anim>
                                    <p:anim calcmode="lin" valueType="num">
                                      <p:cBhvr>
                                        <p:cTn id="74" dur="500" fill="hold"/>
                                        <p:tgtEl>
                                          <p:spTgt spid="1081406"/>
                                        </p:tgtEl>
                                        <p:attrNameLst>
                                          <p:attrName>ppt_w</p:attrName>
                                        </p:attrNameLst>
                                      </p:cBhvr>
                                      <p:tavLst>
                                        <p:tav tm="0">
                                          <p:val>
                                            <p:strVal val="#ppt_w"/>
                                          </p:val>
                                        </p:tav>
                                        <p:tav tm="100000">
                                          <p:val>
                                            <p:strVal val="#ppt_w"/>
                                          </p:val>
                                        </p:tav>
                                      </p:tavLst>
                                    </p:anim>
                                    <p:anim calcmode="lin" valueType="num">
                                      <p:cBhvr>
                                        <p:cTn id="75" dur="500" fill="hold"/>
                                        <p:tgtEl>
                                          <p:spTgt spid="1081406"/>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7" presetClass="entr" presetSubtype="8" fill="hold" nodeType="clickEffect">
                                  <p:stCondLst>
                                    <p:cond delay="0"/>
                                  </p:stCondLst>
                                  <p:childTnLst>
                                    <p:set>
                                      <p:cBhvr>
                                        <p:cTn id="79" dur="1" fill="hold">
                                          <p:stCondLst>
                                            <p:cond delay="0"/>
                                          </p:stCondLst>
                                        </p:cTn>
                                        <p:tgtEl>
                                          <p:spTgt spid="1081407"/>
                                        </p:tgtEl>
                                        <p:attrNameLst>
                                          <p:attrName>style.visibility</p:attrName>
                                        </p:attrNameLst>
                                      </p:cBhvr>
                                      <p:to>
                                        <p:strVal val="visible"/>
                                      </p:to>
                                    </p:set>
                                    <p:anim calcmode="lin" valueType="num">
                                      <p:cBhvr>
                                        <p:cTn id="80" dur="500" fill="hold"/>
                                        <p:tgtEl>
                                          <p:spTgt spid="1081407"/>
                                        </p:tgtEl>
                                        <p:attrNameLst>
                                          <p:attrName>ppt_x</p:attrName>
                                        </p:attrNameLst>
                                      </p:cBhvr>
                                      <p:tavLst>
                                        <p:tav tm="0">
                                          <p:val>
                                            <p:strVal val="#ppt_x-#ppt_w/2"/>
                                          </p:val>
                                        </p:tav>
                                        <p:tav tm="100000">
                                          <p:val>
                                            <p:strVal val="#ppt_x"/>
                                          </p:val>
                                        </p:tav>
                                      </p:tavLst>
                                    </p:anim>
                                    <p:anim calcmode="lin" valueType="num">
                                      <p:cBhvr>
                                        <p:cTn id="81" dur="500" fill="hold"/>
                                        <p:tgtEl>
                                          <p:spTgt spid="1081407"/>
                                        </p:tgtEl>
                                        <p:attrNameLst>
                                          <p:attrName>ppt_y</p:attrName>
                                        </p:attrNameLst>
                                      </p:cBhvr>
                                      <p:tavLst>
                                        <p:tav tm="0">
                                          <p:val>
                                            <p:strVal val="#ppt_y"/>
                                          </p:val>
                                        </p:tav>
                                        <p:tav tm="100000">
                                          <p:val>
                                            <p:strVal val="#ppt_y"/>
                                          </p:val>
                                        </p:tav>
                                      </p:tavLst>
                                    </p:anim>
                                    <p:anim calcmode="lin" valueType="num">
                                      <p:cBhvr>
                                        <p:cTn id="82" dur="500" fill="hold"/>
                                        <p:tgtEl>
                                          <p:spTgt spid="1081407"/>
                                        </p:tgtEl>
                                        <p:attrNameLst>
                                          <p:attrName>ppt_w</p:attrName>
                                        </p:attrNameLst>
                                      </p:cBhvr>
                                      <p:tavLst>
                                        <p:tav tm="0">
                                          <p:val>
                                            <p:fltVal val="0"/>
                                          </p:val>
                                        </p:tav>
                                        <p:tav tm="100000">
                                          <p:val>
                                            <p:strVal val="#ppt_w"/>
                                          </p:val>
                                        </p:tav>
                                      </p:tavLst>
                                    </p:anim>
                                    <p:anim calcmode="lin" valueType="num">
                                      <p:cBhvr>
                                        <p:cTn id="83" dur="500" fill="hold"/>
                                        <p:tgtEl>
                                          <p:spTgt spid="1081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84" fill="hold" display="0">
                  <p:stCondLst>
                    <p:cond delay="indefinite"/>
                  </p:stCondLst>
                  <p:endCondLst>
                    <p:cond evt="onNext" delay="0">
                      <p:tgtEl>
                        <p:sldTgt/>
                      </p:tgtEl>
                    </p:cond>
                    <p:cond evt="onPrev" delay="0">
                      <p:tgtEl>
                        <p:sldTgt/>
                      </p:tgtEl>
                    </p:cond>
                  </p:endCondLst>
                </p:cTn>
                <p:tgtEl>
                  <p:spTgt spid="50181"/>
                </p:tgtEl>
              </p:cMediaNode>
            </p:video>
            <p:video>
              <p:cMediaNode>
                <p:cTn id="85" fill="hold" display="0">
                  <p:stCondLst>
                    <p:cond delay="indefinite"/>
                  </p:stCondLst>
                  <p:endCondLst>
                    <p:cond evt="onNext" delay="0">
                      <p:tgtEl>
                        <p:sldTgt/>
                      </p:tgtEl>
                    </p:cond>
                    <p:cond evt="onPrev" delay="0">
                      <p:tgtEl>
                        <p:sldTgt/>
                      </p:tgtEl>
                    </p:cond>
                  </p:endCondLst>
                </p:cTn>
                <p:tgtEl>
                  <p:spTgt spid="50182"/>
                </p:tgtEl>
              </p:cMediaNode>
            </p:video>
          </p:childTnLst>
        </p:cTn>
      </p:par>
    </p:tnLst>
    <p:bldLst>
      <p:bldP spid="1081392" grpId="0" animBg="1"/>
      <p:bldP spid="10813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Text Box 3">
            <a:extLst>
              <a:ext uri="{FF2B5EF4-FFF2-40B4-BE49-F238E27FC236}">
                <a16:creationId xmlns:a16="http://schemas.microsoft.com/office/drawing/2014/main" id="{DED067C5-AE78-1078-C29B-0FAD7FB6327B}"/>
              </a:ext>
            </a:extLst>
          </p:cNvPr>
          <p:cNvSpPr txBox="1">
            <a:spLocks noChangeArrowheads="1"/>
          </p:cNvSpPr>
          <p:nvPr/>
        </p:nvSpPr>
        <p:spPr bwMode="auto">
          <a:xfrm>
            <a:off x="5337175" y="981075"/>
            <a:ext cx="4314825" cy="5203825"/>
          </a:xfrm>
          <a:prstGeom prst="rect">
            <a:avLst/>
          </a:prstGeom>
          <a:noFill/>
          <a:ln w="9525">
            <a:noFill/>
            <a:miter lim="800000"/>
            <a:headEnd/>
            <a:tailEnd/>
          </a:ln>
          <a:effectLst/>
        </p:spPr>
        <p:txBody>
          <a:bodyPr>
            <a:spAutoFit/>
          </a:bodyPr>
          <a:lstStyle>
            <a:lvl1pPr defTabSz="344488">
              <a:defRPr sz="2400">
                <a:solidFill>
                  <a:schemeClr val="tx1"/>
                </a:solidFill>
                <a:latin typeface="Math1" pitchFamily="2" charset="0"/>
                <a:ea typeface="ＭＳ Ｐゴシック" panose="020B0600070205080204" pitchFamily="34" charset="-128"/>
              </a:defRPr>
            </a:lvl1pPr>
            <a:lvl2pPr marL="37931725" indent="-37474525" defTabSz="344488">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pitchFamily="2" charset="0"/>
              </a:rPr>
              <a:t>Michael Cherlin</a:t>
            </a:r>
            <a:br>
              <a:rPr lang="de-DE" altLang="en-US">
                <a:effectLst>
                  <a:outerShdw blurRad="38100" dist="38100" dir="2700000" algn="tl">
                    <a:srgbClr val="FFFFFF"/>
                  </a:outerShdw>
                </a:effectLst>
                <a:latin typeface="Times" pitchFamily="2" charset="0"/>
              </a:rPr>
            </a:br>
            <a:r>
              <a:rPr lang="de-DE" altLang="en-US">
                <a:effectLst>
                  <a:outerShdw blurRad="38100" dist="38100" dir="2700000" algn="tl">
                    <a:srgbClr val="FFFFFF"/>
                  </a:outerShdw>
                </a:effectLst>
                <a:latin typeface="Times" pitchFamily="2" charset="0"/>
              </a:rPr>
              <a:t>(„Schoenberg‘s Musical Imagination“ 2007)</a:t>
            </a:r>
            <a:endParaRPr lang="de-DE" altLang="en-US" b="1" i="1">
              <a:effectLst>
                <a:outerShdw blurRad="38100" dist="38100" dir="2700000" algn="tl">
                  <a:srgbClr val="FFFFFF"/>
                </a:outerShdw>
              </a:effectLst>
              <a:latin typeface="Times" pitchFamily="2" charset="0"/>
            </a:endParaRPr>
          </a:p>
          <a:p>
            <a:pPr>
              <a:defRPr/>
            </a:pP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Metaleptic Schoenberg: </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Trope of metaphor of a metaphor</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hypergesture.</a:t>
            </a:r>
          </a:p>
          <a:p>
            <a:pPr>
              <a:defRPr/>
            </a:pPr>
            <a:endParaRPr lang="de-DE" altLang="en-US" i="1">
              <a:effectLst>
                <a:outerShdw blurRad="38100" dist="38100" dir="2700000" algn="tl">
                  <a:srgbClr val="FFFFFF"/>
                </a:outerShdw>
              </a:effectLst>
              <a:latin typeface="Times" pitchFamily="2" charset="0"/>
            </a:endParaRPr>
          </a:p>
          <a:p>
            <a:pPr>
              <a:defRPr/>
            </a:pPr>
            <a:r>
              <a:rPr lang="de-DE" altLang="en-US" i="1">
                <a:effectLst>
                  <a:outerShdw blurRad="38100" dist="38100" dir="2700000" algn="tl">
                    <a:srgbClr val="FFFFFF"/>
                  </a:outerShdw>
                </a:effectLst>
                <a:latin typeface="Times" pitchFamily="2" charset="0"/>
              </a:rPr>
              <a:t>Search for a language for</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the musical drama, which is</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neither emotional program</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nor structural formalism</a:t>
            </a:r>
            <a:br>
              <a:rPr lang="de-DE" altLang="en-US" i="1">
                <a:effectLst>
                  <a:outerShdw blurRad="38100" dist="38100" dir="2700000" algn="tl">
                    <a:srgbClr val="FFFFFF"/>
                  </a:outerShdw>
                </a:effectLst>
                <a:latin typeface="Times" pitchFamily="2" charset="0"/>
              </a:rPr>
            </a:br>
            <a:r>
              <a:rPr lang="de-DE" altLang="en-US" i="1">
                <a:effectLst>
                  <a:outerShdw blurRad="38100" dist="38100" dir="2700000" algn="tl">
                    <a:srgbClr val="FFFFFF"/>
                  </a:outerShdw>
                </a:effectLst>
                <a:latin typeface="Times" pitchFamily="2" charset="0"/>
              </a:rPr>
              <a:t>but a thinking in music...</a:t>
            </a:r>
          </a:p>
        </p:txBody>
      </p:sp>
      <p:sp>
        <p:nvSpPr>
          <p:cNvPr id="1134596" name="Text Box 4">
            <a:extLst>
              <a:ext uri="{FF2B5EF4-FFF2-40B4-BE49-F238E27FC236}">
                <a16:creationId xmlns:a16="http://schemas.microsoft.com/office/drawing/2014/main" id="{0D0D9863-1825-1CA0-4331-A40AF7BAECFD}"/>
              </a:ext>
            </a:extLst>
          </p:cNvPr>
          <p:cNvSpPr txBox="1">
            <a:spLocks noChangeArrowheads="1"/>
          </p:cNvSpPr>
          <p:nvPr/>
        </p:nvSpPr>
        <p:spPr bwMode="auto">
          <a:xfrm>
            <a:off x="3032125" y="230188"/>
            <a:ext cx="2946400" cy="519112"/>
          </a:xfrm>
          <a:prstGeom prst="rect">
            <a:avLst/>
          </a:prstGeom>
          <a:noFill/>
          <a:ln w="9525">
            <a:noFill/>
            <a:miter lim="800000"/>
            <a:headEnd/>
            <a:tailEnd/>
          </a:ln>
          <a:effectLst/>
        </p:spPr>
        <p:txBody>
          <a:bodyPr wrap="none">
            <a:spAutoFit/>
          </a:bodyPr>
          <a:lstStyle/>
          <a:p>
            <a:pPr>
              <a:defRPr/>
            </a:pPr>
            <a:r>
              <a:rPr lang="de-DE" sz="2800">
                <a:effectLst>
                  <a:outerShdw blurRad="38100" dist="38100" dir="2700000" algn="tl">
                    <a:srgbClr val="FFFFFF"/>
                  </a:outerShdw>
                </a:effectLst>
                <a:latin typeface="Times" charset="0"/>
                <a:ea typeface="+mn-ea"/>
              </a:rPr>
              <a:t>Musical Poetology </a:t>
            </a:r>
          </a:p>
        </p:txBody>
      </p:sp>
      <p:pic>
        <p:nvPicPr>
          <p:cNvPr id="1134601" name="Picture 9" descr="&#13;presto.jpg001                                                  0000565DExtra                          BF316153:">
            <a:extLst>
              <a:ext uri="{FF2B5EF4-FFF2-40B4-BE49-F238E27FC236}">
                <a16:creationId xmlns:a16="http://schemas.microsoft.com/office/drawing/2014/main" id="{F1CFAC11-A015-07D4-A51F-5099DD5841A6}"/>
              </a:ext>
            </a:extLst>
          </p:cNvPr>
          <p:cNvPicPr>
            <a:picLocks noChangeAspect="1" noChangeArrowheads="1"/>
          </p:cNvPicPr>
          <p:nvPr/>
        </p:nvPicPr>
        <p:blipFill>
          <a:blip r:embed="rId2"/>
          <a:srcRect l="2119" t="1836" r="17650" b="4472"/>
          <a:stretch>
            <a:fillRect/>
          </a:stretch>
        </p:blipFill>
        <p:spPr bwMode="auto">
          <a:xfrm>
            <a:off x="1727200" y="1100138"/>
            <a:ext cx="3305175" cy="4456112"/>
          </a:xfrm>
          <a:prstGeom prst="rect">
            <a:avLst/>
          </a:prstGeom>
          <a:noFill/>
          <a:effectLst>
            <a:outerShdw blurRad="63500" dist="107763" dir="2700000" algn="ctr" rotWithShape="0">
              <a:srgbClr val="000000">
                <a:alpha val="74998"/>
              </a:srgbClr>
            </a:outerShdw>
          </a:effectLst>
        </p:spPr>
      </p:pic>
      <p:sp>
        <p:nvSpPr>
          <p:cNvPr id="1134603" name="Text Box 11">
            <a:extLst>
              <a:ext uri="{FF2B5EF4-FFF2-40B4-BE49-F238E27FC236}">
                <a16:creationId xmlns:a16="http://schemas.microsoft.com/office/drawing/2014/main" id="{E7843F46-AE9F-49B6-5408-2952B3AF5F7A}"/>
              </a:ext>
            </a:extLst>
          </p:cNvPr>
          <p:cNvSpPr txBox="1">
            <a:spLocks noChangeArrowheads="1"/>
          </p:cNvSpPr>
          <p:nvPr/>
        </p:nvSpPr>
        <p:spPr bwMode="auto">
          <a:xfrm>
            <a:off x="1787525" y="6291263"/>
            <a:ext cx="14874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de-DE" altLang="en-US" sz="1300">
                <a:solidFill>
                  <a:srgbClr val="000000"/>
                </a:solidFill>
                <a:latin typeface="Times" pitchFamily="4" charset="0"/>
              </a:rPr>
              <a:t>He's a couch potato</a:t>
            </a:r>
          </a:p>
        </p:txBody>
      </p:sp>
      <p:grpSp>
        <p:nvGrpSpPr>
          <p:cNvPr id="40965" name="Group 16">
            <a:extLst>
              <a:ext uri="{FF2B5EF4-FFF2-40B4-BE49-F238E27FC236}">
                <a16:creationId xmlns:a16="http://schemas.microsoft.com/office/drawing/2014/main" id="{EFE1D24E-3518-AE79-E777-F17F8160940C}"/>
              </a:ext>
            </a:extLst>
          </p:cNvPr>
          <p:cNvGrpSpPr>
            <a:grpSpLocks/>
          </p:cNvGrpSpPr>
          <p:nvPr/>
        </p:nvGrpSpPr>
        <p:grpSpPr bwMode="auto">
          <a:xfrm>
            <a:off x="8863013" y="5527675"/>
            <a:ext cx="881062" cy="1200150"/>
            <a:chOff x="5513" y="3424"/>
            <a:chExt cx="555" cy="756"/>
          </a:xfrm>
        </p:grpSpPr>
        <p:grpSp>
          <p:nvGrpSpPr>
            <p:cNvPr id="40966" name="Group 12">
              <a:extLst>
                <a:ext uri="{FF2B5EF4-FFF2-40B4-BE49-F238E27FC236}">
                  <a16:creationId xmlns:a16="http://schemas.microsoft.com/office/drawing/2014/main" id="{527D28F4-1935-A57C-A0C9-2AC885008190}"/>
                </a:ext>
              </a:extLst>
            </p:cNvPr>
            <p:cNvGrpSpPr>
              <a:grpSpLocks/>
            </p:cNvGrpSpPr>
            <p:nvPr/>
          </p:nvGrpSpPr>
          <p:grpSpPr bwMode="auto">
            <a:xfrm>
              <a:off x="5513" y="3431"/>
              <a:ext cx="555" cy="749"/>
              <a:chOff x="2602" y="886"/>
              <a:chExt cx="1715" cy="2315"/>
            </a:xfrm>
          </p:grpSpPr>
          <p:pic>
            <p:nvPicPr>
              <p:cNvPr id="1134605" name="Picture 13">
                <a:extLst>
                  <a:ext uri="{FF2B5EF4-FFF2-40B4-BE49-F238E27FC236}">
                    <a16:creationId xmlns:a16="http://schemas.microsoft.com/office/drawing/2014/main" id="{F939B34C-4FA2-1886-6DD6-D10DF9704981}"/>
                  </a:ext>
                </a:extLst>
              </p:cNvPr>
              <p:cNvPicPr>
                <a:picLocks noChangeAspect="1" noChangeArrowheads="1"/>
              </p:cNvPicPr>
              <p:nvPr/>
            </p:nvPicPr>
            <p:blipFill>
              <a:blip r:embed="rId3"/>
              <a:srcRect/>
              <a:stretch>
                <a:fillRect/>
              </a:stretch>
            </p:blipFill>
            <p:spPr bwMode="auto">
              <a:xfrm>
                <a:off x="2602" y="886"/>
                <a:ext cx="1715" cy="2315"/>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1134606" name="AutoShape 14">
                <a:extLst>
                  <a:ext uri="{FF2B5EF4-FFF2-40B4-BE49-F238E27FC236}">
                    <a16:creationId xmlns:a16="http://schemas.microsoft.com/office/drawing/2014/main" id="{94D58153-87F0-3CD3-DB02-09F5D9315F52}"/>
                  </a:ext>
                </a:extLst>
              </p:cNvPr>
              <p:cNvSpPr>
                <a:spLocks noChangeArrowheads="1"/>
              </p:cNvSpPr>
              <p:nvPr/>
            </p:nvSpPr>
            <p:spPr bwMode="auto">
              <a:xfrm>
                <a:off x="3362" y="917"/>
                <a:ext cx="701" cy="380"/>
              </a:xfrm>
              <a:prstGeom prst="cloudCallout">
                <a:avLst>
                  <a:gd name="adj1" fmla="val -83287"/>
                  <a:gd name="adj2" fmla="val 66273"/>
                </a:avLst>
              </a:prstGeom>
              <a:solidFill>
                <a:srgbClr val="FF99CC">
                  <a:alpha val="50000"/>
                </a:srgbClr>
              </a:solidFill>
              <a:ln w="9525">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de-DE">
                  <a:latin typeface="Math1" charset="0"/>
                  <a:ea typeface="+mn-ea"/>
                </a:endParaRPr>
              </a:p>
            </p:txBody>
          </p:sp>
        </p:grpSp>
        <p:sp>
          <p:nvSpPr>
            <p:cNvPr id="40967" name="Text Box 15">
              <a:extLst>
                <a:ext uri="{FF2B5EF4-FFF2-40B4-BE49-F238E27FC236}">
                  <a16:creationId xmlns:a16="http://schemas.microsoft.com/office/drawing/2014/main" id="{00FFA9E7-9B0B-62D7-184E-7F2E5FCE19E8}"/>
                </a:ext>
              </a:extLst>
            </p:cNvPr>
            <p:cNvSpPr txBox="1">
              <a:spLocks noChangeArrowheads="1"/>
            </p:cNvSpPr>
            <p:nvPr/>
          </p:nvSpPr>
          <p:spPr bwMode="auto">
            <a:xfrm>
              <a:off x="5706" y="3424"/>
              <a:ext cx="3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de-DE" altLang="en-US" sz="900"/>
                <a:t>eureka!</a:t>
              </a:r>
              <a:endParaRPr lang="de-DE"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8612096" presetClass="entr" presetSubtype="0" fill="hold" nodeType="clickEffect">
                                  <p:stCondLst>
                                    <p:cond delay="0"/>
                                  </p:stCondLst>
                                  <p:childTnLst>
                                    <p:set>
                                      <p:cBhvr>
                                        <p:cTn id="6" dur="1" fill="hold">
                                          <p:stCondLst>
                                            <p:cond delay="499"/>
                                          </p:stCondLst>
                                        </p:cTn>
                                        <p:tgtEl>
                                          <p:spTgt spid="1134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8612096" presetClass="entr" presetSubtype="0" fill="hold" nodeType="clickEffect">
                                  <p:stCondLst>
                                    <p:cond delay="0"/>
                                  </p:stCondLst>
                                  <p:childTnLst>
                                    <p:set>
                                      <p:cBhvr>
                                        <p:cTn id="10" dur="1" fill="hold">
                                          <p:stCondLst>
                                            <p:cond delay="499"/>
                                          </p:stCondLst>
                                        </p:cTn>
                                        <p:tgtEl>
                                          <p:spTgt spid="1134601"/>
                                        </p:tgtEl>
                                        <p:attrNameLst>
                                          <p:attrName>style.visibility</p:attrName>
                                        </p:attrNameLst>
                                      </p:cBhvr>
                                      <p:to>
                                        <p:strVal val="visible"/>
                                      </p:to>
                                    </p:set>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1134595">
                                            <p:txEl>
                                              <p:pRg st="0" end="0"/>
                                            </p:txEl>
                                          </p:spTgt>
                                        </p:tgtEl>
                                        <p:attrNameLst>
                                          <p:attrName>style.visibility</p:attrName>
                                        </p:attrNameLst>
                                      </p:cBhvr>
                                      <p:to>
                                        <p:strVal val="visible"/>
                                      </p:to>
                                    </p:set>
                                    <p:anim calcmode="lin" valueType="num">
                                      <p:cBhvr>
                                        <p:cTn id="14" dur="500" fill="hold"/>
                                        <p:tgtEl>
                                          <p:spTgt spid="1134595">
                                            <p:txEl>
                                              <p:pRg st="0" end="0"/>
                                            </p:txEl>
                                          </p:spTgt>
                                        </p:tgtEl>
                                        <p:attrNameLst>
                                          <p:attrName>ppt_x</p:attrName>
                                        </p:attrNameLst>
                                      </p:cBhvr>
                                      <p:tavLst>
                                        <p:tav tm="0">
                                          <p:val>
                                            <p:strVal val="#ppt_x-#ppt_w/2"/>
                                          </p:val>
                                        </p:tav>
                                        <p:tav tm="100000">
                                          <p:val>
                                            <p:strVal val="#ppt_x"/>
                                          </p:val>
                                        </p:tav>
                                      </p:tavLst>
                                    </p:anim>
                                    <p:anim calcmode="lin" valueType="num">
                                      <p:cBhvr>
                                        <p:cTn id="15" dur="500" fill="hold"/>
                                        <p:tgtEl>
                                          <p:spTgt spid="113459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13459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134595">
                                            <p:txEl>
                                              <p:pRg st="0" end="0"/>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nodeType="afterEffect">
                                  <p:stCondLst>
                                    <p:cond delay="0"/>
                                  </p:stCondLst>
                                  <p:childTnLst>
                                    <p:set>
                                      <p:cBhvr>
                                        <p:cTn id="20" dur="1" fill="hold">
                                          <p:stCondLst>
                                            <p:cond delay="0"/>
                                          </p:stCondLst>
                                        </p:cTn>
                                        <p:tgtEl>
                                          <p:spTgt spid="1134595">
                                            <p:txEl>
                                              <p:pRg st="1" end="1"/>
                                            </p:txEl>
                                          </p:spTgt>
                                        </p:tgtEl>
                                        <p:attrNameLst>
                                          <p:attrName>style.visibility</p:attrName>
                                        </p:attrNameLst>
                                      </p:cBhvr>
                                      <p:to>
                                        <p:strVal val="visible"/>
                                      </p:to>
                                    </p:set>
                                    <p:anim calcmode="lin" valueType="num">
                                      <p:cBhvr>
                                        <p:cTn id="21" dur="500" fill="hold"/>
                                        <p:tgtEl>
                                          <p:spTgt spid="1134595">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113459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13459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34595">
                                            <p:txEl>
                                              <p:pRg st="1" end="1"/>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nodeType="afterEffect">
                                  <p:stCondLst>
                                    <p:cond delay="0"/>
                                  </p:stCondLst>
                                  <p:childTnLst>
                                    <p:set>
                                      <p:cBhvr>
                                        <p:cTn id="27" dur="1" fill="hold">
                                          <p:stCondLst>
                                            <p:cond delay="0"/>
                                          </p:stCondLst>
                                        </p:cTn>
                                        <p:tgtEl>
                                          <p:spTgt spid="1134595">
                                            <p:txEl>
                                              <p:pRg st="3" end="3"/>
                                            </p:txEl>
                                          </p:spTgt>
                                        </p:tgtEl>
                                        <p:attrNameLst>
                                          <p:attrName>style.visibility</p:attrName>
                                        </p:attrNameLst>
                                      </p:cBhvr>
                                      <p:to>
                                        <p:strVal val="visible"/>
                                      </p:to>
                                    </p:set>
                                    <p:anim calcmode="lin" valueType="num">
                                      <p:cBhvr>
                                        <p:cTn id="28" dur="500" fill="hold"/>
                                        <p:tgtEl>
                                          <p:spTgt spid="1134595">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134595">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13459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1345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134603"/>
                                        </p:tgtEl>
                                        <p:attrNameLst>
                                          <p:attrName>style.visibility</p:attrName>
                                        </p:attrNameLst>
                                      </p:cBhvr>
                                      <p:to>
                                        <p:strVal val="visible"/>
                                      </p:to>
                                    </p:set>
                                    <p:anim calcmode="lin" valueType="num">
                                      <p:cBhvr>
                                        <p:cTn id="36" dur="500" fill="hold"/>
                                        <p:tgtEl>
                                          <p:spTgt spid="1134603"/>
                                        </p:tgtEl>
                                        <p:attrNameLst>
                                          <p:attrName>ppt_w</p:attrName>
                                        </p:attrNameLst>
                                      </p:cBhvr>
                                      <p:tavLst>
                                        <p:tav tm="0">
                                          <p:val>
                                            <p:fltVal val="0"/>
                                          </p:val>
                                        </p:tav>
                                        <p:tav tm="100000">
                                          <p:val>
                                            <p:strVal val="#ppt_w"/>
                                          </p:val>
                                        </p:tav>
                                      </p:tavLst>
                                    </p:anim>
                                    <p:anim calcmode="lin" valueType="num">
                                      <p:cBhvr>
                                        <p:cTn id="37" dur="500" fill="hold"/>
                                        <p:tgtEl>
                                          <p:spTgt spid="1134603"/>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xit" presetSubtype="10" fill="hold" nodeType="clickEffect">
                                  <p:stCondLst>
                                    <p:cond delay="0"/>
                                  </p:stCondLst>
                                  <p:childTnLst>
                                    <p:anim calcmode="lin" valueType="num">
                                      <p:cBhvr>
                                        <p:cTn id="41" dur="500"/>
                                        <p:tgtEl>
                                          <p:spTgt spid="1134603"/>
                                        </p:tgtEl>
                                        <p:attrNameLst>
                                          <p:attrName>ppt_w</p:attrName>
                                        </p:attrNameLst>
                                      </p:cBhvr>
                                      <p:tavLst>
                                        <p:tav tm="0">
                                          <p:val>
                                            <p:strVal val="ppt_w"/>
                                          </p:val>
                                        </p:tav>
                                        <p:tav tm="100000">
                                          <p:val>
                                            <p:fltVal val="0"/>
                                          </p:val>
                                        </p:tav>
                                      </p:tavLst>
                                    </p:anim>
                                    <p:anim calcmode="lin" valueType="num">
                                      <p:cBhvr>
                                        <p:cTn id="42" dur="500"/>
                                        <p:tgtEl>
                                          <p:spTgt spid="1134603"/>
                                        </p:tgtEl>
                                        <p:attrNameLst>
                                          <p:attrName>ppt_h</p:attrName>
                                        </p:attrNameLst>
                                      </p:cBhvr>
                                      <p:tavLst>
                                        <p:tav tm="0">
                                          <p:val>
                                            <p:strVal val="ppt_h"/>
                                          </p:val>
                                        </p:tav>
                                        <p:tav tm="100000">
                                          <p:val>
                                            <p:strVal val="ppt_h"/>
                                          </p:val>
                                        </p:tav>
                                      </p:tavLst>
                                    </p:anim>
                                    <p:set>
                                      <p:cBhvr>
                                        <p:cTn id="43" dur="1" fill="hold">
                                          <p:stCondLst>
                                            <p:cond delay="499"/>
                                          </p:stCondLst>
                                        </p:cTn>
                                        <p:tgtEl>
                                          <p:spTgt spid="1134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autoUpdateAnimBg="0" advAuto="0"/>
      <p:bldP spid="1134596" grpId="0" autoUpdateAnimBg="0"/>
      <p:bldP spid="1134603" grpId="0" autoUpdateAnimBg="0"/>
      <p:bldP spid="1134603" grpId="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Text Box 2">
            <a:extLst>
              <a:ext uri="{FF2B5EF4-FFF2-40B4-BE49-F238E27FC236}">
                <a16:creationId xmlns:a16="http://schemas.microsoft.com/office/drawing/2014/main" id="{69606E70-861B-D99F-704B-3538BAB54195}"/>
              </a:ext>
            </a:extLst>
          </p:cNvPr>
          <p:cNvSpPr txBox="1">
            <a:spLocks noChangeArrowheads="1"/>
          </p:cNvSpPr>
          <p:nvPr/>
        </p:nvSpPr>
        <p:spPr bwMode="auto">
          <a:xfrm>
            <a:off x="1968500" y="412750"/>
            <a:ext cx="7697788" cy="641350"/>
          </a:xfrm>
          <a:prstGeom prst="rect">
            <a:avLst/>
          </a:prstGeom>
          <a:noFill/>
          <a:ln w="9525">
            <a:noFill/>
            <a:miter lim="800000"/>
            <a:headEnd/>
            <a:tailEnd/>
          </a:ln>
          <a:effectLst/>
        </p:spPr>
        <p:txBody>
          <a:bodyPr>
            <a:spAutoFit/>
          </a:bodyPr>
          <a:lstStyle/>
          <a:p>
            <a:pPr>
              <a:spcBef>
                <a:spcPct val="50000"/>
              </a:spcBef>
              <a:buFont typeface="Times" charset="0"/>
              <a:buNone/>
              <a:defRPr/>
            </a:pPr>
            <a:r>
              <a:rPr lang="de-DE" sz="1800" b="1">
                <a:effectLst>
                  <a:outerShdw blurRad="38100" dist="38100" dir="2700000" algn="tl">
                    <a:srgbClr val="FFFFFF"/>
                  </a:outerShdw>
                </a:effectLst>
                <a:latin typeface="Times" charset="0"/>
                <a:ea typeface="+mn-ea"/>
              </a:rPr>
              <a:t>Problem: The discrete and the continuous...</a:t>
            </a:r>
            <a:r>
              <a:rPr lang="de-DE" sz="1800">
                <a:effectLst>
                  <a:outerShdw blurRad="38100" dist="38100" dir="2700000" algn="tl">
                    <a:srgbClr val="FFFFFF"/>
                  </a:outerShdw>
                </a:effectLst>
                <a:latin typeface="Times" charset="0"/>
                <a:ea typeface="+mn-ea"/>
              </a:rPr>
              <a:t> (Hatten et al.)</a:t>
            </a:r>
            <a:br>
              <a:rPr lang="de-DE" sz="1800">
                <a:effectLst>
                  <a:outerShdw blurRad="38100" dist="38100" dir="2700000" algn="tl">
                    <a:srgbClr val="FFFFFF"/>
                  </a:outerShdw>
                </a:effectLst>
                <a:latin typeface="Times" charset="0"/>
                <a:ea typeface="+mn-ea"/>
              </a:rPr>
            </a:br>
            <a:r>
              <a:rPr lang="de-DE" sz="1800">
                <a:effectLst>
                  <a:outerShdw blurRad="38100" dist="38100" dir="2700000" algn="tl">
                    <a:srgbClr val="FFFFFF"/>
                  </a:outerShdw>
                </a:effectLst>
                <a:latin typeface="Times" charset="0"/>
                <a:ea typeface="+mn-ea"/>
              </a:rPr>
              <a:t>Have often </a:t>
            </a:r>
            <a:r>
              <a:rPr lang="de-DE" sz="1800" b="1">
                <a:effectLst>
                  <a:outerShdw blurRad="38100" dist="38100" dir="2700000" algn="tl">
                    <a:srgbClr val="FFFFFF"/>
                  </a:outerShdw>
                </a:effectLst>
                <a:latin typeface="Times" charset="0"/>
                <a:ea typeface="+mn-ea"/>
              </a:rPr>
              <a:t>discrete sequence</a:t>
            </a:r>
            <a:r>
              <a:rPr lang="de-DE" sz="1800">
                <a:effectLst>
                  <a:outerShdw blurRad="38100" dist="38100" dir="2700000" algn="tl">
                    <a:srgbClr val="FFFFFF"/>
                  </a:outerShdw>
                </a:effectLst>
                <a:latin typeface="Times" charset="0"/>
                <a:ea typeface="+mn-ea"/>
              </a:rPr>
              <a:t> of events, gestures etc. in space-time. Connection?</a:t>
            </a:r>
          </a:p>
        </p:txBody>
      </p:sp>
      <p:pic>
        <p:nvPicPr>
          <p:cNvPr id="1165318" name="Picture 6">
            <a:extLst>
              <a:ext uri="{FF2B5EF4-FFF2-40B4-BE49-F238E27FC236}">
                <a16:creationId xmlns:a16="http://schemas.microsoft.com/office/drawing/2014/main" id="{AACCF7B0-D29F-857B-B383-0B14A333473C}"/>
              </a:ext>
            </a:extLst>
          </p:cNvPr>
          <p:cNvPicPr>
            <a:picLocks noChangeAspect="1" noChangeArrowheads="1"/>
          </p:cNvPicPr>
          <p:nvPr/>
        </p:nvPicPr>
        <p:blipFill>
          <a:blip r:embed="rId2"/>
          <a:srcRect t="5234" b="5785"/>
          <a:stretch>
            <a:fillRect/>
          </a:stretch>
        </p:blipFill>
        <p:spPr bwMode="auto">
          <a:xfrm>
            <a:off x="7777163" y="1782763"/>
            <a:ext cx="1536700" cy="2051050"/>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165319" name="Picture 7">
            <a:extLst>
              <a:ext uri="{FF2B5EF4-FFF2-40B4-BE49-F238E27FC236}">
                <a16:creationId xmlns:a16="http://schemas.microsoft.com/office/drawing/2014/main" id="{73864CF2-F861-B7ED-C841-CF7A84D89875}"/>
              </a:ext>
            </a:extLst>
          </p:cNvPr>
          <p:cNvPicPr>
            <a:picLocks noChangeAspect="1" noChangeArrowheads="1"/>
          </p:cNvPicPr>
          <p:nvPr/>
        </p:nvPicPr>
        <p:blipFill>
          <a:blip r:embed="rId2"/>
          <a:srcRect t="5234" b="5785"/>
          <a:stretch>
            <a:fillRect/>
          </a:stretch>
        </p:blipFill>
        <p:spPr bwMode="auto">
          <a:xfrm>
            <a:off x="1606550" y="1782763"/>
            <a:ext cx="1536700" cy="2051050"/>
          </a:xfrm>
          <a:prstGeom prst="rect">
            <a:avLst/>
          </a:prstGeom>
          <a:noFill/>
          <a:ln w="9525">
            <a:noFill/>
            <a:miter lim="800000"/>
            <a:headEnd/>
            <a:tailEnd/>
          </a:ln>
          <a:effectLst>
            <a:outerShdw blurRad="63500" dist="107763" dir="2700000" algn="ctr" rotWithShape="0">
              <a:schemeClr val="bg2">
                <a:alpha val="74998"/>
              </a:schemeClr>
            </a:outerShdw>
          </a:effectLst>
        </p:spPr>
      </p:pic>
      <p:grpSp>
        <p:nvGrpSpPr>
          <p:cNvPr id="2" name="Group 9">
            <a:extLst>
              <a:ext uri="{FF2B5EF4-FFF2-40B4-BE49-F238E27FC236}">
                <a16:creationId xmlns:a16="http://schemas.microsoft.com/office/drawing/2014/main" id="{7C0B715A-C834-66B9-6CDA-764FE3BFA800}"/>
              </a:ext>
            </a:extLst>
          </p:cNvPr>
          <p:cNvGrpSpPr>
            <a:grpSpLocks/>
          </p:cNvGrpSpPr>
          <p:nvPr/>
        </p:nvGrpSpPr>
        <p:grpSpPr bwMode="auto">
          <a:xfrm>
            <a:off x="2808288" y="1560513"/>
            <a:ext cx="5726112" cy="2274887"/>
            <a:chOff x="1769" y="983"/>
            <a:chExt cx="3607" cy="1433"/>
          </a:xfrm>
        </p:grpSpPr>
        <p:pic>
          <p:nvPicPr>
            <p:cNvPr id="41998" name="Picture 3">
              <a:extLst>
                <a:ext uri="{FF2B5EF4-FFF2-40B4-BE49-F238E27FC236}">
                  <a16:creationId xmlns:a16="http://schemas.microsoft.com/office/drawing/2014/main" id="{8E28450D-544B-4E4E-7F93-4372AA7E9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 y="1123"/>
              <a:ext cx="970"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AutoShape 8">
              <a:extLst>
                <a:ext uri="{FF2B5EF4-FFF2-40B4-BE49-F238E27FC236}">
                  <a16:creationId xmlns:a16="http://schemas.microsoft.com/office/drawing/2014/main" id="{8745F97F-B4C4-3A4A-9548-290D0B19507E}"/>
                </a:ext>
              </a:extLst>
            </p:cNvPr>
            <p:cNvSpPr>
              <a:spLocks noChangeArrowheads="1"/>
            </p:cNvSpPr>
            <p:nvPr/>
          </p:nvSpPr>
          <p:spPr bwMode="auto">
            <a:xfrm>
              <a:off x="1769" y="983"/>
              <a:ext cx="3607" cy="691"/>
            </a:xfrm>
            <a:prstGeom prst="curvedDownArrow">
              <a:avLst>
                <a:gd name="adj1" fmla="val 11769"/>
                <a:gd name="adj2" fmla="val 116169"/>
                <a:gd name="adj3"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pic>
        <p:nvPicPr>
          <p:cNvPr id="1165322" name="Picture 10" descr="&#9;hand2.pdf                                                      00085F94Macintosh HD                   C2BB404B:">
            <a:extLst>
              <a:ext uri="{FF2B5EF4-FFF2-40B4-BE49-F238E27FC236}">
                <a16:creationId xmlns:a16="http://schemas.microsoft.com/office/drawing/2014/main" id="{F5C4512A-0BCF-4D3F-34B5-831230C6B012}"/>
              </a:ext>
            </a:extLst>
          </p:cNvPr>
          <p:cNvPicPr>
            <a:picLocks noChangeAspect="1" noChangeArrowheads="1"/>
          </p:cNvPicPr>
          <p:nvPr/>
        </p:nvPicPr>
        <p:blipFill>
          <a:blip r:embed="rId4"/>
          <a:srcRect l="19569" t="16425" r="16612" b="11609"/>
          <a:stretch>
            <a:fillRect/>
          </a:stretch>
        </p:blipFill>
        <p:spPr bwMode="auto">
          <a:xfrm>
            <a:off x="7286625" y="4764088"/>
            <a:ext cx="1998663" cy="1836737"/>
          </a:xfrm>
          <a:prstGeom prst="rect">
            <a:avLst/>
          </a:prstGeom>
          <a:noFill/>
          <a:effectLst>
            <a:outerShdw blurRad="63500" dist="107763" dir="2700000" algn="ctr" rotWithShape="0">
              <a:srgbClr val="000000">
                <a:alpha val="74998"/>
              </a:srgbClr>
            </a:outerShdw>
          </a:effectLst>
        </p:spPr>
      </p:pic>
      <p:pic>
        <p:nvPicPr>
          <p:cNvPr id="1165323" name="Picture 11" descr="&#9;hand1.pdf                                                      00085F94Macintosh HD                   C2BB404B:">
            <a:extLst>
              <a:ext uri="{FF2B5EF4-FFF2-40B4-BE49-F238E27FC236}">
                <a16:creationId xmlns:a16="http://schemas.microsoft.com/office/drawing/2014/main" id="{76903400-0190-8F07-A505-A071B5D4A930}"/>
              </a:ext>
            </a:extLst>
          </p:cNvPr>
          <p:cNvPicPr>
            <a:picLocks noChangeAspect="1" noChangeArrowheads="1"/>
          </p:cNvPicPr>
          <p:nvPr/>
        </p:nvPicPr>
        <p:blipFill>
          <a:blip r:embed="rId5"/>
          <a:srcRect l="19067" t="16905" r="17799" b="20323"/>
          <a:stretch>
            <a:fillRect/>
          </a:stretch>
        </p:blipFill>
        <p:spPr bwMode="auto">
          <a:xfrm>
            <a:off x="1676400" y="4918075"/>
            <a:ext cx="1976438" cy="1603375"/>
          </a:xfrm>
          <a:prstGeom prst="rect">
            <a:avLst/>
          </a:prstGeom>
          <a:noFill/>
          <a:effectLst>
            <a:outerShdw blurRad="63500" dist="107763" dir="2700000" algn="ctr" rotWithShape="0">
              <a:srgbClr val="000000">
                <a:alpha val="74998"/>
              </a:srgbClr>
            </a:outerShdw>
          </a:effectLst>
        </p:spPr>
      </p:pic>
      <p:grpSp>
        <p:nvGrpSpPr>
          <p:cNvPr id="3" name="Group 31">
            <a:extLst>
              <a:ext uri="{FF2B5EF4-FFF2-40B4-BE49-F238E27FC236}">
                <a16:creationId xmlns:a16="http://schemas.microsoft.com/office/drawing/2014/main" id="{38BE49E6-92BA-1E8C-3B79-325F6C7D912A}"/>
              </a:ext>
            </a:extLst>
          </p:cNvPr>
          <p:cNvGrpSpPr>
            <a:grpSpLocks/>
          </p:cNvGrpSpPr>
          <p:nvPr/>
        </p:nvGrpSpPr>
        <p:grpSpPr bwMode="auto">
          <a:xfrm>
            <a:off x="2778125" y="4073525"/>
            <a:ext cx="5726113" cy="2062163"/>
            <a:chOff x="1750" y="2566"/>
            <a:chExt cx="3607" cy="1299"/>
          </a:xfrm>
        </p:grpSpPr>
        <p:sp>
          <p:nvSpPr>
            <p:cNvPr id="41992" name="AutoShape 14">
              <a:extLst>
                <a:ext uri="{FF2B5EF4-FFF2-40B4-BE49-F238E27FC236}">
                  <a16:creationId xmlns:a16="http://schemas.microsoft.com/office/drawing/2014/main" id="{1C289871-A062-76DC-E9F8-E7D166DEE21E}"/>
                </a:ext>
              </a:extLst>
            </p:cNvPr>
            <p:cNvSpPr>
              <a:spLocks noChangeArrowheads="1"/>
            </p:cNvSpPr>
            <p:nvPr/>
          </p:nvSpPr>
          <p:spPr bwMode="auto">
            <a:xfrm>
              <a:off x="1750" y="2716"/>
              <a:ext cx="3607" cy="691"/>
            </a:xfrm>
            <a:prstGeom prst="curvedDownArrow">
              <a:avLst>
                <a:gd name="adj1" fmla="val 11769"/>
                <a:gd name="adj2" fmla="val 116169"/>
                <a:gd name="adj3" fmla="val 33333"/>
              </a:avLst>
            </a:prstGeom>
            <a:solidFill>
              <a:srgbClr val="00FFFF"/>
            </a:solidFill>
            <a:ln w="9525">
              <a:solidFill>
                <a:schemeClr val="tx1"/>
              </a:solidFill>
              <a:miter lim="800000"/>
              <a:headEnd/>
              <a:tailEnd/>
            </a:ln>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41993" name="Group 30">
              <a:extLst>
                <a:ext uri="{FF2B5EF4-FFF2-40B4-BE49-F238E27FC236}">
                  <a16:creationId xmlns:a16="http://schemas.microsoft.com/office/drawing/2014/main" id="{0FBB020C-F961-0F75-7226-A9737F371605}"/>
                </a:ext>
              </a:extLst>
            </p:cNvPr>
            <p:cNvGrpSpPr>
              <a:grpSpLocks/>
            </p:cNvGrpSpPr>
            <p:nvPr/>
          </p:nvGrpSpPr>
          <p:grpSpPr bwMode="auto">
            <a:xfrm>
              <a:off x="2539" y="2566"/>
              <a:ext cx="1903" cy="1299"/>
              <a:chOff x="2539" y="2748"/>
              <a:chExt cx="1903" cy="1299"/>
            </a:xfrm>
          </p:grpSpPr>
          <p:pic>
            <p:nvPicPr>
              <p:cNvPr id="41994" name="Picture 15" descr="&#9;hand3.pdf                                                      00085F94Macintosh HD                   C2BB404B:">
                <a:extLst>
                  <a:ext uri="{FF2B5EF4-FFF2-40B4-BE49-F238E27FC236}">
                    <a16:creationId xmlns:a16="http://schemas.microsoft.com/office/drawing/2014/main" id="{5BB4283F-0484-6F30-D794-969822C5D0C1}"/>
                  </a:ext>
                </a:extLst>
              </p:cNvPr>
              <p:cNvPicPr>
                <a:picLocks noChangeAspect="1" noChangeArrowheads="1"/>
              </p:cNvPicPr>
              <p:nvPr/>
            </p:nvPicPr>
            <p:blipFill>
              <a:blip r:embed="rId6">
                <a:clrChange>
                  <a:clrFrom>
                    <a:srgbClr val="7659FF"/>
                  </a:clrFrom>
                  <a:clrTo>
                    <a:srgbClr val="7659FF">
                      <a:alpha val="0"/>
                    </a:srgbClr>
                  </a:clrTo>
                </a:clrChange>
                <a:extLst>
                  <a:ext uri="{28A0092B-C50C-407E-A947-70E740481C1C}">
                    <a14:useLocalDpi xmlns:a14="http://schemas.microsoft.com/office/drawing/2010/main" val="0"/>
                  </a:ext>
                </a:extLst>
              </a:blip>
              <a:srcRect/>
              <a:stretch>
                <a:fillRect/>
              </a:stretch>
            </p:blipFill>
            <p:spPr bwMode="auto">
              <a:xfrm>
                <a:off x="2539" y="2804"/>
                <a:ext cx="1200" cy="114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7" descr="&#9;hand3.pdf                                                      00085F94Macintosh HD                   C2BB404B:">
                <a:extLst>
                  <a:ext uri="{FF2B5EF4-FFF2-40B4-BE49-F238E27FC236}">
                    <a16:creationId xmlns:a16="http://schemas.microsoft.com/office/drawing/2014/main" id="{3C160335-BF18-5994-31B7-8F55C2AF7386}"/>
                  </a:ext>
                </a:extLst>
              </p:cNvPr>
              <p:cNvPicPr>
                <a:picLocks noChangeAspect="1" noChangeArrowheads="1"/>
              </p:cNvPicPr>
              <p:nvPr/>
            </p:nvPicPr>
            <p:blipFill>
              <a:blip r:embed="rId6">
                <a:clrChange>
                  <a:clrFrom>
                    <a:srgbClr val="7659FF"/>
                  </a:clrFrom>
                  <a:clrTo>
                    <a:srgbClr val="7659FF">
                      <a:alpha val="0"/>
                    </a:srgbClr>
                  </a:clrTo>
                </a:clrChange>
                <a:extLst>
                  <a:ext uri="{28A0092B-C50C-407E-A947-70E740481C1C}">
                    <a14:useLocalDpi xmlns:a14="http://schemas.microsoft.com/office/drawing/2010/main" val="0"/>
                  </a:ext>
                </a:extLst>
              </a:blip>
              <a:srcRect/>
              <a:stretch>
                <a:fillRect/>
              </a:stretch>
            </p:blipFill>
            <p:spPr bwMode="auto">
              <a:xfrm>
                <a:off x="2702" y="2748"/>
                <a:ext cx="1200" cy="114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28" descr="&#9;hand3.pdf                                                      00085F94Macintosh HD                   C2BB404B:">
                <a:extLst>
                  <a:ext uri="{FF2B5EF4-FFF2-40B4-BE49-F238E27FC236}">
                    <a16:creationId xmlns:a16="http://schemas.microsoft.com/office/drawing/2014/main" id="{78367580-1C96-984E-410C-4BAFFB2FE7D8}"/>
                  </a:ext>
                </a:extLst>
              </p:cNvPr>
              <p:cNvPicPr>
                <a:picLocks noChangeAspect="1" noChangeArrowheads="1"/>
              </p:cNvPicPr>
              <p:nvPr/>
            </p:nvPicPr>
            <p:blipFill>
              <a:blip r:embed="rId6">
                <a:clrChange>
                  <a:clrFrom>
                    <a:srgbClr val="7659FF"/>
                  </a:clrFrom>
                  <a:clrTo>
                    <a:srgbClr val="7659FF">
                      <a:alpha val="0"/>
                    </a:srgbClr>
                  </a:clrTo>
                </a:clrChange>
                <a:extLst>
                  <a:ext uri="{28A0092B-C50C-407E-A947-70E740481C1C}">
                    <a14:useLocalDpi xmlns:a14="http://schemas.microsoft.com/office/drawing/2010/main" val="0"/>
                  </a:ext>
                </a:extLst>
              </a:blip>
              <a:srcRect/>
              <a:stretch>
                <a:fillRect/>
              </a:stretch>
            </p:blipFill>
            <p:spPr bwMode="auto">
              <a:xfrm>
                <a:off x="3242" y="2905"/>
                <a:ext cx="1200" cy="114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29" descr="&#9;hand3.pdf                                                      00085F94Macintosh HD                   C2BB404B:">
                <a:extLst>
                  <a:ext uri="{FF2B5EF4-FFF2-40B4-BE49-F238E27FC236}">
                    <a16:creationId xmlns:a16="http://schemas.microsoft.com/office/drawing/2014/main" id="{1AE77CA2-AAC3-473B-CC53-E1421AB40B7E}"/>
                  </a:ext>
                </a:extLst>
              </p:cNvPr>
              <p:cNvPicPr>
                <a:picLocks noChangeAspect="1" noChangeArrowheads="1"/>
              </p:cNvPicPr>
              <p:nvPr/>
            </p:nvPicPr>
            <p:blipFill>
              <a:blip r:embed="rId6">
                <a:clrChange>
                  <a:clrFrom>
                    <a:srgbClr val="7659FF"/>
                  </a:clrFrom>
                  <a:clrTo>
                    <a:srgbClr val="7659FF">
                      <a:alpha val="0"/>
                    </a:srgbClr>
                  </a:clrTo>
                </a:clrChange>
                <a:extLst>
                  <a:ext uri="{28A0092B-C50C-407E-A947-70E740481C1C}">
                    <a14:useLocalDpi xmlns:a14="http://schemas.microsoft.com/office/drawing/2010/main" val="0"/>
                  </a:ext>
                </a:extLst>
              </a:blip>
              <a:srcRect/>
              <a:stretch>
                <a:fillRect/>
              </a:stretch>
            </p:blipFill>
            <p:spPr bwMode="auto">
              <a:xfrm>
                <a:off x="2925" y="2797"/>
                <a:ext cx="1200" cy="1142"/>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65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5" fill="hold" nodeType="clickEffect">
                                  <p:stCondLst>
                                    <p:cond delay="0"/>
                                  </p:stCondLst>
                                  <p:childTnLst>
                                    <p:set>
                                      <p:cBhvr>
                                        <p:cTn id="10" dur="1" fill="hold">
                                          <p:stCondLst>
                                            <p:cond delay="0"/>
                                          </p:stCondLst>
                                        </p:cTn>
                                        <p:tgtEl>
                                          <p:spTgt spid="1165319"/>
                                        </p:tgtEl>
                                        <p:attrNameLst>
                                          <p:attrName>style.visibility</p:attrName>
                                        </p:attrNameLst>
                                      </p:cBhvr>
                                      <p:to>
                                        <p:strVal val="visible"/>
                                      </p:to>
                                    </p:set>
                                    <p:animEffect transition="in" filter="blinds(vertical)">
                                      <p:cBhvr>
                                        <p:cTn id="11" dur="500"/>
                                        <p:tgtEl>
                                          <p:spTgt spid="11653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5" fill="hold" nodeType="clickEffect">
                                  <p:stCondLst>
                                    <p:cond delay="0"/>
                                  </p:stCondLst>
                                  <p:childTnLst>
                                    <p:set>
                                      <p:cBhvr>
                                        <p:cTn id="15" dur="1" fill="hold">
                                          <p:stCondLst>
                                            <p:cond delay="0"/>
                                          </p:stCondLst>
                                        </p:cTn>
                                        <p:tgtEl>
                                          <p:spTgt spid="1165318"/>
                                        </p:tgtEl>
                                        <p:attrNameLst>
                                          <p:attrName>style.visibility</p:attrName>
                                        </p:attrNameLst>
                                      </p:cBhvr>
                                      <p:to>
                                        <p:strVal val="visible"/>
                                      </p:to>
                                    </p:set>
                                    <p:animEffect transition="in" filter="blinds(vertical)">
                                      <p:cBhvr>
                                        <p:cTn id="16" dur="500"/>
                                        <p:tgtEl>
                                          <p:spTgt spid="11653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ppt_w/2"/>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nodeType="clickEffect">
                                  <p:stCondLst>
                                    <p:cond delay="0"/>
                                  </p:stCondLst>
                                  <p:childTnLst>
                                    <p:set>
                                      <p:cBhvr>
                                        <p:cTn id="28" dur="1" fill="hold">
                                          <p:stCondLst>
                                            <p:cond delay="0"/>
                                          </p:stCondLst>
                                        </p:cTn>
                                        <p:tgtEl>
                                          <p:spTgt spid="1165323"/>
                                        </p:tgtEl>
                                        <p:attrNameLst>
                                          <p:attrName>style.visibility</p:attrName>
                                        </p:attrNameLst>
                                      </p:cBhvr>
                                      <p:to>
                                        <p:strVal val="visible"/>
                                      </p:to>
                                    </p:set>
                                    <p:animEffect transition="in" filter="blinds(vertical)">
                                      <p:cBhvr>
                                        <p:cTn id="29" dur="500"/>
                                        <p:tgtEl>
                                          <p:spTgt spid="11653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5" fill="hold" nodeType="clickEffect">
                                  <p:stCondLst>
                                    <p:cond delay="0"/>
                                  </p:stCondLst>
                                  <p:childTnLst>
                                    <p:set>
                                      <p:cBhvr>
                                        <p:cTn id="33" dur="1" fill="hold">
                                          <p:stCondLst>
                                            <p:cond delay="0"/>
                                          </p:stCondLst>
                                        </p:cTn>
                                        <p:tgtEl>
                                          <p:spTgt spid="1165322"/>
                                        </p:tgtEl>
                                        <p:attrNameLst>
                                          <p:attrName>style.visibility</p:attrName>
                                        </p:attrNameLst>
                                      </p:cBhvr>
                                      <p:to>
                                        <p:strVal val="visible"/>
                                      </p:to>
                                    </p:set>
                                    <p:animEffect transition="in" filter="blinds(vertical)">
                                      <p:cBhvr>
                                        <p:cTn id="34" dur="500"/>
                                        <p:tgtEl>
                                          <p:spTgt spid="116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ppt_w/2"/>
                                          </p:val>
                                        </p:tav>
                                        <p:tav tm="100000">
                                          <p:val>
                                            <p:strVal val="#ppt_x"/>
                                          </p:val>
                                        </p:tav>
                                      </p:tavLst>
                                    </p:anim>
                                    <p:anim calcmode="lin" valueType="num">
                                      <p:cBhvr>
                                        <p:cTn id="40" dur="500" fill="hold"/>
                                        <p:tgtEl>
                                          <p:spTgt spid="3"/>
                                        </p:tgtEl>
                                        <p:attrNameLst>
                                          <p:attrName>ppt_y</p:attrName>
                                        </p:attrNameLst>
                                      </p:cBhvr>
                                      <p:tavLst>
                                        <p:tav tm="0">
                                          <p:val>
                                            <p:strVal val="#ppt_y"/>
                                          </p:val>
                                        </p:tav>
                                        <p:tav tm="100000">
                                          <p:val>
                                            <p:strVal val="#ppt_y"/>
                                          </p:val>
                                        </p:tav>
                                      </p:tavLst>
                                    </p:anim>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Text Box 2">
            <a:extLst>
              <a:ext uri="{FF2B5EF4-FFF2-40B4-BE49-F238E27FC236}">
                <a16:creationId xmlns:a16="http://schemas.microsoft.com/office/drawing/2014/main" id="{DE992D6E-92A4-49F7-FEC4-E775BE5C66CF}"/>
              </a:ext>
            </a:extLst>
          </p:cNvPr>
          <p:cNvSpPr txBox="1">
            <a:spLocks noChangeArrowheads="1"/>
          </p:cNvSpPr>
          <p:nvPr/>
        </p:nvSpPr>
        <p:spPr bwMode="auto">
          <a:xfrm>
            <a:off x="1968500" y="412750"/>
            <a:ext cx="7697788" cy="64135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800" b="1">
                <a:effectLst>
                  <a:outerShdw blurRad="38100" dist="38100" dir="2700000" algn="tl">
                    <a:srgbClr val="FFFFFF"/>
                  </a:outerShdw>
                </a:effectLst>
                <a:latin typeface="Times" pitchFamily="2" charset="0"/>
              </a:rPr>
              <a:t>Lynn A. Cooper and Roger N. Shepard (U Pittsburg/U Stanford 1978):</a:t>
            </a:r>
            <a:br>
              <a:rPr lang="de-DE" altLang="en-US" sz="1800" b="1">
                <a:effectLst>
                  <a:outerShdw blurRad="38100" dist="38100" dir="2700000" algn="tl">
                    <a:srgbClr val="FFFFFF"/>
                  </a:outerShdw>
                </a:effectLst>
                <a:latin typeface="Times" pitchFamily="2" charset="0"/>
              </a:rPr>
            </a:br>
            <a:r>
              <a:rPr lang="de-DE" altLang="en-US" sz="1800" b="1">
                <a:solidFill>
                  <a:srgbClr val="000000"/>
                </a:solidFill>
                <a:effectLst>
                  <a:outerShdw blurRad="38100" dist="38100" dir="2700000" algn="tl">
                    <a:srgbClr val="FFFFFF"/>
                  </a:outerShdw>
                </a:effectLst>
                <a:latin typeface="Times" pitchFamily="2" charset="0"/>
              </a:rPr>
              <a:t>3DMR = Three dimensional mental rotation</a:t>
            </a:r>
            <a:endParaRPr lang="de-DE" altLang="en-US" sz="1800" b="1">
              <a:effectLst>
                <a:outerShdw blurRad="38100" dist="38100" dir="2700000" algn="tl">
                  <a:srgbClr val="FFFFFF"/>
                </a:outerShdw>
              </a:effectLst>
              <a:latin typeface="Times" pitchFamily="2" charset="0"/>
            </a:endParaRPr>
          </a:p>
        </p:txBody>
      </p:sp>
      <p:pic>
        <p:nvPicPr>
          <p:cNvPr id="1166353" name="Picture 17">
            <a:extLst>
              <a:ext uri="{FF2B5EF4-FFF2-40B4-BE49-F238E27FC236}">
                <a16:creationId xmlns:a16="http://schemas.microsoft.com/office/drawing/2014/main" id="{D253049A-CF79-E168-FFAC-41F365DA1668}"/>
              </a:ext>
            </a:extLst>
          </p:cNvPr>
          <p:cNvPicPr>
            <a:picLocks noChangeAspect="1" noChangeArrowheads="1"/>
          </p:cNvPicPr>
          <p:nvPr/>
        </p:nvPicPr>
        <p:blipFill>
          <a:blip r:embed="rId2"/>
          <a:srcRect l="2000" t="7440" r="76100" b="9134"/>
          <a:stretch>
            <a:fillRect/>
          </a:stretch>
        </p:blipFill>
        <p:spPr bwMode="auto">
          <a:xfrm>
            <a:off x="4695825" y="1455738"/>
            <a:ext cx="1146175" cy="1406525"/>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166354" name="Picture 18">
            <a:extLst>
              <a:ext uri="{FF2B5EF4-FFF2-40B4-BE49-F238E27FC236}">
                <a16:creationId xmlns:a16="http://schemas.microsoft.com/office/drawing/2014/main" id="{EF2EFBD6-6283-8CEE-0571-B7F5936C7488}"/>
              </a:ext>
            </a:extLst>
          </p:cNvPr>
          <p:cNvPicPr>
            <a:picLocks noChangeAspect="1" noChangeArrowheads="1"/>
          </p:cNvPicPr>
          <p:nvPr/>
        </p:nvPicPr>
        <p:blipFill>
          <a:blip r:embed="rId2"/>
          <a:srcRect l="26115" t="6310" r="50925" b="6779"/>
          <a:stretch>
            <a:fillRect/>
          </a:stretch>
        </p:blipFill>
        <p:spPr bwMode="auto">
          <a:xfrm>
            <a:off x="1568450" y="4078288"/>
            <a:ext cx="1201738" cy="1465262"/>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166355" name="Picture 19">
            <a:extLst>
              <a:ext uri="{FF2B5EF4-FFF2-40B4-BE49-F238E27FC236}">
                <a16:creationId xmlns:a16="http://schemas.microsoft.com/office/drawing/2014/main" id="{87903A91-5F35-A95B-DE57-FF96A89EC429}"/>
              </a:ext>
            </a:extLst>
          </p:cNvPr>
          <p:cNvPicPr>
            <a:picLocks noChangeAspect="1" noChangeArrowheads="1"/>
          </p:cNvPicPr>
          <p:nvPr/>
        </p:nvPicPr>
        <p:blipFill>
          <a:blip r:embed="rId2"/>
          <a:srcRect l="50349" t="6310" r="26479" b="6779"/>
          <a:stretch>
            <a:fillRect/>
          </a:stretch>
        </p:blipFill>
        <p:spPr bwMode="auto">
          <a:xfrm>
            <a:off x="4664075" y="4078288"/>
            <a:ext cx="1212850" cy="1465262"/>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166356" name="Picture 20">
            <a:extLst>
              <a:ext uri="{FF2B5EF4-FFF2-40B4-BE49-F238E27FC236}">
                <a16:creationId xmlns:a16="http://schemas.microsoft.com/office/drawing/2014/main" id="{FF1C05E7-C162-ACC4-07C0-8592C5680FE2}"/>
              </a:ext>
            </a:extLst>
          </p:cNvPr>
          <p:cNvPicPr>
            <a:picLocks noChangeAspect="1" noChangeArrowheads="1"/>
          </p:cNvPicPr>
          <p:nvPr/>
        </p:nvPicPr>
        <p:blipFill>
          <a:blip r:embed="rId2"/>
          <a:srcRect l="75008" t="6310" r="2184" b="6779"/>
          <a:stretch>
            <a:fillRect/>
          </a:stretch>
        </p:blipFill>
        <p:spPr bwMode="auto">
          <a:xfrm>
            <a:off x="7770813" y="4078288"/>
            <a:ext cx="1193800" cy="1465262"/>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1166361" name="Text Box 25">
            <a:extLst>
              <a:ext uri="{FF2B5EF4-FFF2-40B4-BE49-F238E27FC236}">
                <a16:creationId xmlns:a16="http://schemas.microsoft.com/office/drawing/2014/main" id="{192B04C4-652E-678F-6789-955CE3DB30EA}"/>
              </a:ext>
            </a:extLst>
          </p:cNvPr>
          <p:cNvSpPr txBox="1">
            <a:spLocks noChangeArrowheads="1"/>
          </p:cNvSpPr>
          <p:nvPr/>
        </p:nvSpPr>
        <p:spPr bwMode="auto">
          <a:xfrm>
            <a:off x="846138" y="6069013"/>
            <a:ext cx="8610600" cy="457200"/>
          </a:xfrm>
          <a:prstGeom prst="rect">
            <a:avLst/>
          </a:prstGeom>
          <a:noFill/>
          <a:ln w="9525">
            <a:noFill/>
            <a:miter lim="800000"/>
            <a:headEnd/>
            <a:tailEnd/>
          </a:ln>
          <a:effectLst/>
        </p:spPr>
        <p:txBody>
          <a:bodyPr wrap="none">
            <a:spAutoFit/>
          </a:bodyPr>
          <a:lstStyle/>
          <a:p>
            <a:pPr>
              <a:defRPr/>
            </a:pPr>
            <a:r>
              <a:rPr lang="de-DE" i="1">
                <a:solidFill>
                  <a:srgbClr val="000000"/>
                </a:solidFill>
                <a:effectLst>
                  <a:outerShdw blurRad="38100" dist="38100" dir="2700000" algn="tl">
                    <a:srgbClr val="FFFFFF"/>
                  </a:outerShdw>
                </a:effectLst>
                <a:latin typeface="Times" charset="0"/>
                <a:ea typeface="+mn-ea"/>
              </a:rPr>
              <a:t>We perform mental rotations, i.e. gestural curves between the shapes</a:t>
            </a:r>
          </a:p>
        </p:txBody>
      </p:sp>
      <p:grpSp>
        <p:nvGrpSpPr>
          <p:cNvPr id="2" name="Group 38">
            <a:extLst>
              <a:ext uri="{FF2B5EF4-FFF2-40B4-BE49-F238E27FC236}">
                <a16:creationId xmlns:a16="http://schemas.microsoft.com/office/drawing/2014/main" id="{D2194684-6DE7-4618-9CFC-C13EA64D2671}"/>
              </a:ext>
            </a:extLst>
          </p:cNvPr>
          <p:cNvGrpSpPr>
            <a:grpSpLocks/>
          </p:cNvGrpSpPr>
          <p:nvPr/>
        </p:nvGrpSpPr>
        <p:grpSpPr bwMode="auto">
          <a:xfrm>
            <a:off x="1568450" y="2362200"/>
            <a:ext cx="3306763" cy="1401763"/>
            <a:chOff x="988" y="1488"/>
            <a:chExt cx="2083" cy="883"/>
          </a:xfrm>
        </p:grpSpPr>
        <p:sp>
          <p:nvSpPr>
            <p:cNvPr id="1166373" name="AutoShape 37">
              <a:extLst>
                <a:ext uri="{FF2B5EF4-FFF2-40B4-BE49-F238E27FC236}">
                  <a16:creationId xmlns:a16="http://schemas.microsoft.com/office/drawing/2014/main" id="{466575C6-1EDE-E92F-FBEA-9FD8E26AC963}"/>
                </a:ext>
              </a:extLst>
            </p:cNvPr>
            <p:cNvSpPr>
              <a:spLocks noChangeArrowheads="1"/>
            </p:cNvSpPr>
            <p:nvPr/>
          </p:nvSpPr>
          <p:spPr bwMode="auto">
            <a:xfrm rot="-1760353">
              <a:off x="988" y="1849"/>
              <a:ext cx="2083" cy="2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50000">
                  <a:schemeClr val="bg1"/>
                </a:gs>
                <a:gs pos="100000">
                  <a:srgbClr val="FFFFFF"/>
                </a:gs>
              </a:gsLst>
              <a:lin ang="0" scaled="1"/>
            </a:gradFill>
            <a:ln w="9525">
              <a:noFill/>
              <a:miter lim="800000"/>
              <a:headEnd/>
              <a:tailEnd/>
            </a:ln>
            <a:effectLst/>
          </p:spPr>
          <p:txBody>
            <a:bodyPr wrap="none" anchor="ctr"/>
            <a:lstStyle/>
            <a:p>
              <a:pPr>
                <a:defRPr/>
              </a:pPr>
              <a:endParaRPr lang="en-US">
                <a:latin typeface="Math1" charset="0"/>
                <a:ea typeface="+mn-ea"/>
              </a:endParaRPr>
            </a:p>
          </p:txBody>
        </p:sp>
        <p:grpSp>
          <p:nvGrpSpPr>
            <p:cNvPr id="43018" name="Group 36">
              <a:extLst>
                <a:ext uri="{FF2B5EF4-FFF2-40B4-BE49-F238E27FC236}">
                  <a16:creationId xmlns:a16="http://schemas.microsoft.com/office/drawing/2014/main" id="{159D0EFA-84CB-E3E0-B39B-0C3FAE055541}"/>
                </a:ext>
              </a:extLst>
            </p:cNvPr>
            <p:cNvGrpSpPr>
              <a:grpSpLocks/>
            </p:cNvGrpSpPr>
            <p:nvPr/>
          </p:nvGrpSpPr>
          <p:grpSpPr bwMode="auto">
            <a:xfrm>
              <a:off x="1343" y="1488"/>
              <a:ext cx="1046" cy="883"/>
              <a:chOff x="1509" y="1362"/>
              <a:chExt cx="1282" cy="1082"/>
            </a:xfrm>
          </p:grpSpPr>
          <p:pic>
            <p:nvPicPr>
              <p:cNvPr id="43019" name="Picture 27">
                <a:extLst>
                  <a:ext uri="{FF2B5EF4-FFF2-40B4-BE49-F238E27FC236}">
                    <a16:creationId xmlns:a16="http://schemas.microsoft.com/office/drawing/2014/main" id="{349935CC-B949-F9D3-A102-DC004BC0B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22" t="6282" r="50928" b="6754"/>
              <a:stretch>
                <a:fillRect/>
              </a:stretch>
            </p:blipFill>
            <p:spPr bwMode="auto">
              <a:xfrm>
                <a:off x="1509" y="1468"/>
                <a:ext cx="757" cy="923"/>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3">
                <a:extLst>
                  <a:ext uri="{FF2B5EF4-FFF2-40B4-BE49-F238E27FC236}">
                    <a16:creationId xmlns:a16="http://schemas.microsoft.com/office/drawing/2014/main" id="{F64F95CF-1773-05AA-DBA1-33A877152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22" t="6282" r="50928" b="6754"/>
              <a:stretch>
                <a:fillRect/>
              </a:stretch>
            </p:blipFill>
            <p:spPr bwMode="auto">
              <a:xfrm rot="-460038">
                <a:off x="1690" y="1521"/>
                <a:ext cx="757" cy="923"/>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4">
                <a:extLst>
                  <a:ext uri="{FF2B5EF4-FFF2-40B4-BE49-F238E27FC236}">
                    <a16:creationId xmlns:a16="http://schemas.microsoft.com/office/drawing/2014/main" id="{CE574ADF-3A68-45A9-C041-AF7AB9A5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22" t="6282" r="50928" b="6754"/>
              <a:stretch>
                <a:fillRect/>
              </a:stretch>
            </p:blipFill>
            <p:spPr bwMode="auto">
              <a:xfrm rot="-831738">
                <a:off x="1866" y="1403"/>
                <a:ext cx="757" cy="923"/>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35">
                <a:extLst>
                  <a:ext uri="{FF2B5EF4-FFF2-40B4-BE49-F238E27FC236}">
                    <a16:creationId xmlns:a16="http://schemas.microsoft.com/office/drawing/2014/main" id="{55E5A7BD-CE62-62D9-51B3-57E78752A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22" t="6282" r="50928" b="6754"/>
              <a:stretch>
                <a:fillRect/>
              </a:stretch>
            </p:blipFill>
            <p:spPr bwMode="auto">
              <a:xfrm rot="-1390329">
                <a:off x="2034" y="1362"/>
                <a:ext cx="757" cy="923"/>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66375" name="Text Box 39">
            <a:extLst>
              <a:ext uri="{FF2B5EF4-FFF2-40B4-BE49-F238E27FC236}">
                <a16:creationId xmlns:a16="http://schemas.microsoft.com/office/drawing/2014/main" id="{CE6674F6-8661-8BC1-7836-17087753218D}"/>
              </a:ext>
            </a:extLst>
          </p:cNvPr>
          <p:cNvSpPr txBox="1">
            <a:spLocks noChangeArrowheads="1"/>
          </p:cNvSpPr>
          <p:nvPr/>
        </p:nvSpPr>
        <p:spPr bwMode="auto">
          <a:xfrm rot="612608">
            <a:off x="6542088" y="2130425"/>
            <a:ext cx="2444750" cy="519113"/>
          </a:xfrm>
          <a:prstGeom prst="rect">
            <a:avLst/>
          </a:prstGeom>
          <a:noFill/>
          <a:ln w="9525">
            <a:noFill/>
            <a:miter lim="800000"/>
            <a:headEnd/>
            <a:tailEnd/>
          </a:ln>
          <a:effectLst/>
        </p:spPr>
        <p:txBody>
          <a:bodyPr wrap="none">
            <a:spAutoFit/>
          </a:bodyPr>
          <a:lstStyle/>
          <a:p>
            <a:pPr>
              <a:defRPr/>
            </a:pPr>
            <a:r>
              <a:rPr lang="de-DE" sz="2800">
                <a:solidFill>
                  <a:schemeClr val="accent2"/>
                </a:solidFill>
                <a:effectLst>
                  <a:outerShdw blurRad="38100" dist="38100" dir="2700000" algn="tl">
                    <a:srgbClr val="000000"/>
                  </a:outerShdw>
                </a:effectLst>
                <a:latin typeface="Times" charset="0"/>
                <a:ea typeface="+mn-ea"/>
                <a:sym typeface="Symbol" charset="2"/>
              </a:rPr>
              <a:t>Hypergestures!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66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528" fill="hold" nodeType="clickEffect">
                                  <p:stCondLst>
                                    <p:cond delay="0"/>
                                  </p:stCondLst>
                                  <p:childTnLst>
                                    <p:set>
                                      <p:cBhvr>
                                        <p:cTn id="10" dur="1" fill="hold">
                                          <p:stCondLst>
                                            <p:cond delay="0"/>
                                          </p:stCondLst>
                                        </p:cTn>
                                        <p:tgtEl>
                                          <p:spTgt spid="1166353"/>
                                        </p:tgtEl>
                                        <p:attrNameLst>
                                          <p:attrName>style.visibility</p:attrName>
                                        </p:attrNameLst>
                                      </p:cBhvr>
                                      <p:to>
                                        <p:strVal val="visible"/>
                                      </p:to>
                                    </p:set>
                                    <p:anim calcmode="lin" valueType="num">
                                      <p:cBhvr>
                                        <p:cTn id="11" dur="500" fill="hold"/>
                                        <p:tgtEl>
                                          <p:spTgt spid="1166353"/>
                                        </p:tgtEl>
                                        <p:attrNameLst>
                                          <p:attrName>ppt_w</p:attrName>
                                        </p:attrNameLst>
                                      </p:cBhvr>
                                      <p:tavLst>
                                        <p:tav tm="0">
                                          <p:val>
                                            <p:fltVal val="0"/>
                                          </p:val>
                                        </p:tav>
                                        <p:tav tm="100000">
                                          <p:val>
                                            <p:strVal val="#ppt_w"/>
                                          </p:val>
                                        </p:tav>
                                      </p:tavLst>
                                    </p:anim>
                                    <p:anim calcmode="lin" valueType="num">
                                      <p:cBhvr>
                                        <p:cTn id="12" dur="500" fill="hold"/>
                                        <p:tgtEl>
                                          <p:spTgt spid="1166353"/>
                                        </p:tgtEl>
                                        <p:attrNameLst>
                                          <p:attrName>ppt_h</p:attrName>
                                        </p:attrNameLst>
                                      </p:cBhvr>
                                      <p:tavLst>
                                        <p:tav tm="0">
                                          <p:val>
                                            <p:fltVal val="0"/>
                                          </p:val>
                                        </p:tav>
                                        <p:tav tm="100000">
                                          <p:val>
                                            <p:strVal val="#ppt_h"/>
                                          </p:val>
                                        </p:tav>
                                      </p:tavLst>
                                    </p:anim>
                                    <p:anim calcmode="lin" valueType="num">
                                      <p:cBhvr>
                                        <p:cTn id="13" dur="500" fill="hold"/>
                                        <p:tgtEl>
                                          <p:spTgt spid="1166353"/>
                                        </p:tgtEl>
                                        <p:attrNameLst>
                                          <p:attrName>ppt_x</p:attrName>
                                        </p:attrNameLst>
                                      </p:cBhvr>
                                      <p:tavLst>
                                        <p:tav tm="0">
                                          <p:val>
                                            <p:fltVal val="0.5"/>
                                          </p:val>
                                        </p:tav>
                                        <p:tav tm="100000">
                                          <p:val>
                                            <p:strVal val="#ppt_x"/>
                                          </p:val>
                                        </p:tav>
                                      </p:tavLst>
                                    </p:anim>
                                    <p:anim calcmode="lin" valueType="num">
                                      <p:cBhvr>
                                        <p:cTn id="14" dur="500" fill="hold"/>
                                        <p:tgtEl>
                                          <p:spTgt spid="1166353"/>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500"/>
                            </p:stCondLst>
                            <p:childTnLst>
                              <p:par>
                                <p:cTn id="16" presetID="23" presetClass="entr" presetSubtype="528" fill="hold" nodeType="afterEffect">
                                  <p:stCondLst>
                                    <p:cond delay="0"/>
                                  </p:stCondLst>
                                  <p:childTnLst>
                                    <p:set>
                                      <p:cBhvr>
                                        <p:cTn id="17" dur="1" fill="hold">
                                          <p:stCondLst>
                                            <p:cond delay="0"/>
                                          </p:stCondLst>
                                        </p:cTn>
                                        <p:tgtEl>
                                          <p:spTgt spid="1166354"/>
                                        </p:tgtEl>
                                        <p:attrNameLst>
                                          <p:attrName>style.visibility</p:attrName>
                                        </p:attrNameLst>
                                      </p:cBhvr>
                                      <p:to>
                                        <p:strVal val="visible"/>
                                      </p:to>
                                    </p:set>
                                    <p:anim calcmode="lin" valueType="num">
                                      <p:cBhvr>
                                        <p:cTn id="18" dur="500" fill="hold"/>
                                        <p:tgtEl>
                                          <p:spTgt spid="1166354"/>
                                        </p:tgtEl>
                                        <p:attrNameLst>
                                          <p:attrName>ppt_w</p:attrName>
                                        </p:attrNameLst>
                                      </p:cBhvr>
                                      <p:tavLst>
                                        <p:tav tm="0">
                                          <p:val>
                                            <p:fltVal val="0"/>
                                          </p:val>
                                        </p:tav>
                                        <p:tav tm="100000">
                                          <p:val>
                                            <p:strVal val="#ppt_w"/>
                                          </p:val>
                                        </p:tav>
                                      </p:tavLst>
                                    </p:anim>
                                    <p:anim calcmode="lin" valueType="num">
                                      <p:cBhvr>
                                        <p:cTn id="19" dur="500" fill="hold"/>
                                        <p:tgtEl>
                                          <p:spTgt spid="1166354"/>
                                        </p:tgtEl>
                                        <p:attrNameLst>
                                          <p:attrName>ppt_h</p:attrName>
                                        </p:attrNameLst>
                                      </p:cBhvr>
                                      <p:tavLst>
                                        <p:tav tm="0">
                                          <p:val>
                                            <p:fltVal val="0"/>
                                          </p:val>
                                        </p:tav>
                                        <p:tav tm="100000">
                                          <p:val>
                                            <p:strVal val="#ppt_h"/>
                                          </p:val>
                                        </p:tav>
                                      </p:tavLst>
                                    </p:anim>
                                    <p:anim calcmode="lin" valueType="num">
                                      <p:cBhvr>
                                        <p:cTn id="20" dur="500" fill="hold"/>
                                        <p:tgtEl>
                                          <p:spTgt spid="1166354"/>
                                        </p:tgtEl>
                                        <p:attrNameLst>
                                          <p:attrName>ppt_x</p:attrName>
                                        </p:attrNameLst>
                                      </p:cBhvr>
                                      <p:tavLst>
                                        <p:tav tm="0">
                                          <p:val>
                                            <p:fltVal val="0.5"/>
                                          </p:val>
                                        </p:tav>
                                        <p:tav tm="100000">
                                          <p:val>
                                            <p:strVal val="#ppt_x"/>
                                          </p:val>
                                        </p:tav>
                                      </p:tavLst>
                                    </p:anim>
                                    <p:anim calcmode="lin" valueType="num">
                                      <p:cBhvr>
                                        <p:cTn id="21" dur="500" fill="hold"/>
                                        <p:tgtEl>
                                          <p:spTgt spid="1166354"/>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1000"/>
                            </p:stCondLst>
                            <p:childTnLst>
                              <p:par>
                                <p:cTn id="23" presetID="23" presetClass="entr" presetSubtype="528" fill="hold" nodeType="afterEffect">
                                  <p:stCondLst>
                                    <p:cond delay="0"/>
                                  </p:stCondLst>
                                  <p:childTnLst>
                                    <p:set>
                                      <p:cBhvr>
                                        <p:cTn id="24" dur="1" fill="hold">
                                          <p:stCondLst>
                                            <p:cond delay="0"/>
                                          </p:stCondLst>
                                        </p:cTn>
                                        <p:tgtEl>
                                          <p:spTgt spid="1166355"/>
                                        </p:tgtEl>
                                        <p:attrNameLst>
                                          <p:attrName>style.visibility</p:attrName>
                                        </p:attrNameLst>
                                      </p:cBhvr>
                                      <p:to>
                                        <p:strVal val="visible"/>
                                      </p:to>
                                    </p:set>
                                    <p:anim calcmode="lin" valueType="num">
                                      <p:cBhvr>
                                        <p:cTn id="25" dur="500" fill="hold"/>
                                        <p:tgtEl>
                                          <p:spTgt spid="1166355"/>
                                        </p:tgtEl>
                                        <p:attrNameLst>
                                          <p:attrName>ppt_w</p:attrName>
                                        </p:attrNameLst>
                                      </p:cBhvr>
                                      <p:tavLst>
                                        <p:tav tm="0">
                                          <p:val>
                                            <p:fltVal val="0"/>
                                          </p:val>
                                        </p:tav>
                                        <p:tav tm="100000">
                                          <p:val>
                                            <p:strVal val="#ppt_w"/>
                                          </p:val>
                                        </p:tav>
                                      </p:tavLst>
                                    </p:anim>
                                    <p:anim calcmode="lin" valueType="num">
                                      <p:cBhvr>
                                        <p:cTn id="26" dur="500" fill="hold"/>
                                        <p:tgtEl>
                                          <p:spTgt spid="1166355"/>
                                        </p:tgtEl>
                                        <p:attrNameLst>
                                          <p:attrName>ppt_h</p:attrName>
                                        </p:attrNameLst>
                                      </p:cBhvr>
                                      <p:tavLst>
                                        <p:tav tm="0">
                                          <p:val>
                                            <p:fltVal val="0"/>
                                          </p:val>
                                        </p:tav>
                                        <p:tav tm="100000">
                                          <p:val>
                                            <p:strVal val="#ppt_h"/>
                                          </p:val>
                                        </p:tav>
                                      </p:tavLst>
                                    </p:anim>
                                    <p:anim calcmode="lin" valueType="num">
                                      <p:cBhvr>
                                        <p:cTn id="27" dur="500" fill="hold"/>
                                        <p:tgtEl>
                                          <p:spTgt spid="1166355"/>
                                        </p:tgtEl>
                                        <p:attrNameLst>
                                          <p:attrName>ppt_x</p:attrName>
                                        </p:attrNameLst>
                                      </p:cBhvr>
                                      <p:tavLst>
                                        <p:tav tm="0">
                                          <p:val>
                                            <p:fltVal val="0.5"/>
                                          </p:val>
                                        </p:tav>
                                        <p:tav tm="100000">
                                          <p:val>
                                            <p:strVal val="#ppt_x"/>
                                          </p:val>
                                        </p:tav>
                                      </p:tavLst>
                                    </p:anim>
                                    <p:anim calcmode="lin" valueType="num">
                                      <p:cBhvr>
                                        <p:cTn id="28" dur="500" fill="hold"/>
                                        <p:tgtEl>
                                          <p:spTgt spid="1166355"/>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1500"/>
                            </p:stCondLst>
                            <p:childTnLst>
                              <p:par>
                                <p:cTn id="30" presetID="23" presetClass="entr" presetSubtype="528" fill="hold" nodeType="afterEffect">
                                  <p:stCondLst>
                                    <p:cond delay="0"/>
                                  </p:stCondLst>
                                  <p:childTnLst>
                                    <p:set>
                                      <p:cBhvr>
                                        <p:cTn id="31" dur="1" fill="hold">
                                          <p:stCondLst>
                                            <p:cond delay="0"/>
                                          </p:stCondLst>
                                        </p:cTn>
                                        <p:tgtEl>
                                          <p:spTgt spid="1166356"/>
                                        </p:tgtEl>
                                        <p:attrNameLst>
                                          <p:attrName>style.visibility</p:attrName>
                                        </p:attrNameLst>
                                      </p:cBhvr>
                                      <p:to>
                                        <p:strVal val="visible"/>
                                      </p:to>
                                    </p:set>
                                    <p:anim calcmode="lin" valueType="num">
                                      <p:cBhvr>
                                        <p:cTn id="32" dur="500" fill="hold"/>
                                        <p:tgtEl>
                                          <p:spTgt spid="1166356"/>
                                        </p:tgtEl>
                                        <p:attrNameLst>
                                          <p:attrName>ppt_w</p:attrName>
                                        </p:attrNameLst>
                                      </p:cBhvr>
                                      <p:tavLst>
                                        <p:tav tm="0">
                                          <p:val>
                                            <p:fltVal val="0"/>
                                          </p:val>
                                        </p:tav>
                                        <p:tav tm="100000">
                                          <p:val>
                                            <p:strVal val="#ppt_w"/>
                                          </p:val>
                                        </p:tav>
                                      </p:tavLst>
                                    </p:anim>
                                    <p:anim calcmode="lin" valueType="num">
                                      <p:cBhvr>
                                        <p:cTn id="33" dur="500" fill="hold"/>
                                        <p:tgtEl>
                                          <p:spTgt spid="1166356"/>
                                        </p:tgtEl>
                                        <p:attrNameLst>
                                          <p:attrName>ppt_h</p:attrName>
                                        </p:attrNameLst>
                                      </p:cBhvr>
                                      <p:tavLst>
                                        <p:tav tm="0">
                                          <p:val>
                                            <p:fltVal val="0"/>
                                          </p:val>
                                        </p:tav>
                                        <p:tav tm="100000">
                                          <p:val>
                                            <p:strVal val="#ppt_h"/>
                                          </p:val>
                                        </p:tav>
                                      </p:tavLst>
                                    </p:anim>
                                    <p:anim calcmode="lin" valueType="num">
                                      <p:cBhvr>
                                        <p:cTn id="34" dur="500" fill="hold"/>
                                        <p:tgtEl>
                                          <p:spTgt spid="1166356"/>
                                        </p:tgtEl>
                                        <p:attrNameLst>
                                          <p:attrName>ppt_x</p:attrName>
                                        </p:attrNameLst>
                                      </p:cBhvr>
                                      <p:tavLst>
                                        <p:tav tm="0">
                                          <p:val>
                                            <p:fltVal val="0.5"/>
                                          </p:val>
                                        </p:tav>
                                        <p:tav tm="100000">
                                          <p:val>
                                            <p:strVal val="#ppt_x"/>
                                          </p:val>
                                        </p:tav>
                                      </p:tavLst>
                                    </p:anim>
                                    <p:anim calcmode="lin" valueType="num">
                                      <p:cBhvr>
                                        <p:cTn id="35" dur="500" fill="hold"/>
                                        <p:tgtEl>
                                          <p:spTgt spid="116635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ppt_w/2"/>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166361"/>
                                        </p:tgtEl>
                                        <p:attrNameLst>
                                          <p:attrName>style.visibility</p:attrName>
                                        </p:attrNameLst>
                                      </p:cBhvr>
                                      <p:to>
                                        <p:strVal val="visible"/>
                                      </p:to>
                                    </p:set>
                                    <p:animEffect transition="in" filter="box(in)">
                                      <p:cBhvr>
                                        <p:cTn id="48" dur="500"/>
                                        <p:tgtEl>
                                          <p:spTgt spid="11663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nodeType="clickEffect">
                                  <p:stCondLst>
                                    <p:cond delay="0"/>
                                  </p:stCondLst>
                                  <p:childTnLst>
                                    <p:set>
                                      <p:cBhvr>
                                        <p:cTn id="52" dur="1" fill="hold">
                                          <p:stCondLst>
                                            <p:cond delay="0"/>
                                          </p:stCondLst>
                                        </p:cTn>
                                        <p:tgtEl>
                                          <p:spTgt spid="1166375"/>
                                        </p:tgtEl>
                                        <p:attrNameLst>
                                          <p:attrName>style.visibility</p:attrName>
                                        </p:attrNameLst>
                                      </p:cBhvr>
                                      <p:to>
                                        <p:strVal val="visible"/>
                                      </p:to>
                                    </p:set>
                                    <p:anim calcmode="lin" valueType="num">
                                      <p:cBhvr>
                                        <p:cTn id="53" dur="1000" fill="hold"/>
                                        <p:tgtEl>
                                          <p:spTgt spid="1166375"/>
                                        </p:tgtEl>
                                        <p:attrNameLst>
                                          <p:attrName>ppt_w</p:attrName>
                                        </p:attrNameLst>
                                      </p:cBhvr>
                                      <p:tavLst>
                                        <p:tav tm="0">
                                          <p:val>
                                            <p:fltVal val="0"/>
                                          </p:val>
                                        </p:tav>
                                        <p:tav tm="100000">
                                          <p:val>
                                            <p:strVal val="#ppt_w"/>
                                          </p:val>
                                        </p:tav>
                                      </p:tavLst>
                                    </p:anim>
                                    <p:anim calcmode="lin" valueType="num">
                                      <p:cBhvr>
                                        <p:cTn id="54" dur="1000" fill="hold"/>
                                        <p:tgtEl>
                                          <p:spTgt spid="1166375"/>
                                        </p:tgtEl>
                                        <p:attrNameLst>
                                          <p:attrName>ppt_h</p:attrName>
                                        </p:attrNameLst>
                                      </p:cBhvr>
                                      <p:tavLst>
                                        <p:tav tm="0">
                                          <p:val>
                                            <p:fltVal val="0"/>
                                          </p:val>
                                        </p:tav>
                                        <p:tav tm="100000">
                                          <p:val>
                                            <p:strVal val="#ppt_h"/>
                                          </p:val>
                                        </p:tav>
                                      </p:tavLst>
                                    </p:anim>
                                    <p:anim calcmode="lin" valueType="num">
                                      <p:cBhvr>
                                        <p:cTn id="55" dur="1000" fill="hold"/>
                                        <p:tgtEl>
                                          <p:spTgt spid="116637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1663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38" grpId="0" autoUpdateAnimBg="0"/>
      <p:bldP spid="1166361" grpId="0" autoUpdateAnimBg="0"/>
      <p:bldP spid="11663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B6F256D8-E8FD-773D-305D-0900DE988515}"/>
              </a:ext>
            </a:extLst>
          </p:cNvPr>
          <p:cNvGrpSpPr>
            <a:grpSpLocks/>
          </p:cNvGrpSpPr>
          <p:nvPr/>
        </p:nvGrpSpPr>
        <p:grpSpPr bwMode="auto">
          <a:xfrm>
            <a:off x="742950" y="2398713"/>
            <a:ext cx="1962150" cy="4043362"/>
            <a:chOff x="742623" y="1201738"/>
            <a:chExt cx="1962797" cy="4043362"/>
          </a:xfrm>
        </p:grpSpPr>
        <p:pic>
          <p:nvPicPr>
            <p:cNvPr id="44065" name="Picture 4">
              <a:extLst>
                <a:ext uri="{FF2B5EF4-FFF2-40B4-BE49-F238E27FC236}">
                  <a16:creationId xmlns:a16="http://schemas.microsoft.com/office/drawing/2014/main" id="{0DBD3CEF-D3BF-DC83-A277-011A528AB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34" y="3886200"/>
              <a:ext cx="1507774"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5">
              <a:extLst>
                <a:ext uri="{FF2B5EF4-FFF2-40B4-BE49-F238E27FC236}">
                  <a16:creationId xmlns:a16="http://schemas.microsoft.com/office/drawing/2014/main" id="{9C3FE954-6786-C3C6-B201-FA118354E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10" y="2214564"/>
              <a:ext cx="156794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2">
              <a:extLst>
                <a:ext uri="{FF2B5EF4-FFF2-40B4-BE49-F238E27FC236}">
                  <a16:creationId xmlns:a16="http://schemas.microsoft.com/office/drawing/2014/main" id="{66ABAEAD-A44A-8E3D-C71A-9ED63E0C6498}"/>
                </a:ext>
              </a:extLst>
            </p:cNvPr>
            <p:cNvSpPr txBox="1">
              <a:spLocks noChangeArrowheads="1"/>
            </p:cNvSpPr>
            <p:nvPr/>
          </p:nvSpPr>
          <p:spPr bwMode="auto">
            <a:xfrm>
              <a:off x="742623" y="1201738"/>
              <a:ext cx="1962797" cy="338137"/>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Body &amp; Environment</a:t>
              </a:r>
              <a:endParaRPr lang="de-DE" altLang="en-US" sz="800" b="1">
                <a:effectLst>
                  <a:outerShdw blurRad="38100" dist="38100" dir="2700000" algn="tl">
                    <a:srgbClr val="FFFFFF"/>
                  </a:outerShdw>
                </a:effectLst>
                <a:latin typeface="Times" pitchFamily="2" charset="0"/>
                <a:sym typeface="Symbol" pitchFamily="2" charset="2"/>
              </a:endParaRPr>
            </a:p>
          </p:txBody>
        </p:sp>
      </p:grpSp>
      <p:grpSp>
        <p:nvGrpSpPr>
          <p:cNvPr id="3" name="Group 33">
            <a:extLst>
              <a:ext uri="{FF2B5EF4-FFF2-40B4-BE49-F238E27FC236}">
                <a16:creationId xmlns:a16="http://schemas.microsoft.com/office/drawing/2014/main" id="{D83AA2E9-C4A8-E644-E6B6-3390EFAEB9BB}"/>
              </a:ext>
            </a:extLst>
          </p:cNvPr>
          <p:cNvGrpSpPr>
            <a:grpSpLocks/>
          </p:cNvGrpSpPr>
          <p:nvPr/>
        </p:nvGrpSpPr>
        <p:grpSpPr bwMode="auto">
          <a:xfrm>
            <a:off x="7932738" y="2406650"/>
            <a:ext cx="1887537" cy="4373563"/>
            <a:chOff x="7931950" y="1209675"/>
            <a:chExt cx="1889105" cy="4373563"/>
          </a:xfrm>
        </p:grpSpPr>
        <p:grpSp>
          <p:nvGrpSpPr>
            <p:cNvPr id="44057" name="Group 11">
              <a:extLst>
                <a:ext uri="{FF2B5EF4-FFF2-40B4-BE49-F238E27FC236}">
                  <a16:creationId xmlns:a16="http://schemas.microsoft.com/office/drawing/2014/main" id="{19C4597A-54B3-A23A-D695-BD13B61F5217}"/>
                </a:ext>
              </a:extLst>
            </p:cNvPr>
            <p:cNvGrpSpPr>
              <a:grpSpLocks/>
            </p:cNvGrpSpPr>
            <p:nvPr/>
          </p:nvGrpSpPr>
          <p:grpSpPr bwMode="auto">
            <a:xfrm>
              <a:off x="8503452" y="1828800"/>
              <a:ext cx="1247353" cy="3754438"/>
              <a:chOff x="4752" y="912"/>
              <a:chExt cx="768" cy="2365"/>
            </a:xfrm>
          </p:grpSpPr>
          <p:sp>
            <p:nvSpPr>
              <p:cNvPr id="2056" name="Text Box 8">
                <a:extLst>
                  <a:ext uri="{FF2B5EF4-FFF2-40B4-BE49-F238E27FC236}">
                    <a16:creationId xmlns:a16="http://schemas.microsoft.com/office/drawing/2014/main" id="{FB5D6C4D-DCE3-3DB6-C730-60FE3339320E}"/>
                  </a:ext>
                </a:extLst>
              </p:cNvPr>
              <p:cNvSpPr txBox="1">
                <a:spLocks noChangeArrowheads="1"/>
              </p:cNvSpPr>
              <p:nvPr/>
            </p:nvSpPr>
            <p:spPr bwMode="auto">
              <a:xfrm>
                <a:off x="4752" y="912"/>
                <a:ext cx="768" cy="1028"/>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b="1" i="1">
                    <a:solidFill>
                      <a:srgbClr val="FF0000"/>
                    </a:solidFill>
                    <a:effectLst>
                      <a:outerShdw blurRad="38100" dist="38100" dir="2700000" algn="tl">
                        <a:srgbClr val="000000"/>
                      </a:outerShdw>
                    </a:effectLst>
                    <a:latin typeface="Times" pitchFamily="2" charset="0"/>
                  </a:rPr>
                  <a:t>LANGUAGE</a:t>
                </a:r>
                <a:br>
                  <a:rPr lang="de-DE" altLang="en-US" sz="1000" i="1">
                    <a:effectLst>
                      <a:outerShdw blurRad="38100" dist="38100" dir="2700000" algn="tl">
                        <a:srgbClr val="FFFFFF"/>
                      </a:outerShdw>
                    </a:effectLst>
                    <a:latin typeface="Times" pitchFamily="2" charset="0"/>
                  </a:rPr>
                </a:b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Perhaps one should proceed in the other direction: First the simplest transformations of thoughts to gestures, then the difficult ones. </a:t>
                </a:r>
              </a:p>
            </p:txBody>
          </p:sp>
          <p:sp>
            <p:nvSpPr>
              <p:cNvPr id="2057" name="Text Box 9">
                <a:extLst>
                  <a:ext uri="{FF2B5EF4-FFF2-40B4-BE49-F238E27FC236}">
                    <a16:creationId xmlns:a16="http://schemas.microsoft.com/office/drawing/2014/main" id="{827161B5-9574-453C-3F7F-88CFEEAA06D5}"/>
                  </a:ext>
                </a:extLst>
              </p:cNvPr>
              <p:cNvSpPr txBox="1">
                <a:spLocks noChangeArrowheads="1"/>
              </p:cNvSpPr>
              <p:nvPr/>
            </p:nvSpPr>
            <p:spPr bwMode="auto">
              <a:xfrm>
                <a:off x="4752" y="1920"/>
                <a:ext cx="768" cy="349"/>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b="1" i="1">
                    <a:solidFill>
                      <a:srgbClr val="FF0000"/>
                    </a:solidFill>
                    <a:effectLst>
                      <a:outerShdw blurRad="38100" dist="38100" dir="2700000" algn="tl">
                        <a:srgbClr val="000000"/>
                      </a:outerShdw>
                    </a:effectLst>
                    <a:latin typeface="Times" pitchFamily="2" charset="0"/>
                  </a:rPr>
                  <a:t>LOGIC</a:t>
                </a:r>
              </a:p>
              <a:p>
                <a:pPr>
                  <a:defRPr/>
                </a:pP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(A &amp; B) </a:t>
                </a:r>
                <a:r>
                  <a:rPr lang="de-DE" altLang="en-US" sz="1000" b="1" i="1">
                    <a:effectLst>
                      <a:outerShdw blurRad="38100" dist="38100" dir="2700000" algn="tl">
                        <a:srgbClr val="FFFFFF"/>
                      </a:outerShdw>
                    </a:effectLst>
                    <a:latin typeface="Times" pitchFamily="2" charset="0"/>
                    <a:sym typeface="Symbol" pitchFamily="2" charset="2"/>
                  </a:rPr>
                  <a:t>  C</a:t>
                </a:r>
                <a:endParaRPr lang="de-DE" altLang="en-US" sz="1000" i="1">
                  <a:effectLst>
                    <a:outerShdw blurRad="38100" dist="38100" dir="2700000" algn="tl">
                      <a:srgbClr val="FFFFFF"/>
                    </a:outerShdw>
                  </a:effectLst>
                  <a:latin typeface="Times" pitchFamily="2" charset="0"/>
                </a:endParaRPr>
              </a:p>
            </p:txBody>
          </p:sp>
          <p:sp>
            <p:nvSpPr>
              <p:cNvPr id="2058" name="Text Box 10">
                <a:extLst>
                  <a:ext uri="{FF2B5EF4-FFF2-40B4-BE49-F238E27FC236}">
                    <a16:creationId xmlns:a16="http://schemas.microsoft.com/office/drawing/2014/main" id="{478AB9FC-F470-583C-DAD8-2C63154B76C6}"/>
                  </a:ext>
                </a:extLst>
              </p:cNvPr>
              <p:cNvSpPr txBox="1">
                <a:spLocks noChangeArrowheads="1"/>
              </p:cNvSpPr>
              <p:nvPr/>
            </p:nvSpPr>
            <p:spPr bwMode="auto">
              <a:xfrm>
                <a:off x="4752" y="2928"/>
                <a:ext cx="768" cy="349"/>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i="1">
                    <a:solidFill>
                      <a:srgbClr val="FF0000"/>
                    </a:solidFill>
                    <a:effectLst>
                      <a:outerShdw blurRad="38100" dist="38100" dir="2700000" algn="tl">
                        <a:srgbClr val="000000"/>
                      </a:outerShdw>
                    </a:effectLst>
                    <a:latin typeface="Times" pitchFamily="2" charset="0"/>
                  </a:rPr>
                  <a:t>MATHEMATICS</a:t>
                </a:r>
              </a:p>
              <a:p>
                <a:pPr>
                  <a:defRPr/>
                </a:pP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X</a:t>
                </a:r>
                <a:r>
                  <a:rPr lang="de-DE" altLang="en-US" sz="1000" b="1" i="1" baseline="30000">
                    <a:effectLst>
                      <a:outerShdw blurRad="38100" dist="38100" dir="2700000" algn="tl">
                        <a:srgbClr val="FFFFFF"/>
                      </a:outerShdw>
                    </a:effectLst>
                    <a:latin typeface="Times" pitchFamily="2" charset="0"/>
                  </a:rPr>
                  <a:t>2</a:t>
                </a:r>
                <a:r>
                  <a:rPr lang="de-DE" altLang="en-US" sz="1000" b="1" i="1">
                    <a:effectLst>
                      <a:outerShdw blurRad="38100" dist="38100" dir="2700000" algn="tl">
                        <a:srgbClr val="FFFFFF"/>
                      </a:outerShdw>
                    </a:effectLst>
                    <a:latin typeface="Times" pitchFamily="2" charset="0"/>
                  </a:rPr>
                  <a:t> + 2X-3 = 0</a:t>
                </a:r>
                <a:endParaRPr lang="de-DE" altLang="en-US" sz="1000" i="1">
                  <a:effectLst>
                    <a:outerShdw blurRad="38100" dist="38100" dir="2700000" algn="tl">
                      <a:srgbClr val="FFFFFF"/>
                    </a:outerShdw>
                  </a:effectLst>
                  <a:latin typeface="Times" pitchFamily="2" charset="0"/>
                </a:endParaRPr>
              </a:p>
            </p:txBody>
          </p:sp>
        </p:grpSp>
        <p:sp>
          <p:nvSpPr>
            <p:cNvPr id="2063" name="Text Box 15">
              <a:extLst>
                <a:ext uri="{FF2B5EF4-FFF2-40B4-BE49-F238E27FC236}">
                  <a16:creationId xmlns:a16="http://schemas.microsoft.com/office/drawing/2014/main" id="{2F8CDB18-A3DC-50B7-4263-BFAEE665F523}"/>
                </a:ext>
              </a:extLst>
            </p:cNvPr>
            <p:cNvSpPr txBox="1">
              <a:spLocks noChangeArrowheads="1"/>
            </p:cNvSpPr>
            <p:nvPr/>
          </p:nvSpPr>
          <p:spPr bwMode="auto">
            <a:xfrm>
              <a:off x="8815333" y="1209675"/>
              <a:ext cx="1005722" cy="338138"/>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Cognition</a:t>
              </a:r>
            </a:p>
          </p:txBody>
        </p:sp>
        <p:sp>
          <p:nvSpPr>
            <p:cNvPr id="19" name="Trapezoid 18">
              <a:extLst>
                <a:ext uri="{FF2B5EF4-FFF2-40B4-BE49-F238E27FC236}">
                  <a16:creationId xmlns:a16="http://schemas.microsoft.com/office/drawing/2014/main" id="{781F7DBE-37C3-54EB-311E-57AA4386626F}"/>
                </a:ext>
              </a:extLst>
            </p:cNvPr>
            <p:cNvSpPr/>
            <p:nvPr/>
          </p:nvSpPr>
          <p:spPr bwMode="auto">
            <a:xfrm rot="5400000" flipV="1">
              <a:off x="6446830" y="3389970"/>
              <a:ext cx="3594464" cy="624224"/>
            </a:xfrm>
            <a:prstGeom prst="trapezoid">
              <a:avLst>
                <a:gd name="adj" fmla="val 134042"/>
              </a:avLst>
            </a:prstGeom>
            <a:gradFill flip="none" rotWithShape="1">
              <a:gsLst>
                <a:gs pos="0">
                  <a:srgbClr val="FFFFFF">
                    <a:alpha val="86000"/>
                  </a:srgbClr>
                </a:gs>
                <a:gs pos="100000">
                  <a:srgbClr val="FF0000">
                    <a:alpha val="50000"/>
                  </a:srgbClr>
                </a:gs>
                <a:gs pos="40000">
                  <a:srgbClr val="FFFFFF">
                    <a:alpha val="86000"/>
                  </a:srgbClr>
                </a:gs>
              </a:gsLst>
              <a:lin ang="54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grpSp>
      <p:grpSp>
        <p:nvGrpSpPr>
          <p:cNvPr id="5" name="Group 31">
            <a:extLst>
              <a:ext uri="{FF2B5EF4-FFF2-40B4-BE49-F238E27FC236}">
                <a16:creationId xmlns:a16="http://schemas.microsoft.com/office/drawing/2014/main" id="{C31C1A3B-AD64-88F2-CE8B-FAC073FE5EFC}"/>
              </a:ext>
            </a:extLst>
          </p:cNvPr>
          <p:cNvGrpSpPr>
            <a:grpSpLocks/>
          </p:cNvGrpSpPr>
          <p:nvPr/>
        </p:nvGrpSpPr>
        <p:grpSpPr bwMode="auto">
          <a:xfrm>
            <a:off x="2600325" y="2398713"/>
            <a:ext cx="2332038" cy="3975100"/>
            <a:chOff x="2600893" y="1201738"/>
            <a:chExt cx="2332186" cy="3974723"/>
          </a:xfrm>
        </p:grpSpPr>
        <p:sp>
          <p:nvSpPr>
            <p:cNvPr id="18" name="Trapezoid 17">
              <a:extLst>
                <a:ext uri="{FF2B5EF4-FFF2-40B4-BE49-F238E27FC236}">
                  <a16:creationId xmlns:a16="http://schemas.microsoft.com/office/drawing/2014/main" id="{6637BEF1-2811-8B47-5231-5E22DE9B8B04}"/>
                </a:ext>
              </a:extLst>
            </p:cNvPr>
            <p:cNvSpPr/>
            <p:nvPr/>
          </p:nvSpPr>
          <p:spPr bwMode="auto">
            <a:xfrm rot="5400000">
              <a:off x="1454741" y="3402459"/>
              <a:ext cx="2920154" cy="627849"/>
            </a:xfrm>
            <a:prstGeom prst="trapezoid">
              <a:avLst>
                <a:gd name="adj" fmla="val 93655"/>
              </a:avLst>
            </a:prstGeom>
            <a:gradFill flip="none" rotWithShape="1">
              <a:gsLst>
                <a:gs pos="0">
                  <a:srgbClr val="FFC883">
                    <a:alpha val="16000"/>
                  </a:srgbClr>
                </a:gs>
                <a:gs pos="100000">
                  <a:srgbClr val="FFFF00">
                    <a:alpha val="51000"/>
                  </a:srgbClr>
                </a:gs>
                <a:gs pos="38000">
                  <a:srgbClr val="FFC883">
                    <a:alpha val="41000"/>
                  </a:srgbClr>
                </a:gs>
              </a:gsLst>
              <a:lin ang="51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grpSp>
          <p:nvGrpSpPr>
            <p:cNvPr id="44053" name="Group 30">
              <a:extLst>
                <a:ext uri="{FF2B5EF4-FFF2-40B4-BE49-F238E27FC236}">
                  <a16:creationId xmlns:a16="http://schemas.microsoft.com/office/drawing/2014/main" id="{1C63BCE8-BEB7-195A-94C1-2053329213FA}"/>
                </a:ext>
              </a:extLst>
            </p:cNvPr>
            <p:cNvGrpSpPr>
              <a:grpSpLocks/>
            </p:cNvGrpSpPr>
            <p:nvPr/>
          </p:nvGrpSpPr>
          <p:grpSpPr bwMode="auto">
            <a:xfrm>
              <a:off x="3261795" y="1201738"/>
              <a:ext cx="1671284" cy="3392341"/>
              <a:chOff x="3261795" y="1201738"/>
              <a:chExt cx="1671284" cy="3392341"/>
            </a:xfrm>
          </p:grpSpPr>
          <p:pic>
            <p:nvPicPr>
              <p:cNvPr id="44054" name="Picture 6" descr="homunculus.jpg                                                 0000565DExtra                          BF31C3C3:">
                <a:extLst>
                  <a:ext uri="{FF2B5EF4-FFF2-40B4-BE49-F238E27FC236}">
                    <a16:creationId xmlns:a16="http://schemas.microsoft.com/office/drawing/2014/main" id="{42628364-A62F-704E-2A53-962D98C9483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1795" y="2841133"/>
                <a:ext cx="1667359" cy="175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95AEAD93-A6CC-E582-103D-6ACDB16CBDA0}"/>
                  </a:ext>
                </a:extLst>
              </p:cNvPr>
              <p:cNvSpPr txBox="1">
                <a:spLocks noChangeArrowheads="1"/>
              </p:cNvSpPr>
              <p:nvPr/>
            </p:nvSpPr>
            <p:spPr bwMode="auto">
              <a:xfrm>
                <a:off x="3462961" y="1201738"/>
                <a:ext cx="1233565" cy="338105"/>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Homunculus</a:t>
                </a:r>
              </a:p>
            </p:txBody>
          </p:sp>
          <p:sp>
            <p:nvSpPr>
              <p:cNvPr id="20" name="TextBox 19">
                <a:extLst>
                  <a:ext uri="{FF2B5EF4-FFF2-40B4-BE49-F238E27FC236}">
                    <a16:creationId xmlns:a16="http://schemas.microsoft.com/office/drawing/2014/main" id="{AB9FC018-4F9F-0003-BAD0-4FE27E4D4E0F}"/>
                  </a:ext>
                </a:extLst>
              </p:cNvPr>
              <p:cNvSpPr txBox="1"/>
              <p:nvPr/>
            </p:nvSpPr>
            <p:spPr>
              <a:xfrm>
                <a:off x="3335953" y="2346216"/>
                <a:ext cx="1597126" cy="369853"/>
              </a:xfrm>
              <a:prstGeom prst="rect">
                <a:avLst/>
              </a:prstGeom>
              <a:noFill/>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mirror neurons </a:t>
                </a:r>
                <a:endParaRPr lang="en-US" altLang="en-US" sz="1800">
                  <a:latin typeface="Times" pitchFamily="2" charset="0"/>
                </a:endParaRPr>
              </a:p>
            </p:txBody>
          </p:sp>
        </p:grpSp>
      </p:grpSp>
      <p:grpSp>
        <p:nvGrpSpPr>
          <p:cNvPr id="7" name="Group 32">
            <a:extLst>
              <a:ext uri="{FF2B5EF4-FFF2-40B4-BE49-F238E27FC236}">
                <a16:creationId xmlns:a16="http://schemas.microsoft.com/office/drawing/2014/main" id="{0C760515-A0E5-9E51-5E22-9A3B72486313}"/>
              </a:ext>
            </a:extLst>
          </p:cNvPr>
          <p:cNvGrpSpPr>
            <a:grpSpLocks/>
          </p:cNvGrpSpPr>
          <p:nvPr/>
        </p:nvGrpSpPr>
        <p:grpSpPr bwMode="auto">
          <a:xfrm>
            <a:off x="4994275" y="2398713"/>
            <a:ext cx="3067050" cy="3844925"/>
            <a:chOff x="4993792" y="1201738"/>
            <a:chExt cx="3067304" cy="3845578"/>
          </a:xfrm>
        </p:grpSpPr>
        <p:pic>
          <p:nvPicPr>
            <p:cNvPr id="44044" name="Picture 7" descr="gesture.pdf                                                    0026945CExtra                          BF31C3C3:">
              <a:extLst>
                <a:ext uri="{FF2B5EF4-FFF2-40B4-BE49-F238E27FC236}">
                  <a16:creationId xmlns:a16="http://schemas.microsoft.com/office/drawing/2014/main" id="{3AB48086-4181-7BB9-5EDA-6139409F2E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13" r="-5443"/>
            <a:stretch>
              <a:fillRect/>
            </a:stretch>
          </p:blipFill>
          <p:spPr bwMode="auto">
            <a:xfrm>
              <a:off x="5639538" y="2733517"/>
              <a:ext cx="2421558" cy="194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a:extLst>
                <a:ext uri="{FF2B5EF4-FFF2-40B4-BE49-F238E27FC236}">
                  <a16:creationId xmlns:a16="http://schemas.microsoft.com/office/drawing/2014/main" id="{1FDD7066-3561-BB59-F18E-E0B7CDACAAFB}"/>
                </a:ext>
              </a:extLst>
            </p:cNvPr>
            <p:cNvSpPr txBox="1">
              <a:spLocks noChangeArrowheads="1"/>
            </p:cNvSpPr>
            <p:nvPr/>
          </p:nvSpPr>
          <p:spPr bwMode="auto">
            <a:xfrm>
              <a:off x="6509981" y="1201738"/>
              <a:ext cx="903362" cy="338194"/>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Gestures</a:t>
              </a:r>
            </a:p>
          </p:txBody>
        </p:sp>
        <p:sp>
          <p:nvSpPr>
            <p:cNvPr id="17" name="Trapezoid 16">
              <a:extLst>
                <a:ext uri="{FF2B5EF4-FFF2-40B4-BE49-F238E27FC236}">
                  <a16:creationId xmlns:a16="http://schemas.microsoft.com/office/drawing/2014/main" id="{8EA2EEF5-C619-B880-9075-D69C46F2C7E0}"/>
                </a:ext>
              </a:extLst>
            </p:cNvPr>
            <p:cNvSpPr/>
            <p:nvPr/>
          </p:nvSpPr>
          <p:spPr bwMode="auto">
            <a:xfrm rot="5400000" flipV="1">
              <a:off x="4331417" y="3394817"/>
              <a:ext cx="1938212" cy="613462"/>
            </a:xfrm>
            <a:prstGeom prst="trapezoid">
              <a:avLst>
                <a:gd name="adj" fmla="val 14394"/>
              </a:avLst>
            </a:prstGeom>
            <a:gradFill flip="none" rotWithShape="1">
              <a:gsLst>
                <a:gs pos="0">
                  <a:srgbClr val="FFC883">
                    <a:alpha val="6000"/>
                  </a:srgbClr>
                </a:gs>
                <a:gs pos="100000">
                  <a:srgbClr val="FFFFFF">
                    <a:alpha val="75000"/>
                  </a:srgbClr>
                </a:gs>
                <a:gs pos="35000">
                  <a:srgbClr val="FFC883">
                    <a:alpha val="62000"/>
                  </a:srgbClr>
                </a:gs>
              </a:gsLst>
              <a:lin ang="54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pic>
          <p:nvPicPr>
            <p:cNvPr id="44049" name="Picture 28" descr="hand.jpg">
              <a:extLst>
                <a:ext uri="{FF2B5EF4-FFF2-40B4-BE49-F238E27FC236}">
                  <a16:creationId xmlns:a16="http://schemas.microsoft.com/office/drawing/2014/main" id="{0A71AD39-EA4A-B01E-DB6E-9EE7CFB980D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9598" y="4338845"/>
              <a:ext cx="1056023" cy="70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6">
            <a:extLst>
              <a:ext uri="{FF2B5EF4-FFF2-40B4-BE49-F238E27FC236}">
                <a16:creationId xmlns:a16="http://schemas.microsoft.com/office/drawing/2014/main" id="{D00EB182-53D5-78C0-8BDC-1752A8EBA3C3}"/>
              </a:ext>
            </a:extLst>
          </p:cNvPr>
          <p:cNvGrpSpPr>
            <a:grpSpLocks/>
          </p:cNvGrpSpPr>
          <p:nvPr/>
        </p:nvGrpSpPr>
        <p:grpSpPr bwMode="auto">
          <a:xfrm>
            <a:off x="4584700" y="1519238"/>
            <a:ext cx="4348163" cy="738187"/>
            <a:chOff x="5042256" y="322856"/>
            <a:chExt cx="3890601" cy="737200"/>
          </a:xfrm>
        </p:grpSpPr>
        <p:sp>
          <p:nvSpPr>
            <p:cNvPr id="44042" name="Curved Left Arrow 34">
              <a:extLst>
                <a:ext uri="{FF2B5EF4-FFF2-40B4-BE49-F238E27FC236}">
                  <a16:creationId xmlns:a16="http://schemas.microsoft.com/office/drawing/2014/main" id="{F155FAB5-885B-C79E-D72F-8943652A93C5}"/>
                </a:ext>
              </a:extLst>
            </p:cNvPr>
            <p:cNvSpPr>
              <a:spLocks noChangeArrowheads="1"/>
            </p:cNvSpPr>
            <p:nvPr/>
          </p:nvSpPr>
          <p:spPr bwMode="auto">
            <a:xfrm rot="-5400000">
              <a:off x="6750782" y="-1122019"/>
              <a:ext cx="473549" cy="3890601"/>
            </a:xfrm>
            <a:prstGeom prst="curvedLeftArrow">
              <a:avLst>
                <a:gd name="adj1" fmla="val 24990"/>
                <a:gd name="adj2" fmla="val 50018"/>
                <a:gd name="adj3" fmla="val 25000"/>
              </a:avLst>
            </a:prstGeom>
            <a:solidFill>
              <a:schemeClr val="accent1"/>
            </a:solidFill>
            <a:ln w="9525">
              <a:solidFill>
                <a:schemeClr val="tx1"/>
              </a:solidFill>
              <a:round/>
              <a:headEnd/>
              <a:tailEnd/>
            </a:ln>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44043" name="TextBox 35">
              <a:extLst>
                <a:ext uri="{FF2B5EF4-FFF2-40B4-BE49-F238E27FC236}">
                  <a16:creationId xmlns:a16="http://schemas.microsoft.com/office/drawing/2014/main" id="{52B39BAB-3C97-B621-9553-B56DC2791500}"/>
                </a:ext>
              </a:extLst>
            </p:cNvPr>
            <p:cNvSpPr txBox="1">
              <a:spLocks noChangeArrowheads="1"/>
            </p:cNvSpPr>
            <p:nvPr/>
          </p:nvSpPr>
          <p:spPr bwMode="auto">
            <a:xfrm>
              <a:off x="6748074" y="322856"/>
              <a:ext cx="417101"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4000" b="1">
                  <a:solidFill>
                    <a:srgbClr val="FF0000"/>
                  </a:solidFill>
                </a:rPr>
                <a:t>?</a:t>
              </a:r>
            </a:p>
          </p:txBody>
        </p:sp>
      </p:grpSp>
      <p:grpSp>
        <p:nvGrpSpPr>
          <p:cNvPr id="9" name="Group 30">
            <a:extLst>
              <a:ext uri="{FF2B5EF4-FFF2-40B4-BE49-F238E27FC236}">
                <a16:creationId xmlns:a16="http://schemas.microsoft.com/office/drawing/2014/main" id="{4246D22F-B827-BE24-D570-7EAC2A811B56}"/>
              </a:ext>
            </a:extLst>
          </p:cNvPr>
          <p:cNvGrpSpPr>
            <a:grpSpLocks/>
          </p:cNvGrpSpPr>
          <p:nvPr/>
        </p:nvGrpSpPr>
        <p:grpSpPr bwMode="auto">
          <a:xfrm>
            <a:off x="109538" y="0"/>
            <a:ext cx="9667875" cy="2109788"/>
            <a:chOff x="110113" y="0"/>
            <a:chExt cx="9667337" cy="2109299"/>
          </a:xfrm>
        </p:grpSpPr>
        <p:sp>
          <p:nvSpPr>
            <p:cNvPr id="28" name="TextBox 27">
              <a:extLst>
                <a:ext uri="{FF2B5EF4-FFF2-40B4-BE49-F238E27FC236}">
                  <a16:creationId xmlns:a16="http://schemas.microsoft.com/office/drawing/2014/main" id="{45C1698E-5ABE-26CF-586E-F2554D9722AD}"/>
                </a:ext>
              </a:extLst>
            </p:cNvPr>
            <p:cNvSpPr txBox="1"/>
            <p:nvPr/>
          </p:nvSpPr>
          <p:spPr>
            <a:xfrm>
              <a:off x="2664733" y="0"/>
              <a:ext cx="7112717" cy="1477328"/>
            </a:xfrm>
            <a:prstGeom prst="rect">
              <a:avLst/>
            </a:prstGeom>
            <a:noFill/>
            <a:effectLst/>
          </p:spPr>
          <p:txBody>
            <a:bodyPr>
              <a:spAutoFit/>
            </a:bodyPr>
            <a:lstStyle/>
            <a:p>
              <a:pPr>
                <a:defRPr/>
              </a:pPr>
              <a:r>
                <a:rPr lang="de-DE" sz="1800">
                  <a:effectLst>
                    <a:outerShdw blurRad="38100" dist="38100" dir="2700000" algn="tl">
                      <a:srgbClr val="FFFFFF"/>
                    </a:outerShdw>
                  </a:effectLst>
                  <a:latin typeface="Times" charset="0"/>
                  <a:ea typeface="Times" charset="0"/>
                  <a:cs typeface="Times" charset="0"/>
                </a:rPr>
                <a:t>Mirror-Neurons in anthropology and cognitive science:</a:t>
              </a:r>
            </a:p>
            <a:p>
              <a:pPr>
                <a:buFont typeface="Arial"/>
                <a:buChar char="•"/>
                <a:defRPr/>
              </a:pPr>
              <a:r>
                <a:rPr lang="en-US" sz="1800">
                  <a:effectLst>
                    <a:outerShdw blurRad="50800" dist="38100" dir="2700000">
                      <a:srgbClr val="FFFFFF"/>
                    </a:outerShdw>
                  </a:effectLst>
                  <a:latin typeface="Times"/>
                  <a:ea typeface="ＭＳ Ｐゴシック" pitchFamily="-65" charset="-128"/>
                  <a:cs typeface="Times"/>
                </a:rPr>
                <a:t> Anthropolgist Merlin W. Donald: cultural human evolution via </a:t>
              </a:r>
              <a: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t>gestural  </a:t>
              </a:r>
              <a:b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br>
              <a: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t>  memesis</a:t>
              </a:r>
              <a:r>
                <a:rPr lang="en-US" sz="1800">
                  <a:effectLst>
                    <a:outerShdw blurRad="50800" dist="38100" dir="2700000">
                      <a:srgbClr val="FFFFFF"/>
                    </a:outerShdw>
                  </a:effectLst>
                  <a:latin typeface="Times"/>
                  <a:ea typeface="ＭＳ Ｐゴシック" pitchFamily="-65" charset="-128"/>
                  <a:cs typeface="Times"/>
                </a:rPr>
                <a:t>.</a:t>
              </a:r>
            </a:p>
            <a:p>
              <a:pPr>
                <a:buFont typeface="Arial"/>
                <a:buChar char="•"/>
                <a:defRPr/>
              </a:pPr>
              <a:r>
                <a:rPr lang="en-US" sz="1800">
                  <a:effectLst>
                    <a:outerShdw blurRad="50800" dist="38100" dir="2700000">
                      <a:srgbClr val="FFFFFF"/>
                    </a:outerShdw>
                  </a:effectLst>
                  <a:latin typeface="Times"/>
                  <a:ea typeface="Times" charset="0"/>
                  <a:cs typeface="Times"/>
                </a:rPr>
                <a:t> Neurologist Vilayanur S. Ramachandran:</a:t>
              </a:r>
              <a:r>
                <a:rPr lang="de-DE" sz="1800">
                  <a:effectLst>
                    <a:outerShdw blurRad="38100" dist="38100" dir="2700000" algn="tl">
                      <a:srgbClr val="FFFFFF"/>
                    </a:outerShdw>
                  </a:effectLst>
                  <a:latin typeface="Times" charset="0"/>
                  <a:ea typeface="Times" charset="0"/>
                  <a:cs typeface="Times" charset="0"/>
                </a:rPr>
                <a:t> Mirror neuron „resonance“ </a:t>
              </a:r>
              <a:br>
                <a:rPr lang="de-DE" sz="1800">
                  <a:effectLst>
                    <a:outerShdw blurRad="38100" dist="38100" dir="2700000" algn="tl">
                      <a:srgbClr val="FFFFFF"/>
                    </a:outerShdw>
                  </a:effectLst>
                  <a:latin typeface="Times" charset="0"/>
                  <a:ea typeface="Times" charset="0"/>
                  <a:cs typeface="Times" charset="0"/>
                </a:rPr>
              </a:br>
              <a:r>
                <a:rPr lang="de-DE" sz="1800">
                  <a:effectLst>
                    <a:outerShdw blurRad="38100" dist="38100" dir="2700000" algn="tl">
                      <a:srgbClr val="FFFFFF"/>
                    </a:outerShdw>
                  </a:effectLst>
                  <a:latin typeface="Times" charset="0"/>
                  <a:ea typeface="Times" charset="0"/>
                  <a:cs typeface="Times" charset="0"/>
                </a:rPr>
                <a:t>   plays in psychology the role of DNA copying in molecular biology.</a:t>
              </a:r>
            </a:p>
          </p:txBody>
        </p:sp>
        <p:pic>
          <p:nvPicPr>
            <p:cNvPr id="29" name="Picture 28" descr="Screen Shot 2014-03-28 at 12.54.24 PM.png">
              <a:extLst>
                <a:ext uri="{FF2B5EF4-FFF2-40B4-BE49-F238E27FC236}">
                  <a16:creationId xmlns:a16="http://schemas.microsoft.com/office/drawing/2014/main" id="{D877AECC-7E3F-FCDD-F3DB-4DCC7314256D}"/>
                </a:ext>
              </a:extLst>
            </p:cNvPr>
            <p:cNvPicPr>
              <a:picLocks noChangeAspect="1"/>
            </p:cNvPicPr>
            <p:nvPr/>
          </p:nvPicPr>
          <p:blipFill>
            <a:blip r:embed="rId7"/>
            <a:srcRect/>
            <a:stretch>
              <a:fillRect/>
            </a:stretch>
          </p:blipFill>
          <p:spPr bwMode="auto">
            <a:xfrm>
              <a:off x="110113" y="95228"/>
              <a:ext cx="1012769" cy="1153846"/>
            </a:xfrm>
            <a:prstGeom prst="rect">
              <a:avLst/>
            </a:prstGeom>
            <a:noFill/>
            <a:ln>
              <a:noFill/>
            </a:ln>
            <a:effectLst>
              <a:outerShdw blurRad="292100" dist="139700" dir="2700000" algn="tl" rotWithShape="0">
                <a:srgbClr val="333333">
                  <a:alpha val="64999"/>
                </a:srgbClr>
              </a:outerShdw>
            </a:effectLst>
          </p:spPr>
        </p:pic>
        <p:pic>
          <p:nvPicPr>
            <p:cNvPr id="30" name="Picture 29" descr="e_scene20061106-1ap.jpg">
              <a:extLst>
                <a:ext uri="{FF2B5EF4-FFF2-40B4-BE49-F238E27FC236}">
                  <a16:creationId xmlns:a16="http://schemas.microsoft.com/office/drawing/2014/main" id="{F00DA32C-7291-C0B1-918B-0AB2E106DE57}"/>
                </a:ext>
              </a:extLst>
            </p:cNvPr>
            <p:cNvPicPr>
              <a:picLocks noChangeAspect="1"/>
            </p:cNvPicPr>
            <p:nvPr/>
          </p:nvPicPr>
          <p:blipFill>
            <a:blip r:embed="rId8"/>
            <a:srcRect l="6683" t="8490" r="26416"/>
            <a:stretch>
              <a:fillRect/>
            </a:stretch>
          </p:blipFill>
          <p:spPr bwMode="auto">
            <a:xfrm>
              <a:off x="1313371" y="925298"/>
              <a:ext cx="947684" cy="1184001"/>
            </a:xfrm>
            <a:prstGeom prst="rect">
              <a:avLst/>
            </a:prstGeom>
            <a:noFill/>
            <a:ln>
              <a:noFill/>
            </a:ln>
            <a:effectLst>
              <a:outerShdw blurRad="292100" dist="139700" dir="2700000" algn="tl" rotWithShape="0">
                <a:srgbClr val="333333">
                  <a:alpha val="64999"/>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2">
            <a:extLst>
              <a:ext uri="{FF2B5EF4-FFF2-40B4-BE49-F238E27FC236}">
                <a16:creationId xmlns:a16="http://schemas.microsoft.com/office/drawing/2014/main" id="{E2C91A55-0162-7AE4-C0F6-FD8BED1C5814}"/>
              </a:ext>
            </a:extLst>
          </p:cNvPr>
          <p:cNvGrpSpPr>
            <a:grpSpLocks/>
          </p:cNvGrpSpPr>
          <p:nvPr/>
        </p:nvGrpSpPr>
        <p:grpSpPr bwMode="auto">
          <a:xfrm>
            <a:off x="1462088" y="139700"/>
            <a:ext cx="8226425" cy="2817813"/>
            <a:chOff x="921" y="88"/>
            <a:chExt cx="5182" cy="1775"/>
          </a:xfrm>
        </p:grpSpPr>
        <p:pic>
          <p:nvPicPr>
            <p:cNvPr id="7175" name="Picture 3" descr="marektastenoben.jpg                                            001E6A88Macintosh HD                   B746CC0A:">
              <a:extLst>
                <a:ext uri="{FF2B5EF4-FFF2-40B4-BE49-F238E27FC236}">
                  <a16:creationId xmlns:a16="http://schemas.microsoft.com/office/drawing/2014/main" id="{5DC3FCBE-76D8-70AB-9AC2-A0A92D1B50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80" t="1625" r="17619" b="27994"/>
            <a:stretch>
              <a:fillRect/>
            </a:stretch>
          </p:blipFill>
          <p:spPr bwMode="auto">
            <a:xfrm>
              <a:off x="921" y="88"/>
              <a:ext cx="2184" cy="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4836" name="Picture 4" descr="marektastenoben.jpg                                            001E6A88Macintosh HD                   B746CC0A:">
              <a:extLst>
                <a:ext uri="{FF2B5EF4-FFF2-40B4-BE49-F238E27FC236}">
                  <a16:creationId xmlns:a16="http://schemas.microsoft.com/office/drawing/2014/main" id="{7994FFF5-6FAF-B787-AF43-5AF4EEF2DAFE}"/>
                </a:ext>
              </a:extLst>
            </p:cNvPr>
            <p:cNvPicPr>
              <a:picLocks noChangeAspect="1" noChangeArrowheads="1"/>
            </p:cNvPicPr>
            <p:nvPr/>
          </p:nvPicPr>
          <p:blipFill>
            <a:blip r:embed="rId3">
              <a:clrChange>
                <a:clrFrom>
                  <a:srgbClr val="FFFFFF"/>
                </a:clrFrom>
                <a:clrTo>
                  <a:srgbClr val="FFFFFF">
                    <a:alpha val="0"/>
                  </a:srgbClr>
                </a:clrTo>
              </a:clrChange>
            </a:blip>
            <a:srcRect l="3476" t="86279" r="3899" b="3252"/>
            <a:stretch>
              <a:fillRect/>
            </a:stretch>
          </p:blipFill>
          <p:spPr bwMode="auto">
            <a:xfrm>
              <a:off x="2725" y="1491"/>
              <a:ext cx="3378" cy="291"/>
            </a:xfrm>
            <a:prstGeom prst="rect">
              <a:avLst/>
            </a:prstGeom>
            <a:solidFill>
              <a:srgbClr val="FFFFFF"/>
            </a:solidFill>
            <a:effectLst>
              <a:outerShdw blurRad="63500" dist="107763" dir="2700000" algn="ctr" rotWithShape="0">
                <a:srgbClr val="000000">
                  <a:alpha val="74998"/>
                </a:srgbClr>
              </a:outerShdw>
            </a:effectLst>
          </p:spPr>
        </p:pic>
      </p:grpSp>
      <p:grpSp>
        <p:nvGrpSpPr>
          <p:cNvPr id="7170" name="Group 5">
            <a:extLst>
              <a:ext uri="{FF2B5EF4-FFF2-40B4-BE49-F238E27FC236}">
                <a16:creationId xmlns:a16="http://schemas.microsoft.com/office/drawing/2014/main" id="{C3DC57FB-65BC-0D0D-83BF-EE03B26E825E}"/>
              </a:ext>
            </a:extLst>
          </p:cNvPr>
          <p:cNvGrpSpPr>
            <a:grpSpLocks/>
          </p:cNvGrpSpPr>
          <p:nvPr/>
        </p:nvGrpSpPr>
        <p:grpSpPr bwMode="auto">
          <a:xfrm>
            <a:off x="1397000" y="3684588"/>
            <a:ext cx="8116888" cy="2871787"/>
            <a:chOff x="880" y="2321"/>
            <a:chExt cx="5113" cy="1809"/>
          </a:xfrm>
        </p:grpSpPr>
        <p:pic>
          <p:nvPicPr>
            <p:cNvPr id="1144838" name="Picture 6" descr="marektastenvorn.jpg                                            001E6A88Macintosh HD                   B746CC0A:">
              <a:extLst>
                <a:ext uri="{FF2B5EF4-FFF2-40B4-BE49-F238E27FC236}">
                  <a16:creationId xmlns:a16="http://schemas.microsoft.com/office/drawing/2014/main" id="{D6FFA6EE-9C4B-E648-D1BD-75BDA405D334}"/>
                </a:ext>
              </a:extLst>
            </p:cNvPr>
            <p:cNvPicPr>
              <a:picLocks noChangeAspect="1" noChangeArrowheads="1"/>
            </p:cNvPicPr>
            <p:nvPr/>
          </p:nvPicPr>
          <p:blipFill>
            <a:blip r:embed="rId4">
              <a:clrChange>
                <a:clrFrom>
                  <a:srgbClr val="FFFFFF"/>
                </a:clrFrom>
                <a:clrTo>
                  <a:srgbClr val="FFFFFF">
                    <a:alpha val="0"/>
                  </a:srgbClr>
                </a:clrTo>
              </a:clrChange>
              <a:lum contrast="100000"/>
            </a:blip>
            <a:srcRect l="59904" t="2704" r="551" b="32817"/>
            <a:stretch>
              <a:fillRect/>
            </a:stretch>
          </p:blipFill>
          <p:spPr bwMode="auto">
            <a:xfrm>
              <a:off x="3964" y="2348"/>
              <a:ext cx="2029" cy="1782"/>
            </a:xfrm>
            <a:prstGeom prst="rect">
              <a:avLst/>
            </a:prstGeom>
            <a:solidFill>
              <a:srgbClr val="FFFFFF"/>
            </a:solidFill>
            <a:effectLst>
              <a:outerShdw blurRad="63500" dist="107763" dir="2700000" algn="ctr" rotWithShape="0">
                <a:srgbClr val="000000">
                  <a:alpha val="74998"/>
                </a:srgbClr>
              </a:outerShdw>
            </a:effectLst>
          </p:spPr>
        </p:pic>
        <p:grpSp>
          <p:nvGrpSpPr>
            <p:cNvPr id="7172" name="Group 7">
              <a:extLst>
                <a:ext uri="{FF2B5EF4-FFF2-40B4-BE49-F238E27FC236}">
                  <a16:creationId xmlns:a16="http://schemas.microsoft.com/office/drawing/2014/main" id="{AAC3CAF6-F069-A1A4-C20A-859FA47F9745}"/>
                </a:ext>
              </a:extLst>
            </p:cNvPr>
            <p:cNvGrpSpPr>
              <a:grpSpLocks/>
            </p:cNvGrpSpPr>
            <p:nvPr/>
          </p:nvGrpSpPr>
          <p:grpSpPr bwMode="auto">
            <a:xfrm>
              <a:off x="880" y="2321"/>
              <a:ext cx="3032" cy="1782"/>
              <a:chOff x="880" y="2321"/>
              <a:chExt cx="3032" cy="1782"/>
            </a:xfrm>
          </p:grpSpPr>
          <p:pic>
            <p:nvPicPr>
              <p:cNvPr id="7173" name="Picture 8" descr="marektastenvorn.jpg                                            001E6A88Macintosh HD                   B746CC0A:">
                <a:extLst>
                  <a:ext uri="{FF2B5EF4-FFF2-40B4-BE49-F238E27FC236}">
                    <a16:creationId xmlns:a16="http://schemas.microsoft.com/office/drawing/2014/main" id="{E934551F-5B7F-5773-6F3B-681FEFFDC1DB}"/>
                  </a:ext>
                </a:extLst>
              </p:cNvPr>
              <p:cNvPicPr>
                <a:picLocks noChangeAspect="1" noChangeArrowheads="1"/>
              </p:cNvPicPr>
              <p:nvPr/>
            </p:nvPicPr>
            <p:blipFill>
              <a:blip r:embed="rId4">
                <a:clrChange>
                  <a:clrFrom>
                    <a:srgbClr val="FFFFFF"/>
                  </a:clrFrom>
                  <a:clrTo>
                    <a:srgbClr val="FFFFFF">
                      <a:alpha val="0"/>
                    </a:srgbClr>
                  </a:clrTo>
                </a:clrChange>
                <a:lum contrast="66000"/>
                <a:extLst>
                  <a:ext uri="{28A0092B-C50C-407E-A947-70E740481C1C}">
                    <a14:useLocalDpi xmlns:a14="http://schemas.microsoft.com/office/drawing/2010/main" val="0"/>
                  </a:ext>
                </a:extLst>
              </a:blip>
              <a:srcRect l="850" t="2704" r="40057" b="32817"/>
              <a:stretch>
                <a:fillRect/>
              </a:stretch>
            </p:blipFill>
            <p:spPr bwMode="auto">
              <a:xfrm>
                <a:off x="880" y="2321"/>
                <a:ext cx="3032" cy="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9">
                <a:extLst>
                  <a:ext uri="{FF2B5EF4-FFF2-40B4-BE49-F238E27FC236}">
                    <a16:creationId xmlns:a16="http://schemas.microsoft.com/office/drawing/2014/main" id="{076BBC55-B741-BDE2-7CE2-4C138C1CB060}"/>
                  </a:ext>
                </a:extLst>
              </p:cNvPr>
              <p:cNvSpPr>
                <a:spLocks noChangeArrowheads="1"/>
              </p:cNvSpPr>
              <p:nvPr/>
            </p:nvSpPr>
            <p:spPr bwMode="auto">
              <a:xfrm>
                <a:off x="976" y="2426"/>
                <a:ext cx="265" cy="170"/>
              </a:xfrm>
              <a:prstGeom prst="rect">
                <a:avLst/>
              </a:prstGeom>
              <a:solidFill>
                <a:srgbClr val="BBC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18AF1C99-AFC9-A483-1C22-AF6AE92EC2AA}"/>
              </a:ext>
            </a:extLst>
          </p:cNvPr>
          <p:cNvSpPr>
            <a:spLocks noChangeArrowheads="1"/>
          </p:cNvSpPr>
          <p:nvPr/>
        </p:nvSpPr>
        <p:spPr bwMode="auto">
          <a:xfrm>
            <a:off x="3713163" y="25717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de-DE" altLang="en-US">
                <a:latin typeface="Times" pitchFamily="4" charset="0"/>
                <a:hlinkClick r:id="rId3" action="ppaction://hlinksldjump"/>
              </a:rPr>
              <a:t>Folie 2</a:t>
            </a:r>
            <a:endParaRPr lang="de-DE" altLang="en-US">
              <a:latin typeface="Times" pitchFamily="4" charset="0"/>
            </a:endParaRPr>
          </a:p>
        </p:txBody>
      </p:sp>
      <p:pic>
        <p:nvPicPr>
          <p:cNvPr id="1146883" name="Picture 3" descr="marekzeichen.jpg                                               001E6A88Macintosh HD                   B746CC0A:">
            <a:extLst>
              <a:ext uri="{FF2B5EF4-FFF2-40B4-BE49-F238E27FC236}">
                <a16:creationId xmlns:a16="http://schemas.microsoft.com/office/drawing/2014/main" id="{116B1368-9BA9-7995-DF64-A7C58D33E396}"/>
              </a:ext>
            </a:extLst>
          </p:cNvPr>
          <p:cNvPicPr>
            <a:picLocks noChangeAspect="1" noChangeArrowheads="1"/>
          </p:cNvPicPr>
          <p:nvPr/>
        </p:nvPicPr>
        <p:blipFill>
          <a:blip r:embed="rId4">
            <a:clrChange>
              <a:clrFrom>
                <a:srgbClr val="FFFFFF"/>
              </a:clrFrom>
              <a:clrTo>
                <a:srgbClr val="FFFFFF">
                  <a:alpha val="0"/>
                </a:srgbClr>
              </a:clrTo>
            </a:clrChange>
            <a:lum contrast="90000"/>
          </a:blip>
          <a:srcRect l="528" r="1019"/>
          <a:stretch>
            <a:fillRect/>
          </a:stretch>
        </p:blipFill>
        <p:spPr bwMode="auto">
          <a:xfrm>
            <a:off x="1397000" y="401638"/>
            <a:ext cx="8278813" cy="5808662"/>
          </a:xfrm>
          <a:prstGeom prst="rect">
            <a:avLst/>
          </a:prstGeom>
          <a:solidFill>
            <a:srgbClr val="FFFFFF"/>
          </a:solidFill>
          <a:effectLst>
            <a:outerShdw blurRad="63500" dist="107763" dir="2700000" algn="ctr" rotWithShape="0">
              <a:srgbClr val="000000">
                <a:alpha val="74998"/>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5C81D15-A754-01FF-47A0-3A712625D3B0}"/>
              </a:ext>
            </a:extLst>
          </p:cNvPr>
          <p:cNvSpPr>
            <a:spLocks noChangeArrowheads="1"/>
          </p:cNvSpPr>
          <p:nvPr/>
        </p:nvSpPr>
        <p:spPr bwMode="auto">
          <a:xfrm>
            <a:off x="3713163" y="25717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de-DE" altLang="en-US">
                <a:latin typeface="Times" pitchFamily="4" charset="0"/>
                <a:hlinkClick r:id="rId3" action="ppaction://hlinksldjump"/>
              </a:rPr>
              <a:t>Folie 2</a:t>
            </a:r>
            <a:endParaRPr lang="de-DE" altLang="en-US">
              <a:latin typeface="Times" pitchFamily="4" charset="0"/>
            </a:endParaRPr>
          </a:p>
        </p:txBody>
      </p:sp>
      <p:pic>
        <p:nvPicPr>
          <p:cNvPr id="1148931" name="Picture 3" descr="&#13;marekcdur.jpg                                                  001E6A88Macintosh HD                   B746CC0A:">
            <a:extLst>
              <a:ext uri="{FF2B5EF4-FFF2-40B4-BE49-F238E27FC236}">
                <a16:creationId xmlns:a16="http://schemas.microsoft.com/office/drawing/2014/main" id="{4E65462F-872C-6C02-4209-E4DDD7244057}"/>
              </a:ext>
            </a:extLst>
          </p:cNvPr>
          <p:cNvPicPr>
            <a:picLocks noChangeAspect="1" noChangeArrowheads="1"/>
          </p:cNvPicPr>
          <p:nvPr/>
        </p:nvPicPr>
        <p:blipFill>
          <a:blip r:embed="rId4"/>
          <a:srcRect l="821" t="1120" r="1643" b="1143"/>
          <a:stretch>
            <a:fillRect/>
          </a:stretch>
        </p:blipFill>
        <p:spPr bwMode="auto">
          <a:xfrm>
            <a:off x="1471613" y="161925"/>
            <a:ext cx="6408737" cy="6515100"/>
          </a:xfrm>
          <a:prstGeom prst="rect">
            <a:avLst/>
          </a:prstGeom>
          <a:noFill/>
          <a:effectLst>
            <a:outerShdw blurRad="63500" dist="107763" dir="2700000" algn="ctr" rotWithShape="0">
              <a:srgbClr val="000000">
                <a:alpha val="74998"/>
              </a:srgbClr>
            </a:outerShdw>
          </a:effectLst>
        </p:spPr>
      </p:pic>
      <p:sp>
        <p:nvSpPr>
          <p:cNvPr id="1148932" name="Text Box 4">
            <a:extLst>
              <a:ext uri="{FF2B5EF4-FFF2-40B4-BE49-F238E27FC236}">
                <a16:creationId xmlns:a16="http://schemas.microsoft.com/office/drawing/2014/main" id="{A90BCE29-EBC8-88F6-5C0E-A97955BAADFC}"/>
              </a:ext>
            </a:extLst>
          </p:cNvPr>
          <p:cNvSpPr txBox="1">
            <a:spLocks noChangeArrowheads="1"/>
          </p:cNvSpPr>
          <p:nvPr/>
        </p:nvSpPr>
        <p:spPr bwMode="auto">
          <a:xfrm>
            <a:off x="8321675" y="260350"/>
            <a:ext cx="1173163" cy="1187450"/>
          </a:xfrm>
          <a:prstGeom prst="rect">
            <a:avLst/>
          </a:prstGeom>
          <a:noFill/>
          <a:ln w="9525">
            <a:noFill/>
            <a:miter lim="800000"/>
            <a:headEnd/>
            <a:tailEnd/>
          </a:ln>
          <a:effectLst/>
        </p:spPr>
        <p:txBody>
          <a:bodyPr wrap="none">
            <a:spAutoFit/>
          </a:bodyPr>
          <a:lstStyle/>
          <a:p>
            <a:pPr algn="r">
              <a:defRPr/>
            </a:pPr>
            <a:r>
              <a:rPr lang="de-DE">
                <a:effectLst>
                  <a:outerShdw blurRad="38100" dist="38100" dir="2700000" algn="tl">
                    <a:srgbClr val="FFFFFF"/>
                  </a:outerShdw>
                </a:effectLst>
                <a:latin typeface="Times" charset="0"/>
                <a:ea typeface="+mn-ea"/>
              </a:rPr>
              <a:t>playing</a:t>
            </a:r>
            <a:br>
              <a:rPr lang="de-DE">
                <a:effectLst>
                  <a:outerShdw blurRad="38100" dist="38100" dir="2700000" algn="tl">
                    <a:srgbClr val="FFFFFF"/>
                  </a:outerShdw>
                </a:effectLst>
                <a:latin typeface="Times" charset="0"/>
                <a:ea typeface="+mn-ea"/>
              </a:rPr>
            </a:br>
            <a:r>
              <a:rPr lang="de-DE">
                <a:effectLst>
                  <a:outerShdw blurRad="38100" dist="38100" dir="2700000" algn="tl">
                    <a:srgbClr val="FFFFFF"/>
                  </a:outerShdw>
                </a:effectLst>
                <a:latin typeface="Times" charset="0"/>
                <a:ea typeface="+mn-ea"/>
              </a:rPr>
              <a:t>C major</a:t>
            </a:r>
            <a:br>
              <a:rPr lang="de-DE">
                <a:effectLst>
                  <a:outerShdw blurRad="38100" dist="38100" dir="2700000" algn="tl">
                    <a:srgbClr val="FFFFFF"/>
                  </a:outerShdw>
                </a:effectLst>
                <a:latin typeface="Times" charset="0"/>
                <a:ea typeface="+mn-ea"/>
              </a:rPr>
            </a:br>
            <a:r>
              <a:rPr lang="de-DE">
                <a:effectLst>
                  <a:outerShdw blurRad="38100" dist="38100" dir="2700000" algn="tl">
                    <a:srgbClr val="FFFFFF"/>
                  </a:outerShdw>
                </a:effectLst>
                <a:latin typeface="Times" charset="0"/>
                <a:ea typeface="+mn-ea"/>
              </a:rPr>
              <a:t>scale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814C52F-13BF-11E2-1360-64DD88A417C1}"/>
              </a:ext>
            </a:extLst>
          </p:cNvPr>
          <p:cNvSpPr>
            <a:spLocks noChangeArrowheads="1"/>
          </p:cNvSpPr>
          <p:nvPr/>
        </p:nvSpPr>
        <p:spPr bwMode="auto">
          <a:xfrm>
            <a:off x="3713163" y="25717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de-DE" altLang="en-US">
                <a:latin typeface="Times" pitchFamily="4" charset="0"/>
                <a:hlinkClick r:id="rId3" action="ppaction://hlinksldjump"/>
              </a:rPr>
              <a:t>Folie 2</a:t>
            </a:r>
            <a:endParaRPr lang="de-DE" altLang="en-US">
              <a:latin typeface="Times" pitchFamily="4" charset="0"/>
            </a:endParaRPr>
          </a:p>
        </p:txBody>
      </p:sp>
      <p:pic>
        <p:nvPicPr>
          <p:cNvPr id="1150979" name="Picture 3" descr="marekschwuenge.jpg                                             001E6A88Macintosh HD                   B746CC0A:">
            <a:extLst>
              <a:ext uri="{FF2B5EF4-FFF2-40B4-BE49-F238E27FC236}">
                <a16:creationId xmlns:a16="http://schemas.microsoft.com/office/drawing/2014/main" id="{AE679ECF-0077-1234-F2AF-B14097C017A9}"/>
              </a:ext>
            </a:extLst>
          </p:cNvPr>
          <p:cNvPicPr>
            <a:picLocks noChangeAspect="1" noChangeArrowheads="1"/>
          </p:cNvPicPr>
          <p:nvPr/>
        </p:nvPicPr>
        <p:blipFill>
          <a:blip r:embed="rId4"/>
          <a:srcRect t="22142"/>
          <a:stretch>
            <a:fillRect/>
          </a:stretch>
        </p:blipFill>
        <p:spPr bwMode="auto">
          <a:xfrm>
            <a:off x="1533525" y="138113"/>
            <a:ext cx="8058150" cy="6564312"/>
          </a:xfrm>
          <a:prstGeom prst="rect">
            <a:avLst/>
          </a:prstGeom>
          <a:noFill/>
          <a:effectLst>
            <a:outerShdw blurRad="63500" dist="107763" dir="2700000" algn="ctr" rotWithShape="0">
              <a:srgbClr val="000000">
                <a:alpha val="74998"/>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6C041F5-94CA-F17D-88E1-7E225FD3D535}"/>
              </a:ext>
            </a:extLst>
          </p:cNvPr>
          <p:cNvGrpSpPr>
            <a:grpSpLocks/>
          </p:cNvGrpSpPr>
          <p:nvPr/>
        </p:nvGrpSpPr>
        <p:grpSpPr bwMode="auto">
          <a:xfrm>
            <a:off x="1536700" y="465138"/>
            <a:ext cx="7446963" cy="5741987"/>
            <a:chOff x="785" y="218"/>
            <a:chExt cx="4691" cy="3617"/>
          </a:xfrm>
        </p:grpSpPr>
        <p:pic>
          <p:nvPicPr>
            <p:cNvPr id="1155075" name="Picture 3" descr="diss_fig3.10.tiff                                              00298282Macintosh HD                   B746CC0A:">
              <a:extLst>
                <a:ext uri="{FF2B5EF4-FFF2-40B4-BE49-F238E27FC236}">
                  <a16:creationId xmlns:a16="http://schemas.microsoft.com/office/drawing/2014/main" id="{0514A0A8-A09B-89A3-77BF-CE6DE2A31EE0}"/>
                </a:ext>
              </a:extLst>
            </p:cNvPr>
            <p:cNvPicPr>
              <a:picLocks noChangeAspect="1" noChangeArrowheads="1"/>
            </p:cNvPicPr>
            <p:nvPr/>
          </p:nvPicPr>
          <p:blipFill>
            <a:blip r:embed="rId2"/>
            <a:srcRect l="8650" r="7678" b="13771"/>
            <a:stretch>
              <a:fillRect/>
            </a:stretch>
          </p:blipFill>
          <p:spPr bwMode="auto">
            <a:xfrm>
              <a:off x="785" y="218"/>
              <a:ext cx="4653" cy="3187"/>
            </a:xfrm>
            <a:prstGeom prst="rect">
              <a:avLst/>
            </a:prstGeom>
            <a:noFill/>
            <a:effectLst>
              <a:outerShdw blurRad="63500" dist="107763" dir="2700000" algn="ctr" rotWithShape="0">
                <a:srgbClr val="000000">
                  <a:alpha val="74998"/>
                </a:srgbClr>
              </a:outerShdw>
            </a:effectLst>
          </p:spPr>
        </p:pic>
        <p:sp>
          <p:nvSpPr>
            <p:cNvPr id="1155076" name="Oval 4">
              <a:extLst>
                <a:ext uri="{FF2B5EF4-FFF2-40B4-BE49-F238E27FC236}">
                  <a16:creationId xmlns:a16="http://schemas.microsoft.com/office/drawing/2014/main" id="{BFC40DA5-8D58-32AD-C912-4DD014E0B003}"/>
                </a:ext>
              </a:extLst>
            </p:cNvPr>
            <p:cNvSpPr>
              <a:spLocks noChangeArrowheads="1"/>
            </p:cNvSpPr>
            <p:nvPr/>
          </p:nvSpPr>
          <p:spPr bwMode="auto">
            <a:xfrm>
              <a:off x="1464" y="1994"/>
              <a:ext cx="365" cy="365"/>
            </a:xfrm>
            <a:prstGeom prst="ellipse">
              <a:avLst/>
            </a:prstGeom>
            <a:solidFill>
              <a:srgbClr val="FF0808"/>
            </a:solidFill>
            <a:ln w="9525">
              <a:noFill/>
              <a:round/>
              <a:headEnd/>
              <a:tailEnd/>
            </a:ln>
            <a:effectLst/>
          </p:spPr>
          <p:txBody>
            <a:bodyPr wrap="none" anchor="ctr"/>
            <a:lstStyle/>
            <a:p>
              <a:pPr algn="ctr">
                <a:defRPr/>
              </a:pPr>
              <a:r>
                <a:rPr lang="de-DE" sz="1800">
                  <a:solidFill>
                    <a:srgbClr val="FFFFFF"/>
                  </a:solidFill>
                  <a:effectLst>
                    <a:outerShdw blurRad="38100" dist="38100" dir="2700000" algn="tl">
                      <a:srgbClr val="000000"/>
                    </a:outerShdw>
                  </a:effectLst>
                  <a:latin typeface="Times" charset="0"/>
                  <a:ea typeface="+mn-ea"/>
                </a:rPr>
                <a:t>C3</a:t>
              </a:r>
            </a:p>
          </p:txBody>
        </p:sp>
        <p:sp>
          <p:nvSpPr>
            <p:cNvPr id="1155077" name="Text Box 5">
              <a:extLst>
                <a:ext uri="{FF2B5EF4-FFF2-40B4-BE49-F238E27FC236}">
                  <a16:creationId xmlns:a16="http://schemas.microsoft.com/office/drawing/2014/main" id="{41B7937D-B187-0CD4-018C-C19ADAC7820E}"/>
                </a:ext>
              </a:extLst>
            </p:cNvPr>
            <p:cNvSpPr txBox="1">
              <a:spLocks noChangeArrowheads="1"/>
            </p:cNvSpPr>
            <p:nvPr/>
          </p:nvSpPr>
          <p:spPr bwMode="auto">
            <a:xfrm>
              <a:off x="4634" y="3547"/>
              <a:ext cx="842" cy="288"/>
            </a:xfrm>
            <a:prstGeom prst="rect">
              <a:avLst/>
            </a:prstGeom>
            <a:noFill/>
            <a:ln w="9525">
              <a:noFill/>
              <a:miter lim="800000"/>
              <a:headEnd/>
              <a:tailEnd/>
            </a:ln>
            <a:effectLst/>
          </p:spPr>
          <p:txBody>
            <a:bodyPr wrap="none">
              <a:spAutoFit/>
            </a:bodyPr>
            <a:lstStyle/>
            <a:p>
              <a:pPr>
                <a:defRPr/>
              </a:pPr>
              <a:r>
                <a:rPr lang="de-DE">
                  <a:effectLst>
                    <a:outerShdw blurRad="38100" dist="38100" dir="2700000" algn="tl">
                      <a:srgbClr val="FFFFFF"/>
                    </a:outerShdw>
                  </a:effectLst>
                  <a:latin typeface="Times" charset="0"/>
                  <a:ea typeface="+mn-ea"/>
                </a:rPr>
                <a:t>DIN8996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1C3568-362D-C2A8-E4D0-69133CF81C55}"/>
              </a:ext>
            </a:extLst>
          </p:cNvPr>
          <p:cNvGrpSpPr>
            <a:grpSpLocks/>
          </p:cNvGrpSpPr>
          <p:nvPr/>
        </p:nvGrpSpPr>
        <p:grpSpPr bwMode="auto">
          <a:xfrm>
            <a:off x="1381125" y="1489075"/>
            <a:ext cx="5087938" cy="3454400"/>
            <a:chOff x="870" y="1689"/>
            <a:chExt cx="3205" cy="2176"/>
          </a:xfrm>
        </p:grpSpPr>
        <p:sp>
          <p:nvSpPr>
            <p:cNvPr id="16447" name="Rectangle 3">
              <a:extLst>
                <a:ext uri="{FF2B5EF4-FFF2-40B4-BE49-F238E27FC236}">
                  <a16:creationId xmlns:a16="http://schemas.microsoft.com/office/drawing/2014/main" id="{A5084709-2C33-C992-AEBB-7E9CABB8EBEC}"/>
                </a:ext>
              </a:extLst>
            </p:cNvPr>
            <p:cNvSpPr>
              <a:spLocks noChangeArrowheads="1"/>
            </p:cNvSpPr>
            <p:nvPr/>
          </p:nvSpPr>
          <p:spPr bwMode="auto">
            <a:xfrm>
              <a:off x="916" y="1743"/>
              <a:ext cx="3159" cy="212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grpSp>
          <p:nvGrpSpPr>
            <p:cNvPr id="16448" name="Group 4">
              <a:extLst>
                <a:ext uri="{FF2B5EF4-FFF2-40B4-BE49-F238E27FC236}">
                  <a16:creationId xmlns:a16="http://schemas.microsoft.com/office/drawing/2014/main" id="{60E93B7F-EF0A-289B-DFA5-D31F45E59C01}"/>
                </a:ext>
              </a:extLst>
            </p:cNvPr>
            <p:cNvGrpSpPr>
              <a:grpSpLocks/>
            </p:cNvGrpSpPr>
            <p:nvPr/>
          </p:nvGrpSpPr>
          <p:grpSpPr bwMode="auto">
            <a:xfrm>
              <a:off x="870" y="1689"/>
              <a:ext cx="3160" cy="2148"/>
              <a:chOff x="870" y="1689"/>
              <a:chExt cx="3160" cy="2148"/>
            </a:xfrm>
          </p:grpSpPr>
          <p:pic>
            <p:nvPicPr>
              <p:cNvPr id="16449" name="Picture 5">
                <a:extLst>
                  <a:ext uri="{FF2B5EF4-FFF2-40B4-BE49-F238E27FC236}">
                    <a16:creationId xmlns:a16="http://schemas.microsoft.com/office/drawing/2014/main" id="{F7A3DD0A-36D4-4622-BE39-92D112797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1"/>
              <a:stretch>
                <a:fillRect/>
              </a:stretch>
            </p:blipFill>
            <p:spPr bwMode="auto">
              <a:xfrm>
                <a:off x="870" y="1689"/>
                <a:ext cx="3160"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30" name="Text Box 6">
                <a:extLst>
                  <a:ext uri="{FF2B5EF4-FFF2-40B4-BE49-F238E27FC236}">
                    <a16:creationId xmlns:a16="http://schemas.microsoft.com/office/drawing/2014/main" id="{5004EE30-1C38-7ED0-4C71-82132561FD26}"/>
                  </a:ext>
                </a:extLst>
              </p:cNvPr>
              <p:cNvSpPr txBox="1">
                <a:spLocks noChangeArrowheads="1"/>
              </p:cNvSpPr>
              <p:nvPr/>
            </p:nvSpPr>
            <p:spPr bwMode="auto">
              <a:xfrm>
                <a:off x="1032" y="3521"/>
                <a:ext cx="212" cy="288"/>
              </a:xfrm>
              <a:prstGeom prst="rect">
                <a:avLst/>
              </a:prstGeom>
              <a:solidFill>
                <a:srgbClr val="FFFFFF"/>
              </a:solidFill>
              <a:ln w="9525">
                <a:noFill/>
                <a:miter lim="800000"/>
                <a:headEnd/>
                <a:tailEnd/>
              </a:ln>
              <a:effectLst/>
            </p:spPr>
            <p:txBody>
              <a:bodyPr>
                <a:spAutoFit/>
              </a:bodyPr>
              <a:lstStyle/>
              <a:p>
                <a:pPr>
                  <a:defRPr/>
                </a:pPr>
                <a:r>
                  <a:rPr lang="de-DE">
                    <a:effectLst>
                      <a:outerShdw blurRad="38100" dist="38100" dir="2700000" algn="tl">
                        <a:srgbClr val="DDDDDD"/>
                      </a:outerShdw>
                    </a:effectLst>
                    <a:latin typeface="Times New Roman" charset="0"/>
                    <a:ea typeface="+mn-ea"/>
                  </a:rPr>
                  <a:t>x</a:t>
                </a:r>
              </a:p>
            </p:txBody>
          </p:sp>
          <p:sp>
            <p:nvSpPr>
              <p:cNvPr id="1025031" name="Text Box 7">
                <a:extLst>
                  <a:ext uri="{FF2B5EF4-FFF2-40B4-BE49-F238E27FC236}">
                    <a16:creationId xmlns:a16="http://schemas.microsoft.com/office/drawing/2014/main" id="{D5F53135-4CD1-B31D-DCDA-8E49D89E3134}"/>
                  </a:ext>
                </a:extLst>
              </p:cNvPr>
              <p:cNvSpPr txBox="1">
                <a:spLocks noChangeArrowheads="1"/>
              </p:cNvSpPr>
              <p:nvPr/>
            </p:nvSpPr>
            <p:spPr bwMode="auto">
              <a:xfrm>
                <a:off x="2620" y="1780"/>
                <a:ext cx="212" cy="288"/>
              </a:xfrm>
              <a:prstGeom prst="rect">
                <a:avLst/>
              </a:prstGeom>
              <a:noFill/>
              <a:ln w="9525">
                <a:noFill/>
                <a:miter lim="800000"/>
                <a:headEnd/>
                <a:tailEnd/>
              </a:ln>
              <a:effectLst/>
            </p:spPr>
            <p:txBody>
              <a:bodyPr>
                <a:spAutoFit/>
              </a:bodyPr>
              <a:lstStyle/>
              <a:p>
                <a:pPr>
                  <a:defRPr/>
                </a:pPr>
                <a:r>
                  <a:rPr lang="de-DE">
                    <a:effectLst>
                      <a:outerShdw blurRad="38100" dist="38100" dir="2700000" algn="tl">
                        <a:srgbClr val="FFFFFF"/>
                      </a:outerShdw>
                    </a:effectLst>
                    <a:latin typeface="Times New Roman" charset="0"/>
                    <a:ea typeface="+mn-ea"/>
                  </a:rPr>
                  <a:t>z</a:t>
                </a:r>
              </a:p>
            </p:txBody>
          </p:sp>
          <p:sp>
            <p:nvSpPr>
              <p:cNvPr id="16452" name="Rectangle 8">
                <a:extLst>
                  <a:ext uri="{FF2B5EF4-FFF2-40B4-BE49-F238E27FC236}">
                    <a16:creationId xmlns:a16="http://schemas.microsoft.com/office/drawing/2014/main" id="{295A68B8-5B5A-1DFE-4BC8-51A3E50C2344}"/>
                  </a:ext>
                </a:extLst>
              </p:cNvPr>
              <p:cNvSpPr>
                <a:spLocks noChangeArrowheads="1"/>
              </p:cNvSpPr>
              <p:nvPr/>
            </p:nvSpPr>
            <p:spPr bwMode="auto">
              <a:xfrm>
                <a:off x="2258" y="1742"/>
                <a:ext cx="135" cy="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025033" name="Text Box 9">
                <a:extLst>
                  <a:ext uri="{FF2B5EF4-FFF2-40B4-BE49-F238E27FC236}">
                    <a16:creationId xmlns:a16="http://schemas.microsoft.com/office/drawing/2014/main" id="{708C3831-0F32-9828-9CB8-00C62FCAF210}"/>
                  </a:ext>
                </a:extLst>
              </p:cNvPr>
              <p:cNvSpPr txBox="1">
                <a:spLocks noChangeArrowheads="1"/>
              </p:cNvSpPr>
              <p:nvPr/>
            </p:nvSpPr>
            <p:spPr bwMode="auto">
              <a:xfrm>
                <a:off x="3644" y="1691"/>
                <a:ext cx="212" cy="288"/>
              </a:xfrm>
              <a:prstGeom prst="rect">
                <a:avLst/>
              </a:prstGeom>
              <a:solidFill>
                <a:srgbClr val="FFFFFF"/>
              </a:solidFill>
              <a:ln w="9525">
                <a:noFill/>
                <a:miter lim="800000"/>
                <a:headEnd/>
                <a:tailEnd/>
              </a:ln>
              <a:effectLst/>
            </p:spPr>
            <p:txBody>
              <a:bodyPr wrap="none">
                <a:spAutoFit/>
              </a:bodyPr>
              <a:lstStyle/>
              <a:p>
                <a:pPr>
                  <a:defRPr/>
                </a:pPr>
                <a:r>
                  <a:rPr lang="de-DE">
                    <a:effectLst>
                      <a:outerShdw blurRad="38100" dist="38100" dir="2700000" algn="tl">
                        <a:srgbClr val="DDDDDD"/>
                      </a:outerShdw>
                    </a:effectLst>
                    <a:latin typeface="Times New Roman" charset="0"/>
                    <a:ea typeface="+mn-ea"/>
                  </a:rPr>
                  <a:t>y</a:t>
                </a:r>
              </a:p>
            </p:txBody>
          </p:sp>
        </p:grpSp>
      </p:grpSp>
      <p:grpSp>
        <p:nvGrpSpPr>
          <p:cNvPr id="4" name="Group 11">
            <a:extLst>
              <a:ext uri="{FF2B5EF4-FFF2-40B4-BE49-F238E27FC236}">
                <a16:creationId xmlns:a16="http://schemas.microsoft.com/office/drawing/2014/main" id="{C14408BF-9FE3-1B6E-DFA8-5D518D727EAA}"/>
              </a:ext>
            </a:extLst>
          </p:cNvPr>
          <p:cNvGrpSpPr>
            <a:grpSpLocks/>
          </p:cNvGrpSpPr>
          <p:nvPr/>
        </p:nvGrpSpPr>
        <p:grpSpPr bwMode="auto">
          <a:xfrm>
            <a:off x="2327275" y="1897063"/>
            <a:ext cx="3925888" cy="2741612"/>
            <a:chOff x="1466" y="1946"/>
            <a:chExt cx="2473" cy="1727"/>
          </a:xfrm>
        </p:grpSpPr>
        <p:sp>
          <p:nvSpPr>
            <p:cNvPr id="16393" name="Oval 12">
              <a:extLst>
                <a:ext uri="{FF2B5EF4-FFF2-40B4-BE49-F238E27FC236}">
                  <a16:creationId xmlns:a16="http://schemas.microsoft.com/office/drawing/2014/main" id="{58E1E6C9-8809-C875-302D-F75F97EFE4A6}"/>
                </a:ext>
              </a:extLst>
            </p:cNvPr>
            <p:cNvSpPr>
              <a:spLocks noChangeArrowheads="1"/>
            </p:cNvSpPr>
            <p:nvPr/>
          </p:nvSpPr>
          <p:spPr bwMode="auto">
            <a:xfrm>
              <a:off x="1763" y="3444"/>
              <a:ext cx="277" cy="22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394" name="Rectangle 13">
              <a:extLst>
                <a:ext uri="{FF2B5EF4-FFF2-40B4-BE49-F238E27FC236}">
                  <a16:creationId xmlns:a16="http://schemas.microsoft.com/office/drawing/2014/main" id="{4F78E272-2D5A-C387-F973-9AFF63C2DE99}"/>
                </a:ext>
              </a:extLst>
            </p:cNvPr>
            <p:cNvSpPr>
              <a:spLocks noChangeArrowheads="1"/>
            </p:cNvSpPr>
            <p:nvPr/>
          </p:nvSpPr>
          <p:spPr bwMode="auto">
            <a:xfrm>
              <a:off x="1801" y="3479"/>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Symbol" pitchFamily="2" charset="2"/>
                  <a:sym typeface="Symbol" pitchFamily="2" charset="2"/>
                </a:rPr>
                <a:t></a:t>
              </a:r>
              <a:endParaRPr lang="de-DE" altLang="en-US">
                <a:latin typeface="Times" pitchFamily="4" charset="0"/>
              </a:endParaRPr>
            </a:p>
          </p:txBody>
        </p:sp>
        <p:sp>
          <p:nvSpPr>
            <p:cNvPr id="16395" name="Rectangle 14">
              <a:extLst>
                <a:ext uri="{FF2B5EF4-FFF2-40B4-BE49-F238E27FC236}">
                  <a16:creationId xmlns:a16="http://schemas.microsoft.com/office/drawing/2014/main" id="{9B359032-5DB9-CEA3-01B8-407207B52ACC}"/>
                </a:ext>
              </a:extLst>
            </p:cNvPr>
            <p:cNvSpPr>
              <a:spLocks noChangeArrowheads="1"/>
            </p:cNvSpPr>
            <p:nvPr/>
          </p:nvSpPr>
          <p:spPr bwMode="auto">
            <a:xfrm>
              <a:off x="1797" y="3475"/>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Symbol" pitchFamily="2" charset="2"/>
                  <a:sym typeface="Symbol" pitchFamily="2" charset="2"/>
                </a:rPr>
                <a:t></a:t>
              </a:r>
              <a:endParaRPr lang="de-DE" altLang="en-US" sz="1400">
                <a:solidFill>
                  <a:srgbClr val="FFFF00"/>
                </a:solidFill>
                <a:latin typeface="Symbol" pitchFamily="2" charset="2"/>
                <a:sym typeface="Symbol" pitchFamily="2" charset="2"/>
              </a:endParaRPr>
            </a:p>
          </p:txBody>
        </p:sp>
        <p:sp>
          <p:nvSpPr>
            <p:cNvPr id="16396" name="Rectangle 15">
              <a:extLst>
                <a:ext uri="{FF2B5EF4-FFF2-40B4-BE49-F238E27FC236}">
                  <a16:creationId xmlns:a16="http://schemas.microsoft.com/office/drawing/2014/main" id="{A197FB8E-C970-7B1E-9783-C205EC864F0D}"/>
                </a:ext>
              </a:extLst>
            </p:cNvPr>
            <p:cNvSpPr>
              <a:spLocks noChangeArrowheads="1"/>
            </p:cNvSpPr>
            <p:nvPr/>
          </p:nvSpPr>
          <p:spPr bwMode="auto">
            <a:xfrm>
              <a:off x="1868" y="3569"/>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000000"/>
                  </a:solidFill>
                  <a:latin typeface="Times" pitchFamily="4" charset="0"/>
                </a:rPr>
                <a:t>1</a:t>
              </a:r>
              <a:endParaRPr lang="de-DE" altLang="en-US">
                <a:latin typeface="Times" pitchFamily="4" charset="0"/>
              </a:endParaRPr>
            </a:p>
          </p:txBody>
        </p:sp>
        <p:sp>
          <p:nvSpPr>
            <p:cNvPr id="16397" name="Rectangle 16">
              <a:extLst>
                <a:ext uri="{FF2B5EF4-FFF2-40B4-BE49-F238E27FC236}">
                  <a16:creationId xmlns:a16="http://schemas.microsoft.com/office/drawing/2014/main" id="{A8AA443B-5EF1-95FF-59BE-503CD8C62294}"/>
                </a:ext>
              </a:extLst>
            </p:cNvPr>
            <p:cNvSpPr>
              <a:spLocks noChangeArrowheads="1"/>
            </p:cNvSpPr>
            <p:nvPr/>
          </p:nvSpPr>
          <p:spPr bwMode="auto">
            <a:xfrm>
              <a:off x="1865" y="356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FFFF00"/>
                  </a:solidFill>
                  <a:latin typeface="Times" pitchFamily="4" charset="0"/>
                </a:rPr>
                <a:t>1</a:t>
              </a:r>
              <a:endParaRPr lang="de-DE" altLang="en-US">
                <a:latin typeface="Times" pitchFamily="4" charset="0"/>
              </a:endParaRPr>
            </a:p>
          </p:txBody>
        </p:sp>
        <p:sp>
          <p:nvSpPr>
            <p:cNvPr id="16398" name="Rectangle 17">
              <a:extLst>
                <a:ext uri="{FF2B5EF4-FFF2-40B4-BE49-F238E27FC236}">
                  <a16:creationId xmlns:a16="http://schemas.microsoft.com/office/drawing/2014/main" id="{9B28AFD2-8704-ED19-D88B-87C14DE81F7C}"/>
                </a:ext>
              </a:extLst>
            </p:cNvPr>
            <p:cNvSpPr>
              <a:spLocks noChangeArrowheads="1"/>
            </p:cNvSpPr>
            <p:nvPr/>
          </p:nvSpPr>
          <p:spPr bwMode="auto">
            <a:xfrm>
              <a:off x="1905" y="3508"/>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(t</a:t>
              </a:r>
              <a:endParaRPr lang="de-DE" altLang="en-US">
                <a:latin typeface="Times" pitchFamily="4" charset="0"/>
              </a:endParaRPr>
            </a:p>
          </p:txBody>
        </p:sp>
        <p:sp>
          <p:nvSpPr>
            <p:cNvPr id="16399" name="Rectangle 18">
              <a:extLst>
                <a:ext uri="{FF2B5EF4-FFF2-40B4-BE49-F238E27FC236}">
                  <a16:creationId xmlns:a16="http://schemas.microsoft.com/office/drawing/2014/main" id="{432381F9-BF7E-290A-B6E0-9791511103C6}"/>
                </a:ext>
              </a:extLst>
            </p:cNvPr>
            <p:cNvSpPr>
              <a:spLocks noChangeArrowheads="1"/>
            </p:cNvSpPr>
            <p:nvPr/>
          </p:nvSpPr>
          <p:spPr bwMode="auto">
            <a:xfrm>
              <a:off x="1901" y="3504"/>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(t</a:t>
              </a:r>
              <a:endParaRPr lang="de-DE" altLang="en-US">
                <a:latin typeface="Times" pitchFamily="4" charset="0"/>
              </a:endParaRPr>
            </a:p>
          </p:txBody>
        </p:sp>
        <p:sp>
          <p:nvSpPr>
            <p:cNvPr id="16400" name="Rectangle 19">
              <a:extLst>
                <a:ext uri="{FF2B5EF4-FFF2-40B4-BE49-F238E27FC236}">
                  <a16:creationId xmlns:a16="http://schemas.microsoft.com/office/drawing/2014/main" id="{B296A258-DCDC-C361-524E-E074D58E07A2}"/>
                </a:ext>
              </a:extLst>
            </p:cNvPr>
            <p:cNvSpPr>
              <a:spLocks noChangeArrowheads="1"/>
            </p:cNvSpPr>
            <p:nvPr/>
          </p:nvSpPr>
          <p:spPr bwMode="auto">
            <a:xfrm>
              <a:off x="1973" y="3508"/>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a:t>
              </a:r>
              <a:endParaRPr lang="de-DE" altLang="en-US">
                <a:latin typeface="Times" pitchFamily="4" charset="0"/>
              </a:endParaRPr>
            </a:p>
          </p:txBody>
        </p:sp>
        <p:sp>
          <p:nvSpPr>
            <p:cNvPr id="16401" name="Rectangle 20">
              <a:extLst>
                <a:ext uri="{FF2B5EF4-FFF2-40B4-BE49-F238E27FC236}">
                  <a16:creationId xmlns:a16="http://schemas.microsoft.com/office/drawing/2014/main" id="{3C9313D3-1120-A4F9-8295-F46F9F02EDC0}"/>
                </a:ext>
              </a:extLst>
            </p:cNvPr>
            <p:cNvSpPr>
              <a:spLocks noChangeArrowheads="1"/>
            </p:cNvSpPr>
            <p:nvPr/>
          </p:nvSpPr>
          <p:spPr bwMode="auto">
            <a:xfrm>
              <a:off x="1969" y="350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a:t>
              </a:r>
              <a:endParaRPr lang="de-DE" altLang="en-US">
                <a:latin typeface="Times" pitchFamily="4" charset="0"/>
              </a:endParaRPr>
            </a:p>
          </p:txBody>
        </p:sp>
        <p:sp>
          <p:nvSpPr>
            <p:cNvPr id="16402" name="Oval 21">
              <a:extLst>
                <a:ext uri="{FF2B5EF4-FFF2-40B4-BE49-F238E27FC236}">
                  <a16:creationId xmlns:a16="http://schemas.microsoft.com/office/drawing/2014/main" id="{15116079-F52B-FB9F-EFC6-D8141E49420F}"/>
                </a:ext>
              </a:extLst>
            </p:cNvPr>
            <p:cNvSpPr>
              <a:spLocks noChangeArrowheads="1"/>
            </p:cNvSpPr>
            <p:nvPr/>
          </p:nvSpPr>
          <p:spPr bwMode="auto">
            <a:xfrm>
              <a:off x="1466" y="1946"/>
              <a:ext cx="315" cy="3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403" name="Rectangle 22">
              <a:extLst>
                <a:ext uri="{FF2B5EF4-FFF2-40B4-BE49-F238E27FC236}">
                  <a16:creationId xmlns:a16="http://schemas.microsoft.com/office/drawing/2014/main" id="{89E4C79F-D5E8-E4FA-30BC-568A383CC1CE}"/>
                </a:ext>
              </a:extLst>
            </p:cNvPr>
            <p:cNvSpPr>
              <a:spLocks noChangeArrowheads="1"/>
            </p:cNvSpPr>
            <p:nvPr/>
          </p:nvSpPr>
          <p:spPr bwMode="auto">
            <a:xfrm>
              <a:off x="1494" y="2002"/>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000000"/>
                  </a:solidFill>
                  <a:latin typeface="Symbol" pitchFamily="2" charset="2"/>
                  <a:sym typeface="Symbol" pitchFamily="2" charset="2"/>
                </a:rPr>
                <a:t></a:t>
              </a:r>
              <a:endParaRPr lang="de-DE" altLang="en-US">
                <a:latin typeface="Times" pitchFamily="4" charset="0"/>
              </a:endParaRPr>
            </a:p>
          </p:txBody>
        </p:sp>
        <p:sp>
          <p:nvSpPr>
            <p:cNvPr id="16404" name="Rectangle 23">
              <a:extLst>
                <a:ext uri="{FF2B5EF4-FFF2-40B4-BE49-F238E27FC236}">
                  <a16:creationId xmlns:a16="http://schemas.microsoft.com/office/drawing/2014/main" id="{AECBAA4D-05C3-243A-919A-E7E9C42ADCE6}"/>
                </a:ext>
              </a:extLst>
            </p:cNvPr>
            <p:cNvSpPr>
              <a:spLocks noChangeArrowheads="1"/>
            </p:cNvSpPr>
            <p:nvPr/>
          </p:nvSpPr>
          <p:spPr bwMode="auto">
            <a:xfrm>
              <a:off x="1488" y="1996"/>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FFFF00"/>
                  </a:solidFill>
                  <a:latin typeface="Symbol" pitchFamily="2" charset="2"/>
                  <a:sym typeface="Symbol" pitchFamily="2" charset="2"/>
                </a:rPr>
                <a:t></a:t>
              </a:r>
              <a:endParaRPr lang="de-DE" altLang="en-US">
                <a:latin typeface="Times" pitchFamily="4" charset="0"/>
              </a:endParaRPr>
            </a:p>
          </p:txBody>
        </p:sp>
        <p:sp>
          <p:nvSpPr>
            <p:cNvPr id="16405" name="Rectangle 24">
              <a:extLst>
                <a:ext uri="{FF2B5EF4-FFF2-40B4-BE49-F238E27FC236}">
                  <a16:creationId xmlns:a16="http://schemas.microsoft.com/office/drawing/2014/main" id="{10190E31-1CE7-3F1C-A926-3F16D6F9BC29}"/>
                </a:ext>
              </a:extLst>
            </p:cNvPr>
            <p:cNvSpPr>
              <a:spLocks noChangeArrowheads="1"/>
            </p:cNvSpPr>
            <p:nvPr/>
          </p:nvSpPr>
          <p:spPr bwMode="auto">
            <a:xfrm>
              <a:off x="1579" y="2113"/>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200">
                  <a:solidFill>
                    <a:srgbClr val="000000"/>
                  </a:solidFill>
                  <a:latin typeface="Times" pitchFamily="4" charset="0"/>
                </a:rPr>
                <a:t>6</a:t>
              </a:r>
              <a:endParaRPr lang="de-DE" altLang="en-US">
                <a:latin typeface="Times" pitchFamily="4" charset="0"/>
              </a:endParaRPr>
            </a:p>
          </p:txBody>
        </p:sp>
        <p:sp>
          <p:nvSpPr>
            <p:cNvPr id="16406" name="Rectangle 25">
              <a:extLst>
                <a:ext uri="{FF2B5EF4-FFF2-40B4-BE49-F238E27FC236}">
                  <a16:creationId xmlns:a16="http://schemas.microsoft.com/office/drawing/2014/main" id="{6C498FE1-E37C-5BFA-2015-F7BF54716829}"/>
                </a:ext>
              </a:extLst>
            </p:cNvPr>
            <p:cNvSpPr>
              <a:spLocks noChangeArrowheads="1"/>
            </p:cNvSpPr>
            <p:nvPr/>
          </p:nvSpPr>
          <p:spPr bwMode="auto">
            <a:xfrm>
              <a:off x="1575" y="2109"/>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200">
                  <a:solidFill>
                    <a:srgbClr val="FFFF00"/>
                  </a:solidFill>
                  <a:latin typeface="Times" pitchFamily="4" charset="0"/>
                </a:rPr>
                <a:t>6</a:t>
              </a:r>
              <a:endParaRPr lang="de-DE" altLang="en-US">
                <a:latin typeface="Times" pitchFamily="4" charset="0"/>
              </a:endParaRPr>
            </a:p>
          </p:txBody>
        </p:sp>
        <p:sp>
          <p:nvSpPr>
            <p:cNvPr id="16407" name="Rectangle 26">
              <a:extLst>
                <a:ext uri="{FF2B5EF4-FFF2-40B4-BE49-F238E27FC236}">
                  <a16:creationId xmlns:a16="http://schemas.microsoft.com/office/drawing/2014/main" id="{83D359C5-A0F8-1364-BFDE-582E404EAF99}"/>
                </a:ext>
              </a:extLst>
            </p:cNvPr>
            <p:cNvSpPr>
              <a:spLocks noChangeArrowheads="1"/>
            </p:cNvSpPr>
            <p:nvPr/>
          </p:nvSpPr>
          <p:spPr bwMode="auto">
            <a:xfrm>
              <a:off x="1629" y="2039"/>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000000"/>
                  </a:solidFill>
                  <a:latin typeface="Times" pitchFamily="4" charset="0"/>
                </a:rPr>
                <a:t>(t</a:t>
              </a:r>
              <a:endParaRPr lang="de-DE" altLang="en-US">
                <a:latin typeface="Times" pitchFamily="4" charset="0"/>
              </a:endParaRPr>
            </a:p>
          </p:txBody>
        </p:sp>
        <p:sp>
          <p:nvSpPr>
            <p:cNvPr id="16408" name="Rectangle 27">
              <a:extLst>
                <a:ext uri="{FF2B5EF4-FFF2-40B4-BE49-F238E27FC236}">
                  <a16:creationId xmlns:a16="http://schemas.microsoft.com/office/drawing/2014/main" id="{94554E3A-5C4D-4688-2AD8-07FAB7EBFEF8}"/>
                </a:ext>
              </a:extLst>
            </p:cNvPr>
            <p:cNvSpPr>
              <a:spLocks noChangeArrowheads="1"/>
            </p:cNvSpPr>
            <p:nvPr/>
          </p:nvSpPr>
          <p:spPr bwMode="auto">
            <a:xfrm>
              <a:off x="1623" y="2033"/>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FFFF00"/>
                  </a:solidFill>
                  <a:latin typeface="Times" pitchFamily="4" charset="0"/>
                </a:rPr>
                <a:t>(t</a:t>
              </a:r>
              <a:endParaRPr lang="de-DE" altLang="en-US">
                <a:latin typeface="Times" pitchFamily="4" charset="0"/>
              </a:endParaRPr>
            </a:p>
          </p:txBody>
        </p:sp>
        <p:sp>
          <p:nvSpPr>
            <p:cNvPr id="16409" name="Rectangle 28">
              <a:extLst>
                <a:ext uri="{FF2B5EF4-FFF2-40B4-BE49-F238E27FC236}">
                  <a16:creationId xmlns:a16="http://schemas.microsoft.com/office/drawing/2014/main" id="{B127A110-8F00-F2E0-CE1A-89F84B7FE047}"/>
                </a:ext>
              </a:extLst>
            </p:cNvPr>
            <p:cNvSpPr>
              <a:spLocks noChangeArrowheads="1"/>
            </p:cNvSpPr>
            <p:nvPr/>
          </p:nvSpPr>
          <p:spPr bwMode="auto">
            <a:xfrm>
              <a:off x="1717" y="2039"/>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000000"/>
                  </a:solidFill>
                  <a:latin typeface="Times" pitchFamily="4" charset="0"/>
                </a:rPr>
                <a:t>)</a:t>
              </a:r>
              <a:endParaRPr lang="de-DE" altLang="en-US">
                <a:latin typeface="Times" pitchFamily="4" charset="0"/>
              </a:endParaRPr>
            </a:p>
          </p:txBody>
        </p:sp>
        <p:sp>
          <p:nvSpPr>
            <p:cNvPr id="16410" name="Rectangle 29">
              <a:extLst>
                <a:ext uri="{FF2B5EF4-FFF2-40B4-BE49-F238E27FC236}">
                  <a16:creationId xmlns:a16="http://schemas.microsoft.com/office/drawing/2014/main" id="{39502BE1-2652-48C7-9825-0DCC338FBA39}"/>
                </a:ext>
              </a:extLst>
            </p:cNvPr>
            <p:cNvSpPr>
              <a:spLocks noChangeArrowheads="1"/>
            </p:cNvSpPr>
            <p:nvPr/>
          </p:nvSpPr>
          <p:spPr bwMode="auto">
            <a:xfrm>
              <a:off x="1711" y="2033"/>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800">
                  <a:solidFill>
                    <a:srgbClr val="FFFF00"/>
                  </a:solidFill>
                  <a:latin typeface="Times" pitchFamily="4" charset="0"/>
                </a:rPr>
                <a:t>)</a:t>
              </a:r>
              <a:endParaRPr lang="de-DE" altLang="en-US">
                <a:latin typeface="Times" pitchFamily="4" charset="0"/>
              </a:endParaRPr>
            </a:p>
          </p:txBody>
        </p:sp>
        <p:sp>
          <p:nvSpPr>
            <p:cNvPr id="16411" name="Oval 30">
              <a:extLst>
                <a:ext uri="{FF2B5EF4-FFF2-40B4-BE49-F238E27FC236}">
                  <a16:creationId xmlns:a16="http://schemas.microsoft.com/office/drawing/2014/main" id="{28C84969-D9BB-41C0-F508-3C7023044808}"/>
                </a:ext>
              </a:extLst>
            </p:cNvPr>
            <p:cNvSpPr>
              <a:spLocks noChangeArrowheads="1"/>
            </p:cNvSpPr>
            <p:nvPr/>
          </p:nvSpPr>
          <p:spPr bwMode="auto">
            <a:xfrm>
              <a:off x="3165" y="3423"/>
              <a:ext cx="277" cy="22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412" name="Rectangle 31">
              <a:extLst>
                <a:ext uri="{FF2B5EF4-FFF2-40B4-BE49-F238E27FC236}">
                  <a16:creationId xmlns:a16="http://schemas.microsoft.com/office/drawing/2014/main" id="{F36067D4-2DE8-8B33-565F-68A18204D711}"/>
                </a:ext>
              </a:extLst>
            </p:cNvPr>
            <p:cNvSpPr>
              <a:spLocks noChangeArrowheads="1"/>
            </p:cNvSpPr>
            <p:nvPr/>
          </p:nvSpPr>
          <p:spPr bwMode="auto">
            <a:xfrm>
              <a:off x="3203" y="3458"/>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Symbol" pitchFamily="2" charset="2"/>
                  <a:sym typeface="Symbol" pitchFamily="2" charset="2"/>
                </a:rPr>
                <a:t></a:t>
              </a:r>
              <a:endParaRPr lang="de-DE" altLang="en-US">
                <a:latin typeface="Times" pitchFamily="4" charset="0"/>
              </a:endParaRPr>
            </a:p>
          </p:txBody>
        </p:sp>
        <p:sp>
          <p:nvSpPr>
            <p:cNvPr id="16413" name="Rectangle 32">
              <a:extLst>
                <a:ext uri="{FF2B5EF4-FFF2-40B4-BE49-F238E27FC236}">
                  <a16:creationId xmlns:a16="http://schemas.microsoft.com/office/drawing/2014/main" id="{08FD3273-EC93-007D-939A-FCB085302EBB}"/>
                </a:ext>
              </a:extLst>
            </p:cNvPr>
            <p:cNvSpPr>
              <a:spLocks noChangeArrowheads="1"/>
            </p:cNvSpPr>
            <p:nvPr/>
          </p:nvSpPr>
          <p:spPr bwMode="auto">
            <a:xfrm>
              <a:off x="3199" y="3454"/>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Symbol" pitchFamily="2" charset="2"/>
                  <a:sym typeface="Symbol" pitchFamily="2" charset="2"/>
                </a:rPr>
                <a:t></a:t>
              </a:r>
              <a:endParaRPr lang="de-DE" altLang="en-US">
                <a:latin typeface="Times" pitchFamily="4" charset="0"/>
              </a:endParaRPr>
            </a:p>
          </p:txBody>
        </p:sp>
        <p:sp>
          <p:nvSpPr>
            <p:cNvPr id="16414" name="Rectangle 33">
              <a:extLst>
                <a:ext uri="{FF2B5EF4-FFF2-40B4-BE49-F238E27FC236}">
                  <a16:creationId xmlns:a16="http://schemas.microsoft.com/office/drawing/2014/main" id="{6BED4809-6CD4-E6D1-0298-74ADCFF8104E}"/>
                </a:ext>
              </a:extLst>
            </p:cNvPr>
            <p:cNvSpPr>
              <a:spLocks noChangeArrowheads="1"/>
            </p:cNvSpPr>
            <p:nvPr/>
          </p:nvSpPr>
          <p:spPr bwMode="auto">
            <a:xfrm>
              <a:off x="3270" y="3548"/>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000000"/>
                  </a:solidFill>
                  <a:latin typeface="Times" pitchFamily="4" charset="0"/>
                </a:rPr>
                <a:t>2</a:t>
              </a:r>
              <a:endParaRPr lang="de-DE" altLang="en-US">
                <a:latin typeface="Times" pitchFamily="4" charset="0"/>
              </a:endParaRPr>
            </a:p>
          </p:txBody>
        </p:sp>
        <p:sp>
          <p:nvSpPr>
            <p:cNvPr id="16415" name="Rectangle 34">
              <a:extLst>
                <a:ext uri="{FF2B5EF4-FFF2-40B4-BE49-F238E27FC236}">
                  <a16:creationId xmlns:a16="http://schemas.microsoft.com/office/drawing/2014/main" id="{AD155220-7EA3-D047-F4A4-2FE26C6764EC}"/>
                </a:ext>
              </a:extLst>
            </p:cNvPr>
            <p:cNvSpPr>
              <a:spLocks noChangeArrowheads="1"/>
            </p:cNvSpPr>
            <p:nvPr/>
          </p:nvSpPr>
          <p:spPr bwMode="auto">
            <a:xfrm>
              <a:off x="3267" y="3545"/>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FFFF00"/>
                  </a:solidFill>
                  <a:latin typeface="Times" pitchFamily="4" charset="0"/>
                </a:rPr>
                <a:t>2</a:t>
              </a:r>
              <a:endParaRPr lang="de-DE" altLang="en-US">
                <a:latin typeface="Times" pitchFamily="4" charset="0"/>
              </a:endParaRPr>
            </a:p>
          </p:txBody>
        </p:sp>
        <p:sp>
          <p:nvSpPr>
            <p:cNvPr id="16416" name="Rectangle 35">
              <a:extLst>
                <a:ext uri="{FF2B5EF4-FFF2-40B4-BE49-F238E27FC236}">
                  <a16:creationId xmlns:a16="http://schemas.microsoft.com/office/drawing/2014/main" id="{EEA736EC-7B82-80E3-2966-A4FE5A0B0C02}"/>
                </a:ext>
              </a:extLst>
            </p:cNvPr>
            <p:cNvSpPr>
              <a:spLocks noChangeArrowheads="1"/>
            </p:cNvSpPr>
            <p:nvPr/>
          </p:nvSpPr>
          <p:spPr bwMode="auto">
            <a:xfrm>
              <a:off x="3307" y="3487"/>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(t</a:t>
              </a:r>
              <a:endParaRPr lang="de-DE" altLang="en-US">
                <a:latin typeface="Times" pitchFamily="4" charset="0"/>
              </a:endParaRPr>
            </a:p>
          </p:txBody>
        </p:sp>
        <p:sp>
          <p:nvSpPr>
            <p:cNvPr id="16417" name="Rectangle 36">
              <a:extLst>
                <a:ext uri="{FF2B5EF4-FFF2-40B4-BE49-F238E27FC236}">
                  <a16:creationId xmlns:a16="http://schemas.microsoft.com/office/drawing/2014/main" id="{E32E2028-6698-9D96-CF95-DEC28484CE01}"/>
                </a:ext>
              </a:extLst>
            </p:cNvPr>
            <p:cNvSpPr>
              <a:spLocks noChangeArrowheads="1"/>
            </p:cNvSpPr>
            <p:nvPr/>
          </p:nvSpPr>
          <p:spPr bwMode="auto">
            <a:xfrm>
              <a:off x="3303" y="3483"/>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(t</a:t>
              </a:r>
              <a:endParaRPr lang="de-DE" altLang="en-US">
                <a:latin typeface="Times" pitchFamily="4" charset="0"/>
              </a:endParaRPr>
            </a:p>
          </p:txBody>
        </p:sp>
        <p:sp>
          <p:nvSpPr>
            <p:cNvPr id="16418" name="Rectangle 37">
              <a:extLst>
                <a:ext uri="{FF2B5EF4-FFF2-40B4-BE49-F238E27FC236}">
                  <a16:creationId xmlns:a16="http://schemas.microsoft.com/office/drawing/2014/main" id="{5180A4CF-5DF2-AAA1-3F5C-81B51445149E}"/>
                </a:ext>
              </a:extLst>
            </p:cNvPr>
            <p:cNvSpPr>
              <a:spLocks noChangeArrowheads="1"/>
            </p:cNvSpPr>
            <p:nvPr/>
          </p:nvSpPr>
          <p:spPr bwMode="auto">
            <a:xfrm>
              <a:off x="3375" y="3487"/>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a:t>
              </a:r>
              <a:endParaRPr lang="de-DE" altLang="en-US">
                <a:latin typeface="Times" pitchFamily="4" charset="0"/>
              </a:endParaRPr>
            </a:p>
          </p:txBody>
        </p:sp>
        <p:sp>
          <p:nvSpPr>
            <p:cNvPr id="16419" name="Rectangle 38">
              <a:extLst>
                <a:ext uri="{FF2B5EF4-FFF2-40B4-BE49-F238E27FC236}">
                  <a16:creationId xmlns:a16="http://schemas.microsoft.com/office/drawing/2014/main" id="{70F6E539-349C-E5CF-D2C0-3BAE96E58CDF}"/>
                </a:ext>
              </a:extLst>
            </p:cNvPr>
            <p:cNvSpPr>
              <a:spLocks noChangeArrowheads="1"/>
            </p:cNvSpPr>
            <p:nvPr/>
          </p:nvSpPr>
          <p:spPr bwMode="auto">
            <a:xfrm>
              <a:off x="3371" y="3483"/>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a:t>
              </a:r>
              <a:endParaRPr lang="de-DE" altLang="en-US">
                <a:latin typeface="Times" pitchFamily="4" charset="0"/>
              </a:endParaRPr>
            </a:p>
          </p:txBody>
        </p:sp>
        <p:sp>
          <p:nvSpPr>
            <p:cNvPr id="16420" name="Oval 39">
              <a:extLst>
                <a:ext uri="{FF2B5EF4-FFF2-40B4-BE49-F238E27FC236}">
                  <a16:creationId xmlns:a16="http://schemas.microsoft.com/office/drawing/2014/main" id="{4037489E-5F1C-DA44-9395-013908E34A7C}"/>
                </a:ext>
              </a:extLst>
            </p:cNvPr>
            <p:cNvSpPr>
              <a:spLocks noChangeArrowheads="1"/>
            </p:cNvSpPr>
            <p:nvPr/>
          </p:nvSpPr>
          <p:spPr bwMode="auto">
            <a:xfrm>
              <a:off x="3662" y="2980"/>
              <a:ext cx="277" cy="22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421" name="Rectangle 40">
              <a:extLst>
                <a:ext uri="{FF2B5EF4-FFF2-40B4-BE49-F238E27FC236}">
                  <a16:creationId xmlns:a16="http://schemas.microsoft.com/office/drawing/2014/main" id="{9E9B9BEB-B58A-FEDE-CCF9-7088B9FA0AA7}"/>
                </a:ext>
              </a:extLst>
            </p:cNvPr>
            <p:cNvSpPr>
              <a:spLocks noChangeArrowheads="1"/>
            </p:cNvSpPr>
            <p:nvPr/>
          </p:nvSpPr>
          <p:spPr bwMode="auto">
            <a:xfrm>
              <a:off x="3700" y="3015"/>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Symbol" pitchFamily="2" charset="2"/>
                  <a:sym typeface="Symbol" pitchFamily="2" charset="2"/>
                </a:rPr>
                <a:t></a:t>
              </a:r>
              <a:endParaRPr lang="de-DE" altLang="en-US">
                <a:latin typeface="Times" pitchFamily="4" charset="0"/>
              </a:endParaRPr>
            </a:p>
          </p:txBody>
        </p:sp>
        <p:sp>
          <p:nvSpPr>
            <p:cNvPr id="16422" name="Rectangle 41">
              <a:extLst>
                <a:ext uri="{FF2B5EF4-FFF2-40B4-BE49-F238E27FC236}">
                  <a16:creationId xmlns:a16="http://schemas.microsoft.com/office/drawing/2014/main" id="{E550FA7C-ABFF-1AE1-113D-CFE1C0195785}"/>
                </a:ext>
              </a:extLst>
            </p:cNvPr>
            <p:cNvSpPr>
              <a:spLocks noChangeArrowheads="1"/>
            </p:cNvSpPr>
            <p:nvPr/>
          </p:nvSpPr>
          <p:spPr bwMode="auto">
            <a:xfrm>
              <a:off x="3696" y="3011"/>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Symbol" pitchFamily="2" charset="2"/>
                  <a:sym typeface="Symbol" pitchFamily="2" charset="2"/>
                </a:rPr>
                <a:t></a:t>
              </a:r>
              <a:endParaRPr lang="de-DE" altLang="en-US" sz="1400">
                <a:solidFill>
                  <a:srgbClr val="FFFF00"/>
                </a:solidFill>
                <a:latin typeface="Symbol" pitchFamily="2" charset="2"/>
                <a:sym typeface="Symbol" pitchFamily="2" charset="2"/>
              </a:endParaRPr>
            </a:p>
          </p:txBody>
        </p:sp>
        <p:sp>
          <p:nvSpPr>
            <p:cNvPr id="16423" name="Rectangle 42">
              <a:extLst>
                <a:ext uri="{FF2B5EF4-FFF2-40B4-BE49-F238E27FC236}">
                  <a16:creationId xmlns:a16="http://schemas.microsoft.com/office/drawing/2014/main" id="{29BF30E8-FA16-7BF8-5A47-55F38E177D4D}"/>
                </a:ext>
              </a:extLst>
            </p:cNvPr>
            <p:cNvSpPr>
              <a:spLocks noChangeArrowheads="1"/>
            </p:cNvSpPr>
            <p:nvPr/>
          </p:nvSpPr>
          <p:spPr bwMode="auto">
            <a:xfrm>
              <a:off x="3767" y="3105"/>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000000"/>
                  </a:solidFill>
                  <a:latin typeface="Times" pitchFamily="4" charset="0"/>
                </a:rPr>
                <a:t>3</a:t>
              </a:r>
              <a:endParaRPr lang="de-DE" altLang="en-US">
                <a:latin typeface="Times" pitchFamily="4" charset="0"/>
              </a:endParaRPr>
            </a:p>
          </p:txBody>
        </p:sp>
        <p:sp>
          <p:nvSpPr>
            <p:cNvPr id="16424" name="Rectangle 43">
              <a:extLst>
                <a:ext uri="{FF2B5EF4-FFF2-40B4-BE49-F238E27FC236}">
                  <a16:creationId xmlns:a16="http://schemas.microsoft.com/office/drawing/2014/main" id="{A1CF0A1E-F324-640E-6A9A-AC226858301E}"/>
                </a:ext>
              </a:extLst>
            </p:cNvPr>
            <p:cNvSpPr>
              <a:spLocks noChangeArrowheads="1"/>
            </p:cNvSpPr>
            <p:nvPr/>
          </p:nvSpPr>
          <p:spPr bwMode="auto">
            <a:xfrm>
              <a:off x="3764" y="3102"/>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FFFF00"/>
                  </a:solidFill>
                  <a:latin typeface="Times" pitchFamily="4" charset="0"/>
                </a:rPr>
                <a:t>3</a:t>
              </a:r>
              <a:endParaRPr lang="de-DE" altLang="en-US">
                <a:latin typeface="Times" pitchFamily="4" charset="0"/>
              </a:endParaRPr>
            </a:p>
          </p:txBody>
        </p:sp>
        <p:sp>
          <p:nvSpPr>
            <p:cNvPr id="16425" name="Rectangle 44">
              <a:extLst>
                <a:ext uri="{FF2B5EF4-FFF2-40B4-BE49-F238E27FC236}">
                  <a16:creationId xmlns:a16="http://schemas.microsoft.com/office/drawing/2014/main" id="{4A72709C-D5D2-1E7B-B244-F69A125DA48F}"/>
                </a:ext>
              </a:extLst>
            </p:cNvPr>
            <p:cNvSpPr>
              <a:spLocks noChangeArrowheads="1"/>
            </p:cNvSpPr>
            <p:nvPr/>
          </p:nvSpPr>
          <p:spPr bwMode="auto">
            <a:xfrm>
              <a:off x="3804" y="3044"/>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(t</a:t>
              </a:r>
              <a:endParaRPr lang="de-DE" altLang="en-US">
                <a:latin typeface="Times" pitchFamily="4" charset="0"/>
              </a:endParaRPr>
            </a:p>
          </p:txBody>
        </p:sp>
        <p:sp>
          <p:nvSpPr>
            <p:cNvPr id="16426" name="Rectangle 45">
              <a:extLst>
                <a:ext uri="{FF2B5EF4-FFF2-40B4-BE49-F238E27FC236}">
                  <a16:creationId xmlns:a16="http://schemas.microsoft.com/office/drawing/2014/main" id="{CC330F8A-6382-A9E9-F9F2-18DBFD6FCABA}"/>
                </a:ext>
              </a:extLst>
            </p:cNvPr>
            <p:cNvSpPr>
              <a:spLocks noChangeArrowheads="1"/>
            </p:cNvSpPr>
            <p:nvPr/>
          </p:nvSpPr>
          <p:spPr bwMode="auto">
            <a:xfrm>
              <a:off x="3800" y="3040"/>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(t</a:t>
              </a:r>
              <a:endParaRPr lang="de-DE" altLang="en-US">
                <a:latin typeface="Times" pitchFamily="4" charset="0"/>
              </a:endParaRPr>
            </a:p>
          </p:txBody>
        </p:sp>
        <p:sp>
          <p:nvSpPr>
            <p:cNvPr id="16427" name="Rectangle 46">
              <a:extLst>
                <a:ext uri="{FF2B5EF4-FFF2-40B4-BE49-F238E27FC236}">
                  <a16:creationId xmlns:a16="http://schemas.microsoft.com/office/drawing/2014/main" id="{F7BB40A9-F603-B20F-9FB3-5DC47B68065F}"/>
                </a:ext>
              </a:extLst>
            </p:cNvPr>
            <p:cNvSpPr>
              <a:spLocks noChangeArrowheads="1"/>
            </p:cNvSpPr>
            <p:nvPr/>
          </p:nvSpPr>
          <p:spPr bwMode="auto">
            <a:xfrm>
              <a:off x="3872" y="304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a:t>
              </a:r>
              <a:endParaRPr lang="de-DE" altLang="en-US">
                <a:latin typeface="Times" pitchFamily="4" charset="0"/>
              </a:endParaRPr>
            </a:p>
          </p:txBody>
        </p:sp>
        <p:sp>
          <p:nvSpPr>
            <p:cNvPr id="16428" name="Rectangle 47">
              <a:extLst>
                <a:ext uri="{FF2B5EF4-FFF2-40B4-BE49-F238E27FC236}">
                  <a16:creationId xmlns:a16="http://schemas.microsoft.com/office/drawing/2014/main" id="{B778374F-8B01-3137-3429-D7B2C8712F11}"/>
                </a:ext>
              </a:extLst>
            </p:cNvPr>
            <p:cNvSpPr>
              <a:spLocks noChangeArrowheads="1"/>
            </p:cNvSpPr>
            <p:nvPr/>
          </p:nvSpPr>
          <p:spPr bwMode="auto">
            <a:xfrm>
              <a:off x="3868" y="304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a:t>
              </a:r>
              <a:endParaRPr lang="de-DE" altLang="en-US">
                <a:latin typeface="Times" pitchFamily="4" charset="0"/>
              </a:endParaRPr>
            </a:p>
          </p:txBody>
        </p:sp>
        <p:sp>
          <p:nvSpPr>
            <p:cNvPr id="16429" name="Oval 48">
              <a:extLst>
                <a:ext uri="{FF2B5EF4-FFF2-40B4-BE49-F238E27FC236}">
                  <a16:creationId xmlns:a16="http://schemas.microsoft.com/office/drawing/2014/main" id="{2726BCC8-FEE6-8153-F93F-02BC6FAF7AC1}"/>
                </a:ext>
              </a:extLst>
            </p:cNvPr>
            <p:cNvSpPr>
              <a:spLocks noChangeArrowheads="1"/>
            </p:cNvSpPr>
            <p:nvPr/>
          </p:nvSpPr>
          <p:spPr bwMode="auto">
            <a:xfrm>
              <a:off x="3661" y="2782"/>
              <a:ext cx="245" cy="1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430" name="Rectangle 49">
              <a:extLst>
                <a:ext uri="{FF2B5EF4-FFF2-40B4-BE49-F238E27FC236}">
                  <a16:creationId xmlns:a16="http://schemas.microsoft.com/office/drawing/2014/main" id="{7E6002B2-0D30-A55A-FB2D-F404C80F986E}"/>
                </a:ext>
              </a:extLst>
            </p:cNvPr>
            <p:cNvSpPr>
              <a:spLocks noChangeArrowheads="1"/>
            </p:cNvSpPr>
            <p:nvPr/>
          </p:nvSpPr>
          <p:spPr bwMode="auto">
            <a:xfrm>
              <a:off x="3683" y="2796"/>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Symbol" pitchFamily="2" charset="2"/>
                  <a:sym typeface="Symbol" pitchFamily="2" charset="2"/>
                </a:rPr>
                <a:t></a:t>
              </a:r>
              <a:endParaRPr lang="de-DE" altLang="en-US">
                <a:latin typeface="Times" pitchFamily="4" charset="0"/>
              </a:endParaRPr>
            </a:p>
          </p:txBody>
        </p:sp>
        <p:sp>
          <p:nvSpPr>
            <p:cNvPr id="16431" name="Rectangle 50">
              <a:extLst>
                <a:ext uri="{FF2B5EF4-FFF2-40B4-BE49-F238E27FC236}">
                  <a16:creationId xmlns:a16="http://schemas.microsoft.com/office/drawing/2014/main" id="{DDFEF575-1E64-5ECC-38E9-DBB6F837CD03}"/>
                </a:ext>
              </a:extLst>
            </p:cNvPr>
            <p:cNvSpPr>
              <a:spLocks noChangeArrowheads="1"/>
            </p:cNvSpPr>
            <p:nvPr/>
          </p:nvSpPr>
          <p:spPr bwMode="auto">
            <a:xfrm>
              <a:off x="3679" y="2792"/>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Symbol" pitchFamily="2" charset="2"/>
                  <a:sym typeface="Symbol" pitchFamily="2" charset="2"/>
                </a:rPr>
                <a:t></a:t>
              </a:r>
              <a:endParaRPr lang="de-DE" altLang="en-US">
                <a:latin typeface="Times" pitchFamily="4" charset="0"/>
              </a:endParaRPr>
            </a:p>
          </p:txBody>
        </p:sp>
        <p:sp>
          <p:nvSpPr>
            <p:cNvPr id="16432" name="Rectangle 51">
              <a:extLst>
                <a:ext uri="{FF2B5EF4-FFF2-40B4-BE49-F238E27FC236}">
                  <a16:creationId xmlns:a16="http://schemas.microsoft.com/office/drawing/2014/main" id="{840933F5-B2DF-8989-713C-C2CB6D1ACCC7}"/>
                </a:ext>
              </a:extLst>
            </p:cNvPr>
            <p:cNvSpPr>
              <a:spLocks noChangeArrowheads="1"/>
            </p:cNvSpPr>
            <p:nvPr/>
          </p:nvSpPr>
          <p:spPr bwMode="auto">
            <a:xfrm>
              <a:off x="3750" y="288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000000"/>
                  </a:solidFill>
                  <a:latin typeface="Times" pitchFamily="4" charset="0"/>
                </a:rPr>
                <a:t>4</a:t>
              </a:r>
              <a:endParaRPr lang="de-DE" altLang="en-US">
                <a:latin typeface="Times" pitchFamily="4" charset="0"/>
              </a:endParaRPr>
            </a:p>
          </p:txBody>
        </p:sp>
        <p:sp>
          <p:nvSpPr>
            <p:cNvPr id="16433" name="Rectangle 52">
              <a:extLst>
                <a:ext uri="{FF2B5EF4-FFF2-40B4-BE49-F238E27FC236}">
                  <a16:creationId xmlns:a16="http://schemas.microsoft.com/office/drawing/2014/main" id="{F4E8711B-F9E9-4373-5EDC-8E915406192B}"/>
                </a:ext>
              </a:extLst>
            </p:cNvPr>
            <p:cNvSpPr>
              <a:spLocks noChangeArrowheads="1"/>
            </p:cNvSpPr>
            <p:nvPr/>
          </p:nvSpPr>
          <p:spPr bwMode="auto">
            <a:xfrm>
              <a:off x="3747" y="2883"/>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FFFF00"/>
                  </a:solidFill>
                  <a:latin typeface="Times" pitchFamily="4" charset="0"/>
                </a:rPr>
                <a:t>4</a:t>
              </a:r>
              <a:endParaRPr lang="de-DE" altLang="en-US">
                <a:latin typeface="Times" pitchFamily="4" charset="0"/>
              </a:endParaRPr>
            </a:p>
          </p:txBody>
        </p:sp>
        <p:sp>
          <p:nvSpPr>
            <p:cNvPr id="16434" name="Rectangle 53">
              <a:extLst>
                <a:ext uri="{FF2B5EF4-FFF2-40B4-BE49-F238E27FC236}">
                  <a16:creationId xmlns:a16="http://schemas.microsoft.com/office/drawing/2014/main" id="{1ABB34BF-E1DD-3145-32F4-3C876F3DEC0C}"/>
                </a:ext>
              </a:extLst>
            </p:cNvPr>
            <p:cNvSpPr>
              <a:spLocks noChangeArrowheads="1"/>
            </p:cNvSpPr>
            <p:nvPr/>
          </p:nvSpPr>
          <p:spPr bwMode="auto">
            <a:xfrm>
              <a:off x="3787" y="2825"/>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(t</a:t>
              </a:r>
              <a:endParaRPr lang="de-DE" altLang="en-US">
                <a:latin typeface="Times" pitchFamily="4" charset="0"/>
              </a:endParaRPr>
            </a:p>
          </p:txBody>
        </p:sp>
        <p:sp>
          <p:nvSpPr>
            <p:cNvPr id="16435" name="Rectangle 54">
              <a:extLst>
                <a:ext uri="{FF2B5EF4-FFF2-40B4-BE49-F238E27FC236}">
                  <a16:creationId xmlns:a16="http://schemas.microsoft.com/office/drawing/2014/main" id="{763AF938-A97F-830D-6F69-235F64063A55}"/>
                </a:ext>
              </a:extLst>
            </p:cNvPr>
            <p:cNvSpPr>
              <a:spLocks noChangeArrowheads="1"/>
            </p:cNvSpPr>
            <p:nvPr/>
          </p:nvSpPr>
          <p:spPr bwMode="auto">
            <a:xfrm>
              <a:off x="3783" y="2821"/>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(t</a:t>
              </a:r>
              <a:endParaRPr lang="de-DE" altLang="en-US">
                <a:latin typeface="Times" pitchFamily="4" charset="0"/>
              </a:endParaRPr>
            </a:p>
          </p:txBody>
        </p:sp>
        <p:sp>
          <p:nvSpPr>
            <p:cNvPr id="16436" name="Rectangle 55">
              <a:extLst>
                <a:ext uri="{FF2B5EF4-FFF2-40B4-BE49-F238E27FC236}">
                  <a16:creationId xmlns:a16="http://schemas.microsoft.com/office/drawing/2014/main" id="{4933C1BA-D878-EBC5-FD39-E96C8BB4F012}"/>
                </a:ext>
              </a:extLst>
            </p:cNvPr>
            <p:cNvSpPr>
              <a:spLocks noChangeArrowheads="1"/>
            </p:cNvSpPr>
            <p:nvPr/>
          </p:nvSpPr>
          <p:spPr bwMode="auto">
            <a:xfrm>
              <a:off x="3855" y="2825"/>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a:t>
              </a:r>
              <a:endParaRPr lang="de-DE" altLang="en-US">
                <a:latin typeface="Times" pitchFamily="4" charset="0"/>
              </a:endParaRPr>
            </a:p>
          </p:txBody>
        </p:sp>
        <p:sp>
          <p:nvSpPr>
            <p:cNvPr id="16437" name="Rectangle 56">
              <a:extLst>
                <a:ext uri="{FF2B5EF4-FFF2-40B4-BE49-F238E27FC236}">
                  <a16:creationId xmlns:a16="http://schemas.microsoft.com/office/drawing/2014/main" id="{8A6749E3-6CA4-F7F0-4D9E-28F469271C06}"/>
                </a:ext>
              </a:extLst>
            </p:cNvPr>
            <p:cNvSpPr>
              <a:spLocks noChangeArrowheads="1"/>
            </p:cNvSpPr>
            <p:nvPr/>
          </p:nvSpPr>
          <p:spPr bwMode="auto">
            <a:xfrm>
              <a:off x="3851" y="2821"/>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a:t>
              </a:r>
              <a:endParaRPr lang="de-DE" altLang="en-US">
                <a:latin typeface="Times" pitchFamily="4" charset="0"/>
              </a:endParaRPr>
            </a:p>
          </p:txBody>
        </p:sp>
        <p:sp>
          <p:nvSpPr>
            <p:cNvPr id="16438" name="Oval 57">
              <a:extLst>
                <a:ext uri="{FF2B5EF4-FFF2-40B4-BE49-F238E27FC236}">
                  <a16:creationId xmlns:a16="http://schemas.microsoft.com/office/drawing/2014/main" id="{1CFC0F0A-57A0-7FF5-5CAC-822B1EA1FDC4}"/>
                </a:ext>
              </a:extLst>
            </p:cNvPr>
            <p:cNvSpPr>
              <a:spLocks noChangeArrowheads="1"/>
            </p:cNvSpPr>
            <p:nvPr/>
          </p:nvSpPr>
          <p:spPr bwMode="auto">
            <a:xfrm>
              <a:off x="3422" y="2324"/>
              <a:ext cx="245" cy="2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6439" name="Rectangle 58">
              <a:extLst>
                <a:ext uri="{FF2B5EF4-FFF2-40B4-BE49-F238E27FC236}">
                  <a16:creationId xmlns:a16="http://schemas.microsoft.com/office/drawing/2014/main" id="{FC9CC029-34AE-F36E-3D6B-9A3152408357}"/>
                </a:ext>
              </a:extLst>
            </p:cNvPr>
            <p:cNvSpPr>
              <a:spLocks noChangeArrowheads="1"/>
            </p:cNvSpPr>
            <p:nvPr/>
          </p:nvSpPr>
          <p:spPr bwMode="auto">
            <a:xfrm>
              <a:off x="3444" y="2348"/>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Symbol" pitchFamily="2" charset="2"/>
                  <a:sym typeface="Symbol" pitchFamily="2" charset="2"/>
                </a:rPr>
                <a:t></a:t>
              </a:r>
              <a:endParaRPr lang="de-DE" altLang="en-US">
                <a:latin typeface="Times" pitchFamily="4" charset="0"/>
              </a:endParaRPr>
            </a:p>
          </p:txBody>
        </p:sp>
        <p:sp>
          <p:nvSpPr>
            <p:cNvPr id="16440" name="Rectangle 59">
              <a:extLst>
                <a:ext uri="{FF2B5EF4-FFF2-40B4-BE49-F238E27FC236}">
                  <a16:creationId xmlns:a16="http://schemas.microsoft.com/office/drawing/2014/main" id="{095149C2-2545-2089-B55F-A5D97D24A50C}"/>
                </a:ext>
              </a:extLst>
            </p:cNvPr>
            <p:cNvSpPr>
              <a:spLocks noChangeArrowheads="1"/>
            </p:cNvSpPr>
            <p:nvPr/>
          </p:nvSpPr>
          <p:spPr bwMode="auto">
            <a:xfrm>
              <a:off x="3440" y="2344"/>
              <a:ext cx="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Symbol" pitchFamily="2" charset="2"/>
                  <a:sym typeface="Symbol" pitchFamily="2" charset="2"/>
                </a:rPr>
                <a:t></a:t>
              </a:r>
              <a:endParaRPr lang="de-DE" altLang="en-US">
                <a:latin typeface="Times" pitchFamily="4" charset="0"/>
              </a:endParaRPr>
            </a:p>
          </p:txBody>
        </p:sp>
        <p:sp>
          <p:nvSpPr>
            <p:cNvPr id="16441" name="Rectangle 60">
              <a:extLst>
                <a:ext uri="{FF2B5EF4-FFF2-40B4-BE49-F238E27FC236}">
                  <a16:creationId xmlns:a16="http://schemas.microsoft.com/office/drawing/2014/main" id="{CC66B923-4084-DEBA-B894-E3709706410E}"/>
                </a:ext>
              </a:extLst>
            </p:cNvPr>
            <p:cNvSpPr>
              <a:spLocks noChangeArrowheads="1"/>
            </p:cNvSpPr>
            <p:nvPr/>
          </p:nvSpPr>
          <p:spPr bwMode="auto">
            <a:xfrm>
              <a:off x="3511" y="2438"/>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000000"/>
                  </a:solidFill>
                  <a:latin typeface="Times" pitchFamily="4" charset="0"/>
                </a:rPr>
                <a:t>5</a:t>
              </a:r>
              <a:endParaRPr lang="de-DE" altLang="en-US">
                <a:latin typeface="Times" pitchFamily="4" charset="0"/>
              </a:endParaRPr>
            </a:p>
          </p:txBody>
        </p:sp>
        <p:sp>
          <p:nvSpPr>
            <p:cNvPr id="16442" name="Rectangle 61">
              <a:extLst>
                <a:ext uri="{FF2B5EF4-FFF2-40B4-BE49-F238E27FC236}">
                  <a16:creationId xmlns:a16="http://schemas.microsoft.com/office/drawing/2014/main" id="{83B0B59C-4B55-38ED-2757-1309A2326224}"/>
                </a:ext>
              </a:extLst>
            </p:cNvPr>
            <p:cNvSpPr>
              <a:spLocks noChangeArrowheads="1"/>
            </p:cNvSpPr>
            <p:nvPr/>
          </p:nvSpPr>
          <p:spPr bwMode="auto">
            <a:xfrm>
              <a:off x="3508" y="2435"/>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900">
                  <a:solidFill>
                    <a:srgbClr val="FFFF00"/>
                  </a:solidFill>
                  <a:latin typeface="Times" pitchFamily="4" charset="0"/>
                </a:rPr>
                <a:t>5</a:t>
              </a:r>
              <a:endParaRPr lang="de-DE" altLang="en-US">
                <a:latin typeface="Times" pitchFamily="4" charset="0"/>
              </a:endParaRPr>
            </a:p>
          </p:txBody>
        </p:sp>
        <p:sp>
          <p:nvSpPr>
            <p:cNvPr id="16443" name="Rectangle 62">
              <a:extLst>
                <a:ext uri="{FF2B5EF4-FFF2-40B4-BE49-F238E27FC236}">
                  <a16:creationId xmlns:a16="http://schemas.microsoft.com/office/drawing/2014/main" id="{183BB75D-6582-CA0C-ECD1-681288E0EB3B}"/>
                </a:ext>
              </a:extLst>
            </p:cNvPr>
            <p:cNvSpPr>
              <a:spLocks noChangeArrowheads="1"/>
            </p:cNvSpPr>
            <p:nvPr/>
          </p:nvSpPr>
          <p:spPr bwMode="auto">
            <a:xfrm>
              <a:off x="3548" y="2377"/>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(t</a:t>
              </a:r>
              <a:endParaRPr lang="de-DE" altLang="en-US">
                <a:latin typeface="Times" pitchFamily="4" charset="0"/>
              </a:endParaRPr>
            </a:p>
          </p:txBody>
        </p:sp>
        <p:sp>
          <p:nvSpPr>
            <p:cNvPr id="16444" name="Rectangle 63">
              <a:extLst>
                <a:ext uri="{FF2B5EF4-FFF2-40B4-BE49-F238E27FC236}">
                  <a16:creationId xmlns:a16="http://schemas.microsoft.com/office/drawing/2014/main" id="{5624253A-97EC-A37C-21E8-1D58217745E3}"/>
                </a:ext>
              </a:extLst>
            </p:cNvPr>
            <p:cNvSpPr>
              <a:spLocks noChangeArrowheads="1"/>
            </p:cNvSpPr>
            <p:nvPr/>
          </p:nvSpPr>
          <p:spPr bwMode="auto">
            <a:xfrm>
              <a:off x="3544" y="2373"/>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(t</a:t>
              </a:r>
              <a:endParaRPr lang="de-DE" altLang="en-US">
                <a:latin typeface="Times" pitchFamily="4" charset="0"/>
              </a:endParaRPr>
            </a:p>
          </p:txBody>
        </p:sp>
        <p:sp>
          <p:nvSpPr>
            <p:cNvPr id="16445" name="Rectangle 64">
              <a:extLst>
                <a:ext uri="{FF2B5EF4-FFF2-40B4-BE49-F238E27FC236}">
                  <a16:creationId xmlns:a16="http://schemas.microsoft.com/office/drawing/2014/main" id="{5DFBB608-A792-95E2-0A42-CF3608C987AB}"/>
                </a:ext>
              </a:extLst>
            </p:cNvPr>
            <p:cNvSpPr>
              <a:spLocks noChangeArrowheads="1"/>
            </p:cNvSpPr>
            <p:nvPr/>
          </p:nvSpPr>
          <p:spPr bwMode="auto">
            <a:xfrm>
              <a:off x="3616" y="2377"/>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000000"/>
                  </a:solidFill>
                  <a:latin typeface="Times" pitchFamily="4" charset="0"/>
                </a:rPr>
                <a:t>)</a:t>
              </a:r>
              <a:endParaRPr lang="de-DE" altLang="en-US">
                <a:latin typeface="Times" pitchFamily="4" charset="0"/>
              </a:endParaRPr>
            </a:p>
          </p:txBody>
        </p:sp>
        <p:sp>
          <p:nvSpPr>
            <p:cNvPr id="16446" name="Rectangle 65">
              <a:extLst>
                <a:ext uri="{FF2B5EF4-FFF2-40B4-BE49-F238E27FC236}">
                  <a16:creationId xmlns:a16="http://schemas.microsoft.com/office/drawing/2014/main" id="{A7650D37-ADFA-2FC4-1506-23B69A6CABD5}"/>
                </a:ext>
              </a:extLst>
            </p:cNvPr>
            <p:cNvSpPr>
              <a:spLocks noChangeArrowheads="1"/>
            </p:cNvSpPr>
            <p:nvPr/>
          </p:nvSpPr>
          <p:spPr bwMode="auto">
            <a:xfrm>
              <a:off x="3612" y="2373"/>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r>
                <a:rPr lang="en-US" altLang="en-US" sz="1400">
                  <a:solidFill>
                    <a:srgbClr val="FFFF00"/>
                  </a:solidFill>
                  <a:latin typeface="Times" pitchFamily="4" charset="0"/>
                </a:rPr>
                <a:t>)</a:t>
              </a:r>
              <a:endParaRPr lang="de-DE" altLang="en-US">
                <a:latin typeface="Times" pitchFamily="4" charset="0"/>
              </a:endParaRPr>
            </a:p>
          </p:txBody>
        </p:sp>
      </p:grpSp>
      <p:sp>
        <p:nvSpPr>
          <p:cNvPr id="1025090" name="Text Box 66">
            <a:extLst>
              <a:ext uri="{FF2B5EF4-FFF2-40B4-BE49-F238E27FC236}">
                <a16:creationId xmlns:a16="http://schemas.microsoft.com/office/drawing/2014/main" id="{FA3E0EDD-03AE-F249-E3CB-0204C195E193}"/>
              </a:ext>
            </a:extLst>
          </p:cNvPr>
          <p:cNvSpPr txBox="1">
            <a:spLocks noChangeArrowheads="1"/>
          </p:cNvSpPr>
          <p:nvPr/>
        </p:nvSpPr>
        <p:spPr bwMode="auto">
          <a:xfrm>
            <a:off x="7077075" y="95250"/>
            <a:ext cx="2682875" cy="3743325"/>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a:effectLst>
                  <a:outerShdw blurRad="38100" dist="38100" dir="2700000" algn="tl">
                    <a:srgbClr val="FFFFFF"/>
                  </a:outerShdw>
                </a:effectLst>
                <a:latin typeface="Times New Roman" panose="02020603050405020304" pitchFamily="18" charset="0"/>
              </a:rPr>
              <a:t>One hand   </a:t>
            </a:r>
            <a:r>
              <a:rPr lang="en-US" altLang="en-US">
                <a:effectLst>
                  <a:outerShdw blurRad="38100" dist="38100" dir="2700000" algn="tl">
                    <a:srgbClr val="FFFFFF"/>
                  </a:outerShdw>
                </a:effectLst>
                <a:latin typeface="Times New Roman" panose="02020603050405020304" pitchFamily="18" charset="0"/>
                <a:sym typeface="Symbol" pitchFamily="2" charset="2"/>
              </a:rPr>
              <a:t></a:t>
            </a:r>
            <a:br>
              <a:rPr lang="de-DE" altLang="en-US">
                <a:effectLst>
                  <a:outerShdw blurRad="38100" dist="38100" dir="2700000" algn="tl">
                    <a:srgbClr val="FFFFFF"/>
                  </a:outerShdw>
                </a:effectLst>
                <a:latin typeface="Times New Roman" panose="02020603050405020304" pitchFamily="18" charset="0"/>
              </a:rPr>
            </a:br>
            <a:r>
              <a:rPr lang="de-DE" altLang="en-US">
                <a:effectLst>
                  <a:outerShdw blurRad="38100" dist="38100" dir="2700000" algn="tl">
                    <a:srgbClr val="FFFFFF"/>
                  </a:outerShdw>
                </a:effectLst>
                <a:latin typeface="Times New Roman" panose="02020603050405020304" pitchFamily="18" charset="0"/>
              </a:rPr>
              <a:t>6 gestural curves in space-time (x,y,z;e) of piano</a:t>
            </a:r>
          </a:p>
          <a:p>
            <a:pPr>
              <a:defRPr/>
            </a:pPr>
            <a:endParaRPr lang="de-DE" altLang="en-US">
              <a:effectLst>
                <a:outerShdw blurRad="38100" dist="38100" dir="2700000" algn="tl">
                  <a:srgbClr val="FFFFFF"/>
                </a:outerShdw>
              </a:effectLst>
              <a:latin typeface="Times New Roman" panose="02020603050405020304" pitchFamily="18" charset="0"/>
            </a:endParaRPr>
          </a:p>
          <a:p>
            <a:pPr>
              <a:defRPr/>
            </a:pPr>
            <a:r>
              <a:rPr lang="de-DE" altLang="en-US">
                <a:effectLst>
                  <a:outerShdw blurRad="38100" dist="38100" dir="2700000" algn="tl">
                    <a:srgbClr val="FFFFFF"/>
                  </a:outerShdw>
                </a:effectLst>
                <a:latin typeface="Times New Roman" panose="02020603050405020304" pitchFamily="18" charset="0"/>
              </a:rPr>
              <a:t>j = 1, 2, ... 5: </a:t>
            </a:r>
            <a:br>
              <a:rPr lang="de-DE" altLang="en-US">
                <a:effectLst>
                  <a:outerShdw blurRad="38100" dist="38100" dir="2700000" algn="tl">
                    <a:srgbClr val="FFFFFF"/>
                  </a:outerShdw>
                </a:effectLst>
                <a:latin typeface="Times New Roman" panose="02020603050405020304" pitchFamily="18" charset="0"/>
              </a:rPr>
            </a:br>
            <a:r>
              <a:rPr lang="de-DE" altLang="en-US">
                <a:effectLst>
                  <a:outerShdw blurRad="38100" dist="38100" dir="2700000" algn="tl">
                    <a:srgbClr val="FFFFFF"/>
                  </a:outerShdw>
                </a:effectLst>
                <a:latin typeface="Times New Roman" panose="02020603050405020304" pitchFamily="18" charset="0"/>
              </a:rPr>
              <a:t>tips of fingers</a:t>
            </a:r>
            <a:br>
              <a:rPr lang="de-DE" altLang="en-US">
                <a:effectLst>
                  <a:outerShdw blurRad="38100" dist="38100" dir="2700000" algn="tl">
                    <a:srgbClr val="FFFFFF"/>
                  </a:outerShdw>
                </a:effectLst>
                <a:latin typeface="Times New Roman" panose="02020603050405020304" pitchFamily="18" charset="0"/>
              </a:rPr>
            </a:br>
            <a:endParaRPr lang="de-DE" altLang="en-US">
              <a:effectLst>
                <a:outerShdw blurRad="38100" dist="38100" dir="2700000" algn="tl">
                  <a:srgbClr val="FFFFFF"/>
                </a:outerShdw>
              </a:effectLst>
              <a:latin typeface="Times New Roman" panose="02020603050405020304" pitchFamily="18" charset="0"/>
            </a:endParaRPr>
          </a:p>
          <a:p>
            <a:pPr>
              <a:defRPr/>
            </a:pPr>
            <a:r>
              <a:rPr lang="de-DE" altLang="en-US">
                <a:effectLst>
                  <a:outerShdw blurRad="38100" dist="38100" dir="2700000" algn="tl">
                    <a:srgbClr val="FFFFFF"/>
                  </a:outerShdw>
                </a:effectLst>
                <a:latin typeface="Times New Roman" panose="02020603050405020304" pitchFamily="18" charset="0"/>
              </a:rPr>
              <a:t>j = 6: </a:t>
            </a:r>
            <a:br>
              <a:rPr lang="de-DE" altLang="en-US">
                <a:effectLst>
                  <a:outerShdw blurRad="38100" dist="38100" dir="2700000" algn="tl">
                    <a:srgbClr val="FFFFFF"/>
                  </a:outerShdw>
                </a:effectLst>
                <a:latin typeface="Times New Roman" panose="02020603050405020304" pitchFamily="18" charset="0"/>
              </a:rPr>
            </a:br>
            <a:r>
              <a:rPr lang="de-DE" altLang="en-US">
                <a:effectLst>
                  <a:outerShdw blurRad="38100" dist="38100" dir="2700000" algn="tl">
                    <a:srgbClr val="FFFFFF"/>
                  </a:outerShdw>
                </a:effectLst>
                <a:latin typeface="Times New Roman" panose="02020603050405020304" pitchFamily="18" charset="0"/>
              </a:rPr>
              <a:t>the carpus </a:t>
            </a:r>
          </a:p>
        </p:txBody>
      </p:sp>
      <p:grpSp>
        <p:nvGrpSpPr>
          <p:cNvPr id="5" name="Group 69">
            <a:extLst>
              <a:ext uri="{FF2B5EF4-FFF2-40B4-BE49-F238E27FC236}">
                <a16:creationId xmlns:a16="http://schemas.microsoft.com/office/drawing/2014/main" id="{B41461AA-8C36-A95A-3C7E-77A09F1406F8}"/>
              </a:ext>
            </a:extLst>
          </p:cNvPr>
          <p:cNvGrpSpPr>
            <a:grpSpLocks/>
          </p:cNvGrpSpPr>
          <p:nvPr/>
        </p:nvGrpSpPr>
        <p:grpSpPr bwMode="auto">
          <a:xfrm>
            <a:off x="4654550" y="792163"/>
            <a:ext cx="2109788" cy="1792287"/>
            <a:chOff x="2932" y="1250"/>
            <a:chExt cx="1329" cy="1129"/>
          </a:xfrm>
        </p:grpSpPr>
        <p:sp>
          <p:nvSpPr>
            <p:cNvPr id="1025094" name="Text Box 70">
              <a:extLst>
                <a:ext uri="{FF2B5EF4-FFF2-40B4-BE49-F238E27FC236}">
                  <a16:creationId xmlns:a16="http://schemas.microsoft.com/office/drawing/2014/main" id="{AC3785FA-CBE1-3E6B-1F20-04237C1C4B0E}"/>
                </a:ext>
              </a:extLst>
            </p:cNvPr>
            <p:cNvSpPr txBox="1">
              <a:spLocks noChangeArrowheads="1"/>
            </p:cNvSpPr>
            <p:nvPr/>
          </p:nvSpPr>
          <p:spPr bwMode="auto">
            <a:xfrm>
              <a:off x="2932" y="1250"/>
              <a:ext cx="1329" cy="288"/>
            </a:xfrm>
            <a:prstGeom prst="rect">
              <a:avLst/>
            </a:prstGeom>
            <a:noFill/>
            <a:ln w="9525">
              <a:noFill/>
              <a:miter lim="800000"/>
              <a:headEnd/>
              <a:tailEnd/>
            </a:ln>
            <a:effectLst/>
          </p:spPr>
          <p:txBody>
            <a:bodyPr>
              <a:spAutoFit/>
            </a:bodyPr>
            <a:lstStyle/>
            <a:p>
              <a:pPr>
                <a:spcBef>
                  <a:spcPct val="50000"/>
                </a:spcBef>
                <a:defRPr/>
              </a:pPr>
              <a:r>
                <a:rPr lang="de-DE">
                  <a:solidFill>
                    <a:schemeClr val="bg2"/>
                  </a:solidFill>
                  <a:effectLst>
                    <a:outerShdw blurRad="38100" dist="38100" dir="2700000" algn="tl">
                      <a:srgbClr val="000000"/>
                    </a:outerShdw>
                  </a:effectLst>
                  <a:latin typeface="Times" charset="0"/>
                  <a:ea typeface="+mn-ea"/>
                </a:rPr>
                <a:t>e  = time</a:t>
              </a:r>
            </a:p>
          </p:txBody>
        </p:sp>
        <p:sp>
          <p:nvSpPr>
            <p:cNvPr id="16390" name="Line 71">
              <a:extLst>
                <a:ext uri="{FF2B5EF4-FFF2-40B4-BE49-F238E27FC236}">
                  <a16:creationId xmlns:a16="http://schemas.microsoft.com/office/drawing/2014/main" id="{21056739-6A93-1B83-5F95-1C08F0380A85}"/>
                </a:ext>
              </a:extLst>
            </p:cNvPr>
            <p:cNvSpPr>
              <a:spLocks noChangeShapeType="1"/>
            </p:cNvSpPr>
            <p:nvPr/>
          </p:nvSpPr>
          <p:spPr bwMode="auto">
            <a:xfrm flipH="1" flipV="1">
              <a:off x="3885" y="2176"/>
              <a:ext cx="149" cy="11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72">
              <a:extLst>
                <a:ext uri="{FF2B5EF4-FFF2-40B4-BE49-F238E27FC236}">
                  <a16:creationId xmlns:a16="http://schemas.microsoft.com/office/drawing/2014/main" id="{C6F9FA01-877D-642E-FF7B-A0954F696243}"/>
                </a:ext>
              </a:extLst>
            </p:cNvPr>
            <p:cNvSpPr>
              <a:spLocks noChangeShapeType="1"/>
            </p:cNvSpPr>
            <p:nvPr/>
          </p:nvSpPr>
          <p:spPr bwMode="auto">
            <a:xfrm flipH="1" flipV="1">
              <a:off x="4036" y="2292"/>
              <a:ext cx="116" cy="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73">
              <a:extLst>
                <a:ext uri="{FF2B5EF4-FFF2-40B4-BE49-F238E27FC236}">
                  <a16:creationId xmlns:a16="http://schemas.microsoft.com/office/drawing/2014/main" id="{9F7DA72F-AD61-D4AA-DA82-37401E97EA07}"/>
                </a:ext>
              </a:extLst>
            </p:cNvPr>
            <p:cNvSpPr>
              <a:spLocks noChangeShapeType="1"/>
            </p:cNvSpPr>
            <p:nvPr/>
          </p:nvSpPr>
          <p:spPr bwMode="auto">
            <a:xfrm flipH="1" flipV="1">
              <a:off x="2986" y="1481"/>
              <a:ext cx="896" cy="697"/>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1025090">
                                            <p:txEl>
                                              <p:pRg st="0" end="0"/>
                                            </p:txEl>
                                          </p:spTgt>
                                        </p:tgtEl>
                                        <p:attrNameLst>
                                          <p:attrName>style.visibility</p:attrName>
                                        </p:attrNameLst>
                                      </p:cBhvr>
                                      <p:to>
                                        <p:strVal val="visible"/>
                                      </p:to>
                                    </p:set>
                                    <p:anim calcmode="lin" valueType="num">
                                      <p:cBhvr>
                                        <p:cTn id="23" dur="500" fill="hold"/>
                                        <p:tgtEl>
                                          <p:spTgt spid="1025090">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1025090">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025090">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02509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1025090">
                                            <p:txEl>
                                              <p:pRg st="2" end="2"/>
                                            </p:txEl>
                                          </p:spTgt>
                                        </p:tgtEl>
                                        <p:attrNameLst>
                                          <p:attrName>style.visibility</p:attrName>
                                        </p:attrNameLst>
                                      </p:cBhvr>
                                      <p:to>
                                        <p:strVal val="visible"/>
                                      </p:to>
                                    </p:set>
                                    <p:anim calcmode="lin" valueType="num">
                                      <p:cBhvr>
                                        <p:cTn id="31" dur="500" fill="hold"/>
                                        <p:tgtEl>
                                          <p:spTgt spid="1025090">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1025090">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025090">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02509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1025090">
                                            <p:txEl>
                                              <p:pRg st="3" end="3"/>
                                            </p:txEl>
                                          </p:spTgt>
                                        </p:tgtEl>
                                        <p:attrNameLst>
                                          <p:attrName>style.visibility</p:attrName>
                                        </p:attrNameLst>
                                      </p:cBhvr>
                                      <p:to>
                                        <p:strVal val="visible"/>
                                      </p:to>
                                    </p:set>
                                    <p:anim calcmode="lin" valueType="num">
                                      <p:cBhvr>
                                        <p:cTn id="39" dur="500" fill="hold"/>
                                        <p:tgtEl>
                                          <p:spTgt spid="1025090">
                                            <p:txEl>
                                              <p:pRg st="3" end="3"/>
                                            </p:txEl>
                                          </p:spTgt>
                                        </p:tgtEl>
                                        <p:attrNameLst>
                                          <p:attrName>ppt_x</p:attrName>
                                        </p:attrNameLst>
                                      </p:cBhvr>
                                      <p:tavLst>
                                        <p:tav tm="0">
                                          <p:val>
                                            <p:strVal val="#ppt_x-#ppt_w/2"/>
                                          </p:val>
                                        </p:tav>
                                        <p:tav tm="100000">
                                          <p:val>
                                            <p:strVal val="#ppt_x"/>
                                          </p:val>
                                        </p:tav>
                                      </p:tavLst>
                                    </p:anim>
                                    <p:anim calcmode="lin" valueType="num">
                                      <p:cBhvr>
                                        <p:cTn id="40" dur="500" fill="hold"/>
                                        <p:tgtEl>
                                          <p:spTgt spid="1025090">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025090">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02509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9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F19078C-8D1A-8737-293B-92899DBBB19B}"/>
              </a:ext>
            </a:extLst>
          </p:cNvPr>
          <p:cNvGrpSpPr>
            <a:grpSpLocks/>
          </p:cNvGrpSpPr>
          <p:nvPr/>
        </p:nvGrpSpPr>
        <p:grpSpPr bwMode="auto">
          <a:xfrm>
            <a:off x="1654175" y="550863"/>
            <a:ext cx="7677150" cy="5756275"/>
            <a:chOff x="1042" y="347"/>
            <a:chExt cx="4836" cy="3626"/>
          </a:xfrm>
        </p:grpSpPr>
        <p:sp>
          <p:nvSpPr>
            <p:cNvPr id="18434" name="Rectangle 3">
              <a:extLst>
                <a:ext uri="{FF2B5EF4-FFF2-40B4-BE49-F238E27FC236}">
                  <a16:creationId xmlns:a16="http://schemas.microsoft.com/office/drawing/2014/main" id="{A8B0CAD3-CCE2-117F-FAB6-A9302C4FAB9D}"/>
                </a:ext>
              </a:extLst>
            </p:cNvPr>
            <p:cNvSpPr>
              <a:spLocks noChangeArrowheads="1"/>
            </p:cNvSpPr>
            <p:nvPr/>
          </p:nvSpPr>
          <p:spPr bwMode="auto">
            <a:xfrm>
              <a:off x="1092" y="990"/>
              <a:ext cx="4786" cy="298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marL="1143000" indent="-228600">
                <a:defRPr sz="2400">
                  <a:solidFill>
                    <a:schemeClr val="tx1"/>
                  </a:solidFill>
                  <a:latin typeface="Math1" pitchFamily="2" charset="0"/>
                  <a:ea typeface="ＭＳ Ｐゴシック" panose="020B0600070205080204" pitchFamily="34" charset="-128"/>
                </a:defRPr>
              </a:lvl3pPr>
              <a:lvl4pPr marL="1600200" indent="-228600">
                <a:defRPr sz="2400">
                  <a:solidFill>
                    <a:schemeClr val="tx1"/>
                  </a:solidFill>
                  <a:latin typeface="Math1" pitchFamily="2" charset="0"/>
                  <a:ea typeface="ＭＳ Ｐゴシック" panose="020B0600070205080204" pitchFamily="34" charset="-128"/>
                </a:defRPr>
              </a:lvl4pPr>
              <a:lvl5pPr marL="2057400" indent="-228600">
                <a:defRPr sz="24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endParaRPr lang="en-US" altLang="en-US"/>
            </a:p>
          </p:txBody>
        </p:sp>
        <p:sp>
          <p:nvSpPr>
            <p:cNvPr id="1156100" name="Text Box 4">
              <a:extLst>
                <a:ext uri="{FF2B5EF4-FFF2-40B4-BE49-F238E27FC236}">
                  <a16:creationId xmlns:a16="http://schemas.microsoft.com/office/drawing/2014/main" id="{4AA90ACA-0484-5203-BF54-BD6D6BBF6D4C}"/>
                </a:ext>
              </a:extLst>
            </p:cNvPr>
            <p:cNvSpPr txBox="1">
              <a:spLocks noChangeArrowheads="1"/>
            </p:cNvSpPr>
            <p:nvPr/>
          </p:nvSpPr>
          <p:spPr bwMode="auto">
            <a:xfrm>
              <a:off x="1141" y="347"/>
              <a:ext cx="4674" cy="288"/>
            </a:xfrm>
            <a:prstGeom prst="rect">
              <a:avLst/>
            </a:prstGeom>
            <a:noFill/>
            <a:ln w="9525">
              <a:noFill/>
              <a:miter lim="800000"/>
              <a:headEnd/>
              <a:tailEnd/>
            </a:ln>
            <a:effectLst/>
          </p:spPr>
          <p:txBody>
            <a:bodyPr>
              <a:spAutoFit/>
            </a:bodyPr>
            <a:lstStyle/>
            <a:p>
              <a:pPr>
                <a:defRPr/>
              </a:pPr>
              <a:r>
                <a:rPr lang="de-DE">
                  <a:effectLst>
                    <a:outerShdw blurRad="38100" dist="38100" dir="2700000" algn="tl">
                      <a:srgbClr val="FFFFFF"/>
                    </a:outerShdw>
                  </a:effectLst>
                  <a:latin typeface="Times" charset="0"/>
                  <a:ea typeface="+mn-ea"/>
                </a:rPr>
                <a:t>Graphics of sequence of gestural curves</a:t>
              </a:r>
            </a:p>
          </p:txBody>
        </p:sp>
        <p:grpSp>
          <p:nvGrpSpPr>
            <p:cNvPr id="18436" name="Group 5">
              <a:extLst>
                <a:ext uri="{FF2B5EF4-FFF2-40B4-BE49-F238E27FC236}">
                  <a16:creationId xmlns:a16="http://schemas.microsoft.com/office/drawing/2014/main" id="{E13F6DB7-17CA-0058-0C90-3F48F2228FCE}"/>
                </a:ext>
              </a:extLst>
            </p:cNvPr>
            <p:cNvGrpSpPr>
              <a:grpSpLocks/>
            </p:cNvGrpSpPr>
            <p:nvPr/>
          </p:nvGrpSpPr>
          <p:grpSpPr bwMode="auto">
            <a:xfrm>
              <a:off x="1042" y="950"/>
              <a:ext cx="4793" cy="2972"/>
              <a:chOff x="1096" y="896"/>
              <a:chExt cx="4793" cy="2972"/>
            </a:xfrm>
          </p:grpSpPr>
          <p:grpSp>
            <p:nvGrpSpPr>
              <p:cNvPr id="18437" name="Group 6">
                <a:extLst>
                  <a:ext uri="{FF2B5EF4-FFF2-40B4-BE49-F238E27FC236}">
                    <a16:creationId xmlns:a16="http://schemas.microsoft.com/office/drawing/2014/main" id="{CEFD265A-7FCE-8F46-225F-E1966E460A63}"/>
                  </a:ext>
                </a:extLst>
              </p:cNvPr>
              <p:cNvGrpSpPr>
                <a:grpSpLocks/>
              </p:cNvGrpSpPr>
              <p:nvPr/>
            </p:nvGrpSpPr>
            <p:grpSpPr bwMode="auto">
              <a:xfrm>
                <a:off x="1096" y="896"/>
                <a:ext cx="4793" cy="2972"/>
                <a:chOff x="1096" y="896"/>
                <a:chExt cx="4793" cy="2972"/>
              </a:xfrm>
            </p:grpSpPr>
            <p:pic>
              <p:nvPicPr>
                <p:cNvPr id="18439" name="Picture 7">
                  <a:extLst>
                    <a:ext uri="{FF2B5EF4-FFF2-40B4-BE49-F238E27FC236}">
                      <a16:creationId xmlns:a16="http://schemas.microsoft.com/office/drawing/2014/main" id="{F12A0F61-DE01-EC69-6507-19959F4EAE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 y="896"/>
                  <a:ext cx="4793" cy="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6104" name="Text Box 8">
                  <a:extLst>
                    <a:ext uri="{FF2B5EF4-FFF2-40B4-BE49-F238E27FC236}">
                      <a16:creationId xmlns:a16="http://schemas.microsoft.com/office/drawing/2014/main" id="{4E12A55C-F0C1-BFC8-D903-7FA52C92D399}"/>
                    </a:ext>
                  </a:extLst>
                </p:cNvPr>
                <p:cNvSpPr txBox="1">
                  <a:spLocks noChangeArrowheads="1"/>
                </p:cNvSpPr>
                <p:nvPr/>
              </p:nvSpPr>
              <p:spPr bwMode="auto">
                <a:xfrm>
                  <a:off x="3428" y="1331"/>
                  <a:ext cx="718" cy="288"/>
                </a:xfrm>
                <a:prstGeom prst="rect">
                  <a:avLst/>
                </a:prstGeom>
                <a:solidFill>
                  <a:srgbClr val="131413"/>
                </a:solidFill>
                <a:ln w="9525">
                  <a:noFill/>
                  <a:miter lim="800000"/>
                  <a:headEnd/>
                  <a:tailEnd/>
                </a:ln>
                <a:effectLst/>
              </p:spPr>
              <p:txBody>
                <a:bodyPr wrap="none">
                  <a:spAutoFit/>
                </a:bodyPr>
                <a:lstStyle/>
                <a:p>
                  <a:pPr>
                    <a:defRPr/>
                  </a:pPr>
                  <a:r>
                    <a:rPr lang="de-DE">
                      <a:solidFill>
                        <a:srgbClr val="FFFFFF"/>
                      </a:solidFill>
                      <a:effectLst>
                        <a:outerShdw blurRad="38100" dist="38100" dir="2700000" algn="tl">
                          <a:srgbClr val="000000"/>
                        </a:outerShdw>
                      </a:effectLst>
                      <a:latin typeface="Times" charset="0"/>
                      <a:ea typeface="+mn-ea"/>
                    </a:rPr>
                    <a:t>finger 3</a:t>
                  </a:r>
                </a:p>
              </p:txBody>
            </p:sp>
            <p:sp>
              <p:nvSpPr>
                <p:cNvPr id="1156105" name="Text Box 9">
                  <a:extLst>
                    <a:ext uri="{FF2B5EF4-FFF2-40B4-BE49-F238E27FC236}">
                      <a16:creationId xmlns:a16="http://schemas.microsoft.com/office/drawing/2014/main" id="{A07A7E7B-829C-E6B1-9036-BFAA020B832E}"/>
                    </a:ext>
                  </a:extLst>
                </p:cNvPr>
                <p:cNvSpPr txBox="1">
                  <a:spLocks noChangeArrowheads="1"/>
                </p:cNvSpPr>
                <p:nvPr/>
              </p:nvSpPr>
              <p:spPr bwMode="auto">
                <a:xfrm>
                  <a:off x="4785" y="1468"/>
                  <a:ext cx="718" cy="288"/>
                </a:xfrm>
                <a:prstGeom prst="rect">
                  <a:avLst/>
                </a:prstGeom>
                <a:solidFill>
                  <a:srgbClr val="131413"/>
                </a:solidFill>
                <a:ln w="9525">
                  <a:noFill/>
                  <a:miter lim="800000"/>
                  <a:headEnd/>
                  <a:tailEnd/>
                </a:ln>
                <a:effectLst/>
              </p:spPr>
              <p:txBody>
                <a:bodyPr wrap="none">
                  <a:spAutoFit/>
                </a:bodyPr>
                <a:lstStyle/>
                <a:p>
                  <a:pPr>
                    <a:defRPr/>
                  </a:pPr>
                  <a:r>
                    <a:rPr lang="de-DE">
                      <a:solidFill>
                        <a:srgbClr val="FFFFFF"/>
                      </a:solidFill>
                      <a:effectLst>
                        <a:outerShdw blurRad="38100" dist="38100" dir="2700000" algn="tl">
                          <a:srgbClr val="000000"/>
                        </a:outerShdw>
                      </a:effectLst>
                      <a:latin typeface="Times" charset="0"/>
                      <a:ea typeface="+mn-ea"/>
                    </a:rPr>
                    <a:t>finger 2</a:t>
                  </a:r>
                </a:p>
              </p:txBody>
            </p:sp>
          </p:grpSp>
          <p:sp>
            <p:nvSpPr>
              <p:cNvPr id="1156106" name="Text Box 10">
                <a:extLst>
                  <a:ext uri="{FF2B5EF4-FFF2-40B4-BE49-F238E27FC236}">
                    <a16:creationId xmlns:a16="http://schemas.microsoft.com/office/drawing/2014/main" id="{415764BE-FF8C-96B7-50F3-F1882D9A0A3E}"/>
                  </a:ext>
                </a:extLst>
              </p:cNvPr>
              <p:cNvSpPr txBox="1">
                <a:spLocks noChangeArrowheads="1"/>
              </p:cNvSpPr>
              <p:nvPr/>
            </p:nvSpPr>
            <p:spPr bwMode="auto">
              <a:xfrm>
                <a:off x="5067" y="3213"/>
                <a:ext cx="340" cy="288"/>
              </a:xfrm>
              <a:prstGeom prst="rect">
                <a:avLst/>
              </a:prstGeom>
              <a:solidFill>
                <a:srgbClr val="131413"/>
              </a:solidFill>
              <a:ln w="9525">
                <a:noFill/>
                <a:miter lim="800000"/>
                <a:headEnd/>
                <a:tailEnd/>
              </a:ln>
              <a:effectLst/>
            </p:spPr>
            <p:txBody>
              <a:bodyPr wrap="none">
                <a:spAutoFit/>
              </a:bodyPr>
              <a:lstStyle/>
              <a:p>
                <a:pPr>
                  <a:defRPr/>
                </a:pPr>
                <a:r>
                  <a:rPr lang="de-DE">
                    <a:solidFill>
                      <a:srgbClr val="FFFFFF"/>
                    </a:solidFill>
                    <a:effectLst>
                      <a:outerShdw blurRad="38100" dist="38100" dir="2700000" algn="tl">
                        <a:srgbClr val="000000"/>
                      </a:outerShdw>
                    </a:effectLst>
                    <a:latin typeface="Times" charset="0"/>
                    <a:ea typeface="+mn-ea"/>
                  </a:rPr>
                  <a:t>C4</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7799</TotalTime>
  <Words>823</Words>
  <Application>Microsoft Macintosh PowerPoint</Application>
  <PresentationFormat>Custom</PresentationFormat>
  <Paragraphs>178</Paragraphs>
  <Slides>25</Slides>
  <Notes>15</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4" baseType="lpstr">
      <vt:lpstr>Math1</vt:lpstr>
      <vt:lpstr>ＭＳ Ｐゴシック</vt:lpstr>
      <vt:lpstr>Arial</vt:lpstr>
      <vt:lpstr>Times</vt:lpstr>
      <vt:lpstr>Times-Roman</vt:lpstr>
      <vt:lpstr>Times New Roman</vt:lpstr>
      <vt:lpstr>Symbol</vt:lpstr>
      <vt:lpstr>Math5</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2500</cp:revision>
  <cp:lastPrinted>2007-10-10T21:30:43Z</cp:lastPrinted>
  <dcterms:created xsi:type="dcterms:W3CDTF">2011-04-03T13:28:54Z</dcterms:created>
  <dcterms:modified xsi:type="dcterms:W3CDTF">2024-03-25T15:35:10Z</dcterms:modified>
</cp:coreProperties>
</file>