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handoutMasterIdLst>
    <p:handoutMasterId r:id="rId24"/>
  </p:handoutMasterIdLst>
  <p:sldIdLst>
    <p:sldId id="470" r:id="rId2"/>
    <p:sldId id="372" r:id="rId3"/>
    <p:sldId id="377" r:id="rId4"/>
    <p:sldId id="472" r:id="rId5"/>
    <p:sldId id="449" r:id="rId6"/>
    <p:sldId id="418" r:id="rId7"/>
    <p:sldId id="474" r:id="rId8"/>
    <p:sldId id="473" r:id="rId9"/>
    <p:sldId id="376" r:id="rId10"/>
    <p:sldId id="471" r:id="rId11"/>
    <p:sldId id="450" r:id="rId12"/>
    <p:sldId id="384" r:id="rId13"/>
    <p:sldId id="483" r:id="rId14"/>
    <p:sldId id="381" r:id="rId15"/>
    <p:sldId id="475" r:id="rId16"/>
    <p:sldId id="476" r:id="rId17"/>
    <p:sldId id="478" r:id="rId18"/>
    <p:sldId id="480" r:id="rId19"/>
    <p:sldId id="481" r:id="rId20"/>
    <p:sldId id="482" r:id="rId21"/>
    <p:sldId id="479" r:id="rId22"/>
  </p:sldIdLst>
  <p:sldSz cx="9902825" cy="6858000"/>
  <p:notesSz cx="9144000" cy="6858000"/>
  <p:defaultTextStyle>
    <a:defPPr>
      <a:defRPr lang="en-US"/>
    </a:defPPr>
    <a:lvl1pPr algn="l" rtl="0" eaLnBrk="0" fontAlgn="base" hangingPunct="0">
      <a:spcBef>
        <a:spcPct val="0"/>
      </a:spcBef>
      <a:spcAft>
        <a:spcPct val="0"/>
      </a:spcAft>
      <a:defRPr sz="2400" kern="1200">
        <a:solidFill>
          <a:schemeClr val="tx1"/>
        </a:solidFill>
        <a:latin typeface="Math1"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Math1"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Math1"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Math1"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Math1"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Math1"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Math1"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Math1"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Math1"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35">
          <p15:clr>
            <a:srgbClr val="A4A3A4"/>
          </p15:clr>
        </p15:guide>
        <p15:guide id="2" pos="1866">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1616" y="176"/>
      </p:cViewPr>
      <p:guideLst>
        <p:guide orient="horz" pos="335"/>
        <p:guide pos="18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102" d="100"/>
          <a:sy n="102" d="100"/>
        </p:scale>
        <p:origin x="-304" y="-10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AB94C3E-A099-1981-7515-21DF8C79EA1C}"/>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182275" name="Rectangle 3">
            <a:extLst>
              <a:ext uri="{FF2B5EF4-FFF2-40B4-BE49-F238E27FC236}">
                <a16:creationId xmlns:a16="http://schemas.microsoft.com/office/drawing/2014/main" id="{7687C638-D986-B7B0-FE21-5F14B9989708}"/>
              </a:ext>
            </a:extLst>
          </p:cNvPr>
          <p:cNvSpPr>
            <a:spLocks noGrp="1" noChangeArrowheads="1"/>
          </p:cNvSpPr>
          <p:nvPr>
            <p:ph type="dt" sz="quarter"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182276" name="Rectangle 4">
            <a:extLst>
              <a:ext uri="{FF2B5EF4-FFF2-40B4-BE49-F238E27FC236}">
                <a16:creationId xmlns:a16="http://schemas.microsoft.com/office/drawing/2014/main" id="{8176F56C-B022-E1CC-073A-BAB399C2DCCF}"/>
              </a:ext>
            </a:extLst>
          </p:cNvPr>
          <p:cNvSpPr>
            <a:spLocks noGrp="1" noChangeArrowheads="1"/>
          </p:cNvSpPr>
          <p:nvPr>
            <p:ph type="ftr" sz="quarter" idx="2"/>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182277" name="Rectangle 5">
            <a:extLst>
              <a:ext uri="{FF2B5EF4-FFF2-40B4-BE49-F238E27FC236}">
                <a16:creationId xmlns:a16="http://schemas.microsoft.com/office/drawing/2014/main" id="{6790A86F-4851-557A-070D-EA72AFCABB4A}"/>
              </a:ext>
            </a:extLst>
          </p:cNvPr>
          <p:cNvSpPr>
            <a:spLocks noGrp="1" noChangeArrowheads="1"/>
          </p:cNvSpPr>
          <p:nvPr>
            <p:ph type="sldNum" sz="quarter" idx="3"/>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4B2B4AAB-F950-BF4D-AD0C-EBA1B12B22F9}" type="slidenum">
              <a:rPr lang="de-CH" altLang="en-US"/>
              <a:pPr>
                <a:defRPr/>
              </a:pPr>
              <a:t>‹#›</a:t>
            </a:fld>
            <a:endParaRPr lang="de-CH"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7CA61C5-0AAD-5D77-4AE6-2CC3ECFF1741}"/>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64515" name="Rectangle 3">
            <a:extLst>
              <a:ext uri="{FF2B5EF4-FFF2-40B4-BE49-F238E27FC236}">
                <a16:creationId xmlns:a16="http://schemas.microsoft.com/office/drawing/2014/main" id="{B670D82B-9664-318E-39C6-221FE2143309}"/>
              </a:ext>
            </a:extLst>
          </p:cNvPr>
          <p:cNvSpPr>
            <a:spLocks noGrp="1" noChangeArrowheads="1"/>
          </p:cNvSpPr>
          <p:nvPr>
            <p:ph type="dt"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2052" name="Rectangle 4">
            <a:extLst>
              <a:ext uri="{FF2B5EF4-FFF2-40B4-BE49-F238E27FC236}">
                <a16:creationId xmlns:a16="http://schemas.microsoft.com/office/drawing/2014/main" id="{24DA4C10-5F0C-2585-D2E6-E96F1C26E5DB}"/>
              </a:ext>
            </a:extLst>
          </p:cNvPr>
          <p:cNvSpPr>
            <a:spLocks noChangeArrowheads="1" noTextEdit="1"/>
          </p:cNvSpPr>
          <p:nvPr>
            <p:ph type="sldImg" idx="2"/>
          </p:nvPr>
        </p:nvSpPr>
        <p:spPr bwMode="auto">
          <a:xfrm>
            <a:off x="2701925" y="533400"/>
            <a:ext cx="374015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a:extLst>
              <a:ext uri="{FF2B5EF4-FFF2-40B4-BE49-F238E27FC236}">
                <a16:creationId xmlns:a16="http://schemas.microsoft.com/office/drawing/2014/main" id="{40F0B08F-DEC0-9037-9FE8-69BB28A86809}"/>
              </a:ext>
            </a:extLst>
          </p:cNvPr>
          <p:cNvSpPr>
            <a:spLocks noGrp="1" noChangeArrowheads="1"/>
          </p:cNvSpPr>
          <p:nvPr>
            <p:ph type="body" sz="quarter" idx="3"/>
          </p:nvPr>
        </p:nvSpPr>
        <p:spPr bwMode="auto">
          <a:xfrm>
            <a:off x="1219200" y="3276600"/>
            <a:ext cx="67056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64518" name="Rectangle 6">
            <a:extLst>
              <a:ext uri="{FF2B5EF4-FFF2-40B4-BE49-F238E27FC236}">
                <a16:creationId xmlns:a16="http://schemas.microsoft.com/office/drawing/2014/main" id="{99554590-C1E9-9857-6DDE-DECCB1901DD3}"/>
              </a:ext>
            </a:extLst>
          </p:cNvPr>
          <p:cNvSpPr>
            <a:spLocks noGrp="1" noChangeArrowheads="1"/>
          </p:cNvSpPr>
          <p:nvPr>
            <p:ph type="ftr" sz="quarter" idx="4"/>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64519" name="Rectangle 7">
            <a:extLst>
              <a:ext uri="{FF2B5EF4-FFF2-40B4-BE49-F238E27FC236}">
                <a16:creationId xmlns:a16="http://schemas.microsoft.com/office/drawing/2014/main" id="{6ED0E6C0-63D2-9234-3BF8-0DF01B086A7C}"/>
              </a:ext>
            </a:extLst>
          </p:cNvPr>
          <p:cNvSpPr>
            <a:spLocks noGrp="1" noChangeArrowheads="1"/>
          </p:cNvSpPr>
          <p:nvPr>
            <p:ph type="sldNum" sz="quarter" idx="5"/>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24E7B54C-8FDE-8440-A49E-02888217E1F9}" type="slidenum">
              <a:rPr lang="de-CH" altLang="en-US"/>
              <a:pPr>
                <a:defRPr/>
              </a:pPr>
              <a:t>‹#›</a:t>
            </a:fld>
            <a:endParaRPr lang="de-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7637CC32-F7D5-435A-5BD5-ACE2213A12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fld id="{716C8457-6CEB-DC45-8096-819828112F2D}" type="slidenum">
              <a:rPr lang="de-CH" altLang="en-US" sz="1200" smtClean="0">
                <a:latin typeface="Times" charset="0"/>
              </a:rPr>
              <a:pPr/>
              <a:t>3</a:t>
            </a:fld>
            <a:endParaRPr lang="de-CH" altLang="en-US" sz="1200">
              <a:latin typeface="Times" charset="0"/>
            </a:endParaRPr>
          </a:p>
        </p:txBody>
      </p:sp>
      <p:sp>
        <p:nvSpPr>
          <p:cNvPr id="7170" name="Rectangle 2">
            <a:extLst>
              <a:ext uri="{FF2B5EF4-FFF2-40B4-BE49-F238E27FC236}">
                <a16:creationId xmlns:a16="http://schemas.microsoft.com/office/drawing/2014/main" id="{3507B11E-1F76-80D0-D599-1251D3955DBC}"/>
              </a:ext>
            </a:extLst>
          </p:cNvPr>
          <p:cNvSpPr>
            <a:spLocks noChangeArrowheads="1" noTextEdit="1"/>
          </p:cNvSpPr>
          <p:nvPr>
            <p:ph type="sldImg"/>
          </p:nvPr>
        </p:nvSpPr>
        <p:spPr>
          <a:solidFill>
            <a:srgbClr val="FFFFFF"/>
          </a:solidFill>
          <a:ln/>
        </p:spPr>
      </p:sp>
      <p:sp>
        <p:nvSpPr>
          <p:cNvPr id="7171" name="Rectangle 3">
            <a:extLst>
              <a:ext uri="{FF2B5EF4-FFF2-40B4-BE49-F238E27FC236}">
                <a16:creationId xmlns:a16="http://schemas.microsoft.com/office/drawing/2014/main" id="{7F81EF40-332B-176B-6D89-E6C449C122CF}"/>
              </a:ext>
            </a:extLst>
          </p:cNvPr>
          <p:cNvSpPr>
            <a:spLocks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56072C23-578D-ECF8-D6CE-2D40BE5B1A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fld id="{A458427C-3784-4449-8D56-07973DC01E5F}" type="slidenum">
              <a:rPr lang="de-CH" altLang="en-US" sz="1200" smtClean="0">
                <a:latin typeface="Times" charset="0"/>
              </a:rPr>
              <a:pPr/>
              <a:t>4</a:t>
            </a:fld>
            <a:endParaRPr lang="de-CH" altLang="en-US" sz="1200">
              <a:latin typeface="Times" charset="0"/>
            </a:endParaRPr>
          </a:p>
        </p:txBody>
      </p:sp>
      <p:sp>
        <p:nvSpPr>
          <p:cNvPr id="9218" name="Rectangle 2">
            <a:extLst>
              <a:ext uri="{FF2B5EF4-FFF2-40B4-BE49-F238E27FC236}">
                <a16:creationId xmlns:a16="http://schemas.microsoft.com/office/drawing/2014/main" id="{BC6BC5EF-4B8B-1752-AFAC-142CDCE0E1E6}"/>
              </a:ext>
            </a:extLst>
          </p:cNvPr>
          <p:cNvSpPr>
            <a:spLocks noChangeArrowheads="1" noTextEdit="1"/>
          </p:cNvSpPr>
          <p:nvPr>
            <p:ph type="sldImg"/>
          </p:nvPr>
        </p:nvSpPr>
        <p:spPr>
          <a:solidFill>
            <a:srgbClr val="FFFFFF"/>
          </a:solidFill>
          <a:ln/>
        </p:spPr>
      </p:sp>
      <p:sp>
        <p:nvSpPr>
          <p:cNvPr id="9219" name="Rectangle 3">
            <a:extLst>
              <a:ext uri="{FF2B5EF4-FFF2-40B4-BE49-F238E27FC236}">
                <a16:creationId xmlns:a16="http://schemas.microsoft.com/office/drawing/2014/main" id="{5745FA09-3FD5-96AC-0A17-1BE3DA07B8DC}"/>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77FF861B-4996-0047-3451-61AC97595B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fld id="{A45E397F-E18F-D345-A379-06B79E8D2BAE}" type="slidenum">
              <a:rPr lang="de-CH" altLang="en-US" sz="1200" smtClean="0">
                <a:latin typeface="Times" charset="0"/>
              </a:rPr>
              <a:pPr/>
              <a:t>5</a:t>
            </a:fld>
            <a:endParaRPr lang="de-CH" altLang="en-US" sz="1200">
              <a:latin typeface="Times" charset="0"/>
            </a:endParaRPr>
          </a:p>
        </p:txBody>
      </p:sp>
      <p:sp>
        <p:nvSpPr>
          <p:cNvPr id="11266" name="Rectangle 2">
            <a:extLst>
              <a:ext uri="{FF2B5EF4-FFF2-40B4-BE49-F238E27FC236}">
                <a16:creationId xmlns:a16="http://schemas.microsoft.com/office/drawing/2014/main" id="{010D9522-C0EF-C9A9-B937-3991F5439D8B}"/>
              </a:ext>
            </a:extLst>
          </p:cNvPr>
          <p:cNvSpPr>
            <a:spLocks noChangeArrowheads="1" noTextEdit="1"/>
          </p:cNvSpPr>
          <p:nvPr>
            <p:ph type="sldImg"/>
          </p:nvPr>
        </p:nvSpPr>
        <p:spPr>
          <a:solidFill>
            <a:srgbClr val="FFFFFF"/>
          </a:solidFill>
          <a:ln/>
        </p:spPr>
      </p:sp>
      <p:sp>
        <p:nvSpPr>
          <p:cNvPr id="11267" name="Rectangle 3">
            <a:extLst>
              <a:ext uri="{FF2B5EF4-FFF2-40B4-BE49-F238E27FC236}">
                <a16:creationId xmlns:a16="http://schemas.microsoft.com/office/drawing/2014/main" id="{D13FE991-9F06-5B17-335B-C8E16A753DF7}"/>
              </a:ext>
            </a:extLst>
          </p:cNvPr>
          <p:cNvSpPr>
            <a:spLocks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55171CD5-96FF-6FF4-48D0-1047F8F70D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fld id="{C91B7D48-30D7-054D-B8D3-2A2BBC4A42C5}" type="slidenum">
              <a:rPr lang="de-CH" altLang="en-US" sz="1200" smtClean="0">
                <a:latin typeface="Times" charset="0"/>
              </a:rPr>
              <a:pPr/>
              <a:t>11</a:t>
            </a:fld>
            <a:endParaRPr lang="de-CH" altLang="en-US" sz="1200">
              <a:latin typeface="Times" charset="0"/>
            </a:endParaRPr>
          </a:p>
        </p:txBody>
      </p:sp>
      <p:sp>
        <p:nvSpPr>
          <p:cNvPr id="18434" name="Rectangle 2">
            <a:extLst>
              <a:ext uri="{FF2B5EF4-FFF2-40B4-BE49-F238E27FC236}">
                <a16:creationId xmlns:a16="http://schemas.microsoft.com/office/drawing/2014/main" id="{41F5B003-9EA2-52A7-07B4-531F02C4AB7D}"/>
              </a:ext>
            </a:extLst>
          </p:cNvPr>
          <p:cNvSpPr>
            <a:spLocks noChangeArrowheads="1" noTextEdit="1"/>
          </p:cNvSpPr>
          <p:nvPr>
            <p:ph type="sldImg"/>
          </p:nvPr>
        </p:nvSpPr>
        <p:spPr>
          <a:xfrm>
            <a:off x="2703513" y="533400"/>
            <a:ext cx="3740150" cy="2590800"/>
          </a:xfrm>
          <a:solidFill>
            <a:srgbClr val="FFFFFF"/>
          </a:solidFill>
          <a:ln/>
        </p:spPr>
      </p:sp>
      <p:sp>
        <p:nvSpPr>
          <p:cNvPr id="18435" name="Rectangle 3">
            <a:extLst>
              <a:ext uri="{FF2B5EF4-FFF2-40B4-BE49-F238E27FC236}">
                <a16:creationId xmlns:a16="http://schemas.microsoft.com/office/drawing/2014/main" id="{3EF5085D-0A76-07EA-774C-A194C4E03A67}"/>
              </a:ext>
            </a:extLst>
          </p:cNvPr>
          <p:cNvSpPr>
            <a:spLocks noChangeArrowheads="1"/>
          </p:cNvSpPr>
          <p:nvPr>
            <p:ph type="body" idx="1"/>
          </p:nvPr>
        </p:nvSpPr>
        <p:spPr>
          <a:solidFill>
            <a:srgbClr val="FFFFFF"/>
          </a:solidFill>
          <a:ln>
            <a:solidFill>
              <a:srgbClr val="000000"/>
            </a:solidFill>
          </a:ln>
        </p:spPr>
        <p:txBody>
          <a:bodyPr/>
          <a:lstStyle/>
          <a:p>
            <a:r>
              <a:rPr lang="de-CH" altLang="en-US">
                <a:ea typeface="ＭＳ Ｐゴシック" panose="020B0600070205080204" pitchFamily="34" charset="-128"/>
              </a:rPr>
              <a:t>More precisely, performance is a transformation P from the symbolic reality of the score to the physical reality of sounds (a quarter note is not determined in its physical duration, only the metronome yields the relation between symbolic reality and physical reality).</a:t>
            </a:r>
          </a:p>
          <a:p>
            <a:r>
              <a:rPr lang="de-CH" altLang="en-US">
                <a:ea typeface="ＭＳ Ｐゴシック" panose="020B0600070205080204" pitchFamily="34" charset="-128"/>
              </a:rPr>
              <a:t>The mathematical analysis of tempo and pitch transformations shows that the performance transformation P can be described by a performance vector field, as shown to the left in the symbolic parameter space.</a:t>
            </a:r>
          </a:p>
          <a:p>
            <a:r>
              <a:rPr lang="de-CH" altLang="en-US">
                <a:ea typeface="ＭＳ Ｐゴシック" panose="020B0600070205080204" pitchFamily="34" charset="-128"/>
              </a:rPr>
              <a:t>Essentially, performance is calculated via integration of such performance vector fields, much as the time is calculated via integration of the tempo curve.</a:t>
            </a:r>
          </a:p>
          <a:p>
            <a:r>
              <a:rPr lang="de-CH" altLang="en-US">
                <a:ea typeface="ＭＳ Ｐゴシック" panose="020B0600070205080204" pitchFamily="34" charset="-128"/>
              </a:rPr>
              <a:t>In this language, performance operators are built in order to produce new performance fields from the old ones inherited from the relative mothers.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16925"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485900" y="3886200"/>
            <a:ext cx="6931025"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8192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95300" y="1600200"/>
            <a:ext cx="8912225"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834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0263" y="274638"/>
            <a:ext cx="2227262"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8"/>
            <a:ext cx="653256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16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95300" y="1600200"/>
            <a:ext cx="8912225"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938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16925"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16925"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5859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95300" y="1600200"/>
            <a:ext cx="4379913"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7613" y="1600200"/>
            <a:ext cx="437991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988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5150"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5150"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788" y="1535113"/>
            <a:ext cx="437673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788" y="2174875"/>
            <a:ext cx="437673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059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8362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1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7550"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913" y="273050"/>
            <a:ext cx="553561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7550"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56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0425"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0425"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0425"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430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432D630C-58C4-11EC-624E-A77A8E75F842}"/>
              </a:ext>
            </a:extLst>
          </p:cNvPr>
          <p:cNvSpPr>
            <a:spLocks noChangeArrowheads="1"/>
          </p:cNvSpPr>
          <p:nvPr userDrawn="1"/>
        </p:nvSpPr>
        <p:spPr bwMode="auto">
          <a:xfrm>
            <a:off x="0" y="0"/>
            <a:ext cx="1409700" cy="6858000"/>
          </a:xfrm>
          <a:prstGeom prst="rect">
            <a:avLst/>
          </a:prstGeom>
          <a:gradFill rotWithShape="0">
            <a:gsLst>
              <a:gs pos="0">
                <a:srgbClr val="FFCB1F"/>
              </a:gs>
              <a:gs pos="100000">
                <a:schemeClr val="bg1"/>
              </a:gs>
            </a:gsLst>
            <a:lin ang="0" scaled="1"/>
          </a:gradFill>
          <a:ln>
            <a:noFill/>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742950" indent="-285750">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endParaRPr lang="en-US" altLang="en-US"/>
          </a:p>
        </p:txBody>
      </p:sp>
      <p:pic>
        <p:nvPicPr>
          <p:cNvPr id="1027" name="Picture 10">
            <a:extLst>
              <a:ext uri="{FF2B5EF4-FFF2-40B4-BE49-F238E27FC236}">
                <a16:creationId xmlns:a16="http://schemas.microsoft.com/office/drawing/2014/main" id="{EE1473D0-88D7-CADC-7B96-8E5CE4443F33}"/>
              </a:ext>
            </a:extLst>
          </p:cNvPr>
          <p:cNvPicPr>
            <a:picLocks noChangeAspect="1" noChangeArrowheads="1"/>
          </p:cNvPicPr>
          <p:nvPr userDrawn="1"/>
        </p:nvPicPr>
        <p:blipFill>
          <a:blip r:embed="rId13">
            <a:clrChange>
              <a:clrFrom>
                <a:srgbClr val="CEE7EE"/>
              </a:clrFrom>
              <a:clrTo>
                <a:srgbClr val="CEE7EE">
                  <a:alpha val="0"/>
                </a:srgbClr>
              </a:clrTo>
            </a:clrChange>
            <a:extLst>
              <a:ext uri="{28A0092B-C50C-407E-A947-70E740481C1C}">
                <a14:useLocalDpi xmlns:a14="http://schemas.microsoft.com/office/drawing/2010/main" val="0"/>
              </a:ext>
            </a:extLst>
          </a:blip>
          <a:srcRect r="2034" b="2296"/>
          <a:stretch>
            <a:fillRect/>
          </a:stretch>
        </p:blipFill>
        <p:spPr bwMode="auto">
          <a:xfrm>
            <a:off x="79375" y="115888"/>
            <a:ext cx="8239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2">
            <a:extLst>
              <a:ext uri="{FF2B5EF4-FFF2-40B4-BE49-F238E27FC236}">
                <a16:creationId xmlns:a16="http://schemas.microsoft.com/office/drawing/2014/main" id="{968ED763-CE1B-64EA-F875-F0040233C22E}"/>
              </a:ext>
            </a:extLst>
          </p:cNvPr>
          <p:cNvPicPr>
            <a:picLocks noChangeAspect="1" noChangeArrowheads="1"/>
          </p:cNvPicPr>
          <p:nvPr userDrawn="1"/>
        </p:nvPicPr>
        <p:blipFill>
          <a:blip r:embed="rId14">
            <a:lum contrast="6000"/>
            <a:extLst>
              <a:ext uri="{28A0092B-C50C-407E-A947-70E740481C1C}">
                <a14:useLocalDpi xmlns:a14="http://schemas.microsoft.com/office/drawing/2010/main" val="0"/>
              </a:ext>
            </a:extLst>
          </a:blip>
          <a:srcRect/>
          <a:stretch>
            <a:fillRect/>
          </a:stretch>
        </p:blipFill>
        <p:spPr bwMode="auto">
          <a:xfrm>
            <a:off x="550863" y="112713"/>
            <a:ext cx="6461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Text Box 14">
            <a:extLst>
              <a:ext uri="{FF2B5EF4-FFF2-40B4-BE49-F238E27FC236}">
                <a16:creationId xmlns:a16="http://schemas.microsoft.com/office/drawing/2014/main" id="{B35F1E63-895F-F2EC-D340-E3DD4304C3F9}"/>
              </a:ext>
            </a:extLst>
          </p:cNvPr>
          <p:cNvSpPr txBox="1">
            <a:spLocks noChangeArrowheads="1"/>
          </p:cNvSpPr>
          <p:nvPr userDrawn="1"/>
        </p:nvSpPr>
        <p:spPr bwMode="auto">
          <a:xfrm rot="-5400000">
            <a:off x="-2191543" y="3347244"/>
            <a:ext cx="5167312" cy="457200"/>
          </a:xfrm>
          <a:prstGeom prst="rect">
            <a:avLst/>
          </a:prstGeom>
          <a:noFill/>
          <a:ln w="9525">
            <a:noFill/>
            <a:miter lim="800000"/>
            <a:headEnd/>
            <a:tailEnd/>
          </a:ln>
          <a:effec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r">
              <a:defRPr/>
            </a:pPr>
            <a:r>
              <a:rPr lang="de-DE" altLang="en-US" sz="1200" dirty="0">
                <a:effectLst>
                  <a:outerShdw blurRad="38100" dist="38100" dir="2700000" algn="tl">
                    <a:srgbClr val="FFFFFF"/>
                  </a:outerShdw>
                </a:effectLst>
                <a:latin typeface="Times" pitchFamily="2" charset="0"/>
              </a:rPr>
              <a:t>Guerino Mazzola (Spring 2024): Music 5950 Topics in Music: </a:t>
            </a:r>
            <a:br>
              <a:rPr lang="de-DE" altLang="en-US" sz="1200" dirty="0">
                <a:effectLst>
                  <a:outerShdw blurRad="38100" dist="38100" dir="2700000" algn="tl">
                    <a:srgbClr val="FFFFFF"/>
                  </a:outerShdw>
                </a:effectLst>
                <a:latin typeface="Times" pitchFamily="2" charset="0"/>
              </a:rPr>
            </a:br>
            <a:r>
              <a:rPr lang="de-DE" altLang="en-US" sz="1200" i="1" dirty="0">
                <a:effectLst>
                  <a:outerShdw blurRad="38100" dist="38100" dir="2700000" algn="tl">
                    <a:srgbClr val="FFFFFF"/>
                  </a:outerShdw>
                </a:effectLst>
                <a:latin typeface="Times" pitchFamily="2" charset="0"/>
              </a:rPr>
              <a:t>Free Jazz—</a:t>
            </a:r>
            <a:r>
              <a:rPr lang="de-DE" altLang="en-US" sz="1200" i="1" dirty="0" err="1">
                <a:effectLst>
                  <a:outerShdw blurRad="38100" dist="38100" dir="2700000" algn="tl">
                    <a:srgbClr val="FFFFFF"/>
                  </a:outerShdw>
                </a:effectLst>
                <a:latin typeface="Times" pitchFamily="2" charset="0"/>
              </a:rPr>
              <a:t>from</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Structure</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to</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Gesture</a:t>
            </a:r>
            <a:endParaRPr lang="de-DE" altLang="en-US" sz="1200" i="1" dirty="0">
              <a:effectLst>
                <a:outerShdw blurRad="38100" dist="38100" dir="2700000" algn="tl">
                  <a:srgbClr val="FFFFFF"/>
                </a:outerShdw>
              </a:effectLst>
              <a:latin typeface="Times"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ti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iW4gRXIHKw0"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zzola/MaMuTh/Artikel/porto/talk/spinHantel%20(Converted).mov" TargetMode="External"/><Relationship Id="rId1" Type="http://schemas.microsoft.com/office/2007/relationships/media" Target="file:////Users/mazzola/MaMuTh/Artikel/porto/talk/spinHantel%20(Converted).mov"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Text Box 1026">
            <a:extLst>
              <a:ext uri="{FF2B5EF4-FFF2-40B4-BE49-F238E27FC236}">
                <a16:creationId xmlns:a16="http://schemas.microsoft.com/office/drawing/2014/main" id="{A973AD32-37C7-A49C-4738-F28DD83DA21E}"/>
              </a:ext>
            </a:extLst>
          </p:cNvPr>
          <p:cNvSpPr txBox="1">
            <a:spLocks noChangeArrowheads="1"/>
          </p:cNvSpPr>
          <p:nvPr/>
        </p:nvSpPr>
        <p:spPr bwMode="auto">
          <a:xfrm>
            <a:off x="2152650" y="1049338"/>
            <a:ext cx="7235825" cy="1525587"/>
          </a:xfrm>
          <a:prstGeom prst="rect">
            <a:avLst/>
          </a:prstGeom>
          <a:noFill/>
          <a:ln w="9525">
            <a:noFill/>
            <a:miter lim="800000"/>
            <a:headEnd/>
            <a:tailEnd/>
          </a:ln>
          <a:effectLst/>
        </p:spPr>
        <p:txBody>
          <a:bodyPr>
            <a:spAutoFit/>
          </a:bodyPr>
          <a:lstStyle>
            <a:lvl1pPr marL="609600" indent="-609600">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spcBef>
                <a:spcPct val="50000"/>
              </a:spcBef>
              <a:buFont typeface="Times" pitchFamily="2" charset="0"/>
              <a:buNone/>
              <a:defRPr/>
            </a:pPr>
            <a:r>
              <a:rPr lang="de-DE" altLang="en-US" sz="2800" dirty="0">
                <a:effectLst>
                  <a:outerShdw blurRad="38100" dist="38100" dir="2700000" algn="tl">
                    <a:srgbClr val="FFFFFF"/>
                  </a:outerShdw>
                </a:effectLst>
                <a:latin typeface="Times" pitchFamily="2" charset="0"/>
              </a:rPr>
              <a:t>V	THREE COLLABORATIVE PILLARS</a:t>
            </a:r>
          </a:p>
          <a:p>
            <a:pPr>
              <a:spcBef>
                <a:spcPct val="50000"/>
              </a:spcBef>
              <a:buFont typeface="Times" pitchFamily="2" charset="0"/>
              <a:buNone/>
              <a:defRPr/>
            </a:pPr>
            <a:r>
              <a:rPr lang="de-DE" altLang="en-US" sz="2800" dirty="0">
                <a:effectLst>
                  <a:outerShdw blurRad="38100" dist="38100" dir="2700000" algn="tl">
                    <a:srgbClr val="FFFFFF"/>
                  </a:outerShdw>
                </a:effectLst>
                <a:latin typeface="Times" pitchFamily="2" charset="0"/>
              </a:rPr>
              <a:t>V.1 </a:t>
            </a:r>
            <a:r>
              <a:rPr lang="de-DE" altLang="en-US" dirty="0">
                <a:effectLst>
                  <a:outerShdw blurRad="38100" dist="38100" dir="2700000" algn="tl">
                    <a:srgbClr val="FFFFFF"/>
                  </a:outerShdw>
                </a:effectLst>
                <a:latin typeface="Times" pitchFamily="2" charset="0"/>
              </a:rPr>
              <a:t>(Thu March 21) 	</a:t>
            </a:r>
            <a:br>
              <a:rPr lang="de-DE" altLang="en-US" dirty="0">
                <a:effectLst>
                  <a:outerShdw blurRad="38100" dist="38100" dir="2700000" algn="tl">
                    <a:srgbClr val="FFFFFF"/>
                  </a:outerShdw>
                </a:effectLst>
                <a:latin typeface="Times" pitchFamily="2" charset="0"/>
              </a:rPr>
            </a:br>
            <a:r>
              <a:rPr lang="de-DE" altLang="en-US" dirty="0" err="1">
                <a:effectLst>
                  <a:outerShdw blurRad="38100" dist="38100" dir="2700000" algn="tl">
                    <a:srgbClr val="FFFFFF"/>
                  </a:outerShdw>
                </a:effectLst>
                <a:latin typeface="Times" pitchFamily="2" charset="0"/>
              </a:rPr>
              <a:t>Gesture</a:t>
            </a:r>
            <a:r>
              <a:rPr lang="de-DE" altLang="en-US" dirty="0">
                <a:effectLst>
                  <a:outerShdw blurRad="38100" dist="38100" dir="2700000" algn="tl">
                    <a:srgbClr val="FFFFFF"/>
                  </a:outerShdw>
                </a:effectLst>
                <a:latin typeface="Times" pitchFamily="2" charset="0"/>
              </a:rPr>
              <a:t> Theory</a:t>
            </a:r>
            <a:endParaRPr lang="de-DE" altLang="en-US" dirty="0">
              <a:latin typeface="Times-Roman" pitchFamily="2"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3">
            <a:extLst>
              <a:ext uri="{FF2B5EF4-FFF2-40B4-BE49-F238E27FC236}">
                <a16:creationId xmlns:a16="http://schemas.microsoft.com/office/drawing/2014/main" id="{673BDC67-5B3A-4AF6-1C13-565DEA334438}"/>
              </a:ext>
            </a:extLst>
          </p:cNvPr>
          <p:cNvGrpSpPr>
            <a:grpSpLocks/>
          </p:cNvGrpSpPr>
          <p:nvPr/>
        </p:nvGrpSpPr>
        <p:grpSpPr bwMode="auto">
          <a:xfrm>
            <a:off x="1563688" y="1189038"/>
            <a:ext cx="7493000" cy="5254625"/>
            <a:chOff x="985" y="749"/>
            <a:chExt cx="4720" cy="3310"/>
          </a:xfrm>
        </p:grpSpPr>
        <p:pic>
          <p:nvPicPr>
            <p:cNvPr id="1136647" name="Picture 1031">
              <a:extLst>
                <a:ext uri="{FF2B5EF4-FFF2-40B4-BE49-F238E27FC236}">
                  <a16:creationId xmlns:a16="http://schemas.microsoft.com/office/drawing/2014/main" id="{6020F195-7646-46BC-03BF-BF01838D9A63}"/>
                </a:ext>
              </a:extLst>
            </p:cNvPr>
            <p:cNvPicPr>
              <a:picLocks noChangeAspect="1" noChangeArrowheads="1"/>
            </p:cNvPicPr>
            <p:nvPr/>
          </p:nvPicPr>
          <p:blipFill>
            <a:blip r:embed="rId2"/>
            <a:srcRect/>
            <a:stretch>
              <a:fillRect/>
            </a:stretch>
          </p:blipFill>
          <p:spPr bwMode="auto">
            <a:xfrm>
              <a:off x="1034" y="749"/>
              <a:ext cx="3120" cy="2656"/>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136648" name="Text Box 1032">
              <a:extLst>
                <a:ext uri="{FF2B5EF4-FFF2-40B4-BE49-F238E27FC236}">
                  <a16:creationId xmlns:a16="http://schemas.microsoft.com/office/drawing/2014/main" id="{4C56442C-42F6-EE03-2359-40C9781452F0}"/>
                </a:ext>
              </a:extLst>
            </p:cNvPr>
            <p:cNvSpPr txBox="1">
              <a:spLocks noChangeArrowheads="1"/>
            </p:cNvSpPr>
            <p:nvPr/>
          </p:nvSpPr>
          <p:spPr bwMode="auto">
            <a:xfrm>
              <a:off x="985" y="3536"/>
              <a:ext cx="4720" cy="523"/>
            </a:xfrm>
            <a:prstGeom prst="rect">
              <a:avLst/>
            </a:prstGeom>
            <a:noFill/>
            <a:ln w="9525">
              <a:noFill/>
              <a:miter lim="800000"/>
              <a:headEnd/>
              <a:tailEnd/>
            </a:ln>
            <a:effectLst/>
          </p:spPr>
          <p:txBody>
            <a:bodyPr wrap="none">
              <a:spAutoFit/>
            </a:bodyPr>
            <a:lstStyle/>
            <a:p>
              <a:pPr>
                <a:defRPr/>
              </a:pPr>
              <a:r>
                <a:rPr lang="de-DE">
                  <a:effectLst>
                    <a:outerShdw blurRad="38100" dist="38100" dir="2700000" algn="tl">
                      <a:srgbClr val="FFFFFF"/>
                    </a:outerShdw>
                  </a:effectLst>
                  <a:latin typeface="Times" charset="0"/>
                  <a:ea typeface="+mn-ea"/>
                </a:rPr>
                <a:t>Gestural semiotics (gestures are signs in semiotic systems): </a:t>
              </a:r>
              <a:br>
                <a:rPr lang="de-DE">
                  <a:effectLst>
                    <a:outerShdw blurRad="38100" dist="38100" dir="2700000" algn="tl">
                      <a:srgbClr val="FFFFFF"/>
                    </a:outerShdw>
                  </a:effectLst>
                  <a:latin typeface="Times" charset="0"/>
                  <a:ea typeface="+mn-ea"/>
                </a:rPr>
              </a:br>
              <a:r>
                <a:rPr lang="de-DE">
                  <a:effectLst>
                    <a:outerShdw blurRad="38100" dist="38100" dir="2700000" algn="tl">
                      <a:srgbClr val="FFFFFF"/>
                    </a:outerShdw>
                  </a:effectLst>
                  <a:latin typeface="Times" charset="0"/>
                  <a:ea typeface="+mn-ea"/>
                </a:rPr>
                <a:t>Adam Kendon, David McNeill</a:t>
              </a:r>
            </a:p>
          </p:txBody>
        </p:sp>
      </p:grpSp>
      <p:sp>
        <p:nvSpPr>
          <p:cNvPr id="1136643" name="Text Box 1027">
            <a:extLst>
              <a:ext uri="{FF2B5EF4-FFF2-40B4-BE49-F238E27FC236}">
                <a16:creationId xmlns:a16="http://schemas.microsoft.com/office/drawing/2014/main" id="{B79D0020-CFC0-E509-14CD-F5D292B1AE50}"/>
              </a:ext>
            </a:extLst>
          </p:cNvPr>
          <p:cNvSpPr txBox="1">
            <a:spLocks noChangeArrowheads="1"/>
          </p:cNvSpPr>
          <p:nvPr/>
        </p:nvSpPr>
        <p:spPr bwMode="auto">
          <a:xfrm>
            <a:off x="3032125" y="230188"/>
            <a:ext cx="4486275" cy="519112"/>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Psychological Gesture Theory</a:t>
            </a:r>
          </a:p>
        </p:txBody>
      </p:sp>
      <p:sp>
        <p:nvSpPr>
          <p:cNvPr id="1136645" name="Text Box 1029">
            <a:extLst>
              <a:ext uri="{FF2B5EF4-FFF2-40B4-BE49-F238E27FC236}">
                <a16:creationId xmlns:a16="http://schemas.microsoft.com/office/drawing/2014/main" id="{C29076AA-63CA-5174-33B3-655776D03322}"/>
              </a:ext>
            </a:extLst>
          </p:cNvPr>
          <p:cNvSpPr txBox="1">
            <a:spLocks noChangeArrowheads="1"/>
          </p:cNvSpPr>
          <p:nvPr/>
        </p:nvSpPr>
        <p:spPr bwMode="auto">
          <a:xfrm>
            <a:off x="4808538" y="1066800"/>
            <a:ext cx="4922837" cy="4352925"/>
          </a:xfrm>
          <a:prstGeom prst="rect">
            <a:avLst/>
          </a:prstGeom>
          <a:solidFill>
            <a:schemeClr val="bg1"/>
          </a:solidFill>
          <a:ln w="9525">
            <a:noFill/>
            <a:miter lim="800000"/>
            <a:headEnd/>
            <a:tailEnd/>
          </a:ln>
          <a:effectLst/>
        </p:spPr>
        <p:txBody>
          <a:bodyPr>
            <a:spAutoFit/>
          </a:bodyPr>
          <a:lstStyle>
            <a:lvl1pPr>
              <a:tabLst>
                <a:tab pos="377825" algn="l"/>
              </a:tabLst>
              <a:defRPr sz="2400">
                <a:solidFill>
                  <a:schemeClr val="tx1"/>
                </a:solidFill>
                <a:latin typeface="Math1" pitchFamily="2" charset="0"/>
                <a:ea typeface="ＭＳ Ｐゴシック" panose="020B0600070205080204" pitchFamily="34" charset="-128"/>
              </a:defRPr>
            </a:lvl1pPr>
            <a:lvl2pPr marL="37931725" indent="-37474525">
              <a:tabLst>
                <a:tab pos="377825" algn="l"/>
              </a:tabLst>
              <a:defRPr sz="2400">
                <a:solidFill>
                  <a:schemeClr val="tx1"/>
                </a:solidFill>
                <a:latin typeface="Math1" pitchFamily="2" charset="0"/>
                <a:ea typeface="ＭＳ Ｐゴシック" panose="020B0600070205080204" pitchFamily="34" charset="-128"/>
              </a:defRPr>
            </a:lvl2pPr>
            <a:lvl3pPr>
              <a:tabLst>
                <a:tab pos="377825" algn="l"/>
              </a:tabLst>
              <a:defRPr sz="2400">
                <a:solidFill>
                  <a:schemeClr val="tx1"/>
                </a:solidFill>
                <a:latin typeface="Math1" pitchFamily="2" charset="0"/>
                <a:ea typeface="ＭＳ Ｐゴシック" panose="020B0600070205080204" pitchFamily="34" charset="-128"/>
              </a:defRPr>
            </a:lvl3pPr>
            <a:lvl4pPr>
              <a:tabLst>
                <a:tab pos="377825" algn="l"/>
              </a:tabLst>
              <a:defRPr sz="2400">
                <a:solidFill>
                  <a:schemeClr val="tx1"/>
                </a:solidFill>
                <a:latin typeface="Math1" pitchFamily="2" charset="0"/>
                <a:ea typeface="ＭＳ Ｐゴシック" panose="020B0600070205080204" pitchFamily="34" charset="-128"/>
              </a:defRPr>
            </a:lvl4pPr>
            <a:lvl5pPr>
              <a:tabLst>
                <a:tab pos="377825" algn="l"/>
              </a:tabLst>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tabLst>
                <a:tab pos="377825" algn="l"/>
              </a:tabLs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tabLst>
                <a:tab pos="377825" algn="l"/>
              </a:tabLs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tabLst>
                <a:tab pos="377825" algn="l"/>
              </a:tabLs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tabLst>
                <a:tab pos="377825" algn="l"/>
              </a:tabLst>
              <a:defRPr sz="2400">
                <a:solidFill>
                  <a:schemeClr val="tx1"/>
                </a:solidFill>
                <a:latin typeface="Math1" pitchFamily="2" charset="0"/>
                <a:ea typeface="ＭＳ Ｐゴシック" panose="020B0600070205080204" pitchFamily="34" charset="-128"/>
              </a:defRPr>
            </a:lvl9pPr>
          </a:lstStyle>
          <a:p>
            <a:pPr>
              <a:defRPr/>
            </a:pPr>
            <a:r>
              <a:rPr lang="de-DE" altLang="en-US">
                <a:effectLst>
                  <a:outerShdw blurRad="38100" dist="38100" dir="2700000" algn="tl">
                    <a:srgbClr val="FFFFFF"/>
                  </a:outerShdw>
                </a:effectLst>
                <a:latin typeface="Times" pitchFamily="2" charset="0"/>
              </a:rPr>
              <a:t>	Presemiotic gestures: </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	Susan Goldin-Meadow</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	</a:t>
            </a:r>
            <a:r>
              <a:rPr lang="de-DE" altLang="en-US" sz="2000">
                <a:solidFill>
                  <a:srgbClr val="000000"/>
                </a:solidFill>
                <a:effectLst>
                  <a:outerShdw blurRad="38100" dist="38100" dir="2700000" algn="tl">
                    <a:srgbClr val="FFFFFF"/>
                  </a:outerShdw>
                </a:effectLst>
                <a:latin typeface="Times" pitchFamily="2" charset="0"/>
              </a:rPr>
              <a:t>Hearing gesture: How our hands help us</a:t>
            </a:r>
            <a:br>
              <a:rPr lang="de-DE" altLang="en-US" sz="2000">
                <a:solidFill>
                  <a:srgbClr val="000000"/>
                </a:solidFill>
                <a:effectLst>
                  <a:outerShdw blurRad="38100" dist="38100" dir="2700000" algn="tl">
                    <a:srgbClr val="FFFFFF"/>
                  </a:outerShdw>
                </a:effectLst>
                <a:latin typeface="Times" pitchFamily="2" charset="0"/>
              </a:rPr>
            </a:br>
            <a:r>
              <a:rPr lang="de-DE" altLang="en-US" sz="2000">
                <a:solidFill>
                  <a:srgbClr val="000000"/>
                </a:solidFill>
                <a:effectLst>
                  <a:outerShdw blurRad="38100" dist="38100" dir="2700000" algn="tl">
                    <a:srgbClr val="FFFFFF"/>
                  </a:outerShdw>
                </a:effectLst>
                <a:latin typeface="Times" pitchFamily="2" charset="0"/>
              </a:rPr>
              <a:t>	think. Cambridge, MA.: Harvard UP,</a:t>
            </a:r>
            <a:br>
              <a:rPr lang="de-DE" altLang="en-US" sz="2000">
                <a:solidFill>
                  <a:srgbClr val="000000"/>
                </a:solidFill>
                <a:effectLst>
                  <a:outerShdw blurRad="38100" dist="38100" dir="2700000" algn="tl">
                    <a:srgbClr val="FFFFFF"/>
                  </a:outerShdw>
                </a:effectLst>
                <a:latin typeface="Times" pitchFamily="2" charset="0"/>
              </a:rPr>
            </a:br>
            <a:r>
              <a:rPr lang="de-DE" altLang="en-US" sz="2000">
                <a:solidFill>
                  <a:srgbClr val="000000"/>
                </a:solidFill>
                <a:effectLst>
                  <a:outerShdw blurRad="38100" dist="38100" dir="2700000" algn="tl">
                    <a:srgbClr val="FFFFFF"/>
                  </a:outerShdw>
                </a:effectLst>
                <a:latin typeface="Times" pitchFamily="2" charset="0"/>
              </a:rPr>
              <a:t>	2003</a:t>
            </a:r>
            <a:br>
              <a:rPr lang="de-DE" altLang="en-US" sz="2000">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	</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	</a:t>
            </a:r>
            <a:r>
              <a:rPr lang="de-DE" altLang="en-US" i="1">
                <a:effectLst>
                  <a:outerShdw blurRad="38100" dist="38100" dir="2700000" algn="tl">
                    <a:srgbClr val="FFFFFF"/>
                  </a:outerShdw>
                </a:effectLst>
                <a:latin typeface="Times" pitchFamily="2" charset="0"/>
              </a:rPr>
              <a:t>Advances in mathematical</a:t>
            </a: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	reasoning are very likely to come</a:t>
            </a: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	first in gesture—and they do.</a:t>
            </a:r>
            <a:br>
              <a:rPr lang="de-DE" altLang="en-US" i="1">
                <a:effectLst>
                  <a:outerShdw blurRad="38100" dist="38100" dir="2700000" algn="tl">
                    <a:srgbClr val="FFFFFF"/>
                  </a:outerShdw>
                </a:effectLst>
                <a:latin typeface="Times" pitchFamily="2" charset="0"/>
              </a:rPr>
            </a:b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	Do new ideas always come first in</a:t>
            </a: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	gesture, regardless of domain?</a:t>
            </a:r>
          </a:p>
        </p:txBody>
      </p:sp>
      <p:pic>
        <p:nvPicPr>
          <p:cNvPr id="1136646" name="Picture 1030">
            <a:extLst>
              <a:ext uri="{FF2B5EF4-FFF2-40B4-BE49-F238E27FC236}">
                <a16:creationId xmlns:a16="http://schemas.microsoft.com/office/drawing/2014/main" id="{167001F3-AA9A-8838-988A-D2790B0BD1FF}"/>
              </a:ext>
            </a:extLst>
          </p:cNvPr>
          <p:cNvPicPr>
            <a:picLocks noChangeAspect="1" noChangeArrowheads="1"/>
          </p:cNvPicPr>
          <p:nvPr/>
        </p:nvPicPr>
        <p:blipFill>
          <a:blip r:embed="rId3"/>
          <a:srcRect/>
          <a:stretch>
            <a:fillRect/>
          </a:stretch>
        </p:blipFill>
        <p:spPr bwMode="auto">
          <a:xfrm>
            <a:off x="1649413" y="1184275"/>
            <a:ext cx="2806700" cy="3052763"/>
          </a:xfrm>
          <a:prstGeom prst="rect">
            <a:avLst/>
          </a:prstGeom>
          <a:noFill/>
          <a:ln w="9525">
            <a:noFill/>
            <a:miter lim="800000"/>
            <a:headEnd/>
            <a:tailEnd/>
          </a:ln>
          <a:effectLst>
            <a:outerShdw blurRad="63500" dist="107763" dir="2700000" algn="ctr" rotWithShape="0">
              <a:schemeClr val="bg2">
                <a:alpha val="74998"/>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11366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8612096"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136646"/>
                                        </p:tgtEl>
                                        <p:attrNameLst>
                                          <p:attrName>style.visibility</p:attrName>
                                        </p:attrNameLst>
                                      </p:cBhvr>
                                      <p:to>
                                        <p:strVal val="visible"/>
                                      </p:to>
                                    </p:set>
                                    <p:animEffect transition="in" filter="dissolve">
                                      <p:cBhvr>
                                        <p:cTn id="20" dur="500"/>
                                        <p:tgtEl>
                                          <p:spTgt spid="113664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136645"/>
                                        </p:tgtEl>
                                        <p:attrNameLst>
                                          <p:attrName>style.visibility</p:attrName>
                                        </p:attrNameLst>
                                      </p:cBhvr>
                                      <p:to>
                                        <p:strVal val="visible"/>
                                      </p:to>
                                    </p:set>
                                    <p:animEffect transition="in" filter="dissolve">
                                      <p:cBhvr>
                                        <p:cTn id="25" dur="500"/>
                                        <p:tgtEl>
                                          <p:spTgt spid="1136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3" grpId="0" autoUpdateAnimBg="0"/>
      <p:bldP spid="1136645"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A7B64AD-9064-A015-B87B-51298DB91A53}"/>
              </a:ext>
            </a:extLst>
          </p:cNvPr>
          <p:cNvGrpSpPr>
            <a:grpSpLocks/>
          </p:cNvGrpSpPr>
          <p:nvPr/>
        </p:nvGrpSpPr>
        <p:grpSpPr bwMode="auto">
          <a:xfrm>
            <a:off x="7799388" y="260350"/>
            <a:ext cx="1900237" cy="1617663"/>
            <a:chOff x="4913" y="164"/>
            <a:chExt cx="1197" cy="1019"/>
          </a:xfrm>
        </p:grpSpPr>
        <p:sp>
          <p:nvSpPr>
            <p:cNvPr id="1010691" name="Text Box 3">
              <a:extLst>
                <a:ext uri="{FF2B5EF4-FFF2-40B4-BE49-F238E27FC236}">
                  <a16:creationId xmlns:a16="http://schemas.microsoft.com/office/drawing/2014/main" id="{35CB2620-3BE0-B4DA-7FFF-533F95357DB6}"/>
                </a:ext>
              </a:extLst>
            </p:cNvPr>
            <p:cNvSpPr txBox="1">
              <a:spLocks noChangeArrowheads="1"/>
            </p:cNvSpPr>
            <p:nvPr/>
          </p:nvSpPr>
          <p:spPr bwMode="auto">
            <a:xfrm>
              <a:off x="5299" y="971"/>
              <a:ext cx="152" cy="212"/>
            </a:xfrm>
            <a:prstGeom prst="rect">
              <a:avLst/>
            </a:prstGeom>
            <a:solidFill>
              <a:schemeClr val="bg1"/>
            </a:solidFill>
            <a:ln w="9525">
              <a:noFill/>
              <a:miter lim="800000"/>
              <a:headEnd/>
              <a:tailEnd/>
            </a:ln>
            <a:effectLst/>
          </p:spPr>
          <p:txBody>
            <a:bodyPr wrap="none">
              <a:spAutoFit/>
            </a:bodyPr>
            <a:lstStyle/>
            <a:p>
              <a:pPr>
                <a:defRPr/>
              </a:pPr>
              <a:r>
                <a:rPr lang="de-CH" sz="1600">
                  <a:effectLst>
                    <a:outerShdw blurRad="38100" dist="38100" dir="2700000" algn="tl">
                      <a:srgbClr val="FFFFFF"/>
                    </a:outerShdw>
                  </a:effectLst>
                  <a:latin typeface="Times" charset="0"/>
                  <a:ea typeface="+mn-ea"/>
                </a:rPr>
                <a:t>l</a:t>
              </a:r>
            </a:p>
          </p:txBody>
        </p:sp>
        <p:sp>
          <p:nvSpPr>
            <p:cNvPr id="1010692" name="Text Box 4">
              <a:extLst>
                <a:ext uri="{FF2B5EF4-FFF2-40B4-BE49-F238E27FC236}">
                  <a16:creationId xmlns:a16="http://schemas.microsoft.com/office/drawing/2014/main" id="{4D4C8D12-61CA-0177-6B95-5322214C0039}"/>
                </a:ext>
              </a:extLst>
            </p:cNvPr>
            <p:cNvSpPr txBox="1">
              <a:spLocks noChangeArrowheads="1"/>
            </p:cNvSpPr>
            <p:nvPr/>
          </p:nvSpPr>
          <p:spPr bwMode="auto">
            <a:xfrm>
              <a:off x="4913" y="269"/>
              <a:ext cx="180" cy="212"/>
            </a:xfrm>
            <a:prstGeom prst="rect">
              <a:avLst/>
            </a:prstGeom>
            <a:solidFill>
              <a:schemeClr val="bg1"/>
            </a:solidFill>
            <a:ln w="9525">
              <a:noFill/>
              <a:miter lim="800000"/>
              <a:headEnd/>
              <a:tailEnd/>
            </a:ln>
            <a:effectLst/>
          </p:spPr>
          <p:txBody>
            <a:bodyPr wrap="none">
              <a:spAutoFit/>
            </a:bodyPr>
            <a:lstStyle/>
            <a:p>
              <a:pPr>
                <a:defRPr/>
              </a:pPr>
              <a:r>
                <a:rPr lang="de-CH" sz="1600">
                  <a:effectLst>
                    <a:outerShdw blurRad="38100" dist="38100" dir="2700000" algn="tl">
                      <a:srgbClr val="FFFFFF"/>
                    </a:outerShdw>
                  </a:effectLst>
                  <a:latin typeface="Times" charset="0"/>
                  <a:ea typeface="+mn-ea"/>
                </a:rPr>
                <a:t>h</a:t>
              </a:r>
            </a:p>
          </p:txBody>
        </p:sp>
        <p:sp>
          <p:nvSpPr>
            <p:cNvPr id="1010693" name="Text Box 5">
              <a:extLst>
                <a:ext uri="{FF2B5EF4-FFF2-40B4-BE49-F238E27FC236}">
                  <a16:creationId xmlns:a16="http://schemas.microsoft.com/office/drawing/2014/main" id="{6BCE6459-F518-4937-FC0A-212D1504D95F}"/>
                </a:ext>
              </a:extLst>
            </p:cNvPr>
            <p:cNvSpPr txBox="1">
              <a:spLocks noChangeArrowheads="1"/>
            </p:cNvSpPr>
            <p:nvPr/>
          </p:nvSpPr>
          <p:spPr bwMode="auto">
            <a:xfrm>
              <a:off x="5724" y="719"/>
              <a:ext cx="173" cy="212"/>
            </a:xfrm>
            <a:prstGeom prst="rect">
              <a:avLst/>
            </a:prstGeom>
            <a:solidFill>
              <a:schemeClr val="bg1"/>
            </a:solidFill>
            <a:ln w="9525">
              <a:noFill/>
              <a:miter lim="800000"/>
              <a:headEnd/>
              <a:tailEnd/>
            </a:ln>
            <a:effectLst/>
          </p:spPr>
          <p:txBody>
            <a:bodyPr wrap="none">
              <a:spAutoFit/>
            </a:bodyPr>
            <a:lstStyle/>
            <a:p>
              <a:pPr>
                <a:defRPr/>
              </a:pPr>
              <a:r>
                <a:rPr lang="de-CH" sz="1600">
                  <a:effectLst>
                    <a:outerShdw blurRad="38100" dist="38100" dir="2700000" algn="tl">
                      <a:srgbClr val="FFFFFF"/>
                    </a:outerShdw>
                  </a:effectLst>
                  <a:latin typeface="Times" charset="0"/>
                  <a:ea typeface="+mn-ea"/>
                </a:rPr>
                <a:t>e</a:t>
              </a:r>
            </a:p>
          </p:txBody>
        </p:sp>
        <p:grpSp>
          <p:nvGrpSpPr>
            <p:cNvPr id="17465" name="Group 6">
              <a:extLst>
                <a:ext uri="{FF2B5EF4-FFF2-40B4-BE49-F238E27FC236}">
                  <a16:creationId xmlns:a16="http://schemas.microsoft.com/office/drawing/2014/main" id="{725AE8F5-6EB2-63C7-6B1E-AB8D2678F178}"/>
                </a:ext>
              </a:extLst>
            </p:cNvPr>
            <p:cNvGrpSpPr>
              <a:grpSpLocks/>
            </p:cNvGrpSpPr>
            <p:nvPr/>
          </p:nvGrpSpPr>
          <p:grpSpPr bwMode="auto">
            <a:xfrm>
              <a:off x="4932" y="400"/>
              <a:ext cx="770" cy="622"/>
              <a:chOff x="4529" y="2974"/>
              <a:chExt cx="1364" cy="1101"/>
            </a:xfrm>
          </p:grpSpPr>
          <p:grpSp>
            <p:nvGrpSpPr>
              <p:cNvPr id="17489" name="Group 7">
                <a:extLst>
                  <a:ext uri="{FF2B5EF4-FFF2-40B4-BE49-F238E27FC236}">
                    <a16:creationId xmlns:a16="http://schemas.microsoft.com/office/drawing/2014/main" id="{ECE7D656-95A5-AABE-7102-4FFCB8BE2004}"/>
                  </a:ext>
                </a:extLst>
              </p:cNvPr>
              <p:cNvGrpSpPr>
                <a:grpSpLocks/>
              </p:cNvGrpSpPr>
              <p:nvPr/>
            </p:nvGrpSpPr>
            <p:grpSpPr bwMode="auto">
              <a:xfrm>
                <a:off x="4529" y="2974"/>
                <a:ext cx="1364" cy="718"/>
                <a:chOff x="3881" y="2494"/>
                <a:chExt cx="2092" cy="1198"/>
              </a:xfrm>
            </p:grpSpPr>
            <p:sp>
              <p:nvSpPr>
                <p:cNvPr id="17491" name="Line 8">
                  <a:extLst>
                    <a:ext uri="{FF2B5EF4-FFF2-40B4-BE49-F238E27FC236}">
                      <a16:creationId xmlns:a16="http://schemas.microsoft.com/office/drawing/2014/main" id="{64362E66-FEFE-1083-52AB-D0CED1CEB863}"/>
                    </a:ext>
                  </a:extLst>
                </p:cNvPr>
                <p:cNvSpPr>
                  <a:spLocks noChangeShapeType="1"/>
                </p:cNvSpPr>
                <p:nvPr/>
              </p:nvSpPr>
              <p:spPr bwMode="auto">
                <a:xfrm>
                  <a:off x="3881" y="2494"/>
                  <a:ext cx="0" cy="119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2" name="Line 9">
                  <a:extLst>
                    <a:ext uri="{FF2B5EF4-FFF2-40B4-BE49-F238E27FC236}">
                      <a16:creationId xmlns:a16="http://schemas.microsoft.com/office/drawing/2014/main" id="{B2738365-41EC-11A8-F18E-17397A97814A}"/>
                    </a:ext>
                  </a:extLst>
                </p:cNvPr>
                <p:cNvSpPr>
                  <a:spLocks noChangeShapeType="1"/>
                </p:cNvSpPr>
                <p:nvPr/>
              </p:nvSpPr>
              <p:spPr bwMode="auto">
                <a:xfrm>
                  <a:off x="3881" y="3684"/>
                  <a:ext cx="2092" cy="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7490" name="Line 10">
                <a:extLst>
                  <a:ext uri="{FF2B5EF4-FFF2-40B4-BE49-F238E27FC236}">
                    <a16:creationId xmlns:a16="http://schemas.microsoft.com/office/drawing/2014/main" id="{AF624AFC-B633-5EFB-CCA2-7D7B257D5AB0}"/>
                  </a:ext>
                </a:extLst>
              </p:cNvPr>
              <p:cNvSpPr>
                <a:spLocks noChangeShapeType="1"/>
              </p:cNvSpPr>
              <p:nvPr/>
            </p:nvSpPr>
            <p:spPr bwMode="auto">
              <a:xfrm>
                <a:off x="4538" y="3691"/>
                <a:ext cx="692"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466" name="Group 11">
              <a:extLst>
                <a:ext uri="{FF2B5EF4-FFF2-40B4-BE49-F238E27FC236}">
                  <a16:creationId xmlns:a16="http://schemas.microsoft.com/office/drawing/2014/main" id="{3C530F7C-4EC5-4895-D23C-D6CA58F6BF12}"/>
                </a:ext>
              </a:extLst>
            </p:cNvPr>
            <p:cNvGrpSpPr>
              <a:grpSpLocks/>
            </p:cNvGrpSpPr>
            <p:nvPr/>
          </p:nvGrpSpPr>
          <p:grpSpPr bwMode="auto">
            <a:xfrm>
              <a:off x="5130" y="509"/>
              <a:ext cx="524" cy="437"/>
              <a:chOff x="4784" y="3087"/>
              <a:chExt cx="927" cy="772"/>
            </a:xfrm>
          </p:grpSpPr>
          <p:grpSp>
            <p:nvGrpSpPr>
              <p:cNvPr id="17468" name="Group 12">
                <a:extLst>
                  <a:ext uri="{FF2B5EF4-FFF2-40B4-BE49-F238E27FC236}">
                    <a16:creationId xmlns:a16="http://schemas.microsoft.com/office/drawing/2014/main" id="{60A27429-E280-36AA-D73D-09FF02E62E33}"/>
                  </a:ext>
                </a:extLst>
              </p:cNvPr>
              <p:cNvGrpSpPr>
                <a:grpSpLocks/>
              </p:cNvGrpSpPr>
              <p:nvPr/>
            </p:nvGrpSpPr>
            <p:grpSpPr bwMode="auto">
              <a:xfrm>
                <a:off x="4784" y="3358"/>
                <a:ext cx="352" cy="100"/>
                <a:chOff x="4784" y="3358"/>
                <a:chExt cx="352" cy="100"/>
              </a:xfrm>
            </p:grpSpPr>
            <p:sp>
              <p:nvSpPr>
                <p:cNvPr id="17487" name="Oval 13">
                  <a:extLst>
                    <a:ext uri="{FF2B5EF4-FFF2-40B4-BE49-F238E27FC236}">
                      <a16:creationId xmlns:a16="http://schemas.microsoft.com/office/drawing/2014/main" id="{DB60EBE3-BB1F-74C5-8553-49E0A0EBFEB1}"/>
                    </a:ext>
                  </a:extLst>
                </p:cNvPr>
                <p:cNvSpPr>
                  <a:spLocks noChangeArrowheads="1"/>
                </p:cNvSpPr>
                <p:nvPr/>
              </p:nvSpPr>
              <p:spPr bwMode="auto">
                <a:xfrm>
                  <a:off x="4784" y="3358"/>
                  <a:ext cx="100" cy="100"/>
                </a:xfrm>
                <a:prstGeom prst="ellipse">
                  <a:avLst/>
                </a:prstGeom>
                <a:solidFill>
                  <a:srgbClr val="FF0000"/>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7488" name="Line 14">
                  <a:extLst>
                    <a:ext uri="{FF2B5EF4-FFF2-40B4-BE49-F238E27FC236}">
                      <a16:creationId xmlns:a16="http://schemas.microsoft.com/office/drawing/2014/main" id="{CF7F69C1-A55B-E76B-0FDA-02204ADEE9B7}"/>
                    </a:ext>
                  </a:extLst>
                </p:cNvPr>
                <p:cNvSpPr>
                  <a:spLocks noChangeShapeType="1"/>
                </p:cNvSpPr>
                <p:nvPr/>
              </p:nvSpPr>
              <p:spPr bwMode="auto">
                <a:xfrm>
                  <a:off x="4872" y="3416"/>
                  <a:ext cx="26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469" name="Group 15">
                <a:extLst>
                  <a:ext uri="{FF2B5EF4-FFF2-40B4-BE49-F238E27FC236}">
                    <a16:creationId xmlns:a16="http://schemas.microsoft.com/office/drawing/2014/main" id="{359599E4-A5E3-204A-2FF9-17436924AE86}"/>
                  </a:ext>
                </a:extLst>
              </p:cNvPr>
              <p:cNvGrpSpPr>
                <a:grpSpLocks/>
              </p:cNvGrpSpPr>
              <p:nvPr/>
            </p:nvGrpSpPr>
            <p:grpSpPr bwMode="auto">
              <a:xfrm>
                <a:off x="5090" y="3087"/>
                <a:ext cx="255" cy="100"/>
                <a:chOff x="5090" y="3087"/>
                <a:chExt cx="254" cy="100"/>
              </a:xfrm>
            </p:grpSpPr>
            <p:sp>
              <p:nvSpPr>
                <p:cNvPr id="17485" name="Oval 16">
                  <a:extLst>
                    <a:ext uri="{FF2B5EF4-FFF2-40B4-BE49-F238E27FC236}">
                      <a16:creationId xmlns:a16="http://schemas.microsoft.com/office/drawing/2014/main" id="{8529CED5-4EB5-BA43-73F0-1E4CBA712C73}"/>
                    </a:ext>
                  </a:extLst>
                </p:cNvPr>
                <p:cNvSpPr>
                  <a:spLocks noChangeArrowheads="1"/>
                </p:cNvSpPr>
                <p:nvPr/>
              </p:nvSpPr>
              <p:spPr bwMode="auto">
                <a:xfrm>
                  <a:off x="5090" y="3087"/>
                  <a:ext cx="100" cy="100"/>
                </a:xfrm>
                <a:prstGeom prst="ellipse">
                  <a:avLst/>
                </a:prstGeom>
                <a:solidFill>
                  <a:srgbClr val="FF0000"/>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7486" name="Line 17">
                  <a:extLst>
                    <a:ext uri="{FF2B5EF4-FFF2-40B4-BE49-F238E27FC236}">
                      <a16:creationId xmlns:a16="http://schemas.microsoft.com/office/drawing/2014/main" id="{02D4B517-35E9-3DF4-5159-C8781740B0F7}"/>
                    </a:ext>
                  </a:extLst>
                </p:cNvPr>
                <p:cNvSpPr>
                  <a:spLocks noChangeShapeType="1"/>
                </p:cNvSpPr>
                <p:nvPr/>
              </p:nvSpPr>
              <p:spPr bwMode="auto">
                <a:xfrm>
                  <a:off x="5152" y="3136"/>
                  <a:ext cx="19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470" name="Group 18">
                <a:extLst>
                  <a:ext uri="{FF2B5EF4-FFF2-40B4-BE49-F238E27FC236}">
                    <a16:creationId xmlns:a16="http://schemas.microsoft.com/office/drawing/2014/main" id="{703B644D-0248-ACC4-1BB3-79334FC5F59C}"/>
                  </a:ext>
                </a:extLst>
              </p:cNvPr>
              <p:cNvGrpSpPr>
                <a:grpSpLocks/>
              </p:cNvGrpSpPr>
              <p:nvPr/>
            </p:nvGrpSpPr>
            <p:grpSpPr bwMode="auto">
              <a:xfrm>
                <a:off x="5298" y="3318"/>
                <a:ext cx="222" cy="100"/>
                <a:chOff x="5298" y="3318"/>
                <a:chExt cx="222" cy="100"/>
              </a:xfrm>
            </p:grpSpPr>
            <p:sp>
              <p:nvSpPr>
                <p:cNvPr id="17483" name="Oval 19">
                  <a:extLst>
                    <a:ext uri="{FF2B5EF4-FFF2-40B4-BE49-F238E27FC236}">
                      <a16:creationId xmlns:a16="http://schemas.microsoft.com/office/drawing/2014/main" id="{5F00F3E7-F246-78BE-8CEF-6E876C1DB2A0}"/>
                    </a:ext>
                  </a:extLst>
                </p:cNvPr>
                <p:cNvSpPr>
                  <a:spLocks noChangeArrowheads="1"/>
                </p:cNvSpPr>
                <p:nvPr/>
              </p:nvSpPr>
              <p:spPr bwMode="auto">
                <a:xfrm>
                  <a:off x="5298" y="3318"/>
                  <a:ext cx="100" cy="100"/>
                </a:xfrm>
                <a:prstGeom prst="ellipse">
                  <a:avLst/>
                </a:prstGeom>
                <a:solidFill>
                  <a:srgbClr val="FF0000"/>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7484" name="Line 20">
                  <a:extLst>
                    <a:ext uri="{FF2B5EF4-FFF2-40B4-BE49-F238E27FC236}">
                      <a16:creationId xmlns:a16="http://schemas.microsoft.com/office/drawing/2014/main" id="{CDBD049B-385F-9091-3A33-3F86E8F75441}"/>
                    </a:ext>
                  </a:extLst>
                </p:cNvPr>
                <p:cNvSpPr>
                  <a:spLocks noChangeShapeType="1"/>
                </p:cNvSpPr>
                <p:nvPr/>
              </p:nvSpPr>
              <p:spPr bwMode="auto">
                <a:xfrm>
                  <a:off x="5360" y="3368"/>
                  <a:ext cx="16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471" name="Group 21">
                <a:extLst>
                  <a:ext uri="{FF2B5EF4-FFF2-40B4-BE49-F238E27FC236}">
                    <a16:creationId xmlns:a16="http://schemas.microsoft.com/office/drawing/2014/main" id="{DB39655D-6EEC-2C6F-0087-233656191D81}"/>
                  </a:ext>
                </a:extLst>
              </p:cNvPr>
              <p:cNvGrpSpPr>
                <a:grpSpLocks/>
              </p:cNvGrpSpPr>
              <p:nvPr/>
            </p:nvGrpSpPr>
            <p:grpSpPr bwMode="auto">
              <a:xfrm>
                <a:off x="4975" y="3759"/>
                <a:ext cx="352" cy="100"/>
                <a:chOff x="4784" y="3358"/>
                <a:chExt cx="352" cy="100"/>
              </a:xfrm>
            </p:grpSpPr>
            <p:sp>
              <p:nvSpPr>
                <p:cNvPr id="17481" name="Oval 22">
                  <a:extLst>
                    <a:ext uri="{FF2B5EF4-FFF2-40B4-BE49-F238E27FC236}">
                      <a16:creationId xmlns:a16="http://schemas.microsoft.com/office/drawing/2014/main" id="{DDFC57B5-D74D-BCBE-6693-8921762B4E63}"/>
                    </a:ext>
                  </a:extLst>
                </p:cNvPr>
                <p:cNvSpPr>
                  <a:spLocks noChangeArrowheads="1"/>
                </p:cNvSpPr>
                <p:nvPr/>
              </p:nvSpPr>
              <p:spPr bwMode="auto">
                <a:xfrm>
                  <a:off x="4784" y="3358"/>
                  <a:ext cx="100" cy="100"/>
                </a:xfrm>
                <a:prstGeom prst="ellipse">
                  <a:avLst/>
                </a:prstGeom>
                <a:solidFill>
                  <a:srgbClr val="FF0000"/>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7482" name="Line 23">
                  <a:extLst>
                    <a:ext uri="{FF2B5EF4-FFF2-40B4-BE49-F238E27FC236}">
                      <a16:creationId xmlns:a16="http://schemas.microsoft.com/office/drawing/2014/main" id="{076A7C6B-B16E-23F1-3529-F6E2CDCFAACE}"/>
                    </a:ext>
                  </a:extLst>
                </p:cNvPr>
                <p:cNvSpPr>
                  <a:spLocks noChangeShapeType="1"/>
                </p:cNvSpPr>
                <p:nvPr/>
              </p:nvSpPr>
              <p:spPr bwMode="auto">
                <a:xfrm>
                  <a:off x="4872" y="3416"/>
                  <a:ext cx="26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472" name="Group 24">
                <a:extLst>
                  <a:ext uri="{FF2B5EF4-FFF2-40B4-BE49-F238E27FC236}">
                    <a16:creationId xmlns:a16="http://schemas.microsoft.com/office/drawing/2014/main" id="{2A738519-FF06-397F-1476-25ECE61D7623}"/>
                  </a:ext>
                </a:extLst>
              </p:cNvPr>
              <p:cNvGrpSpPr>
                <a:grpSpLocks/>
              </p:cNvGrpSpPr>
              <p:nvPr/>
            </p:nvGrpSpPr>
            <p:grpSpPr bwMode="auto">
              <a:xfrm>
                <a:off x="5281" y="3488"/>
                <a:ext cx="255" cy="100"/>
                <a:chOff x="5090" y="3087"/>
                <a:chExt cx="254" cy="100"/>
              </a:xfrm>
            </p:grpSpPr>
            <p:sp>
              <p:nvSpPr>
                <p:cNvPr id="17479" name="Oval 25">
                  <a:extLst>
                    <a:ext uri="{FF2B5EF4-FFF2-40B4-BE49-F238E27FC236}">
                      <a16:creationId xmlns:a16="http://schemas.microsoft.com/office/drawing/2014/main" id="{E4BDA0AF-E886-6BA8-EADD-74FDB86C840C}"/>
                    </a:ext>
                  </a:extLst>
                </p:cNvPr>
                <p:cNvSpPr>
                  <a:spLocks noChangeArrowheads="1"/>
                </p:cNvSpPr>
                <p:nvPr/>
              </p:nvSpPr>
              <p:spPr bwMode="auto">
                <a:xfrm>
                  <a:off x="5090" y="3087"/>
                  <a:ext cx="100" cy="100"/>
                </a:xfrm>
                <a:prstGeom prst="ellipse">
                  <a:avLst/>
                </a:prstGeom>
                <a:solidFill>
                  <a:srgbClr val="FF0000"/>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7480" name="Line 26">
                  <a:extLst>
                    <a:ext uri="{FF2B5EF4-FFF2-40B4-BE49-F238E27FC236}">
                      <a16:creationId xmlns:a16="http://schemas.microsoft.com/office/drawing/2014/main" id="{9A78AC09-87A0-5C1E-DC92-B56A9749C794}"/>
                    </a:ext>
                  </a:extLst>
                </p:cNvPr>
                <p:cNvSpPr>
                  <a:spLocks noChangeShapeType="1"/>
                </p:cNvSpPr>
                <p:nvPr/>
              </p:nvSpPr>
              <p:spPr bwMode="auto">
                <a:xfrm>
                  <a:off x="5152" y="3136"/>
                  <a:ext cx="19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473" name="Group 27">
                <a:extLst>
                  <a:ext uri="{FF2B5EF4-FFF2-40B4-BE49-F238E27FC236}">
                    <a16:creationId xmlns:a16="http://schemas.microsoft.com/office/drawing/2014/main" id="{6124B687-9300-59E3-5305-13A21AAA447A}"/>
                  </a:ext>
                </a:extLst>
              </p:cNvPr>
              <p:cNvGrpSpPr>
                <a:grpSpLocks/>
              </p:cNvGrpSpPr>
              <p:nvPr/>
            </p:nvGrpSpPr>
            <p:grpSpPr bwMode="auto">
              <a:xfrm>
                <a:off x="5489" y="3719"/>
                <a:ext cx="222" cy="100"/>
                <a:chOff x="5298" y="3318"/>
                <a:chExt cx="222" cy="100"/>
              </a:xfrm>
            </p:grpSpPr>
            <p:sp>
              <p:nvSpPr>
                <p:cNvPr id="17477" name="Oval 28">
                  <a:extLst>
                    <a:ext uri="{FF2B5EF4-FFF2-40B4-BE49-F238E27FC236}">
                      <a16:creationId xmlns:a16="http://schemas.microsoft.com/office/drawing/2014/main" id="{96020DF1-C656-1C00-8556-E5EF078DF464}"/>
                    </a:ext>
                  </a:extLst>
                </p:cNvPr>
                <p:cNvSpPr>
                  <a:spLocks noChangeArrowheads="1"/>
                </p:cNvSpPr>
                <p:nvPr/>
              </p:nvSpPr>
              <p:spPr bwMode="auto">
                <a:xfrm>
                  <a:off x="5298" y="3318"/>
                  <a:ext cx="100" cy="100"/>
                </a:xfrm>
                <a:prstGeom prst="ellipse">
                  <a:avLst/>
                </a:prstGeom>
                <a:solidFill>
                  <a:srgbClr val="FF0000"/>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7478" name="Line 29">
                  <a:extLst>
                    <a:ext uri="{FF2B5EF4-FFF2-40B4-BE49-F238E27FC236}">
                      <a16:creationId xmlns:a16="http://schemas.microsoft.com/office/drawing/2014/main" id="{6854678F-A134-F68F-080D-DDFB70588F0D}"/>
                    </a:ext>
                  </a:extLst>
                </p:cNvPr>
                <p:cNvSpPr>
                  <a:spLocks noChangeShapeType="1"/>
                </p:cNvSpPr>
                <p:nvPr/>
              </p:nvSpPr>
              <p:spPr bwMode="auto">
                <a:xfrm>
                  <a:off x="5360" y="3368"/>
                  <a:ext cx="16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474" name="Group 30">
                <a:extLst>
                  <a:ext uri="{FF2B5EF4-FFF2-40B4-BE49-F238E27FC236}">
                    <a16:creationId xmlns:a16="http://schemas.microsoft.com/office/drawing/2014/main" id="{8C1DC91B-DF9F-46C9-2B02-E6DE9C2E8EFA}"/>
                  </a:ext>
                </a:extLst>
              </p:cNvPr>
              <p:cNvGrpSpPr>
                <a:grpSpLocks/>
              </p:cNvGrpSpPr>
              <p:nvPr/>
            </p:nvGrpSpPr>
            <p:grpSpPr bwMode="auto">
              <a:xfrm>
                <a:off x="4861" y="3536"/>
                <a:ext cx="255" cy="100"/>
                <a:chOff x="5090" y="3087"/>
                <a:chExt cx="254" cy="100"/>
              </a:xfrm>
            </p:grpSpPr>
            <p:sp>
              <p:nvSpPr>
                <p:cNvPr id="17475" name="Oval 31">
                  <a:extLst>
                    <a:ext uri="{FF2B5EF4-FFF2-40B4-BE49-F238E27FC236}">
                      <a16:creationId xmlns:a16="http://schemas.microsoft.com/office/drawing/2014/main" id="{FDB2B0A2-B39D-DE5E-17E5-B09E3C20B0B4}"/>
                    </a:ext>
                  </a:extLst>
                </p:cNvPr>
                <p:cNvSpPr>
                  <a:spLocks noChangeArrowheads="1"/>
                </p:cNvSpPr>
                <p:nvPr/>
              </p:nvSpPr>
              <p:spPr bwMode="auto">
                <a:xfrm>
                  <a:off x="5090" y="3087"/>
                  <a:ext cx="100" cy="100"/>
                </a:xfrm>
                <a:prstGeom prst="ellipse">
                  <a:avLst/>
                </a:prstGeom>
                <a:solidFill>
                  <a:srgbClr val="FF0000"/>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7476" name="Line 32">
                  <a:extLst>
                    <a:ext uri="{FF2B5EF4-FFF2-40B4-BE49-F238E27FC236}">
                      <a16:creationId xmlns:a16="http://schemas.microsoft.com/office/drawing/2014/main" id="{11419B6F-CC7D-D909-D9E0-B35601AD0CE2}"/>
                    </a:ext>
                  </a:extLst>
                </p:cNvPr>
                <p:cNvSpPr>
                  <a:spLocks noChangeShapeType="1"/>
                </p:cNvSpPr>
                <p:nvPr/>
              </p:nvSpPr>
              <p:spPr bwMode="auto">
                <a:xfrm>
                  <a:off x="5152" y="3136"/>
                  <a:ext cx="19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010721" name="Text Box 33">
              <a:extLst>
                <a:ext uri="{FF2B5EF4-FFF2-40B4-BE49-F238E27FC236}">
                  <a16:creationId xmlns:a16="http://schemas.microsoft.com/office/drawing/2014/main" id="{7CEFCF70-3CAE-413A-1F09-E0B773356E17}"/>
                </a:ext>
              </a:extLst>
            </p:cNvPr>
            <p:cNvSpPr txBox="1">
              <a:spLocks noChangeArrowheads="1"/>
            </p:cNvSpPr>
            <p:nvPr/>
          </p:nvSpPr>
          <p:spPr bwMode="auto">
            <a:xfrm>
              <a:off x="5482" y="164"/>
              <a:ext cx="628" cy="518"/>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r">
                <a:defRPr/>
              </a:pPr>
              <a:r>
                <a:rPr lang="de-DE" altLang="en-US" b="1">
                  <a:effectLst>
                    <a:outerShdw blurRad="38100" dist="38100" dir="2700000" algn="tl">
                      <a:srgbClr val="FFFFFF"/>
                    </a:outerShdw>
                  </a:effectLst>
                  <a:latin typeface="Times" pitchFamily="2" charset="0"/>
                </a:rPr>
                <a:t>sound</a:t>
              </a:r>
              <a:br>
                <a:rPr lang="de-DE" altLang="en-US" b="1">
                  <a:effectLst>
                    <a:outerShdw blurRad="38100" dist="38100" dir="2700000" algn="tl">
                      <a:srgbClr val="FFFFFF"/>
                    </a:outerShdw>
                  </a:effectLst>
                  <a:latin typeface="Times" pitchFamily="2" charset="0"/>
                </a:rPr>
              </a:br>
              <a:r>
                <a:rPr lang="de-DE" altLang="en-US" b="1">
                  <a:effectLst>
                    <a:outerShdw blurRad="38100" dist="38100" dir="2700000" algn="tl">
                      <a:srgbClr val="FFFFFF"/>
                    </a:outerShdw>
                  </a:effectLst>
                  <a:latin typeface="Times" pitchFamily="2" charset="0"/>
                </a:rPr>
                <a:t>events</a:t>
              </a:r>
              <a:endParaRPr lang="de-DE" altLang="en-US">
                <a:effectLst>
                  <a:outerShdw blurRad="38100" dist="38100" dir="2700000" algn="tl">
                    <a:srgbClr val="FFFFFF"/>
                  </a:outerShdw>
                </a:effectLst>
                <a:latin typeface="Times" pitchFamily="2" charset="0"/>
              </a:endParaRPr>
            </a:p>
          </p:txBody>
        </p:sp>
      </p:grpSp>
      <p:grpSp>
        <p:nvGrpSpPr>
          <p:cNvPr id="13" name="Group 34">
            <a:extLst>
              <a:ext uri="{FF2B5EF4-FFF2-40B4-BE49-F238E27FC236}">
                <a16:creationId xmlns:a16="http://schemas.microsoft.com/office/drawing/2014/main" id="{F8EF4594-0E66-A7B8-50BB-1E411060A85D}"/>
              </a:ext>
            </a:extLst>
          </p:cNvPr>
          <p:cNvGrpSpPr>
            <a:grpSpLocks/>
          </p:cNvGrpSpPr>
          <p:nvPr/>
        </p:nvGrpSpPr>
        <p:grpSpPr bwMode="auto">
          <a:xfrm>
            <a:off x="4514850" y="4554538"/>
            <a:ext cx="1866900" cy="1357312"/>
            <a:chOff x="2888" y="2652"/>
            <a:chExt cx="1176" cy="855"/>
          </a:xfrm>
        </p:grpSpPr>
        <p:pic>
          <p:nvPicPr>
            <p:cNvPr id="1010723" name="Picture 35">
              <a:extLst>
                <a:ext uri="{FF2B5EF4-FFF2-40B4-BE49-F238E27FC236}">
                  <a16:creationId xmlns:a16="http://schemas.microsoft.com/office/drawing/2014/main" id="{32358E52-F14A-AC15-8F73-E5676A69879F}"/>
                </a:ext>
              </a:extLst>
            </p:cNvPr>
            <p:cNvPicPr>
              <a:picLocks noChangeAspect="1" noChangeArrowheads="1"/>
            </p:cNvPicPr>
            <p:nvPr/>
          </p:nvPicPr>
          <p:blipFill>
            <a:blip r:embed="rId3"/>
            <a:srcRect l="644" t="5579" r="18703" b="12090"/>
            <a:stretch>
              <a:fillRect/>
            </a:stretch>
          </p:blipFill>
          <p:spPr bwMode="auto">
            <a:xfrm>
              <a:off x="2888" y="2952"/>
              <a:ext cx="1176" cy="555"/>
            </a:xfrm>
            <a:prstGeom prst="rect">
              <a:avLst/>
            </a:prstGeom>
            <a:noFill/>
            <a:effectLst>
              <a:outerShdw blurRad="63500" dist="107763" dir="18900000" algn="ctr" rotWithShape="0">
                <a:srgbClr val="000000">
                  <a:alpha val="74998"/>
                </a:srgbClr>
              </a:outerShdw>
            </a:effectLst>
          </p:spPr>
        </p:pic>
        <p:sp>
          <p:nvSpPr>
            <p:cNvPr id="1010724" name="Text Box 36">
              <a:extLst>
                <a:ext uri="{FF2B5EF4-FFF2-40B4-BE49-F238E27FC236}">
                  <a16:creationId xmlns:a16="http://schemas.microsoft.com/office/drawing/2014/main" id="{5B7EB33E-4C3E-88FE-A149-F76B8FAFDC41}"/>
                </a:ext>
              </a:extLst>
            </p:cNvPr>
            <p:cNvSpPr txBox="1">
              <a:spLocks noChangeArrowheads="1"/>
            </p:cNvSpPr>
            <p:nvPr/>
          </p:nvSpPr>
          <p:spPr bwMode="auto">
            <a:xfrm>
              <a:off x="3094" y="2652"/>
              <a:ext cx="542" cy="288"/>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b="1">
                  <a:effectLst>
                    <a:outerShdw blurRad="38100" dist="38100" dir="2700000" algn="tl">
                      <a:srgbClr val="FFFFFF"/>
                    </a:outerShdw>
                  </a:effectLst>
                  <a:latin typeface="Times" pitchFamily="2" charset="0"/>
                </a:rPr>
                <a:t>score</a:t>
              </a:r>
              <a:endParaRPr lang="de-DE" altLang="en-US">
                <a:effectLst>
                  <a:outerShdw blurRad="38100" dist="38100" dir="2700000" algn="tl">
                    <a:srgbClr val="FFFFFF"/>
                  </a:outerShdw>
                </a:effectLst>
                <a:latin typeface="Times" pitchFamily="2" charset="0"/>
              </a:endParaRPr>
            </a:p>
          </p:txBody>
        </p:sp>
      </p:grpSp>
      <p:grpSp>
        <p:nvGrpSpPr>
          <p:cNvPr id="14" name="Group 37">
            <a:extLst>
              <a:ext uri="{FF2B5EF4-FFF2-40B4-BE49-F238E27FC236}">
                <a16:creationId xmlns:a16="http://schemas.microsoft.com/office/drawing/2014/main" id="{320033FB-DFF4-740F-E4AA-012077F4BB45}"/>
              </a:ext>
            </a:extLst>
          </p:cNvPr>
          <p:cNvGrpSpPr>
            <a:grpSpLocks/>
          </p:cNvGrpSpPr>
          <p:nvPr/>
        </p:nvGrpSpPr>
        <p:grpSpPr bwMode="auto">
          <a:xfrm>
            <a:off x="5165725" y="6073775"/>
            <a:ext cx="1657350" cy="676275"/>
            <a:chOff x="3373" y="3677"/>
            <a:chExt cx="1044" cy="426"/>
          </a:xfrm>
        </p:grpSpPr>
        <p:grpSp>
          <p:nvGrpSpPr>
            <p:cNvPr id="17455" name="Group 38">
              <a:extLst>
                <a:ext uri="{FF2B5EF4-FFF2-40B4-BE49-F238E27FC236}">
                  <a16:creationId xmlns:a16="http://schemas.microsoft.com/office/drawing/2014/main" id="{C7F1DC27-64C4-88DC-7C4E-3951C95AEACD}"/>
                </a:ext>
              </a:extLst>
            </p:cNvPr>
            <p:cNvGrpSpPr>
              <a:grpSpLocks/>
            </p:cNvGrpSpPr>
            <p:nvPr/>
          </p:nvGrpSpPr>
          <p:grpSpPr bwMode="auto">
            <a:xfrm>
              <a:off x="3373" y="3677"/>
              <a:ext cx="423" cy="412"/>
              <a:chOff x="4424" y="1880"/>
              <a:chExt cx="803" cy="783"/>
            </a:xfrm>
          </p:grpSpPr>
          <p:sp>
            <p:nvSpPr>
              <p:cNvPr id="17457" name="Freeform 39">
                <a:extLst>
                  <a:ext uri="{FF2B5EF4-FFF2-40B4-BE49-F238E27FC236}">
                    <a16:creationId xmlns:a16="http://schemas.microsoft.com/office/drawing/2014/main" id="{3946266F-C924-91BC-02C9-9F5AD4F65900}"/>
                  </a:ext>
                </a:extLst>
              </p:cNvPr>
              <p:cNvSpPr>
                <a:spLocks/>
              </p:cNvSpPr>
              <p:nvPr/>
            </p:nvSpPr>
            <p:spPr bwMode="auto">
              <a:xfrm>
                <a:off x="4634" y="1880"/>
                <a:ext cx="443" cy="347"/>
              </a:xfrm>
              <a:custGeom>
                <a:avLst/>
                <a:gdLst>
                  <a:gd name="T0" fmla="*/ 208 w 443"/>
                  <a:gd name="T1" fmla="*/ 0 h 347"/>
                  <a:gd name="T2" fmla="*/ 244 w 443"/>
                  <a:gd name="T3" fmla="*/ 15 h 347"/>
                  <a:gd name="T4" fmla="*/ 279 w 443"/>
                  <a:gd name="T5" fmla="*/ 44 h 347"/>
                  <a:gd name="T6" fmla="*/ 310 w 443"/>
                  <a:gd name="T7" fmla="*/ 82 h 347"/>
                  <a:gd name="T8" fmla="*/ 337 w 443"/>
                  <a:gd name="T9" fmla="*/ 125 h 347"/>
                  <a:gd name="T10" fmla="*/ 359 w 443"/>
                  <a:gd name="T11" fmla="*/ 168 h 347"/>
                  <a:gd name="T12" fmla="*/ 376 w 443"/>
                  <a:gd name="T13" fmla="*/ 208 h 347"/>
                  <a:gd name="T14" fmla="*/ 384 w 443"/>
                  <a:gd name="T15" fmla="*/ 238 h 347"/>
                  <a:gd name="T16" fmla="*/ 437 w 443"/>
                  <a:gd name="T17" fmla="*/ 165 h 347"/>
                  <a:gd name="T18" fmla="*/ 440 w 443"/>
                  <a:gd name="T19" fmla="*/ 189 h 347"/>
                  <a:gd name="T20" fmla="*/ 443 w 443"/>
                  <a:gd name="T21" fmla="*/ 242 h 347"/>
                  <a:gd name="T22" fmla="*/ 436 w 443"/>
                  <a:gd name="T23" fmla="*/ 303 h 347"/>
                  <a:gd name="T24" fmla="*/ 407 w 443"/>
                  <a:gd name="T25" fmla="*/ 345 h 347"/>
                  <a:gd name="T26" fmla="*/ 391 w 443"/>
                  <a:gd name="T27" fmla="*/ 346 h 347"/>
                  <a:gd name="T28" fmla="*/ 370 w 443"/>
                  <a:gd name="T29" fmla="*/ 338 h 347"/>
                  <a:gd name="T30" fmla="*/ 344 w 443"/>
                  <a:gd name="T31" fmla="*/ 323 h 347"/>
                  <a:gd name="T32" fmla="*/ 318 w 443"/>
                  <a:gd name="T33" fmla="*/ 304 h 347"/>
                  <a:gd name="T34" fmla="*/ 293 w 443"/>
                  <a:gd name="T35" fmla="*/ 285 h 347"/>
                  <a:gd name="T36" fmla="*/ 271 w 443"/>
                  <a:gd name="T37" fmla="*/ 267 h 347"/>
                  <a:gd name="T38" fmla="*/ 256 w 443"/>
                  <a:gd name="T39" fmla="*/ 255 h 347"/>
                  <a:gd name="T40" fmla="*/ 251 w 443"/>
                  <a:gd name="T41" fmla="*/ 250 h 347"/>
                  <a:gd name="T42" fmla="*/ 359 w 443"/>
                  <a:gd name="T43" fmla="*/ 248 h 347"/>
                  <a:gd name="T44" fmla="*/ 348 w 443"/>
                  <a:gd name="T45" fmla="*/ 230 h 347"/>
                  <a:gd name="T46" fmla="*/ 332 w 443"/>
                  <a:gd name="T47" fmla="*/ 207 h 347"/>
                  <a:gd name="T48" fmla="*/ 310 w 443"/>
                  <a:gd name="T49" fmla="*/ 180 h 347"/>
                  <a:gd name="T50" fmla="*/ 285 w 443"/>
                  <a:gd name="T51" fmla="*/ 154 h 347"/>
                  <a:gd name="T52" fmla="*/ 256 w 443"/>
                  <a:gd name="T53" fmla="*/ 130 h 347"/>
                  <a:gd name="T54" fmla="*/ 226 w 443"/>
                  <a:gd name="T55" fmla="*/ 111 h 347"/>
                  <a:gd name="T56" fmla="*/ 196 w 443"/>
                  <a:gd name="T57" fmla="*/ 100 h 347"/>
                  <a:gd name="T58" fmla="*/ 168 w 443"/>
                  <a:gd name="T59" fmla="*/ 100 h 347"/>
                  <a:gd name="T60" fmla="*/ 141 w 443"/>
                  <a:gd name="T61" fmla="*/ 114 h 347"/>
                  <a:gd name="T62" fmla="*/ 111 w 443"/>
                  <a:gd name="T63" fmla="*/ 140 h 347"/>
                  <a:gd name="T64" fmla="*/ 81 w 443"/>
                  <a:gd name="T65" fmla="*/ 172 h 347"/>
                  <a:gd name="T66" fmla="*/ 53 w 443"/>
                  <a:gd name="T67" fmla="*/ 206 h 347"/>
                  <a:gd name="T68" fmla="*/ 30 w 443"/>
                  <a:gd name="T69" fmla="*/ 239 h 347"/>
                  <a:gd name="T70" fmla="*/ 12 w 443"/>
                  <a:gd name="T71" fmla="*/ 265 h 347"/>
                  <a:gd name="T72" fmla="*/ 1 w 443"/>
                  <a:gd name="T73" fmla="*/ 280 h 347"/>
                  <a:gd name="T74" fmla="*/ 1 w 443"/>
                  <a:gd name="T75" fmla="*/ 279 h 347"/>
                  <a:gd name="T76" fmla="*/ 7 w 443"/>
                  <a:gd name="T77" fmla="*/ 256 h 347"/>
                  <a:gd name="T78" fmla="*/ 20 w 443"/>
                  <a:gd name="T79" fmla="*/ 218 h 347"/>
                  <a:gd name="T80" fmla="*/ 38 w 443"/>
                  <a:gd name="T81" fmla="*/ 171 h 347"/>
                  <a:gd name="T82" fmla="*/ 62 w 443"/>
                  <a:gd name="T83" fmla="*/ 119 h 347"/>
                  <a:gd name="T84" fmla="*/ 92 w 443"/>
                  <a:gd name="T85" fmla="*/ 70 h 347"/>
                  <a:gd name="T86" fmla="*/ 127 w 443"/>
                  <a:gd name="T87" fmla="*/ 30 h 347"/>
                  <a:gd name="T88" fmla="*/ 167 w 443"/>
                  <a:gd name="T89" fmla="*/ 4 h 3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3"/>
                  <a:gd name="T136" fmla="*/ 0 h 347"/>
                  <a:gd name="T137" fmla="*/ 443 w 443"/>
                  <a:gd name="T138" fmla="*/ 347 h 3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3" h="347">
                    <a:moveTo>
                      <a:pt x="190" y="0"/>
                    </a:moveTo>
                    <a:lnTo>
                      <a:pt x="208" y="0"/>
                    </a:lnTo>
                    <a:lnTo>
                      <a:pt x="226" y="6"/>
                    </a:lnTo>
                    <a:lnTo>
                      <a:pt x="244" y="15"/>
                    </a:lnTo>
                    <a:lnTo>
                      <a:pt x="262" y="28"/>
                    </a:lnTo>
                    <a:lnTo>
                      <a:pt x="279" y="44"/>
                    </a:lnTo>
                    <a:lnTo>
                      <a:pt x="295" y="62"/>
                    </a:lnTo>
                    <a:lnTo>
                      <a:pt x="310" y="82"/>
                    </a:lnTo>
                    <a:lnTo>
                      <a:pt x="324" y="103"/>
                    </a:lnTo>
                    <a:lnTo>
                      <a:pt x="337" y="125"/>
                    </a:lnTo>
                    <a:lnTo>
                      <a:pt x="349" y="147"/>
                    </a:lnTo>
                    <a:lnTo>
                      <a:pt x="359" y="168"/>
                    </a:lnTo>
                    <a:lnTo>
                      <a:pt x="368" y="189"/>
                    </a:lnTo>
                    <a:lnTo>
                      <a:pt x="376" y="208"/>
                    </a:lnTo>
                    <a:lnTo>
                      <a:pt x="381" y="224"/>
                    </a:lnTo>
                    <a:lnTo>
                      <a:pt x="384" y="238"/>
                    </a:lnTo>
                    <a:lnTo>
                      <a:pt x="385" y="249"/>
                    </a:lnTo>
                    <a:lnTo>
                      <a:pt x="437" y="165"/>
                    </a:lnTo>
                    <a:lnTo>
                      <a:pt x="438" y="171"/>
                    </a:lnTo>
                    <a:lnTo>
                      <a:pt x="440" y="189"/>
                    </a:lnTo>
                    <a:lnTo>
                      <a:pt x="442" y="213"/>
                    </a:lnTo>
                    <a:lnTo>
                      <a:pt x="443" y="242"/>
                    </a:lnTo>
                    <a:lnTo>
                      <a:pt x="442" y="273"/>
                    </a:lnTo>
                    <a:lnTo>
                      <a:pt x="436" y="303"/>
                    </a:lnTo>
                    <a:lnTo>
                      <a:pt x="425" y="328"/>
                    </a:lnTo>
                    <a:lnTo>
                      <a:pt x="407" y="345"/>
                    </a:lnTo>
                    <a:lnTo>
                      <a:pt x="400" y="347"/>
                    </a:lnTo>
                    <a:lnTo>
                      <a:pt x="391" y="346"/>
                    </a:lnTo>
                    <a:lnTo>
                      <a:pt x="381" y="343"/>
                    </a:lnTo>
                    <a:lnTo>
                      <a:pt x="370" y="338"/>
                    </a:lnTo>
                    <a:lnTo>
                      <a:pt x="357" y="331"/>
                    </a:lnTo>
                    <a:lnTo>
                      <a:pt x="344" y="323"/>
                    </a:lnTo>
                    <a:lnTo>
                      <a:pt x="331" y="314"/>
                    </a:lnTo>
                    <a:lnTo>
                      <a:pt x="318" y="304"/>
                    </a:lnTo>
                    <a:lnTo>
                      <a:pt x="305" y="294"/>
                    </a:lnTo>
                    <a:lnTo>
                      <a:pt x="293" y="285"/>
                    </a:lnTo>
                    <a:lnTo>
                      <a:pt x="281" y="276"/>
                    </a:lnTo>
                    <a:lnTo>
                      <a:pt x="271" y="267"/>
                    </a:lnTo>
                    <a:lnTo>
                      <a:pt x="263" y="261"/>
                    </a:lnTo>
                    <a:lnTo>
                      <a:pt x="256" y="255"/>
                    </a:lnTo>
                    <a:lnTo>
                      <a:pt x="252" y="251"/>
                    </a:lnTo>
                    <a:lnTo>
                      <a:pt x="251" y="250"/>
                    </a:lnTo>
                    <a:lnTo>
                      <a:pt x="361" y="254"/>
                    </a:lnTo>
                    <a:lnTo>
                      <a:pt x="359" y="248"/>
                    </a:lnTo>
                    <a:lnTo>
                      <a:pt x="354" y="240"/>
                    </a:lnTo>
                    <a:lnTo>
                      <a:pt x="348" y="230"/>
                    </a:lnTo>
                    <a:lnTo>
                      <a:pt x="341" y="219"/>
                    </a:lnTo>
                    <a:lnTo>
                      <a:pt x="332" y="207"/>
                    </a:lnTo>
                    <a:lnTo>
                      <a:pt x="321" y="194"/>
                    </a:lnTo>
                    <a:lnTo>
                      <a:pt x="310" y="180"/>
                    </a:lnTo>
                    <a:lnTo>
                      <a:pt x="298" y="167"/>
                    </a:lnTo>
                    <a:lnTo>
                      <a:pt x="285" y="154"/>
                    </a:lnTo>
                    <a:lnTo>
                      <a:pt x="271" y="141"/>
                    </a:lnTo>
                    <a:lnTo>
                      <a:pt x="256" y="130"/>
                    </a:lnTo>
                    <a:lnTo>
                      <a:pt x="241" y="120"/>
                    </a:lnTo>
                    <a:lnTo>
                      <a:pt x="226" y="111"/>
                    </a:lnTo>
                    <a:lnTo>
                      <a:pt x="211" y="104"/>
                    </a:lnTo>
                    <a:lnTo>
                      <a:pt x="196" y="100"/>
                    </a:lnTo>
                    <a:lnTo>
                      <a:pt x="181" y="98"/>
                    </a:lnTo>
                    <a:lnTo>
                      <a:pt x="168" y="100"/>
                    </a:lnTo>
                    <a:lnTo>
                      <a:pt x="155" y="106"/>
                    </a:lnTo>
                    <a:lnTo>
                      <a:pt x="141" y="114"/>
                    </a:lnTo>
                    <a:lnTo>
                      <a:pt x="126" y="126"/>
                    </a:lnTo>
                    <a:lnTo>
                      <a:pt x="111" y="140"/>
                    </a:lnTo>
                    <a:lnTo>
                      <a:pt x="96" y="155"/>
                    </a:lnTo>
                    <a:lnTo>
                      <a:pt x="81" y="172"/>
                    </a:lnTo>
                    <a:lnTo>
                      <a:pt x="67" y="189"/>
                    </a:lnTo>
                    <a:lnTo>
                      <a:pt x="53" y="206"/>
                    </a:lnTo>
                    <a:lnTo>
                      <a:pt x="40" y="223"/>
                    </a:lnTo>
                    <a:lnTo>
                      <a:pt x="30" y="239"/>
                    </a:lnTo>
                    <a:lnTo>
                      <a:pt x="20" y="253"/>
                    </a:lnTo>
                    <a:lnTo>
                      <a:pt x="12" y="265"/>
                    </a:lnTo>
                    <a:lnTo>
                      <a:pt x="5" y="274"/>
                    </a:lnTo>
                    <a:lnTo>
                      <a:pt x="1" y="280"/>
                    </a:lnTo>
                    <a:lnTo>
                      <a:pt x="0" y="282"/>
                    </a:lnTo>
                    <a:lnTo>
                      <a:pt x="1" y="279"/>
                    </a:lnTo>
                    <a:lnTo>
                      <a:pt x="3" y="270"/>
                    </a:lnTo>
                    <a:lnTo>
                      <a:pt x="7" y="256"/>
                    </a:lnTo>
                    <a:lnTo>
                      <a:pt x="13" y="239"/>
                    </a:lnTo>
                    <a:lnTo>
                      <a:pt x="20" y="218"/>
                    </a:lnTo>
                    <a:lnTo>
                      <a:pt x="28" y="195"/>
                    </a:lnTo>
                    <a:lnTo>
                      <a:pt x="38" y="171"/>
                    </a:lnTo>
                    <a:lnTo>
                      <a:pt x="49" y="145"/>
                    </a:lnTo>
                    <a:lnTo>
                      <a:pt x="62" y="119"/>
                    </a:lnTo>
                    <a:lnTo>
                      <a:pt x="76" y="94"/>
                    </a:lnTo>
                    <a:lnTo>
                      <a:pt x="92" y="70"/>
                    </a:lnTo>
                    <a:lnTo>
                      <a:pt x="108" y="48"/>
                    </a:lnTo>
                    <a:lnTo>
                      <a:pt x="127" y="30"/>
                    </a:lnTo>
                    <a:lnTo>
                      <a:pt x="146" y="15"/>
                    </a:lnTo>
                    <a:lnTo>
                      <a:pt x="167" y="4"/>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8" name="Freeform 40">
                <a:extLst>
                  <a:ext uri="{FF2B5EF4-FFF2-40B4-BE49-F238E27FC236}">
                    <a16:creationId xmlns:a16="http://schemas.microsoft.com/office/drawing/2014/main" id="{2D2C915A-6F18-117A-9B2D-05F4F5611749}"/>
                  </a:ext>
                </a:extLst>
              </p:cNvPr>
              <p:cNvSpPr>
                <a:spLocks/>
              </p:cNvSpPr>
              <p:nvPr/>
            </p:nvSpPr>
            <p:spPr bwMode="auto">
              <a:xfrm>
                <a:off x="4790" y="2252"/>
                <a:ext cx="437" cy="411"/>
              </a:xfrm>
              <a:custGeom>
                <a:avLst/>
                <a:gdLst>
                  <a:gd name="T0" fmla="*/ 410 w 437"/>
                  <a:gd name="T1" fmla="*/ 303 h 411"/>
                  <a:gd name="T2" fmla="*/ 374 w 437"/>
                  <a:gd name="T3" fmla="*/ 326 h 411"/>
                  <a:gd name="T4" fmla="*/ 329 w 437"/>
                  <a:gd name="T5" fmla="*/ 339 h 411"/>
                  <a:gd name="T6" fmla="*/ 278 w 437"/>
                  <a:gd name="T7" fmla="*/ 346 h 411"/>
                  <a:gd name="T8" fmla="*/ 225 w 437"/>
                  <a:gd name="T9" fmla="*/ 347 h 411"/>
                  <a:gd name="T10" fmla="*/ 176 w 437"/>
                  <a:gd name="T11" fmla="*/ 343 h 411"/>
                  <a:gd name="T12" fmla="*/ 133 w 437"/>
                  <a:gd name="T13" fmla="*/ 337 h 411"/>
                  <a:gd name="T14" fmla="*/ 103 w 437"/>
                  <a:gd name="T15" fmla="*/ 329 h 411"/>
                  <a:gd name="T16" fmla="*/ 127 w 437"/>
                  <a:gd name="T17" fmla="*/ 411 h 411"/>
                  <a:gd name="T18" fmla="*/ 122 w 437"/>
                  <a:gd name="T19" fmla="*/ 409 h 411"/>
                  <a:gd name="T20" fmla="*/ 106 w 437"/>
                  <a:gd name="T21" fmla="*/ 402 h 411"/>
                  <a:gd name="T22" fmla="*/ 85 w 437"/>
                  <a:gd name="T23" fmla="*/ 391 h 411"/>
                  <a:gd name="T24" fmla="*/ 60 w 437"/>
                  <a:gd name="T25" fmla="*/ 377 h 411"/>
                  <a:gd name="T26" fmla="*/ 36 w 437"/>
                  <a:gd name="T27" fmla="*/ 360 h 411"/>
                  <a:gd name="T28" fmla="*/ 16 w 437"/>
                  <a:gd name="T29" fmla="*/ 339 h 411"/>
                  <a:gd name="T30" fmla="*/ 3 w 437"/>
                  <a:gd name="T31" fmla="*/ 317 h 411"/>
                  <a:gd name="T32" fmla="*/ 0 w 437"/>
                  <a:gd name="T33" fmla="*/ 293 h 411"/>
                  <a:gd name="T34" fmla="*/ 9 w 437"/>
                  <a:gd name="T35" fmla="*/ 280 h 411"/>
                  <a:gd name="T36" fmla="*/ 30 w 437"/>
                  <a:gd name="T37" fmla="*/ 267 h 411"/>
                  <a:gd name="T38" fmla="*/ 59 w 437"/>
                  <a:gd name="T39" fmla="*/ 254 h 411"/>
                  <a:gd name="T40" fmla="*/ 91 w 437"/>
                  <a:gd name="T41" fmla="*/ 241 h 411"/>
                  <a:gd name="T42" fmla="*/ 123 w 437"/>
                  <a:gd name="T43" fmla="*/ 231 h 411"/>
                  <a:gd name="T44" fmla="*/ 152 w 437"/>
                  <a:gd name="T45" fmla="*/ 222 h 411"/>
                  <a:gd name="T46" fmla="*/ 171 w 437"/>
                  <a:gd name="T47" fmla="*/ 216 h 411"/>
                  <a:gd name="T48" fmla="*/ 179 w 437"/>
                  <a:gd name="T49" fmla="*/ 214 h 411"/>
                  <a:gd name="T50" fmla="*/ 111 w 437"/>
                  <a:gd name="T51" fmla="*/ 303 h 411"/>
                  <a:gd name="T52" fmla="*/ 133 w 437"/>
                  <a:gd name="T53" fmla="*/ 303 h 411"/>
                  <a:gd name="T54" fmla="*/ 162 w 437"/>
                  <a:gd name="T55" fmla="*/ 302 h 411"/>
                  <a:gd name="T56" fmla="*/ 197 w 437"/>
                  <a:gd name="T57" fmla="*/ 297 h 411"/>
                  <a:gd name="T58" fmla="*/ 235 w 437"/>
                  <a:gd name="T59" fmla="*/ 290 h 411"/>
                  <a:gd name="T60" fmla="*/ 273 w 437"/>
                  <a:gd name="T61" fmla="*/ 280 h 411"/>
                  <a:gd name="T62" fmla="*/ 308 w 437"/>
                  <a:gd name="T63" fmla="*/ 265 h 411"/>
                  <a:gd name="T64" fmla="*/ 336 w 437"/>
                  <a:gd name="T65" fmla="*/ 246 h 411"/>
                  <a:gd name="T66" fmla="*/ 354 w 437"/>
                  <a:gd name="T67" fmla="*/ 223 h 411"/>
                  <a:gd name="T68" fmla="*/ 358 w 437"/>
                  <a:gd name="T69" fmla="*/ 193 h 411"/>
                  <a:gd name="T70" fmla="*/ 353 w 437"/>
                  <a:gd name="T71" fmla="*/ 157 h 411"/>
                  <a:gd name="T72" fmla="*/ 342 w 437"/>
                  <a:gd name="T73" fmla="*/ 118 h 411"/>
                  <a:gd name="T74" fmla="*/ 327 w 437"/>
                  <a:gd name="T75" fmla="*/ 79 h 411"/>
                  <a:gd name="T76" fmla="*/ 312 w 437"/>
                  <a:gd name="T77" fmla="*/ 44 h 411"/>
                  <a:gd name="T78" fmla="*/ 298 w 437"/>
                  <a:gd name="T79" fmla="*/ 18 h 411"/>
                  <a:gd name="T80" fmla="*/ 290 w 437"/>
                  <a:gd name="T81" fmla="*/ 3 h 411"/>
                  <a:gd name="T82" fmla="*/ 291 w 437"/>
                  <a:gd name="T83" fmla="*/ 3 h 411"/>
                  <a:gd name="T84" fmla="*/ 308 w 437"/>
                  <a:gd name="T85" fmla="*/ 18 h 411"/>
                  <a:gd name="T86" fmla="*/ 335 w 437"/>
                  <a:gd name="T87" fmla="*/ 46 h 411"/>
                  <a:gd name="T88" fmla="*/ 366 w 437"/>
                  <a:gd name="T89" fmla="*/ 83 h 411"/>
                  <a:gd name="T90" fmla="*/ 398 w 437"/>
                  <a:gd name="T91" fmla="*/ 127 h 411"/>
                  <a:gd name="T92" fmla="*/ 423 w 437"/>
                  <a:gd name="T93" fmla="*/ 174 h 411"/>
                  <a:gd name="T94" fmla="*/ 437 w 437"/>
                  <a:gd name="T95" fmla="*/ 222 h 411"/>
                  <a:gd name="T96" fmla="*/ 433 w 437"/>
                  <a:gd name="T97" fmla="*/ 267 h 4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
                  <a:gd name="T148" fmla="*/ 0 h 411"/>
                  <a:gd name="T149" fmla="*/ 437 w 437"/>
                  <a:gd name="T150" fmla="*/ 411 h 4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 h="411">
                    <a:moveTo>
                      <a:pt x="423" y="288"/>
                    </a:moveTo>
                    <a:lnTo>
                      <a:pt x="410" y="303"/>
                    </a:lnTo>
                    <a:lnTo>
                      <a:pt x="394" y="315"/>
                    </a:lnTo>
                    <a:lnTo>
                      <a:pt x="374" y="326"/>
                    </a:lnTo>
                    <a:lnTo>
                      <a:pt x="353" y="334"/>
                    </a:lnTo>
                    <a:lnTo>
                      <a:pt x="329" y="339"/>
                    </a:lnTo>
                    <a:lnTo>
                      <a:pt x="304" y="343"/>
                    </a:lnTo>
                    <a:lnTo>
                      <a:pt x="278" y="346"/>
                    </a:lnTo>
                    <a:lnTo>
                      <a:pt x="251" y="348"/>
                    </a:lnTo>
                    <a:lnTo>
                      <a:pt x="225" y="347"/>
                    </a:lnTo>
                    <a:lnTo>
                      <a:pt x="200" y="346"/>
                    </a:lnTo>
                    <a:lnTo>
                      <a:pt x="176" y="343"/>
                    </a:lnTo>
                    <a:lnTo>
                      <a:pt x="153" y="341"/>
                    </a:lnTo>
                    <a:lnTo>
                      <a:pt x="133" y="337"/>
                    </a:lnTo>
                    <a:lnTo>
                      <a:pt x="116" y="333"/>
                    </a:lnTo>
                    <a:lnTo>
                      <a:pt x="103" y="329"/>
                    </a:lnTo>
                    <a:lnTo>
                      <a:pt x="93" y="324"/>
                    </a:lnTo>
                    <a:lnTo>
                      <a:pt x="127" y="411"/>
                    </a:lnTo>
                    <a:lnTo>
                      <a:pt x="126" y="410"/>
                    </a:lnTo>
                    <a:lnTo>
                      <a:pt x="122" y="409"/>
                    </a:lnTo>
                    <a:lnTo>
                      <a:pt x="115" y="406"/>
                    </a:lnTo>
                    <a:lnTo>
                      <a:pt x="106" y="402"/>
                    </a:lnTo>
                    <a:lnTo>
                      <a:pt x="96" y="397"/>
                    </a:lnTo>
                    <a:lnTo>
                      <a:pt x="85" y="391"/>
                    </a:lnTo>
                    <a:lnTo>
                      <a:pt x="73" y="384"/>
                    </a:lnTo>
                    <a:lnTo>
                      <a:pt x="60" y="377"/>
                    </a:lnTo>
                    <a:lnTo>
                      <a:pt x="48" y="368"/>
                    </a:lnTo>
                    <a:lnTo>
                      <a:pt x="36" y="360"/>
                    </a:lnTo>
                    <a:lnTo>
                      <a:pt x="26" y="350"/>
                    </a:lnTo>
                    <a:lnTo>
                      <a:pt x="16" y="339"/>
                    </a:lnTo>
                    <a:lnTo>
                      <a:pt x="8" y="328"/>
                    </a:lnTo>
                    <a:lnTo>
                      <a:pt x="3" y="317"/>
                    </a:lnTo>
                    <a:lnTo>
                      <a:pt x="0" y="305"/>
                    </a:lnTo>
                    <a:lnTo>
                      <a:pt x="0" y="293"/>
                    </a:lnTo>
                    <a:lnTo>
                      <a:pt x="3" y="287"/>
                    </a:lnTo>
                    <a:lnTo>
                      <a:pt x="9" y="280"/>
                    </a:lnTo>
                    <a:lnTo>
                      <a:pt x="19" y="273"/>
                    </a:lnTo>
                    <a:lnTo>
                      <a:pt x="30" y="267"/>
                    </a:lnTo>
                    <a:lnTo>
                      <a:pt x="44" y="260"/>
                    </a:lnTo>
                    <a:lnTo>
                      <a:pt x="59" y="254"/>
                    </a:lnTo>
                    <a:lnTo>
                      <a:pt x="75" y="247"/>
                    </a:lnTo>
                    <a:lnTo>
                      <a:pt x="91" y="241"/>
                    </a:lnTo>
                    <a:lnTo>
                      <a:pt x="108" y="236"/>
                    </a:lnTo>
                    <a:lnTo>
                      <a:pt x="123" y="231"/>
                    </a:lnTo>
                    <a:lnTo>
                      <a:pt x="138" y="226"/>
                    </a:lnTo>
                    <a:lnTo>
                      <a:pt x="152" y="222"/>
                    </a:lnTo>
                    <a:lnTo>
                      <a:pt x="163" y="219"/>
                    </a:lnTo>
                    <a:lnTo>
                      <a:pt x="171" y="216"/>
                    </a:lnTo>
                    <a:lnTo>
                      <a:pt x="177" y="215"/>
                    </a:lnTo>
                    <a:lnTo>
                      <a:pt x="179" y="214"/>
                    </a:lnTo>
                    <a:lnTo>
                      <a:pt x="105" y="301"/>
                    </a:lnTo>
                    <a:lnTo>
                      <a:pt x="111" y="303"/>
                    </a:lnTo>
                    <a:lnTo>
                      <a:pt x="121" y="303"/>
                    </a:lnTo>
                    <a:lnTo>
                      <a:pt x="133" y="303"/>
                    </a:lnTo>
                    <a:lnTo>
                      <a:pt x="146" y="303"/>
                    </a:lnTo>
                    <a:lnTo>
                      <a:pt x="162" y="302"/>
                    </a:lnTo>
                    <a:lnTo>
                      <a:pt x="179" y="300"/>
                    </a:lnTo>
                    <a:lnTo>
                      <a:pt x="197" y="297"/>
                    </a:lnTo>
                    <a:lnTo>
                      <a:pt x="216" y="295"/>
                    </a:lnTo>
                    <a:lnTo>
                      <a:pt x="235" y="290"/>
                    </a:lnTo>
                    <a:lnTo>
                      <a:pt x="254" y="285"/>
                    </a:lnTo>
                    <a:lnTo>
                      <a:pt x="273" y="280"/>
                    </a:lnTo>
                    <a:lnTo>
                      <a:pt x="291" y="273"/>
                    </a:lnTo>
                    <a:lnTo>
                      <a:pt x="308" y="265"/>
                    </a:lnTo>
                    <a:lnTo>
                      <a:pt x="323" y="255"/>
                    </a:lnTo>
                    <a:lnTo>
                      <a:pt x="336" y="246"/>
                    </a:lnTo>
                    <a:lnTo>
                      <a:pt x="348" y="234"/>
                    </a:lnTo>
                    <a:lnTo>
                      <a:pt x="354" y="223"/>
                    </a:lnTo>
                    <a:lnTo>
                      <a:pt x="358" y="209"/>
                    </a:lnTo>
                    <a:lnTo>
                      <a:pt x="358" y="193"/>
                    </a:lnTo>
                    <a:lnTo>
                      <a:pt x="357" y="176"/>
                    </a:lnTo>
                    <a:lnTo>
                      <a:pt x="353" y="157"/>
                    </a:lnTo>
                    <a:lnTo>
                      <a:pt x="348" y="137"/>
                    </a:lnTo>
                    <a:lnTo>
                      <a:pt x="342" y="118"/>
                    </a:lnTo>
                    <a:lnTo>
                      <a:pt x="335" y="98"/>
                    </a:lnTo>
                    <a:lnTo>
                      <a:pt x="327" y="79"/>
                    </a:lnTo>
                    <a:lnTo>
                      <a:pt x="319" y="61"/>
                    </a:lnTo>
                    <a:lnTo>
                      <a:pt x="312" y="44"/>
                    </a:lnTo>
                    <a:lnTo>
                      <a:pt x="304" y="30"/>
                    </a:lnTo>
                    <a:lnTo>
                      <a:pt x="298" y="18"/>
                    </a:lnTo>
                    <a:lnTo>
                      <a:pt x="293" y="8"/>
                    </a:lnTo>
                    <a:lnTo>
                      <a:pt x="290" y="3"/>
                    </a:lnTo>
                    <a:lnTo>
                      <a:pt x="289" y="0"/>
                    </a:lnTo>
                    <a:lnTo>
                      <a:pt x="291" y="3"/>
                    </a:lnTo>
                    <a:lnTo>
                      <a:pt x="298" y="8"/>
                    </a:lnTo>
                    <a:lnTo>
                      <a:pt x="308" y="18"/>
                    </a:lnTo>
                    <a:lnTo>
                      <a:pt x="320" y="30"/>
                    </a:lnTo>
                    <a:lnTo>
                      <a:pt x="335" y="46"/>
                    </a:lnTo>
                    <a:lnTo>
                      <a:pt x="350" y="63"/>
                    </a:lnTo>
                    <a:lnTo>
                      <a:pt x="366" y="83"/>
                    </a:lnTo>
                    <a:lnTo>
                      <a:pt x="382" y="104"/>
                    </a:lnTo>
                    <a:lnTo>
                      <a:pt x="398" y="127"/>
                    </a:lnTo>
                    <a:lnTo>
                      <a:pt x="412" y="150"/>
                    </a:lnTo>
                    <a:lnTo>
                      <a:pt x="423" y="174"/>
                    </a:lnTo>
                    <a:lnTo>
                      <a:pt x="432" y="198"/>
                    </a:lnTo>
                    <a:lnTo>
                      <a:pt x="437" y="222"/>
                    </a:lnTo>
                    <a:lnTo>
                      <a:pt x="437" y="245"/>
                    </a:lnTo>
                    <a:lnTo>
                      <a:pt x="433" y="267"/>
                    </a:lnTo>
                    <a:lnTo>
                      <a:pt x="423" y="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9" name="Freeform 41">
                <a:extLst>
                  <a:ext uri="{FF2B5EF4-FFF2-40B4-BE49-F238E27FC236}">
                    <a16:creationId xmlns:a16="http://schemas.microsoft.com/office/drawing/2014/main" id="{988C7F98-70DE-F594-BFF9-37A30C34EF6D}"/>
                  </a:ext>
                </a:extLst>
              </p:cNvPr>
              <p:cNvSpPr>
                <a:spLocks/>
              </p:cNvSpPr>
              <p:nvPr/>
            </p:nvSpPr>
            <p:spPr bwMode="auto">
              <a:xfrm>
                <a:off x="4424" y="2196"/>
                <a:ext cx="333" cy="419"/>
              </a:xfrm>
              <a:custGeom>
                <a:avLst/>
                <a:gdLst>
                  <a:gd name="T0" fmla="*/ 1 w 333"/>
                  <a:gd name="T1" fmla="*/ 337 h 419"/>
                  <a:gd name="T2" fmla="*/ 4 w 333"/>
                  <a:gd name="T3" fmla="*/ 296 h 419"/>
                  <a:gd name="T4" fmla="*/ 20 w 333"/>
                  <a:gd name="T5" fmla="*/ 252 h 419"/>
                  <a:gd name="T6" fmla="*/ 47 w 333"/>
                  <a:gd name="T7" fmla="*/ 207 h 419"/>
                  <a:gd name="T8" fmla="*/ 78 w 333"/>
                  <a:gd name="T9" fmla="*/ 163 h 419"/>
                  <a:gd name="T10" fmla="*/ 112 w 333"/>
                  <a:gd name="T11" fmla="*/ 125 h 419"/>
                  <a:gd name="T12" fmla="*/ 145 w 333"/>
                  <a:gd name="T13" fmla="*/ 94 h 419"/>
                  <a:gd name="T14" fmla="*/ 170 w 333"/>
                  <a:gd name="T15" fmla="*/ 74 h 419"/>
                  <a:gd name="T16" fmla="*/ 85 w 333"/>
                  <a:gd name="T17" fmla="*/ 51 h 419"/>
                  <a:gd name="T18" fmla="*/ 90 w 333"/>
                  <a:gd name="T19" fmla="*/ 48 h 419"/>
                  <a:gd name="T20" fmla="*/ 105 w 333"/>
                  <a:gd name="T21" fmla="*/ 39 h 419"/>
                  <a:gd name="T22" fmla="*/ 128 w 333"/>
                  <a:gd name="T23" fmla="*/ 27 h 419"/>
                  <a:gd name="T24" fmla="*/ 155 w 333"/>
                  <a:gd name="T25" fmla="*/ 15 h 419"/>
                  <a:gd name="T26" fmla="*/ 184 w 333"/>
                  <a:gd name="T27" fmla="*/ 6 h 419"/>
                  <a:gd name="T28" fmla="*/ 214 w 333"/>
                  <a:gd name="T29" fmla="*/ 0 h 419"/>
                  <a:gd name="T30" fmla="*/ 241 w 333"/>
                  <a:gd name="T31" fmla="*/ 2 h 419"/>
                  <a:gd name="T32" fmla="*/ 263 w 333"/>
                  <a:gd name="T33" fmla="*/ 12 h 419"/>
                  <a:gd name="T34" fmla="*/ 267 w 333"/>
                  <a:gd name="T35" fmla="*/ 50 h 419"/>
                  <a:gd name="T36" fmla="*/ 251 w 333"/>
                  <a:gd name="T37" fmla="*/ 112 h 419"/>
                  <a:gd name="T38" fmla="*/ 230 w 333"/>
                  <a:gd name="T39" fmla="*/ 170 h 419"/>
                  <a:gd name="T40" fmla="*/ 220 w 333"/>
                  <a:gd name="T41" fmla="*/ 196 h 419"/>
                  <a:gd name="T42" fmla="*/ 187 w 333"/>
                  <a:gd name="T43" fmla="*/ 94 h 419"/>
                  <a:gd name="T44" fmla="*/ 173 w 333"/>
                  <a:gd name="T45" fmla="*/ 111 h 419"/>
                  <a:gd name="T46" fmla="*/ 157 w 333"/>
                  <a:gd name="T47" fmla="*/ 135 h 419"/>
                  <a:gd name="T48" fmla="*/ 138 w 333"/>
                  <a:gd name="T49" fmla="*/ 166 h 419"/>
                  <a:gd name="T50" fmla="*/ 122 w 333"/>
                  <a:gd name="T51" fmla="*/ 200 h 419"/>
                  <a:gd name="T52" fmla="*/ 107 w 333"/>
                  <a:gd name="T53" fmla="*/ 236 h 419"/>
                  <a:gd name="T54" fmla="*/ 98 w 333"/>
                  <a:gd name="T55" fmla="*/ 272 h 419"/>
                  <a:gd name="T56" fmla="*/ 97 w 333"/>
                  <a:gd name="T57" fmla="*/ 306 h 419"/>
                  <a:gd name="T58" fmla="*/ 105 w 333"/>
                  <a:gd name="T59" fmla="*/ 332 h 419"/>
                  <a:gd name="T60" fmla="*/ 128 w 333"/>
                  <a:gd name="T61" fmla="*/ 351 h 419"/>
                  <a:gd name="T62" fmla="*/ 161 w 333"/>
                  <a:gd name="T63" fmla="*/ 365 h 419"/>
                  <a:gd name="T64" fmla="*/ 202 w 333"/>
                  <a:gd name="T65" fmla="*/ 378 h 419"/>
                  <a:gd name="T66" fmla="*/ 244 w 333"/>
                  <a:gd name="T67" fmla="*/ 386 h 419"/>
                  <a:gd name="T68" fmla="*/ 283 w 333"/>
                  <a:gd name="T69" fmla="*/ 392 h 419"/>
                  <a:gd name="T70" fmla="*/ 313 w 333"/>
                  <a:gd name="T71" fmla="*/ 396 h 419"/>
                  <a:gd name="T72" fmla="*/ 331 w 333"/>
                  <a:gd name="T73" fmla="*/ 398 h 419"/>
                  <a:gd name="T74" fmla="*/ 330 w 333"/>
                  <a:gd name="T75" fmla="*/ 398 h 419"/>
                  <a:gd name="T76" fmla="*/ 307 w 333"/>
                  <a:gd name="T77" fmla="*/ 404 h 419"/>
                  <a:gd name="T78" fmla="*/ 267 w 333"/>
                  <a:gd name="T79" fmla="*/ 410 h 419"/>
                  <a:gd name="T80" fmla="*/ 215 w 333"/>
                  <a:gd name="T81" fmla="*/ 417 h 419"/>
                  <a:gd name="T82" fmla="*/ 158 w 333"/>
                  <a:gd name="T83" fmla="*/ 419 h 419"/>
                  <a:gd name="T84" fmla="*/ 103 w 333"/>
                  <a:gd name="T85" fmla="*/ 415 h 419"/>
                  <a:gd name="T86" fmla="*/ 53 w 333"/>
                  <a:gd name="T87" fmla="*/ 401 h 419"/>
                  <a:gd name="T88" fmla="*/ 17 w 333"/>
                  <a:gd name="T89" fmla="*/ 374 h 4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
                  <a:gd name="T136" fmla="*/ 0 h 419"/>
                  <a:gd name="T137" fmla="*/ 333 w 333"/>
                  <a:gd name="T138" fmla="*/ 419 h 4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 h="419">
                    <a:moveTo>
                      <a:pt x="5" y="355"/>
                    </a:moveTo>
                    <a:lnTo>
                      <a:pt x="1" y="337"/>
                    </a:lnTo>
                    <a:lnTo>
                      <a:pt x="0" y="317"/>
                    </a:lnTo>
                    <a:lnTo>
                      <a:pt x="4" y="296"/>
                    </a:lnTo>
                    <a:lnTo>
                      <a:pt x="10" y="275"/>
                    </a:lnTo>
                    <a:lnTo>
                      <a:pt x="20" y="252"/>
                    </a:lnTo>
                    <a:lnTo>
                      <a:pt x="32" y="229"/>
                    </a:lnTo>
                    <a:lnTo>
                      <a:pt x="47" y="207"/>
                    </a:lnTo>
                    <a:lnTo>
                      <a:pt x="62" y="185"/>
                    </a:lnTo>
                    <a:lnTo>
                      <a:pt x="78" y="163"/>
                    </a:lnTo>
                    <a:lnTo>
                      <a:pt x="96" y="143"/>
                    </a:lnTo>
                    <a:lnTo>
                      <a:pt x="112" y="125"/>
                    </a:lnTo>
                    <a:lnTo>
                      <a:pt x="129" y="108"/>
                    </a:lnTo>
                    <a:lnTo>
                      <a:pt x="145" y="94"/>
                    </a:lnTo>
                    <a:lnTo>
                      <a:pt x="158" y="82"/>
                    </a:lnTo>
                    <a:lnTo>
                      <a:pt x="170" y="74"/>
                    </a:lnTo>
                    <a:lnTo>
                      <a:pt x="180" y="68"/>
                    </a:lnTo>
                    <a:lnTo>
                      <a:pt x="85" y="51"/>
                    </a:lnTo>
                    <a:lnTo>
                      <a:pt x="86" y="50"/>
                    </a:lnTo>
                    <a:lnTo>
                      <a:pt x="90" y="48"/>
                    </a:lnTo>
                    <a:lnTo>
                      <a:pt x="97" y="44"/>
                    </a:lnTo>
                    <a:lnTo>
                      <a:pt x="105" y="39"/>
                    </a:lnTo>
                    <a:lnTo>
                      <a:pt x="116" y="33"/>
                    </a:lnTo>
                    <a:lnTo>
                      <a:pt x="128" y="27"/>
                    </a:lnTo>
                    <a:lnTo>
                      <a:pt x="141" y="22"/>
                    </a:lnTo>
                    <a:lnTo>
                      <a:pt x="155" y="15"/>
                    </a:lnTo>
                    <a:lnTo>
                      <a:pt x="170" y="10"/>
                    </a:lnTo>
                    <a:lnTo>
                      <a:pt x="184" y="6"/>
                    </a:lnTo>
                    <a:lnTo>
                      <a:pt x="199" y="2"/>
                    </a:lnTo>
                    <a:lnTo>
                      <a:pt x="214" y="0"/>
                    </a:lnTo>
                    <a:lnTo>
                      <a:pt x="228" y="0"/>
                    </a:lnTo>
                    <a:lnTo>
                      <a:pt x="241" y="2"/>
                    </a:lnTo>
                    <a:lnTo>
                      <a:pt x="252" y="6"/>
                    </a:lnTo>
                    <a:lnTo>
                      <a:pt x="263" y="12"/>
                    </a:lnTo>
                    <a:lnTo>
                      <a:pt x="268" y="26"/>
                    </a:lnTo>
                    <a:lnTo>
                      <a:pt x="267" y="50"/>
                    </a:lnTo>
                    <a:lnTo>
                      <a:pt x="260" y="80"/>
                    </a:lnTo>
                    <a:lnTo>
                      <a:pt x="251" y="112"/>
                    </a:lnTo>
                    <a:lnTo>
                      <a:pt x="240" y="143"/>
                    </a:lnTo>
                    <a:lnTo>
                      <a:pt x="230" y="170"/>
                    </a:lnTo>
                    <a:lnTo>
                      <a:pt x="223" y="189"/>
                    </a:lnTo>
                    <a:lnTo>
                      <a:pt x="220" y="196"/>
                    </a:lnTo>
                    <a:lnTo>
                      <a:pt x="192" y="90"/>
                    </a:lnTo>
                    <a:lnTo>
                      <a:pt x="187" y="94"/>
                    </a:lnTo>
                    <a:lnTo>
                      <a:pt x="181" y="101"/>
                    </a:lnTo>
                    <a:lnTo>
                      <a:pt x="173" y="111"/>
                    </a:lnTo>
                    <a:lnTo>
                      <a:pt x="165" y="122"/>
                    </a:lnTo>
                    <a:lnTo>
                      <a:pt x="157" y="135"/>
                    </a:lnTo>
                    <a:lnTo>
                      <a:pt x="147" y="150"/>
                    </a:lnTo>
                    <a:lnTo>
                      <a:pt x="138" y="166"/>
                    </a:lnTo>
                    <a:lnTo>
                      <a:pt x="130" y="182"/>
                    </a:lnTo>
                    <a:lnTo>
                      <a:pt x="122" y="200"/>
                    </a:lnTo>
                    <a:lnTo>
                      <a:pt x="113" y="218"/>
                    </a:lnTo>
                    <a:lnTo>
                      <a:pt x="107" y="236"/>
                    </a:lnTo>
                    <a:lnTo>
                      <a:pt x="102" y="254"/>
                    </a:lnTo>
                    <a:lnTo>
                      <a:pt x="98" y="272"/>
                    </a:lnTo>
                    <a:lnTo>
                      <a:pt x="97" y="289"/>
                    </a:lnTo>
                    <a:lnTo>
                      <a:pt x="97" y="306"/>
                    </a:lnTo>
                    <a:lnTo>
                      <a:pt x="100" y="321"/>
                    </a:lnTo>
                    <a:lnTo>
                      <a:pt x="105" y="332"/>
                    </a:lnTo>
                    <a:lnTo>
                      <a:pt x="115" y="341"/>
                    </a:lnTo>
                    <a:lnTo>
                      <a:pt x="128" y="351"/>
                    </a:lnTo>
                    <a:lnTo>
                      <a:pt x="143" y="359"/>
                    </a:lnTo>
                    <a:lnTo>
                      <a:pt x="161" y="365"/>
                    </a:lnTo>
                    <a:lnTo>
                      <a:pt x="181" y="372"/>
                    </a:lnTo>
                    <a:lnTo>
                      <a:pt x="202" y="378"/>
                    </a:lnTo>
                    <a:lnTo>
                      <a:pt x="223" y="382"/>
                    </a:lnTo>
                    <a:lnTo>
                      <a:pt x="244" y="386"/>
                    </a:lnTo>
                    <a:lnTo>
                      <a:pt x="264" y="390"/>
                    </a:lnTo>
                    <a:lnTo>
                      <a:pt x="283" y="392"/>
                    </a:lnTo>
                    <a:lnTo>
                      <a:pt x="299" y="394"/>
                    </a:lnTo>
                    <a:lnTo>
                      <a:pt x="313" y="396"/>
                    </a:lnTo>
                    <a:lnTo>
                      <a:pt x="324" y="397"/>
                    </a:lnTo>
                    <a:lnTo>
                      <a:pt x="331" y="398"/>
                    </a:lnTo>
                    <a:lnTo>
                      <a:pt x="333" y="398"/>
                    </a:lnTo>
                    <a:lnTo>
                      <a:pt x="330" y="398"/>
                    </a:lnTo>
                    <a:lnTo>
                      <a:pt x="321" y="401"/>
                    </a:lnTo>
                    <a:lnTo>
                      <a:pt x="307" y="404"/>
                    </a:lnTo>
                    <a:lnTo>
                      <a:pt x="288" y="407"/>
                    </a:lnTo>
                    <a:lnTo>
                      <a:pt x="267" y="410"/>
                    </a:lnTo>
                    <a:lnTo>
                      <a:pt x="242" y="414"/>
                    </a:lnTo>
                    <a:lnTo>
                      <a:pt x="215" y="417"/>
                    </a:lnTo>
                    <a:lnTo>
                      <a:pt x="187" y="418"/>
                    </a:lnTo>
                    <a:lnTo>
                      <a:pt x="158" y="419"/>
                    </a:lnTo>
                    <a:lnTo>
                      <a:pt x="130" y="418"/>
                    </a:lnTo>
                    <a:lnTo>
                      <a:pt x="103" y="415"/>
                    </a:lnTo>
                    <a:lnTo>
                      <a:pt x="77" y="409"/>
                    </a:lnTo>
                    <a:lnTo>
                      <a:pt x="53" y="401"/>
                    </a:lnTo>
                    <a:lnTo>
                      <a:pt x="33" y="389"/>
                    </a:lnTo>
                    <a:lnTo>
                      <a:pt x="17" y="374"/>
                    </a:lnTo>
                    <a:lnTo>
                      <a:pt x="5" y="3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0730" name="Text Box 42">
              <a:extLst>
                <a:ext uri="{FF2B5EF4-FFF2-40B4-BE49-F238E27FC236}">
                  <a16:creationId xmlns:a16="http://schemas.microsoft.com/office/drawing/2014/main" id="{3A428F30-C997-8885-FAB1-6F2CE31097C9}"/>
                </a:ext>
              </a:extLst>
            </p:cNvPr>
            <p:cNvSpPr txBox="1">
              <a:spLocks noChangeArrowheads="1"/>
            </p:cNvSpPr>
            <p:nvPr/>
          </p:nvSpPr>
          <p:spPr bwMode="auto">
            <a:xfrm>
              <a:off x="3787" y="3853"/>
              <a:ext cx="630" cy="250"/>
            </a:xfrm>
            <a:prstGeom prst="rect">
              <a:avLst/>
            </a:prstGeom>
            <a:noFill/>
            <a:ln w="9525">
              <a:noFill/>
              <a:miter lim="800000"/>
              <a:headEnd/>
              <a:tailEnd/>
            </a:ln>
            <a:effectLst/>
          </p:spPr>
          <p:txBody>
            <a:bodyPr wrap="none">
              <a:spAutoFit/>
            </a:bodyPr>
            <a:lstStyle/>
            <a:p>
              <a:pPr>
                <a:defRPr/>
              </a:pPr>
              <a:r>
                <a:rPr lang="de-DE" sz="2000">
                  <a:effectLst>
                    <a:outerShdw blurRad="38100" dist="38100" dir="2700000" algn="tl">
                      <a:srgbClr val="FFFFFF"/>
                    </a:outerShdw>
                  </a:effectLst>
                  <a:latin typeface="Times" charset="0"/>
                  <a:ea typeface="+mn-ea"/>
                </a:rPr>
                <a:t>analysis</a:t>
              </a:r>
            </a:p>
          </p:txBody>
        </p:sp>
      </p:grpSp>
      <p:grpSp>
        <p:nvGrpSpPr>
          <p:cNvPr id="16" name="Group 43">
            <a:extLst>
              <a:ext uri="{FF2B5EF4-FFF2-40B4-BE49-F238E27FC236}">
                <a16:creationId xmlns:a16="http://schemas.microsoft.com/office/drawing/2014/main" id="{FE16F5BF-357C-DDA0-878E-BA291677A8A2}"/>
              </a:ext>
            </a:extLst>
          </p:cNvPr>
          <p:cNvGrpSpPr>
            <a:grpSpLocks/>
          </p:cNvGrpSpPr>
          <p:nvPr/>
        </p:nvGrpSpPr>
        <p:grpSpPr bwMode="auto">
          <a:xfrm>
            <a:off x="4556125" y="344488"/>
            <a:ext cx="1833563" cy="2605087"/>
            <a:chOff x="2933" y="217"/>
            <a:chExt cx="1155" cy="1641"/>
          </a:xfrm>
        </p:grpSpPr>
        <p:pic>
          <p:nvPicPr>
            <p:cNvPr id="17453" name="Picture 44">
              <a:extLst>
                <a:ext uri="{FF2B5EF4-FFF2-40B4-BE49-F238E27FC236}">
                  <a16:creationId xmlns:a16="http://schemas.microsoft.com/office/drawing/2014/main" id="{C49D2555-43F0-3667-7BC5-C6D26C10FD66}"/>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7930" t="11284" r="6021"/>
            <a:stretch>
              <a:fillRect/>
            </a:stretch>
          </p:blipFill>
          <p:spPr bwMode="auto">
            <a:xfrm>
              <a:off x="2933" y="217"/>
              <a:ext cx="1155" cy="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0733" name="Text Box 45">
              <a:extLst>
                <a:ext uri="{FF2B5EF4-FFF2-40B4-BE49-F238E27FC236}">
                  <a16:creationId xmlns:a16="http://schemas.microsoft.com/office/drawing/2014/main" id="{C80FEF36-AD26-66B8-B0ED-58E22D6AF876}"/>
                </a:ext>
              </a:extLst>
            </p:cNvPr>
            <p:cNvSpPr txBox="1">
              <a:spLocks noChangeArrowheads="1"/>
            </p:cNvSpPr>
            <p:nvPr/>
          </p:nvSpPr>
          <p:spPr bwMode="auto">
            <a:xfrm>
              <a:off x="2988" y="1404"/>
              <a:ext cx="1047" cy="442"/>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ctr">
                <a:defRPr/>
              </a:pPr>
              <a:r>
                <a:rPr lang="de-DE" altLang="en-US" sz="2000" b="1">
                  <a:solidFill>
                    <a:srgbClr val="FFB702"/>
                  </a:solidFill>
                  <a:effectLst>
                    <a:outerShdw blurRad="38100" dist="38100" dir="2700000" algn="tl">
                      <a:srgbClr val="000000"/>
                    </a:outerShdw>
                  </a:effectLst>
                  <a:latin typeface="Times" pitchFamily="2" charset="0"/>
                </a:rPr>
                <a:t>instrumental-</a:t>
              </a:r>
              <a:br>
                <a:rPr lang="de-DE" altLang="en-US" sz="2000" b="1">
                  <a:solidFill>
                    <a:srgbClr val="FFB702"/>
                  </a:solidFill>
                  <a:effectLst>
                    <a:outerShdw blurRad="38100" dist="38100" dir="2700000" algn="tl">
                      <a:srgbClr val="000000"/>
                    </a:outerShdw>
                  </a:effectLst>
                  <a:latin typeface="Times" pitchFamily="2" charset="0"/>
                </a:rPr>
              </a:br>
              <a:r>
                <a:rPr lang="de-DE" altLang="en-US" sz="2000" b="1">
                  <a:solidFill>
                    <a:srgbClr val="FFB702"/>
                  </a:solidFill>
                  <a:effectLst>
                    <a:outerShdw blurRad="38100" dist="38100" dir="2700000" algn="tl">
                      <a:srgbClr val="000000"/>
                    </a:outerShdw>
                  </a:effectLst>
                  <a:latin typeface="Times" pitchFamily="2" charset="0"/>
                </a:rPr>
                <a:t>interface</a:t>
              </a:r>
              <a:endParaRPr lang="de-DE" altLang="en-US" b="1">
                <a:solidFill>
                  <a:srgbClr val="FFB702"/>
                </a:solidFill>
                <a:effectLst>
                  <a:outerShdw blurRad="38100" dist="38100" dir="2700000" algn="tl">
                    <a:srgbClr val="000000"/>
                  </a:outerShdw>
                </a:effectLst>
                <a:latin typeface="Times" pitchFamily="2" charset="0"/>
              </a:endParaRPr>
            </a:p>
          </p:txBody>
        </p:sp>
      </p:grpSp>
      <p:grpSp>
        <p:nvGrpSpPr>
          <p:cNvPr id="17" name="Group 46">
            <a:extLst>
              <a:ext uri="{FF2B5EF4-FFF2-40B4-BE49-F238E27FC236}">
                <a16:creationId xmlns:a16="http://schemas.microsoft.com/office/drawing/2014/main" id="{DAE88573-1E1D-32F1-7663-7C86441A6497}"/>
              </a:ext>
            </a:extLst>
          </p:cNvPr>
          <p:cNvGrpSpPr>
            <a:grpSpLocks/>
          </p:cNvGrpSpPr>
          <p:nvPr/>
        </p:nvGrpSpPr>
        <p:grpSpPr bwMode="auto">
          <a:xfrm>
            <a:off x="7119938" y="2395538"/>
            <a:ext cx="493712" cy="2549525"/>
            <a:chOff x="4485" y="1509"/>
            <a:chExt cx="311" cy="1606"/>
          </a:xfrm>
        </p:grpSpPr>
        <p:sp>
          <p:nvSpPr>
            <p:cNvPr id="1010735" name="AutoShape 47">
              <a:extLst>
                <a:ext uri="{FF2B5EF4-FFF2-40B4-BE49-F238E27FC236}">
                  <a16:creationId xmlns:a16="http://schemas.microsoft.com/office/drawing/2014/main" id="{815C036C-B226-B7E1-2380-F721D3E3AE18}"/>
                </a:ext>
              </a:extLst>
            </p:cNvPr>
            <p:cNvSpPr>
              <a:spLocks noChangeArrowheads="1"/>
            </p:cNvSpPr>
            <p:nvPr/>
          </p:nvSpPr>
          <p:spPr bwMode="auto">
            <a:xfrm rot="2177580" flipV="1">
              <a:off x="4628" y="1509"/>
              <a:ext cx="168" cy="1606"/>
            </a:xfrm>
            <a:prstGeom prst="downArrow">
              <a:avLst>
                <a:gd name="adj1" fmla="val 30954"/>
                <a:gd name="adj2" fmla="val 255186"/>
              </a:avLst>
            </a:prstGeom>
            <a:gradFill rotWithShape="0">
              <a:gsLst>
                <a:gs pos="0">
                  <a:srgbClr val="FF0000"/>
                </a:gs>
                <a:gs pos="100000">
                  <a:schemeClr val="accent2"/>
                </a:gs>
              </a:gsLst>
              <a:lin ang="5400000" scaled="1"/>
            </a:gradFill>
            <a:ln w="9525">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h1" charset="0"/>
                <a:ea typeface="+mn-ea"/>
              </a:endParaRPr>
            </a:p>
          </p:txBody>
        </p:sp>
        <p:sp>
          <p:nvSpPr>
            <p:cNvPr id="17452" name="Text Box 48">
              <a:extLst>
                <a:ext uri="{FF2B5EF4-FFF2-40B4-BE49-F238E27FC236}">
                  <a16:creationId xmlns:a16="http://schemas.microsoft.com/office/drawing/2014/main" id="{4124A70E-4B0C-ED5E-A130-3FDB128BD1DC}"/>
                </a:ext>
              </a:extLst>
            </p:cNvPr>
            <p:cNvSpPr txBox="1">
              <a:spLocks noChangeArrowheads="1"/>
            </p:cNvSpPr>
            <p:nvPr/>
          </p:nvSpPr>
          <p:spPr bwMode="auto">
            <a:xfrm>
              <a:off x="4485" y="2056"/>
              <a:ext cx="2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r>
                <a:rPr lang="de-DE" altLang="en-US">
                  <a:sym typeface="Symbol" pitchFamily="2" charset="2"/>
                </a:rPr>
                <a:t></a:t>
              </a:r>
            </a:p>
          </p:txBody>
        </p:sp>
      </p:grpSp>
      <p:grpSp>
        <p:nvGrpSpPr>
          <p:cNvPr id="18" name="Group 111">
            <a:extLst>
              <a:ext uri="{FF2B5EF4-FFF2-40B4-BE49-F238E27FC236}">
                <a16:creationId xmlns:a16="http://schemas.microsoft.com/office/drawing/2014/main" id="{6E2B243B-80C6-B617-E596-16524D7893D6}"/>
              </a:ext>
            </a:extLst>
          </p:cNvPr>
          <p:cNvGrpSpPr>
            <a:grpSpLocks/>
          </p:cNvGrpSpPr>
          <p:nvPr/>
        </p:nvGrpSpPr>
        <p:grpSpPr bwMode="auto">
          <a:xfrm>
            <a:off x="3132138" y="2384425"/>
            <a:ext cx="760412" cy="2549525"/>
            <a:chOff x="1973" y="1502"/>
            <a:chExt cx="479" cy="1606"/>
          </a:xfrm>
        </p:grpSpPr>
        <p:sp>
          <p:nvSpPr>
            <p:cNvPr id="1010738" name="AutoShape 50">
              <a:extLst>
                <a:ext uri="{FF2B5EF4-FFF2-40B4-BE49-F238E27FC236}">
                  <a16:creationId xmlns:a16="http://schemas.microsoft.com/office/drawing/2014/main" id="{8D57FFA0-853D-AD06-8602-9D978140F144}"/>
                </a:ext>
              </a:extLst>
            </p:cNvPr>
            <p:cNvSpPr>
              <a:spLocks noChangeArrowheads="1"/>
            </p:cNvSpPr>
            <p:nvPr/>
          </p:nvSpPr>
          <p:spPr bwMode="auto">
            <a:xfrm rot="-2177580" flipH="1" flipV="1">
              <a:off x="1973" y="1502"/>
              <a:ext cx="168" cy="1606"/>
            </a:xfrm>
            <a:prstGeom prst="downArrow">
              <a:avLst>
                <a:gd name="adj1" fmla="val 30954"/>
                <a:gd name="adj2" fmla="val 255186"/>
              </a:avLst>
            </a:prstGeom>
            <a:gradFill rotWithShape="0">
              <a:gsLst>
                <a:gs pos="0">
                  <a:srgbClr val="00FF00"/>
                </a:gs>
                <a:gs pos="100000">
                  <a:schemeClr val="accent2"/>
                </a:gs>
              </a:gsLst>
              <a:lin ang="5400000" scaled="1"/>
            </a:gradFill>
            <a:ln w="9525">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h1" charset="0"/>
                <a:ea typeface="+mn-ea"/>
              </a:endParaRPr>
            </a:p>
          </p:txBody>
        </p:sp>
        <p:sp>
          <p:nvSpPr>
            <p:cNvPr id="1010739" name="Text Box 51">
              <a:extLst>
                <a:ext uri="{FF2B5EF4-FFF2-40B4-BE49-F238E27FC236}">
                  <a16:creationId xmlns:a16="http://schemas.microsoft.com/office/drawing/2014/main" id="{113EAABB-91EC-6F55-C178-7C17B309438D}"/>
                </a:ext>
              </a:extLst>
            </p:cNvPr>
            <p:cNvSpPr txBox="1">
              <a:spLocks noChangeArrowheads="1"/>
            </p:cNvSpPr>
            <p:nvPr/>
          </p:nvSpPr>
          <p:spPr bwMode="auto">
            <a:xfrm>
              <a:off x="2025" y="1970"/>
              <a:ext cx="427" cy="250"/>
            </a:xfrm>
            <a:prstGeom prst="rect">
              <a:avLst/>
            </a:prstGeom>
            <a:noFill/>
            <a:ln w="9525">
              <a:noFill/>
              <a:miter lim="800000"/>
              <a:headEnd/>
              <a:tailEnd/>
            </a:ln>
            <a:effectLst/>
          </p:spPr>
          <p:txBody>
            <a:bodyPr wrap="none">
              <a:spAutoFit/>
            </a:bodyPr>
            <a:lstStyle/>
            <a:p>
              <a:pPr>
                <a:defRPr/>
              </a:pPr>
              <a:r>
                <a:rPr lang="de-DE" sz="2000">
                  <a:effectLst>
                    <a:outerShdw blurRad="38100" dist="38100" dir="2700000" algn="tl">
                      <a:srgbClr val="FFFFFF"/>
                    </a:outerShdw>
                  </a:effectLst>
                  <a:latin typeface="Times" charset="0"/>
                  <a:ea typeface="+mn-ea"/>
                </a:rPr>
                <a:t>thaw</a:t>
              </a:r>
            </a:p>
          </p:txBody>
        </p:sp>
      </p:grpSp>
      <p:sp>
        <p:nvSpPr>
          <p:cNvPr id="1010743" name="AutoShape 55">
            <a:extLst>
              <a:ext uri="{FF2B5EF4-FFF2-40B4-BE49-F238E27FC236}">
                <a16:creationId xmlns:a16="http://schemas.microsoft.com/office/drawing/2014/main" id="{91B77B9B-DA1F-BDEE-7E9A-00BAD2BF443A}"/>
              </a:ext>
            </a:extLst>
          </p:cNvPr>
          <p:cNvSpPr>
            <a:spLocks noChangeArrowheads="1"/>
          </p:cNvSpPr>
          <p:nvPr/>
        </p:nvSpPr>
        <p:spPr bwMode="auto">
          <a:xfrm>
            <a:off x="3908425" y="735013"/>
            <a:ext cx="3454400" cy="633412"/>
          </a:xfrm>
          <a:prstGeom prst="rightArrow">
            <a:avLst>
              <a:gd name="adj1" fmla="val 50000"/>
              <a:gd name="adj2" fmla="val 136341"/>
            </a:avLst>
          </a:prstGeom>
          <a:gradFill rotWithShape="0">
            <a:gsLst>
              <a:gs pos="0">
                <a:schemeClr val="accent1"/>
              </a:gs>
              <a:gs pos="100000">
                <a:srgbClr val="FF0000"/>
              </a:gs>
            </a:gsLst>
            <a:lin ang="0" scaled="1"/>
          </a:gradFill>
          <a:ln w="9525">
            <a:noFill/>
            <a:miter lim="800000"/>
            <a:headEnd/>
            <a:tailEnd/>
          </a:ln>
          <a:effectLst>
            <a:outerShdw blurRad="63500" dist="107763" dir="2700000" algn="ctr" rotWithShape="0">
              <a:schemeClr val="bg2">
                <a:alpha val="50000"/>
              </a:schemeClr>
            </a:outerShdw>
          </a:effectLst>
        </p:spPr>
        <p:txBody>
          <a:bodyPr wrap="none" anchor="ctr"/>
          <a:lstStyle/>
          <a:p>
            <a:pPr algn="ctr">
              <a:defRPr/>
            </a:pPr>
            <a:r>
              <a:rPr lang="de-DE">
                <a:effectLst>
                  <a:outerShdw blurRad="38100" dist="38100" dir="2700000" algn="tl">
                    <a:srgbClr val="FFFFFF"/>
                  </a:outerShdw>
                </a:effectLst>
                <a:latin typeface="Times" charset="0"/>
                <a:ea typeface="+mn-ea"/>
              </a:rPr>
              <a:t>instrumentalize</a:t>
            </a:r>
          </a:p>
        </p:txBody>
      </p:sp>
      <p:grpSp>
        <p:nvGrpSpPr>
          <p:cNvPr id="19" name="Group 56">
            <a:extLst>
              <a:ext uri="{FF2B5EF4-FFF2-40B4-BE49-F238E27FC236}">
                <a16:creationId xmlns:a16="http://schemas.microsoft.com/office/drawing/2014/main" id="{E6AF038D-2F4D-CFF5-DA39-A93A6A7A0B29}"/>
              </a:ext>
            </a:extLst>
          </p:cNvPr>
          <p:cNvGrpSpPr>
            <a:grpSpLocks/>
          </p:cNvGrpSpPr>
          <p:nvPr/>
        </p:nvGrpSpPr>
        <p:grpSpPr bwMode="auto">
          <a:xfrm>
            <a:off x="1146175" y="204788"/>
            <a:ext cx="2071688" cy="1663700"/>
            <a:chOff x="722" y="129"/>
            <a:chExt cx="1305" cy="1048"/>
          </a:xfrm>
        </p:grpSpPr>
        <p:grpSp>
          <p:nvGrpSpPr>
            <p:cNvPr id="17439" name="Group 57">
              <a:extLst>
                <a:ext uri="{FF2B5EF4-FFF2-40B4-BE49-F238E27FC236}">
                  <a16:creationId xmlns:a16="http://schemas.microsoft.com/office/drawing/2014/main" id="{564EABEB-B550-41CB-080C-2D56028D2EE2}"/>
                </a:ext>
              </a:extLst>
            </p:cNvPr>
            <p:cNvGrpSpPr>
              <a:grpSpLocks/>
            </p:cNvGrpSpPr>
            <p:nvPr/>
          </p:nvGrpSpPr>
          <p:grpSpPr bwMode="auto">
            <a:xfrm>
              <a:off x="810" y="129"/>
              <a:ext cx="1217" cy="1048"/>
              <a:chOff x="810" y="129"/>
              <a:chExt cx="1217" cy="1048"/>
            </a:xfrm>
          </p:grpSpPr>
          <p:sp>
            <p:nvSpPr>
              <p:cNvPr id="1010746" name="Text Box 58">
                <a:extLst>
                  <a:ext uri="{FF2B5EF4-FFF2-40B4-BE49-F238E27FC236}">
                    <a16:creationId xmlns:a16="http://schemas.microsoft.com/office/drawing/2014/main" id="{A94E0F42-A5E5-DAAB-D96A-01E6CAC2F091}"/>
                  </a:ext>
                </a:extLst>
              </p:cNvPr>
              <p:cNvSpPr txBox="1">
                <a:spLocks noChangeArrowheads="1"/>
              </p:cNvSpPr>
              <p:nvPr/>
            </p:nvSpPr>
            <p:spPr bwMode="auto">
              <a:xfrm>
                <a:off x="862" y="985"/>
                <a:ext cx="477" cy="192"/>
              </a:xfrm>
              <a:prstGeom prst="rect">
                <a:avLst/>
              </a:prstGeom>
              <a:solidFill>
                <a:schemeClr val="bg1"/>
              </a:solidFill>
              <a:ln w="9525">
                <a:noFill/>
                <a:miter lim="800000"/>
                <a:headEnd/>
                <a:tailEnd/>
              </a:ln>
              <a:effectLst/>
            </p:spPr>
            <p:txBody>
              <a:bodyPr wrap="none">
                <a:spAutoFit/>
              </a:bodyPr>
              <a:lstStyle/>
              <a:p>
                <a:pPr>
                  <a:defRPr/>
                </a:pPr>
                <a:r>
                  <a:rPr lang="de-CH" sz="1400">
                    <a:effectLst>
                      <a:outerShdw blurRad="38100" dist="38100" dir="2700000" algn="tl">
                        <a:srgbClr val="FFFFFF"/>
                      </a:outerShdw>
                    </a:effectLst>
                    <a:latin typeface="Times" charset="0"/>
                    <a:ea typeface="+mn-ea"/>
                  </a:rPr>
                  <a:t>position</a:t>
                </a:r>
              </a:p>
            </p:txBody>
          </p:sp>
          <p:sp>
            <p:nvSpPr>
              <p:cNvPr id="1010747" name="Text Box 59">
                <a:extLst>
                  <a:ext uri="{FF2B5EF4-FFF2-40B4-BE49-F238E27FC236}">
                    <a16:creationId xmlns:a16="http://schemas.microsoft.com/office/drawing/2014/main" id="{9190FEFA-998B-54E6-6871-9FD1813F9167}"/>
                  </a:ext>
                </a:extLst>
              </p:cNvPr>
              <p:cNvSpPr txBox="1">
                <a:spLocks noChangeArrowheads="1"/>
              </p:cNvSpPr>
              <p:nvPr/>
            </p:nvSpPr>
            <p:spPr bwMode="auto">
              <a:xfrm>
                <a:off x="815" y="238"/>
                <a:ext cx="340" cy="192"/>
              </a:xfrm>
              <a:prstGeom prst="rect">
                <a:avLst/>
              </a:prstGeom>
              <a:noFill/>
              <a:ln w="9525">
                <a:noFill/>
                <a:miter lim="800000"/>
                <a:headEnd/>
                <a:tailEnd/>
              </a:ln>
              <a:effectLst/>
            </p:spPr>
            <p:txBody>
              <a:bodyPr wrap="none">
                <a:spAutoFit/>
              </a:bodyPr>
              <a:lstStyle/>
              <a:p>
                <a:pPr>
                  <a:defRPr/>
                </a:pPr>
                <a:r>
                  <a:rPr lang="de-CH" sz="1400">
                    <a:effectLst>
                      <a:outerShdw blurRad="38100" dist="38100" dir="2700000" algn="tl">
                        <a:srgbClr val="FFFFFF"/>
                      </a:outerShdw>
                    </a:effectLst>
                    <a:latin typeface="Times" charset="0"/>
                    <a:ea typeface="+mn-ea"/>
                  </a:rPr>
                  <a:t>pitch</a:t>
                </a:r>
              </a:p>
            </p:txBody>
          </p:sp>
          <p:sp>
            <p:nvSpPr>
              <p:cNvPr id="1010748" name="Text Box 60">
                <a:extLst>
                  <a:ext uri="{FF2B5EF4-FFF2-40B4-BE49-F238E27FC236}">
                    <a16:creationId xmlns:a16="http://schemas.microsoft.com/office/drawing/2014/main" id="{763BF34D-39C1-B380-2696-18A5F0FFCA48}"/>
                  </a:ext>
                </a:extLst>
              </p:cNvPr>
              <p:cNvSpPr txBox="1">
                <a:spLocks noChangeArrowheads="1"/>
              </p:cNvSpPr>
              <p:nvPr/>
            </p:nvSpPr>
            <p:spPr bwMode="auto">
              <a:xfrm>
                <a:off x="1524" y="702"/>
                <a:ext cx="315" cy="192"/>
              </a:xfrm>
              <a:prstGeom prst="rect">
                <a:avLst/>
              </a:prstGeom>
              <a:solidFill>
                <a:schemeClr val="bg1"/>
              </a:solidFill>
              <a:ln w="9525">
                <a:noFill/>
                <a:miter lim="800000"/>
                <a:headEnd/>
                <a:tailEnd/>
              </a:ln>
              <a:effectLst/>
            </p:spPr>
            <p:txBody>
              <a:bodyPr wrap="none">
                <a:spAutoFit/>
              </a:bodyPr>
              <a:lstStyle/>
              <a:p>
                <a:pPr>
                  <a:defRPr/>
                </a:pPr>
                <a:r>
                  <a:rPr lang="de-CH" sz="1400">
                    <a:effectLst>
                      <a:outerShdw blurRad="38100" dist="38100" dir="2700000" algn="tl">
                        <a:srgbClr val="FFFFFF"/>
                      </a:outerShdw>
                    </a:effectLst>
                    <a:latin typeface="Times" charset="0"/>
                    <a:ea typeface="+mn-ea"/>
                  </a:rPr>
                  <a:t>time</a:t>
                </a:r>
              </a:p>
            </p:txBody>
          </p:sp>
          <p:grpSp>
            <p:nvGrpSpPr>
              <p:cNvPr id="17444" name="Group 61">
                <a:extLst>
                  <a:ext uri="{FF2B5EF4-FFF2-40B4-BE49-F238E27FC236}">
                    <a16:creationId xmlns:a16="http://schemas.microsoft.com/office/drawing/2014/main" id="{3896612A-4C92-01CD-9093-D0684208D0FC}"/>
                  </a:ext>
                </a:extLst>
              </p:cNvPr>
              <p:cNvGrpSpPr>
                <a:grpSpLocks/>
              </p:cNvGrpSpPr>
              <p:nvPr/>
            </p:nvGrpSpPr>
            <p:grpSpPr bwMode="auto">
              <a:xfrm>
                <a:off x="810" y="262"/>
                <a:ext cx="711" cy="719"/>
                <a:chOff x="1152" y="344"/>
                <a:chExt cx="1840" cy="1859"/>
              </a:xfrm>
            </p:grpSpPr>
            <p:sp>
              <p:nvSpPr>
                <p:cNvPr id="17446" name="Line 62">
                  <a:extLst>
                    <a:ext uri="{FF2B5EF4-FFF2-40B4-BE49-F238E27FC236}">
                      <a16:creationId xmlns:a16="http://schemas.microsoft.com/office/drawing/2014/main" id="{B6C287F0-CCF3-4A03-70E6-ED66F6032ED0}"/>
                    </a:ext>
                  </a:extLst>
                </p:cNvPr>
                <p:cNvSpPr>
                  <a:spLocks noChangeShapeType="1"/>
                </p:cNvSpPr>
                <p:nvPr/>
              </p:nvSpPr>
              <p:spPr bwMode="auto">
                <a:xfrm>
                  <a:off x="1154" y="1676"/>
                  <a:ext cx="933" cy="527"/>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63">
                  <a:extLst>
                    <a:ext uri="{FF2B5EF4-FFF2-40B4-BE49-F238E27FC236}">
                      <a16:creationId xmlns:a16="http://schemas.microsoft.com/office/drawing/2014/main" id="{2F4868E1-596D-3462-4BE2-9739DB00F2B3}"/>
                    </a:ext>
                  </a:extLst>
                </p:cNvPr>
                <p:cNvSpPr>
                  <a:spLocks noChangeShapeType="1"/>
                </p:cNvSpPr>
                <p:nvPr/>
              </p:nvSpPr>
              <p:spPr bwMode="auto">
                <a:xfrm>
                  <a:off x="1152" y="1680"/>
                  <a:ext cx="1840" cy="0"/>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48" name="Line 64">
                  <a:extLst>
                    <a:ext uri="{FF2B5EF4-FFF2-40B4-BE49-F238E27FC236}">
                      <a16:creationId xmlns:a16="http://schemas.microsoft.com/office/drawing/2014/main" id="{7DE10040-7C56-BA4F-0BFC-64A2FBBBCC23}"/>
                    </a:ext>
                  </a:extLst>
                </p:cNvPr>
                <p:cNvSpPr>
                  <a:spLocks noChangeShapeType="1"/>
                </p:cNvSpPr>
                <p:nvPr/>
              </p:nvSpPr>
              <p:spPr bwMode="auto">
                <a:xfrm flipV="1">
                  <a:off x="1152" y="344"/>
                  <a:ext cx="0" cy="1336"/>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10753" name="Text Box 65">
                <a:extLst>
                  <a:ext uri="{FF2B5EF4-FFF2-40B4-BE49-F238E27FC236}">
                    <a16:creationId xmlns:a16="http://schemas.microsoft.com/office/drawing/2014/main" id="{50CD7C9E-62E4-F6CA-098F-83DF2706A11C}"/>
                  </a:ext>
                </a:extLst>
              </p:cNvPr>
              <p:cNvSpPr txBox="1">
                <a:spLocks noChangeArrowheads="1"/>
              </p:cNvSpPr>
              <p:nvPr/>
            </p:nvSpPr>
            <p:spPr bwMode="auto">
              <a:xfrm>
                <a:off x="1239" y="129"/>
                <a:ext cx="788" cy="288"/>
              </a:xfrm>
              <a:prstGeom prst="rect">
                <a:avLst/>
              </a:prstGeom>
              <a:noFill/>
              <a:ln w="9525">
                <a:noFill/>
                <a:miter lim="800000"/>
                <a:headEnd/>
                <a:tailEnd/>
              </a:ln>
              <a:effectLst/>
            </p:spPr>
            <p:txBody>
              <a:bodyPr wrap="none">
                <a:spAutoFit/>
              </a:bodyPr>
              <a:lstStyle/>
              <a:p>
                <a:pPr>
                  <a:defRPr/>
                </a:pPr>
                <a:r>
                  <a:rPr lang="de-DE" b="1">
                    <a:effectLst>
                      <a:outerShdw blurRad="38100" dist="38100" dir="2700000" algn="tl">
                        <a:srgbClr val="FFFFFF"/>
                      </a:outerShdw>
                    </a:effectLst>
                    <a:latin typeface="Times" charset="0"/>
                    <a:ea typeface="+mn-ea"/>
                  </a:rPr>
                  <a:t>gestures</a:t>
                </a:r>
              </a:p>
            </p:txBody>
          </p:sp>
        </p:grpSp>
        <p:pic>
          <p:nvPicPr>
            <p:cNvPr id="17440" name="Picture 66">
              <a:extLst>
                <a:ext uri="{FF2B5EF4-FFF2-40B4-BE49-F238E27FC236}">
                  <a16:creationId xmlns:a16="http://schemas.microsoft.com/office/drawing/2014/main" id="{A628D71C-9A14-3F4D-B8D4-496A7E7EB66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 y="443"/>
              <a:ext cx="681"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93">
            <a:extLst>
              <a:ext uri="{FF2B5EF4-FFF2-40B4-BE49-F238E27FC236}">
                <a16:creationId xmlns:a16="http://schemas.microsoft.com/office/drawing/2014/main" id="{C9C0DA96-B2B5-A8D2-2088-B42C8993EAAC}"/>
              </a:ext>
            </a:extLst>
          </p:cNvPr>
          <p:cNvGrpSpPr>
            <a:grpSpLocks/>
          </p:cNvGrpSpPr>
          <p:nvPr/>
        </p:nvGrpSpPr>
        <p:grpSpPr bwMode="auto">
          <a:xfrm>
            <a:off x="6254750" y="3868738"/>
            <a:ext cx="3484563" cy="2813050"/>
            <a:chOff x="3940" y="2437"/>
            <a:chExt cx="2195" cy="1772"/>
          </a:xfrm>
        </p:grpSpPr>
        <p:sp>
          <p:nvSpPr>
            <p:cNvPr id="17430" name="Oval 92">
              <a:extLst>
                <a:ext uri="{FF2B5EF4-FFF2-40B4-BE49-F238E27FC236}">
                  <a16:creationId xmlns:a16="http://schemas.microsoft.com/office/drawing/2014/main" id="{5FC179BA-B99F-2EB0-985B-0A75E09ED4D0}"/>
                </a:ext>
              </a:extLst>
            </p:cNvPr>
            <p:cNvSpPr>
              <a:spLocks noChangeArrowheads="1"/>
            </p:cNvSpPr>
            <p:nvPr/>
          </p:nvSpPr>
          <p:spPr bwMode="auto">
            <a:xfrm>
              <a:off x="3940" y="2437"/>
              <a:ext cx="928" cy="605"/>
            </a:xfrm>
            <a:prstGeom prst="ellipse">
              <a:avLst/>
            </a:prstGeom>
            <a:solidFill>
              <a:schemeClr val="bg1">
                <a:alpha val="47842"/>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nvGrpSpPr>
            <p:cNvPr id="17431" name="Group 84">
              <a:extLst>
                <a:ext uri="{FF2B5EF4-FFF2-40B4-BE49-F238E27FC236}">
                  <a16:creationId xmlns:a16="http://schemas.microsoft.com/office/drawing/2014/main" id="{09AD5060-B97A-BF2E-F16C-628EB88CFA4C}"/>
                </a:ext>
              </a:extLst>
            </p:cNvPr>
            <p:cNvGrpSpPr>
              <a:grpSpLocks/>
            </p:cNvGrpSpPr>
            <p:nvPr/>
          </p:nvGrpSpPr>
          <p:grpSpPr bwMode="auto">
            <a:xfrm>
              <a:off x="3968" y="2467"/>
              <a:ext cx="2167" cy="1742"/>
              <a:chOff x="3925" y="1618"/>
              <a:chExt cx="2167" cy="1742"/>
            </a:xfrm>
          </p:grpSpPr>
          <p:sp>
            <p:nvSpPr>
              <p:cNvPr id="1010773" name="Oval 85">
                <a:extLst>
                  <a:ext uri="{FF2B5EF4-FFF2-40B4-BE49-F238E27FC236}">
                    <a16:creationId xmlns:a16="http://schemas.microsoft.com/office/drawing/2014/main" id="{C57A4B0A-EB21-1870-F5A8-D3FDE2D51687}"/>
                  </a:ext>
                </a:extLst>
              </p:cNvPr>
              <p:cNvSpPr>
                <a:spLocks noChangeArrowheads="1"/>
              </p:cNvSpPr>
              <p:nvPr/>
            </p:nvSpPr>
            <p:spPr bwMode="auto">
              <a:xfrm>
                <a:off x="4573" y="2395"/>
                <a:ext cx="764" cy="500"/>
              </a:xfrm>
              <a:prstGeom prst="ellipse">
                <a:avLst/>
              </a:prstGeom>
              <a:solidFill>
                <a:srgbClr val="F5FFF6"/>
              </a:solidFill>
              <a:ln w="9525">
                <a:solidFill>
                  <a:schemeClr val="tx1"/>
                </a:solidFill>
                <a:round/>
                <a:headEnd/>
                <a:tailEnd/>
              </a:ln>
              <a:effectLst>
                <a:outerShdw blurRad="63500" dist="46662" dir="2115817" algn="ctr" rotWithShape="0">
                  <a:schemeClr val="bg2">
                    <a:alpha val="74998"/>
                  </a:schemeClr>
                </a:outerShdw>
              </a:effectLst>
            </p:spPr>
            <p:txBody>
              <a:bodyPr wrap="none" anchor="ctr"/>
              <a:lstStyle/>
              <a:p>
                <a:pPr algn="ctr">
                  <a:defRPr/>
                </a:pPr>
                <a:r>
                  <a:rPr lang="de-DE" sz="1000">
                    <a:latin typeface="Times" charset="0"/>
                    <a:ea typeface="+mn-ea"/>
                  </a:rPr>
                  <a:t>Musical theory/</a:t>
                </a:r>
                <a:br>
                  <a:rPr lang="de-DE" sz="1000">
                    <a:latin typeface="Times" charset="0"/>
                    <a:ea typeface="+mn-ea"/>
                  </a:rPr>
                </a:br>
                <a:r>
                  <a:rPr lang="de-DE" sz="1000">
                    <a:latin typeface="Times" charset="0"/>
                    <a:ea typeface="+mn-ea"/>
                  </a:rPr>
                  <a:t>notation</a:t>
                </a:r>
              </a:p>
            </p:txBody>
          </p:sp>
          <p:sp>
            <p:nvSpPr>
              <p:cNvPr id="1010774" name="Oval 86">
                <a:extLst>
                  <a:ext uri="{FF2B5EF4-FFF2-40B4-BE49-F238E27FC236}">
                    <a16:creationId xmlns:a16="http://schemas.microsoft.com/office/drawing/2014/main" id="{444DAF77-5E28-068F-E415-532B3190F790}"/>
                  </a:ext>
                </a:extLst>
              </p:cNvPr>
              <p:cNvSpPr>
                <a:spLocks noChangeArrowheads="1"/>
              </p:cNvSpPr>
              <p:nvPr/>
            </p:nvSpPr>
            <p:spPr bwMode="auto">
              <a:xfrm>
                <a:off x="3925" y="1618"/>
                <a:ext cx="764" cy="500"/>
              </a:xfrm>
              <a:prstGeom prst="ellipse">
                <a:avLst/>
              </a:prstGeom>
              <a:solidFill>
                <a:srgbClr val="F5FFF6"/>
              </a:solidFill>
              <a:ln w="9525">
                <a:solidFill>
                  <a:schemeClr val="tx1"/>
                </a:solidFill>
                <a:round/>
                <a:headEnd/>
                <a:tailEnd/>
              </a:ln>
              <a:effectLst>
                <a:outerShdw blurRad="63500" dist="46662" dir="2115817" algn="ctr" rotWithShape="0">
                  <a:schemeClr val="bg2">
                    <a:alpha val="74998"/>
                  </a:schemeClr>
                </a:outerShdw>
              </a:effectLst>
            </p:spPr>
            <p:txBody>
              <a:bodyPr wrap="none" anchor="ctr"/>
              <a:lstStyle/>
              <a:p>
                <a:pPr algn="ctr">
                  <a:defRPr/>
                </a:pPr>
                <a:r>
                  <a:rPr lang="de-DE" sz="1000">
                    <a:latin typeface="Times" charset="0"/>
                    <a:ea typeface="+mn-ea"/>
                  </a:rPr>
                  <a:t>Instruments/</a:t>
                </a:r>
                <a:br>
                  <a:rPr lang="de-DE" sz="1000">
                    <a:latin typeface="Times" charset="0"/>
                    <a:ea typeface="+mn-ea"/>
                  </a:rPr>
                </a:br>
                <a:r>
                  <a:rPr lang="de-DE" sz="1000">
                    <a:latin typeface="Times" charset="0"/>
                    <a:ea typeface="+mn-ea"/>
                  </a:rPr>
                  <a:t>playing action</a:t>
                </a:r>
              </a:p>
            </p:txBody>
          </p:sp>
          <p:sp>
            <p:nvSpPr>
              <p:cNvPr id="1010775" name="Oval 87">
                <a:extLst>
                  <a:ext uri="{FF2B5EF4-FFF2-40B4-BE49-F238E27FC236}">
                    <a16:creationId xmlns:a16="http://schemas.microsoft.com/office/drawing/2014/main" id="{E1391519-E757-A0CC-5B37-A51B4A771EBD}"/>
                  </a:ext>
                </a:extLst>
              </p:cNvPr>
              <p:cNvSpPr>
                <a:spLocks noChangeArrowheads="1"/>
              </p:cNvSpPr>
              <p:nvPr/>
            </p:nvSpPr>
            <p:spPr bwMode="auto">
              <a:xfrm>
                <a:off x="5243" y="1618"/>
                <a:ext cx="764" cy="500"/>
              </a:xfrm>
              <a:prstGeom prst="ellipse">
                <a:avLst/>
              </a:prstGeom>
              <a:solidFill>
                <a:srgbClr val="F5FFF6"/>
              </a:solidFill>
              <a:ln w="9525">
                <a:solidFill>
                  <a:schemeClr val="tx1"/>
                </a:solidFill>
                <a:round/>
                <a:headEnd/>
                <a:tailEnd/>
              </a:ln>
              <a:effectLst>
                <a:outerShdw blurRad="63500" dist="46662" dir="2115817" algn="ctr" rotWithShape="0">
                  <a:schemeClr val="bg2">
                    <a:alpha val="74998"/>
                  </a:schemeClr>
                </a:outerShdw>
              </a:effectLst>
            </p:spPr>
            <p:txBody>
              <a:bodyPr wrap="none" anchor="ctr"/>
              <a:lstStyle/>
              <a:p>
                <a:pPr algn="ctr">
                  <a:defRPr/>
                </a:pPr>
                <a:r>
                  <a:rPr lang="de-DE" sz="1000">
                    <a:latin typeface="Times" charset="0"/>
                    <a:ea typeface="+mn-ea"/>
                  </a:rPr>
                  <a:t>Musical sound</a:t>
                </a:r>
              </a:p>
            </p:txBody>
          </p:sp>
          <p:sp>
            <p:nvSpPr>
              <p:cNvPr id="17435" name="Line 88">
                <a:extLst>
                  <a:ext uri="{FF2B5EF4-FFF2-40B4-BE49-F238E27FC236}">
                    <a16:creationId xmlns:a16="http://schemas.microsoft.com/office/drawing/2014/main" id="{2A14480D-0732-031A-7590-8F645FB8DAD4}"/>
                  </a:ext>
                </a:extLst>
              </p:cNvPr>
              <p:cNvSpPr>
                <a:spLocks noChangeShapeType="1"/>
              </p:cNvSpPr>
              <p:nvPr/>
            </p:nvSpPr>
            <p:spPr bwMode="auto">
              <a:xfrm flipH="1">
                <a:off x="5168" y="2077"/>
                <a:ext cx="249" cy="34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6" name="Line 89">
                <a:extLst>
                  <a:ext uri="{FF2B5EF4-FFF2-40B4-BE49-F238E27FC236}">
                    <a16:creationId xmlns:a16="http://schemas.microsoft.com/office/drawing/2014/main" id="{F9C3386F-D34A-B25F-6D53-3965EAD1E948}"/>
                  </a:ext>
                </a:extLst>
              </p:cNvPr>
              <p:cNvSpPr>
                <a:spLocks noChangeShapeType="1"/>
              </p:cNvSpPr>
              <p:nvPr/>
            </p:nvSpPr>
            <p:spPr bwMode="auto">
              <a:xfrm>
                <a:off x="4505" y="2076"/>
                <a:ext cx="252" cy="34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7" name="Line 90">
                <a:extLst>
                  <a:ext uri="{FF2B5EF4-FFF2-40B4-BE49-F238E27FC236}">
                    <a16:creationId xmlns:a16="http://schemas.microsoft.com/office/drawing/2014/main" id="{50AC7F2F-A52F-3C07-AD83-16EFF64416B3}"/>
                  </a:ext>
                </a:extLst>
              </p:cNvPr>
              <p:cNvSpPr>
                <a:spLocks noChangeShapeType="1"/>
              </p:cNvSpPr>
              <p:nvPr/>
            </p:nvSpPr>
            <p:spPr bwMode="auto">
              <a:xfrm>
                <a:off x="4690" y="1868"/>
                <a:ext cx="549"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10779" name="Text Box 91">
                <a:extLst>
                  <a:ext uri="{FF2B5EF4-FFF2-40B4-BE49-F238E27FC236}">
                    <a16:creationId xmlns:a16="http://schemas.microsoft.com/office/drawing/2014/main" id="{853A3BB3-94CC-654F-9851-69E4DB5F9964}"/>
                  </a:ext>
                </a:extLst>
              </p:cNvPr>
              <p:cNvSpPr txBox="1">
                <a:spLocks noChangeArrowheads="1"/>
              </p:cNvSpPr>
              <p:nvPr/>
            </p:nvSpPr>
            <p:spPr bwMode="auto">
              <a:xfrm>
                <a:off x="4807" y="2957"/>
                <a:ext cx="1285" cy="403"/>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r">
                  <a:defRPr/>
                </a:pPr>
                <a:r>
                  <a:rPr lang="de-DE" altLang="en-US" sz="1200">
                    <a:effectLst>
                      <a:outerShdw blurRad="38100" dist="38100" dir="2700000" algn="tl">
                        <a:srgbClr val="FFFFFF"/>
                      </a:outerShdw>
                    </a:effectLst>
                    <a:latin typeface="Times" pitchFamily="2" charset="0"/>
                  </a:rPr>
                  <a:t>Tellef Kvifte: Instruments and</a:t>
                </a:r>
                <a:br>
                  <a:rPr lang="de-DE" altLang="en-US" sz="1200">
                    <a:effectLst>
                      <a:outerShdw blurRad="38100" dist="38100" dir="2700000" algn="tl">
                        <a:srgbClr val="FFFFFF"/>
                      </a:outerShdw>
                    </a:effectLst>
                    <a:latin typeface="Times" pitchFamily="2" charset="0"/>
                  </a:rPr>
                </a:br>
                <a:r>
                  <a:rPr lang="de-DE" altLang="en-US" sz="1200">
                    <a:effectLst>
                      <a:outerShdw blurRad="38100" dist="38100" dir="2700000" algn="tl">
                        <a:srgbClr val="FFFFFF"/>
                      </a:outerShdw>
                    </a:effectLst>
                    <a:latin typeface="Times" pitchFamily="2" charset="0"/>
                  </a:rPr>
                  <a:t>the electronic Age.</a:t>
                </a:r>
              </a:p>
              <a:p>
                <a:pPr algn="r">
                  <a:defRPr/>
                </a:pPr>
                <a:r>
                  <a:rPr lang="de-DE" altLang="en-US" sz="1200">
                    <a:effectLst>
                      <a:outerShdw blurRad="38100" dist="38100" dir="2700000" algn="tl">
                        <a:srgbClr val="FFFFFF"/>
                      </a:outerShdw>
                    </a:effectLst>
                    <a:latin typeface="Times" pitchFamily="2" charset="0"/>
                  </a:rPr>
                  <a:t>Solum forlag, Oslo, 1988</a:t>
                </a:r>
                <a:endParaRPr lang="de-DE" altLang="en-US"/>
              </a:p>
            </p:txBody>
          </p:sp>
        </p:grpSp>
      </p:grpSp>
      <p:grpSp>
        <p:nvGrpSpPr>
          <p:cNvPr id="24" name="Group 110">
            <a:extLst>
              <a:ext uri="{FF2B5EF4-FFF2-40B4-BE49-F238E27FC236}">
                <a16:creationId xmlns:a16="http://schemas.microsoft.com/office/drawing/2014/main" id="{424C0841-BEB6-8A45-3423-DA6D8F7D2945}"/>
              </a:ext>
            </a:extLst>
          </p:cNvPr>
          <p:cNvGrpSpPr>
            <a:grpSpLocks/>
          </p:cNvGrpSpPr>
          <p:nvPr/>
        </p:nvGrpSpPr>
        <p:grpSpPr bwMode="auto">
          <a:xfrm>
            <a:off x="1222375" y="2457450"/>
            <a:ext cx="1739900" cy="2417763"/>
            <a:chOff x="770" y="2644"/>
            <a:chExt cx="1096" cy="1523"/>
          </a:xfrm>
        </p:grpSpPr>
        <p:grpSp>
          <p:nvGrpSpPr>
            <p:cNvPr id="17420" name="Group 99">
              <a:extLst>
                <a:ext uri="{FF2B5EF4-FFF2-40B4-BE49-F238E27FC236}">
                  <a16:creationId xmlns:a16="http://schemas.microsoft.com/office/drawing/2014/main" id="{9D7096CD-D2C1-CE2D-CBF5-964938E7F458}"/>
                </a:ext>
              </a:extLst>
            </p:cNvPr>
            <p:cNvGrpSpPr>
              <a:grpSpLocks/>
            </p:cNvGrpSpPr>
            <p:nvPr/>
          </p:nvGrpSpPr>
          <p:grpSpPr bwMode="auto">
            <a:xfrm>
              <a:off x="770" y="3022"/>
              <a:ext cx="879" cy="855"/>
              <a:chOff x="1487" y="308"/>
              <a:chExt cx="3894" cy="3788"/>
            </a:xfrm>
          </p:grpSpPr>
          <p:pic>
            <p:nvPicPr>
              <p:cNvPr id="17423" name="Picture 100" descr="Neumes.tiff                                                    0000DFDFMaMuTh                         B67A0E6E:">
                <a:extLst>
                  <a:ext uri="{FF2B5EF4-FFF2-40B4-BE49-F238E27FC236}">
                    <a16:creationId xmlns:a16="http://schemas.microsoft.com/office/drawing/2014/main" id="{619A0D44-4496-9785-D077-169820B35A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 y="308"/>
                <a:ext cx="389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4" name="Group 101">
                <a:extLst>
                  <a:ext uri="{FF2B5EF4-FFF2-40B4-BE49-F238E27FC236}">
                    <a16:creationId xmlns:a16="http://schemas.microsoft.com/office/drawing/2014/main" id="{343C4FED-050F-5DE4-23CF-3A67F3F3CDA3}"/>
                  </a:ext>
                </a:extLst>
              </p:cNvPr>
              <p:cNvGrpSpPr>
                <a:grpSpLocks/>
              </p:cNvGrpSpPr>
              <p:nvPr/>
            </p:nvGrpSpPr>
            <p:grpSpPr bwMode="auto">
              <a:xfrm>
                <a:off x="3058" y="1584"/>
                <a:ext cx="752" cy="1316"/>
                <a:chOff x="3058" y="1584"/>
                <a:chExt cx="752" cy="1316"/>
              </a:xfrm>
            </p:grpSpPr>
            <p:pic>
              <p:nvPicPr>
                <p:cNvPr id="17428" name="Picture 102" descr="&#13;porrectu.tiff                                                  0000DFDFMaMuTh                         B67A0E6E:">
                  <a:extLst>
                    <a:ext uri="{FF2B5EF4-FFF2-40B4-BE49-F238E27FC236}">
                      <a16:creationId xmlns:a16="http://schemas.microsoft.com/office/drawing/2014/main" id="{2DB2A3DB-4902-0400-CBF6-9DA2B318CD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 y="2006"/>
                  <a:ext cx="752"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9" name="AutoShape 103">
                  <a:extLst>
                    <a:ext uri="{FF2B5EF4-FFF2-40B4-BE49-F238E27FC236}">
                      <a16:creationId xmlns:a16="http://schemas.microsoft.com/office/drawing/2014/main" id="{0CB43132-855F-86C4-A6EB-6AF723AC4399}"/>
                    </a:ext>
                  </a:extLst>
                </p:cNvPr>
                <p:cNvSpPr>
                  <a:spLocks noChangeArrowheads="1"/>
                </p:cNvSpPr>
                <p:nvPr/>
              </p:nvSpPr>
              <p:spPr bwMode="auto">
                <a:xfrm>
                  <a:off x="3314" y="1584"/>
                  <a:ext cx="240" cy="304"/>
                </a:xfrm>
                <a:prstGeom prst="downArrow">
                  <a:avLst>
                    <a:gd name="adj1" fmla="val 50000"/>
                    <a:gd name="adj2" fmla="val 31667"/>
                  </a:avLst>
                </a:prstGeom>
                <a:gradFill rotWithShape="0">
                  <a:gsLst>
                    <a:gs pos="0">
                      <a:srgbClr val="FF9900"/>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17425" name="Group 104">
                <a:extLst>
                  <a:ext uri="{FF2B5EF4-FFF2-40B4-BE49-F238E27FC236}">
                    <a16:creationId xmlns:a16="http://schemas.microsoft.com/office/drawing/2014/main" id="{03259A7C-E5F6-A736-F8CA-8D8E5A6CFE8A}"/>
                  </a:ext>
                </a:extLst>
              </p:cNvPr>
              <p:cNvGrpSpPr>
                <a:grpSpLocks/>
              </p:cNvGrpSpPr>
              <p:nvPr/>
            </p:nvGrpSpPr>
            <p:grpSpPr bwMode="auto">
              <a:xfrm>
                <a:off x="2990" y="2968"/>
                <a:ext cx="888" cy="1128"/>
                <a:chOff x="2990" y="2968"/>
                <a:chExt cx="888" cy="1128"/>
              </a:xfrm>
            </p:grpSpPr>
            <p:pic>
              <p:nvPicPr>
                <p:cNvPr id="17426" name="Picture 105" descr="&#13;porrect~.tiff                                                  0000DFDFMaMuTh                         B67A0E6E:">
                  <a:extLst>
                    <a:ext uri="{FF2B5EF4-FFF2-40B4-BE49-F238E27FC236}">
                      <a16:creationId xmlns:a16="http://schemas.microsoft.com/office/drawing/2014/main" id="{87F91A79-2CB5-CE6C-F93B-944430287B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0" y="3325"/>
                  <a:ext cx="888"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AutoShape 106">
                  <a:extLst>
                    <a:ext uri="{FF2B5EF4-FFF2-40B4-BE49-F238E27FC236}">
                      <a16:creationId xmlns:a16="http://schemas.microsoft.com/office/drawing/2014/main" id="{5B6973B4-FCFE-3259-A54F-CEEC8857D497}"/>
                    </a:ext>
                  </a:extLst>
                </p:cNvPr>
                <p:cNvSpPr>
                  <a:spLocks noChangeArrowheads="1"/>
                </p:cNvSpPr>
                <p:nvPr/>
              </p:nvSpPr>
              <p:spPr bwMode="auto">
                <a:xfrm>
                  <a:off x="3314" y="2968"/>
                  <a:ext cx="240" cy="304"/>
                </a:xfrm>
                <a:prstGeom prst="downArrow">
                  <a:avLst>
                    <a:gd name="adj1" fmla="val 50000"/>
                    <a:gd name="adj2" fmla="val 31667"/>
                  </a:avLst>
                </a:prstGeom>
                <a:gradFill rotWithShape="0">
                  <a:gsLst>
                    <a:gs pos="0">
                      <a:srgbClr val="292929"/>
                    </a:gs>
                    <a:gs pos="100000">
                      <a:schemeClr val="tx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grpSp>
        <p:sp>
          <p:nvSpPr>
            <p:cNvPr id="1010796" name="AutoShape 108">
              <a:extLst>
                <a:ext uri="{FF2B5EF4-FFF2-40B4-BE49-F238E27FC236}">
                  <a16:creationId xmlns:a16="http://schemas.microsoft.com/office/drawing/2014/main" id="{629A7CB7-884B-0408-7B74-B7DA0C52DDAB}"/>
                </a:ext>
              </a:extLst>
            </p:cNvPr>
            <p:cNvSpPr>
              <a:spLocks noChangeArrowheads="1"/>
            </p:cNvSpPr>
            <p:nvPr/>
          </p:nvSpPr>
          <p:spPr bwMode="auto">
            <a:xfrm rot="19422420" flipH="1">
              <a:off x="1698" y="2644"/>
              <a:ext cx="168" cy="1523"/>
            </a:xfrm>
            <a:prstGeom prst="downArrow">
              <a:avLst>
                <a:gd name="adj1" fmla="val 30954"/>
                <a:gd name="adj2" fmla="val 241998"/>
              </a:avLst>
            </a:prstGeom>
            <a:gradFill rotWithShape="0">
              <a:gsLst>
                <a:gs pos="0">
                  <a:srgbClr val="00FF00"/>
                </a:gs>
                <a:gs pos="100000">
                  <a:schemeClr val="accent2"/>
                </a:gs>
              </a:gsLst>
              <a:lin ang="5400000" scaled="1"/>
            </a:gradFill>
            <a:ln w="9525">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h1" charset="0"/>
                <a:ea typeface="+mn-ea"/>
              </a:endParaRPr>
            </a:p>
          </p:txBody>
        </p:sp>
        <p:sp>
          <p:nvSpPr>
            <p:cNvPr id="1010797" name="Text Box 109">
              <a:extLst>
                <a:ext uri="{FF2B5EF4-FFF2-40B4-BE49-F238E27FC236}">
                  <a16:creationId xmlns:a16="http://schemas.microsoft.com/office/drawing/2014/main" id="{50EFED4A-6F89-E30C-92E3-A23B16BD6184}"/>
                </a:ext>
              </a:extLst>
            </p:cNvPr>
            <p:cNvSpPr txBox="1">
              <a:spLocks noChangeArrowheads="1"/>
            </p:cNvSpPr>
            <p:nvPr/>
          </p:nvSpPr>
          <p:spPr bwMode="auto">
            <a:xfrm>
              <a:off x="1360" y="3738"/>
              <a:ext cx="506" cy="250"/>
            </a:xfrm>
            <a:prstGeom prst="rect">
              <a:avLst/>
            </a:prstGeom>
            <a:noFill/>
            <a:ln w="9525">
              <a:noFill/>
              <a:miter lim="800000"/>
              <a:headEnd/>
              <a:tailEnd/>
            </a:ln>
            <a:effectLst/>
          </p:spPr>
          <p:txBody>
            <a:bodyPr wrap="none">
              <a:spAutoFit/>
            </a:bodyPr>
            <a:lstStyle/>
            <a:p>
              <a:pPr>
                <a:defRPr/>
              </a:pPr>
              <a:r>
                <a:rPr lang="de-DE" sz="2000">
                  <a:effectLst>
                    <a:outerShdw blurRad="38100" dist="38100" dir="2700000" algn="tl">
                      <a:srgbClr val="FFFFFF"/>
                    </a:outerShdw>
                  </a:effectLst>
                  <a:latin typeface="Times" charset="0"/>
                  <a:ea typeface="+mn-ea"/>
                </a:rPr>
                <a:t>freeze</a:t>
              </a:r>
            </a:p>
          </p:txBody>
        </p:sp>
      </p:grpSp>
      <p:sp>
        <p:nvSpPr>
          <p:cNvPr id="1010782" name="Freeform 94">
            <a:extLst>
              <a:ext uri="{FF2B5EF4-FFF2-40B4-BE49-F238E27FC236}">
                <a16:creationId xmlns:a16="http://schemas.microsoft.com/office/drawing/2014/main" id="{31361862-D0F8-BBCB-5F74-7B879BE788D5}"/>
              </a:ext>
            </a:extLst>
          </p:cNvPr>
          <p:cNvSpPr>
            <a:spLocks/>
          </p:cNvSpPr>
          <p:nvPr/>
        </p:nvSpPr>
        <p:spPr bwMode="auto">
          <a:xfrm>
            <a:off x="1171575" y="2001838"/>
            <a:ext cx="8669338" cy="4856162"/>
          </a:xfrm>
          <a:custGeom>
            <a:avLst/>
            <a:gdLst>
              <a:gd name="T0" fmla="*/ 2147483646 w 5596"/>
              <a:gd name="T1" fmla="*/ 0 h 3059"/>
              <a:gd name="T2" fmla="*/ 2147483646 w 5596"/>
              <a:gd name="T3" fmla="*/ 2147483646 h 3059"/>
              <a:gd name="T4" fmla="*/ 2147483646 w 5596"/>
              <a:gd name="T5" fmla="*/ 2147483646 h 3059"/>
              <a:gd name="T6" fmla="*/ 2147483646 w 5596"/>
              <a:gd name="T7" fmla="*/ 2147483646 h 3059"/>
              <a:gd name="T8" fmla="*/ 2147483646 w 5596"/>
              <a:gd name="T9" fmla="*/ 2147483646 h 3059"/>
              <a:gd name="T10" fmla="*/ 2147483646 w 5596"/>
              <a:gd name="T11" fmla="*/ 2147483646 h 3059"/>
              <a:gd name="T12" fmla="*/ 2147483646 w 5596"/>
              <a:gd name="T13" fmla="*/ 2147483646 h 3059"/>
              <a:gd name="T14" fmla="*/ 2147483646 w 5596"/>
              <a:gd name="T15" fmla="*/ 2147483646 h 3059"/>
              <a:gd name="T16" fmla="*/ 2147483646 w 5596"/>
              <a:gd name="T17" fmla="*/ 2147483646 h 3059"/>
              <a:gd name="T18" fmla="*/ 2147483646 w 5596"/>
              <a:gd name="T19" fmla="*/ 2147483646 h 3059"/>
              <a:gd name="T20" fmla="*/ 2147483646 w 5596"/>
              <a:gd name="T21" fmla="*/ 0 h 30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96"/>
              <a:gd name="T34" fmla="*/ 0 h 3059"/>
              <a:gd name="T35" fmla="*/ 5596 w 5596"/>
              <a:gd name="T36" fmla="*/ 3059 h 30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96" h="3059">
                <a:moveTo>
                  <a:pt x="62" y="0"/>
                </a:moveTo>
                <a:lnTo>
                  <a:pt x="1573" y="91"/>
                </a:lnTo>
                <a:lnTo>
                  <a:pt x="2114" y="684"/>
                </a:lnTo>
                <a:lnTo>
                  <a:pt x="3636" y="720"/>
                </a:lnTo>
                <a:lnTo>
                  <a:pt x="4506" y="54"/>
                </a:lnTo>
                <a:lnTo>
                  <a:pt x="5596" y="213"/>
                </a:lnTo>
                <a:lnTo>
                  <a:pt x="5578" y="3059"/>
                </a:lnTo>
                <a:lnTo>
                  <a:pt x="64" y="3029"/>
                </a:lnTo>
                <a:cubicBezTo>
                  <a:pt x="53" y="2797"/>
                  <a:pt x="18" y="2831"/>
                  <a:pt x="9" y="2577"/>
                </a:cubicBezTo>
                <a:cubicBezTo>
                  <a:pt x="0" y="2323"/>
                  <a:pt x="0" y="1931"/>
                  <a:pt x="9" y="1502"/>
                </a:cubicBezTo>
                <a:lnTo>
                  <a:pt x="6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272"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strVal val="2/3*#ppt_w"/>
                                          </p:val>
                                        </p:tav>
                                        <p:tav tm="100000">
                                          <p:val>
                                            <p:strVal val="#ppt_w"/>
                                          </p:val>
                                        </p:tav>
                                      </p:tavLst>
                                    </p:anim>
                                    <p:anim calcmode="lin" valueType="num">
                                      <p:cBhvr>
                                        <p:cTn id="12" dur="500" fill="hold"/>
                                        <p:tgtEl>
                                          <p:spTgt spid="14"/>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ppt_x</p:attrName>
                                        </p:attrNameLst>
                                      </p:cBhvr>
                                      <p:tavLst>
                                        <p:tav tm="0">
                                          <p:val>
                                            <p:strVal val="#ppt_x"/>
                                          </p:val>
                                        </p:tav>
                                        <p:tav tm="100000">
                                          <p:val>
                                            <p:strVal val="#ppt_x"/>
                                          </p:val>
                                        </p:tav>
                                      </p:tavLst>
                                    </p:anim>
                                    <p:anim calcmode="lin" valueType="num">
                                      <p:cBhvr>
                                        <p:cTn id="22" dur="500" fill="hold"/>
                                        <p:tgtEl>
                                          <p:spTgt spid="17"/>
                                        </p:tgtEl>
                                        <p:attrNameLst>
                                          <p:attrName>ppt_y</p:attrName>
                                        </p:attrNameLst>
                                      </p:cBhvr>
                                      <p:tavLst>
                                        <p:tav tm="0">
                                          <p:val>
                                            <p:strVal val="#ppt_y+#ppt_h/2"/>
                                          </p:val>
                                        </p:tav>
                                        <p:tav tm="100000">
                                          <p:val>
                                            <p:strVal val="#ppt_y"/>
                                          </p:val>
                                        </p:tav>
                                      </p:tavLst>
                                    </p:anim>
                                    <p:anim calcmode="lin" valueType="num">
                                      <p:cBhvr>
                                        <p:cTn id="23" dur="500" fill="hold"/>
                                        <p:tgtEl>
                                          <p:spTgt spid="17"/>
                                        </p:tgtEl>
                                        <p:attrNameLst>
                                          <p:attrName>ppt_w</p:attrName>
                                        </p:attrNameLst>
                                      </p:cBhvr>
                                      <p:tavLst>
                                        <p:tav tm="0">
                                          <p:val>
                                            <p:strVal val="#ppt_w"/>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ppt_h/2"/>
                                          </p:val>
                                        </p:tav>
                                        <p:tav tm="100000">
                                          <p:val>
                                            <p:strVal val="#ppt_y"/>
                                          </p:val>
                                        </p:tav>
                                      </p:tavLst>
                                    </p:anim>
                                    <p:anim calcmode="lin" valueType="num">
                                      <p:cBhvr>
                                        <p:cTn id="35" dur="500" fill="hold"/>
                                        <p:tgtEl>
                                          <p:spTgt spid="18"/>
                                        </p:tgtEl>
                                        <p:attrNameLst>
                                          <p:attrName>ppt_w</p:attrName>
                                        </p:attrNameLst>
                                      </p:cBhvr>
                                      <p:tavLst>
                                        <p:tav tm="0">
                                          <p:val>
                                            <p:strVal val="#ppt_w"/>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ppt_y-#ppt_h/2"/>
                                          </p:val>
                                        </p:tav>
                                        <p:tav tm="100000">
                                          <p:val>
                                            <p:strVal val="#ppt_y"/>
                                          </p:val>
                                        </p:tav>
                                      </p:tavLst>
                                    </p:anim>
                                    <p:anim calcmode="lin" valueType="num">
                                      <p:cBhvr>
                                        <p:cTn id="43" dur="500" fill="hold"/>
                                        <p:tgtEl>
                                          <p:spTgt spid="24"/>
                                        </p:tgtEl>
                                        <p:attrNameLst>
                                          <p:attrName>ppt_w</p:attrName>
                                        </p:attrNameLst>
                                      </p:cBhvr>
                                      <p:tavLst>
                                        <p:tav tm="0">
                                          <p:val>
                                            <p:strVal val="#ppt_w"/>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7" presetClass="entr" presetSubtype="8" fill="hold" nodeType="clickEffect">
                                  <p:stCondLst>
                                    <p:cond delay="0"/>
                                  </p:stCondLst>
                                  <p:childTnLst>
                                    <p:set>
                                      <p:cBhvr>
                                        <p:cTn id="53" dur="1" fill="hold">
                                          <p:stCondLst>
                                            <p:cond delay="0"/>
                                          </p:stCondLst>
                                        </p:cTn>
                                        <p:tgtEl>
                                          <p:spTgt spid="1010743"/>
                                        </p:tgtEl>
                                        <p:attrNameLst>
                                          <p:attrName>style.visibility</p:attrName>
                                        </p:attrNameLst>
                                      </p:cBhvr>
                                      <p:to>
                                        <p:strVal val="visible"/>
                                      </p:to>
                                    </p:set>
                                    <p:anim calcmode="lin" valueType="num">
                                      <p:cBhvr>
                                        <p:cTn id="54" dur="500" fill="hold"/>
                                        <p:tgtEl>
                                          <p:spTgt spid="1010743"/>
                                        </p:tgtEl>
                                        <p:attrNameLst>
                                          <p:attrName>ppt_x</p:attrName>
                                        </p:attrNameLst>
                                      </p:cBhvr>
                                      <p:tavLst>
                                        <p:tav tm="0">
                                          <p:val>
                                            <p:strVal val="#ppt_x-#ppt_w/2"/>
                                          </p:val>
                                        </p:tav>
                                        <p:tav tm="100000">
                                          <p:val>
                                            <p:strVal val="#ppt_x"/>
                                          </p:val>
                                        </p:tav>
                                      </p:tavLst>
                                    </p:anim>
                                    <p:anim calcmode="lin" valueType="num">
                                      <p:cBhvr>
                                        <p:cTn id="55" dur="500" fill="hold"/>
                                        <p:tgtEl>
                                          <p:spTgt spid="1010743"/>
                                        </p:tgtEl>
                                        <p:attrNameLst>
                                          <p:attrName>ppt_y</p:attrName>
                                        </p:attrNameLst>
                                      </p:cBhvr>
                                      <p:tavLst>
                                        <p:tav tm="0">
                                          <p:val>
                                            <p:strVal val="#ppt_y"/>
                                          </p:val>
                                        </p:tav>
                                        <p:tav tm="100000">
                                          <p:val>
                                            <p:strVal val="#ppt_y"/>
                                          </p:val>
                                        </p:tav>
                                      </p:tavLst>
                                    </p:anim>
                                    <p:anim calcmode="lin" valueType="num">
                                      <p:cBhvr>
                                        <p:cTn id="56" dur="500" fill="hold"/>
                                        <p:tgtEl>
                                          <p:spTgt spid="1010743"/>
                                        </p:tgtEl>
                                        <p:attrNameLst>
                                          <p:attrName>ppt_w</p:attrName>
                                        </p:attrNameLst>
                                      </p:cBhvr>
                                      <p:tavLst>
                                        <p:tav tm="0">
                                          <p:val>
                                            <p:fltVal val="0"/>
                                          </p:val>
                                        </p:tav>
                                        <p:tav tm="100000">
                                          <p:val>
                                            <p:strVal val="#ppt_w"/>
                                          </p:val>
                                        </p:tav>
                                      </p:tavLst>
                                    </p:anim>
                                    <p:anim calcmode="lin" valueType="num">
                                      <p:cBhvr>
                                        <p:cTn id="57" dur="500" fill="hold"/>
                                        <p:tgtEl>
                                          <p:spTgt spid="1010743"/>
                                        </p:tgtEl>
                                        <p:attrNameLst>
                                          <p:attrName>ppt_h</p:attrName>
                                        </p:attrNameLst>
                                      </p:cBhvr>
                                      <p:tavLst>
                                        <p:tav tm="0">
                                          <p:val>
                                            <p:strVal val="#ppt_h"/>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dissolve">
                                      <p:cBhvr>
                                        <p:cTn id="62" dur="500"/>
                                        <p:tgtEl>
                                          <p:spTgt spid="2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1010782"/>
                                        </p:tgtEl>
                                        <p:attrNameLst>
                                          <p:attrName>style.visibility</p:attrName>
                                        </p:attrNameLst>
                                      </p:cBhvr>
                                      <p:to>
                                        <p:strVal val="visible"/>
                                      </p:to>
                                    </p:set>
                                    <p:animEffect transition="in" filter="dissolve">
                                      <p:cBhvr>
                                        <p:cTn id="67" dur="500"/>
                                        <p:tgtEl>
                                          <p:spTgt spid="1010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743"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1F41D58F-C89F-3FDB-C7B3-705D427C70BB}"/>
              </a:ext>
            </a:extLst>
          </p:cNvPr>
          <p:cNvGrpSpPr>
            <a:grpSpLocks/>
          </p:cNvGrpSpPr>
          <p:nvPr/>
        </p:nvGrpSpPr>
        <p:grpSpPr bwMode="auto">
          <a:xfrm>
            <a:off x="5724525" y="388938"/>
            <a:ext cx="3810000" cy="3860800"/>
            <a:chOff x="3606" y="245"/>
            <a:chExt cx="2400" cy="2432"/>
          </a:xfrm>
        </p:grpSpPr>
        <p:pic>
          <p:nvPicPr>
            <p:cNvPr id="892940" name="Picture 12">
              <a:extLst>
                <a:ext uri="{FF2B5EF4-FFF2-40B4-BE49-F238E27FC236}">
                  <a16:creationId xmlns:a16="http://schemas.microsoft.com/office/drawing/2014/main" id="{A7F7F58D-5616-97A1-B5C0-ADA7CE0CFB83}"/>
                </a:ext>
              </a:extLst>
            </p:cNvPr>
            <p:cNvPicPr>
              <a:picLocks noChangeAspect="1" noChangeArrowheads="1"/>
            </p:cNvPicPr>
            <p:nvPr/>
          </p:nvPicPr>
          <p:blipFill>
            <a:blip r:embed="rId4"/>
            <a:srcRect/>
            <a:stretch>
              <a:fillRect/>
            </a:stretch>
          </p:blipFill>
          <p:spPr bwMode="auto">
            <a:xfrm>
              <a:off x="3606" y="245"/>
              <a:ext cx="2400" cy="2432"/>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9462" name="Picture 11">
              <a:extLst>
                <a:ext uri="{FF2B5EF4-FFF2-40B4-BE49-F238E27FC236}">
                  <a16:creationId xmlns:a16="http://schemas.microsoft.com/office/drawing/2014/main" id="{B2ECA87A-5EBD-174C-04B4-BC435436C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374" t="30077" r="25563" b="20305"/>
            <a:stretch>
              <a:fillRect/>
            </a:stretch>
          </p:blipFill>
          <p:spPr bwMode="auto">
            <a:xfrm>
              <a:off x="5330" y="2027"/>
              <a:ext cx="6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2942" name="Text Box 14">
            <a:extLst>
              <a:ext uri="{FF2B5EF4-FFF2-40B4-BE49-F238E27FC236}">
                <a16:creationId xmlns:a16="http://schemas.microsoft.com/office/drawing/2014/main" id="{ABDA1E72-63C1-0D89-2CC9-2FD34074357A}"/>
              </a:ext>
            </a:extLst>
          </p:cNvPr>
          <p:cNvSpPr txBox="1">
            <a:spLocks noChangeArrowheads="1"/>
          </p:cNvSpPr>
          <p:nvPr/>
        </p:nvSpPr>
        <p:spPr bwMode="auto">
          <a:xfrm>
            <a:off x="1420813" y="388938"/>
            <a:ext cx="4194175" cy="6203950"/>
          </a:xfrm>
          <a:prstGeom prst="rect">
            <a:avLst/>
          </a:prstGeom>
          <a:noFill/>
          <a:ln w="9525">
            <a:noFill/>
            <a:miter lim="800000"/>
            <a:headEnd/>
            <a:tailEnd/>
          </a:ln>
          <a:effectLst/>
        </p:spPr>
        <p:txBody>
          <a:bodyPr>
            <a:spAutoFit/>
          </a:bodyPr>
          <a:lstStyle>
            <a:lvl1pPr defTabSz="404813">
              <a:defRPr sz="2400">
                <a:solidFill>
                  <a:schemeClr val="tx1"/>
                </a:solidFill>
                <a:latin typeface="Math1" pitchFamily="2" charset="0"/>
                <a:ea typeface="ＭＳ Ｐゴシック" panose="020B0600070205080204" pitchFamily="34" charset="-128"/>
              </a:defRPr>
            </a:lvl1pPr>
            <a:lvl2pPr marL="37931725" indent="-37474525" defTabSz="404813">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1600" dirty="0">
                <a:effectLst>
                  <a:outerShdw blurRad="38100" dist="38100" dir="2700000" algn="tl">
                    <a:srgbClr val="FFFFFF"/>
                  </a:outerShdw>
                </a:effectLst>
                <a:latin typeface="Times" pitchFamily="2" charset="0"/>
              </a:rPr>
              <a:t>Don Cherry 		</a:t>
            </a:r>
            <a:r>
              <a:rPr lang="de-DE" altLang="en-US" sz="1600" dirty="0" err="1">
                <a:effectLst>
                  <a:outerShdw blurRad="38100" dist="38100" dir="2700000" algn="tl">
                    <a:srgbClr val="FFFFFF"/>
                  </a:outerShdw>
                </a:effectLst>
                <a:latin typeface="Times" pitchFamily="2" charset="0"/>
              </a:rPr>
              <a:t>v</a:t>
            </a:r>
            <a:r>
              <a:rPr lang="de-DE" altLang="en-US" sz="1600" dirty="0" err="1">
                <a:solidFill>
                  <a:srgbClr val="000000"/>
                </a:solidFill>
                <a:effectLst>
                  <a:outerShdw blurRad="38100" dist="38100" dir="2700000" algn="tl">
                    <a:srgbClr val="FFFFFF"/>
                  </a:outerShdw>
                </a:effectLst>
                <a:latin typeface="Times" pitchFamily="2" charset="0"/>
              </a:rPr>
              <a:t>ocals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pocket</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trumpet</a:t>
            </a:r>
            <a:r>
              <a:rPr lang="de-DE" altLang="en-US" sz="1600" dirty="0">
                <a:solidFill>
                  <a:srgbClr val="000000"/>
                </a:solidFill>
                <a:effectLst>
                  <a:outerShdw blurRad="38100" dist="38100" dir="2700000" algn="tl">
                    <a:srgbClr val="FFFFFF"/>
                  </a:outerShdw>
                </a:effectLst>
                <a:latin typeface="Times" pitchFamily="2" charset="0"/>
              </a:rPr>
              <a:t>, 					flute, piano, </a:t>
            </a:r>
            <a:r>
              <a:rPr lang="de-DE" altLang="en-US" sz="1600" dirty="0" err="1">
                <a:solidFill>
                  <a:srgbClr val="000000"/>
                </a:solidFill>
                <a:effectLst>
                  <a:outerShdw blurRad="38100" dist="38100" dir="2700000" algn="tl">
                    <a:srgbClr val="FFFFFF"/>
                  </a:outerShdw>
                </a:effectLst>
                <a:latin typeface="Times" pitchFamily="2" charset="0"/>
              </a:rPr>
              <a:t>percussion</a:t>
            </a:r>
            <a:r>
              <a:rPr lang="de-DE" altLang="en-US" sz="1600" dirty="0">
                <a:solidFill>
                  <a:srgbClr val="000000"/>
                </a:solidFill>
                <a:effectLst>
                  <a:outerShdw blurRad="38100" dist="38100" dir="2700000" algn="tl">
                    <a:srgbClr val="FFFFFF"/>
                  </a:outerShdw>
                </a:effectLst>
                <a:latin typeface="Times" pitchFamily="2" charset="0"/>
              </a:rPr>
              <a:t>,</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bells</a:t>
            </a:r>
            <a:br>
              <a:rPr lang="de-DE" altLang="en-US" sz="1600" dirty="0">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Ed Blackwell 		</a:t>
            </a:r>
            <a:r>
              <a:rPr lang="de-DE" altLang="en-US" sz="1600" dirty="0" err="1">
                <a:solidFill>
                  <a:srgbClr val="000000"/>
                </a:solidFill>
                <a:effectLst>
                  <a:outerShdw blurRad="38100" dist="38100" dir="2700000" algn="tl">
                    <a:srgbClr val="FFFFFF"/>
                  </a:outerShdw>
                </a:effectLst>
                <a:latin typeface="Times" pitchFamily="2" charset="0"/>
              </a:rPr>
              <a:t>drums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percussion</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bells</a:t>
            </a:r>
            <a:endParaRPr lang="de-DE" altLang="en-US" sz="1600" dirty="0">
              <a:effectLst>
                <a:outerShdw blurRad="38100" dist="38100" dir="2700000" algn="tl">
                  <a:srgbClr val="FFFFFF"/>
                </a:outerShdw>
              </a:effectLst>
              <a:latin typeface="Times" pitchFamily="2" charset="0"/>
            </a:endParaRPr>
          </a:p>
          <a:p>
            <a:pPr>
              <a:defRPr/>
            </a:pPr>
            <a:br>
              <a:rPr lang="de-DE" altLang="en-US" sz="1600" dirty="0">
                <a:effectLst>
                  <a:outerShdw blurRad="38100" dist="38100" dir="2700000" algn="tl">
                    <a:srgbClr val="FFFFFF"/>
                  </a:outerShdw>
                </a:effectLst>
                <a:latin typeface="Times" pitchFamily="2" charset="0"/>
              </a:rPr>
            </a:br>
            <a:br>
              <a:rPr lang="de-DE" altLang="en-US" sz="1600" dirty="0">
                <a:effectLst>
                  <a:outerShdw blurRad="38100" dist="38100" dir="2700000" algn="tl">
                    <a:srgbClr val="FFFFFF"/>
                  </a:outerShdw>
                </a:effectLst>
                <a:latin typeface="Times" pitchFamily="2" charset="0"/>
              </a:rPr>
            </a:br>
            <a:r>
              <a:rPr lang="de-DE" altLang="en-US" sz="1600" dirty="0" err="1">
                <a:solidFill>
                  <a:srgbClr val="000000"/>
                </a:solidFill>
                <a:effectLst>
                  <a:outerShdw blurRad="38100" dist="38100" dir="2700000" algn="tl">
                    <a:srgbClr val="FFFFFF"/>
                  </a:outerShdw>
                </a:effectLst>
                <a:latin typeface="Times" pitchFamily="2" charset="0"/>
              </a:rPr>
              <a:t>producd</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by</a:t>
            </a:r>
            <a:r>
              <a:rPr lang="de-DE" altLang="en-US" sz="1600" dirty="0">
                <a:solidFill>
                  <a:srgbClr val="000000"/>
                </a:solidFill>
                <a:effectLst>
                  <a:outerShdw blurRad="38100" dist="38100" dir="2700000" algn="tl">
                    <a:srgbClr val="FFFFFF"/>
                  </a:outerShdw>
                </a:effectLst>
                <a:latin typeface="Times" pitchFamily="2" charset="0"/>
              </a:rPr>
              <a:t> Jean </a:t>
            </a:r>
            <a:r>
              <a:rPr lang="de-DE" altLang="en-US" sz="1600" dirty="0" err="1">
                <a:solidFill>
                  <a:srgbClr val="000000"/>
                </a:solidFill>
                <a:effectLst>
                  <a:outerShdw blurRad="38100" dist="38100" dir="2700000" algn="tl">
                    <a:srgbClr val="FFFFFF"/>
                  </a:outerShdw>
                </a:effectLst>
                <a:latin typeface="Times" pitchFamily="2" charset="0"/>
              </a:rPr>
              <a:t>Karakos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and</a:t>
            </a:r>
            <a:r>
              <a:rPr lang="de-DE" altLang="en-US" sz="1600" dirty="0">
                <a:solidFill>
                  <a:srgbClr val="000000"/>
                </a:solidFill>
                <a:effectLst>
                  <a:outerShdw blurRad="38100" dist="38100" dir="2700000" algn="tl">
                    <a:srgbClr val="FFFFFF"/>
                  </a:outerShdw>
                </a:effectLst>
                <a:latin typeface="Times" pitchFamily="2" charset="0"/>
              </a:rPr>
              <a:t> Jean Luc Young</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err="1">
                <a:effectLst>
                  <a:outerShdw blurRad="38100" dist="38100" dir="2700000" algn="tl">
                    <a:srgbClr val="FFFFFF"/>
                  </a:outerShdw>
                </a:effectLst>
                <a:latin typeface="Times" pitchFamily="2" charset="0"/>
              </a:rPr>
              <a:t>recorded</a:t>
            </a:r>
            <a:r>
              <a:rPr lang="de-DE" altLang="en-US" sz="1600" dirty="0">
                <a:effectLst>
                  <a:outerShdw blurRad="38100" dist="38100" dir="2700000" algn="tl">
                    <a:srgbClr val="FFFFFF"/>
                  </a:outerShdw>
                </a:effectLst>
                <a:latin typeface="Times" pitchFamily="2" charset="0"/>
              </a:rPr>
              <a:t> August 22, 1969 (at?)</a:t>
            </a:r>
          </a:p>
          <a:p>
            <a:pPr>
              <a:defRPr/>
            </a:pPr>
            <a:br>
              <a:rPr lang="de-DE" altLang="en-US" sz="1600" dirty="0">
                <a:effectLst>
                  <a:outerShdw blurRad="38100" dist="38100" dir="2700000" algn="tl">
                    <a:srgbClr val="FFFFFF"/>
                  </a:outerShdw>
                </a:effectLst>
                <a:latin typeface="Times" pitchFamily="2" charset="0"/>
              </a:rPr>
            </a:br>
            <a:r>
              <a:rPr lang="de-DE" altLang="en-US" sz="1600" dirty="0" err="1">
                <a:effectLst>
                  <a:outerShdw blurRad="38100" dist="38100" dir="2700000" algn="tl">
                    <a:srgbClr val="FFFFFF"/>
                  </a:outerShdw>
                </a:effectLst>
                <a:latin typeface="Times" pitchFamily="2" charset="0"/>
              </a:rPr>
              <a:t>Brilliant</a:t>
            </a:r>
            <a:r>
              <a:rPr lang="de-DE" altLang="en-US" sz="1600" dirty="0">
                <a:effectLst>
                  <a:outerShdw blurRad="38100" dist="38100" dir="2700000" algn="tl">
                    <a:srgbClr val="FFFFFF"/>
                  </a:outerShdw>
                </a:effectLst>
                <a:latin typeface="Times" pitchFamily="2" charset="0"/>
              </a:rPr>
              <a:t> Action				8:44</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err="1">
                <a:ln w="0"/>
                <a:solidFill>
                  <a:srgbClr val="FF0000"/>
                </a:solidFill>
                <a:effectLst>
                  <a:outerShdw blurRad="38100" dist="19050" dir="2700000" algn="tl" rotWithShape="0">
                    <a:schemeClr val="dk1">
                      <a:alpha val="40000"/>
                    </a:schemeClr>
                  </a:outerShdw>
                </a:effectLst>
                <a:latin typeface="Times" pitchFamily="2" charset="0"/>
              </a:rPr>
              <a:t>Amejelo</a:t>
            </a:r>
            <a:r>
              <a:rPr lang="de-DE" altLang="en-US" sz="1600" dirty="0">
                <a:ln w="0"/>
                <a:solidFill>
                  <a:srgbClr val="FF0000"/>
                </a:solidFill>
                <a:effectLst>
                  <a:outerShdw blurRad="38100" dist="19050" dir="2700000" algn="tl" rotWithShape="0">
                    <a:schemeClr val="dk1">
                      <a:alpha val="40000"/>
                    </a:schemeClr>
                  </a:outerShdw>
                </a:effectLst>
                <a:latin typeface="Times" pitchFamily="2" charset="0"/>
              </a:rPr>
              <a:t>						7:29</a:t>
            </a:r>
            <a:br>
              <a:rPr lang="de-DE" altLang="en-US" sz="1600" dirty="0">
                <a:solidFill>
                  <a:schemeClr val="tx2"/>
                </a:solidFill>
                <a:effectLst>
                  <a:outerShdw blurRad="38100" dist="38100" dir="2700000" algn="tl">
                    <a:srgbClr val="000000"/>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Total Vibration				9:28</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Sun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The East				7:54</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err="1">
                <a:solidFill>
                  <a:srgbClr val="000000"/>
                </a:solidFill>
                <a:effectLst>
                  <a:outerShdw blurRad="38100" dist="38100" dir="2700000" algn="tl">
                    <a:srgbClr val="FFFFFF"/>
                  </a:outerShdw>
                </a:effectLst>
                <a:latin typeface="Times" pitchFamily="2" charset="0"/>
              </a:rPr>
              <a:t>Terrestrial</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Beings</a:t>
            </a:r>
            <a:r>
              <a:rPr lang="de-DE" altLang="en-US" sz="1600" dirty="0">
                <a:solidFill>
                  <a:srgbClr val="000000"/>
                </a:solidFill>
                <a:effectLst>
                  <a:outerShdw blurRad="38100" dist="38100" dir="2700000" algn="tl">
                    <a:srgbClr val="FFFFFF"/>
                  </a:outerShdw>
                </a:effectLst>
                <a:latin typeface="Times" pitchFamily="2" charset="0"/>
              </a:rPr>
              <a:t>				4:35</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err="1">
                <a:solidFill>
                  <a:srgbClr val="000000"/>
                </a:solidFill>
                <a:effectLst>
                  <a:outerShdw blurRad="38100" dist="38100" dir="2700000" algn="tl">
                    <a:srgbClr val="FFFFFF"/>
                  </a:outerShdw>
                </a:effectLst>
                <a:latin typeface="Times" pitchFamily="2" charset="0"/>
              </a:rPr>
              <a:t>Mysticism</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My</a:t>
            </a:r>
            <a:r>
              <a:rPr lang="de-DE" altLang="en-US" sz="1600" dirty="0">
                <a:solidFill>
                  <a:srgbClr val="000000"/>
                </a:solidFill>
                <a:effectLst>
                  <a:outerShdw blurRad="38100" dist="38100" dir="2700000" algn="tl">
                    <a:srgbClr val="FFFFFF"/>
                  </a:outerShdw>
                </a:effectLst>
                <a:latin typeface="Times" pitchFamily="2" charset="0"/>
              </a:rPr>
              <a:t> Sound		3:53</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Dollar Brand/					2:43</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Spontaneous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Composing</a:t>
            </a:r>
            <a:r>
              <a:rPr lang="de-DE" altLang="en-US" sz="1600" dirty="0">
                <a:solidFill>
                  <a:srgbClr val="000000"/>
                </a:solidFill>
                <a:effectLst>
                  <a:outerShdw blurRad="38100" dist="38100" dir="2700000" algn="tl">
                    <a:srgbClr val="FFFFFF"/>
                  </a:outerShdw>
                </a:effectLst>
                <a:latin typeface="Times" pitchFamily="2" charset="0"/>
              </a:rPr>
              <a:t>/</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err="1">
                <a:solidFill>
                  <a:srgbClr val="000000"/>
                </a:solidFill>
                <a:effectLst>
                  <a:outerShdw blurRad="38100" dist="38100" dir="2700000" algn="tl">
                    <a:srgbClr val="FFFFFF"/>
                  </a:outerShdw>
                </a:effectLst>
                <a:latin typeface="Times" pitchFamily="2" charset="0"/>
              </a:rPr>
              <a:t>Exert</a:t>
            </a:r>
            <a:r>
              <a:rPr lang="de-DE" altLang="en-US" sz="1600" dirty="0">
                <a:solidFill>
                  <a:srgbClr val="000000"/>
                </a:solidFill>
                <a:effectLst>
                  <a:outerShdw blurRad="38100" dist="38100" dir="2700000" algn="tl">
                    <a:srgbClr val="FFFFFF"/>
                  </a:outerShdw>
                </a:effectLst>
                <a:latin typeface="Times" pitchFamily="2" charset="0"/>
              </a:rPr>
              <a:t>, Man On The Moon</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err="1">
                <a:solidFill>
                  <a:srgbClr val="000000"/>
                </a:solidFill>
                <a:effectLst>
                  <a:outerShdw blurRad="38100" dist="38100" dir="2700000" algn="tl">
                    <a:srgbClr val="FFFFFF"/>
                  </a:outerShdw>
                </a:effectLst>
                <a:latin typeface="Times" pitchFamily="2" charset="0"/>
              </a:rPr>
              <a:t>Bamboo</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Night</a:t>
            </a:r>
            <a:r>
              <a:rPr lang="de-DE" altLang="en-US" sz="1600" dirty="0">
                <a:solidFill>
                  <a:srgbClr val="000000"/>
                </a:solidFill>
                <a:effectLst>
                  <a:outerShdw blurRad="38100" dist="38100" dir="2700000" algn="tl">
                    <a:srgbClr val="FFFFFF"/>
                  </a:outerShdw>
                </a:effectLst>
                <a:latin typeface="Times" pitchFamily="2" charset="0"/>
              </a:rPr>
              <a:t>					7:00	</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Teo-Teo Can					6:04</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err="1">
                <a:solidFill>
                  <a:srgbClr val="000000"/>
                </a:solidFill>
                <a:effectLst>
                  <a:outerShdw blurRad="38100" dist="38100" dir="2700000" algn="tl">
                    <a:srgbClr val="FFFFFF"/>
                  </a:outerShdw>
                </a:effectLst>
                <a:latin typeface="Times" pitchFamily="2" charset="0"/>
              </a:rPr>
              <a:t>Smiling</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Faces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Going</a:t>
            </a:r>
            <a:r>
              <a:rPr lang="de-DE" altLang="en-US" sz="1600" dirty="0">
                <a:solidFill>
                  <a:srgbClr val="000000"/>
                </a:solidFill>
                <a:effectLst>
                  <a:outerShdw blurRad="38100" dist="38100" dir="2700000" algn="tl">
                    <a:srgbClr val="FFFFFF"/>
                  </a:outerShdw>
                </a:effectLst>
                <a:latin typeface="Times" pitchFamily="2" charset="0"/>
              </a:rPr>
              <a:t> Places		4:42</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Psycho Drama					2:23</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err="1">
                <a:solidFill>
                  <a:srgbClr val="000000"/>
                </a:solidFill>
                <a:effectLst>
                  <a:outerShdw blurRad="38100" dist="38100" dir="2700000" algn="tl">
                    <a:srgbClr val="FFFFFF"/>
                  </a:outerShdw>
                </a:effectLst>
                <a:latin typeface="Times" pitchFamily="2" charset="0"/>
              </a:rPr>
              <a:t>Theme</a:t>
            </a:r>
            <a:r>
              <a:rPr lang="de-DE" altLang="en-US" sz="1600" dirty="0">
                <a:solidFill>
                  <a:srgbClr val="000000"/>
                </a:solidFill>
                <a:effectLst>
                  <a:outerShdw blurRad="38100" dist="38100" dir="2700000" algn="tl">
                    <a:srgbClr val="FFFFFF"/>
                  </a:outerShdw>
                </a:effectLst>
                <a:latin typeface="Times" pitchFamily="2" charset="0"/>
              </a:rPr>
              <a:t>: Albert Heath/			4:01</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Theme</a:t>
            </a:r>
            <a:r>
              <a:rPr lang="de-DE" altLang="en-US" sz="1600" dirty="0">
                <a:solidFill>
                  <a:srgbClr val="000000"/>
                </a:solidFill>
                <a:effectLst>
                  <a:outerShdw blurRad="38100" dist="38100" dir="2700000" algn="tl">
                    <a:srgbClr val="FFFFFF"/>
                  </a:outerShdw>
                </a:effectLst>
                <a:latin typeface="Times" pitchFamily="2" charset="0"/>
              </a:rPr>
              <a:t>: Dollar Brand/</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Babyrest</a:t>
            </a:r>
            <a:r>
              <a:rPr lang="de-DE" altLang="en-US" sz="1600" dirty="0">
                <a:solidFill>
                  <a:srgbClr val="000000"/>
                </a:solidFill>
                <a:effectLst>
                  <a:outerShdw blurRad="38100" dist="38100" dir="2700000" algn="tl">
                    <a:srgbClr val="FFFFFF"/>
                  </a:outerShdw>
                </a:effectLst>
                <a:latin typeface="Times" pitchFamily="2" charset="0"/>
              </a:rPr>
              <a:t>, Time </a:t>
            </a:r>
            <a:r>
              <a:rPr lang="de-DE" altLang="en-US" sz="1600" dirty="0" err="1">
                <a:solidFill>
                  <a:srgbClr val="000000"/>
                </a:solidFill>
                <a:effectLst>
                  <a:outerShdw blurRad="38100" dist="38100" dir="2700000" algn="tl">
                    <a:srgbClr val="FFFFFF"/>
                  </a:outerShdw>
                </a:effectLst>
                <a:latin typeface="Times" pitchFamily="2" charset="0"/>
              </a:rPr>
              <a:t>For</a:t>
            </a:r>
            <a:r>
              <a:rPr lang="de-DE" altLang="en-US" sz="1600" dirty="0">
                <a:solidFill>
                  <a:srgbClr val="000000"/>
                </a:solidFill>
                <a:effectLst>
                  <a:outerShdw blurRad="38100" dist="38100" dir="2700000" algn="tl">
                    <a:srgbClr val="FFFFFF"/>
                  </a:outerShdw>
                </a:effectLst>
                <a:latin typeface="Times" pitchFamily="2" charset="0"/>
              </a:rPr>
              <a:t>...</a:t>
            </a:r>
          </a:p>
        </p:txBody>
      </p:sp>
      <p:sp>
        <p:nvSpPr>
          <p:cNvPr id="892944" name="Text Box 16">
            <a:extLst>
              <a:ext uri="{FF2B5EF4-FFF2-40B4-BE49-F238E27FC236}">
                <a16:creationId xmlns:a16="http://schemas.microsoft.com/office/drawing/2014/main" id="{9F33F3A5-F8C8-8E73-1D5A-4A0162A39EFF}"/>
              </a:ext>
            </a:extLst>
          </p:cNvPr>
          <p:cNvSpPr txBox="1">
            <a:spLocks noChangeArrowheads="1"/>
          </p:cNvSpPr>
          <p:nvPr/>
        </p:nvSpPr>
        <p:spPr bwMode="auto">
          <a:xfrm>
            <a:off x="5943600" y="5872163"/>
            <a:ext cx="3678238" cy="396875"/>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2000">
                <a:solidFill>
                  <a:srgbClr val="000000"/>
                </a:solidFill>
                <a:effectLst>
                  <a:outerShdw blurRad="38100" dist="38100" dir="2700000" algn="tl">
                    <a:srgbClr val="FFFFFF"/>
                  </a:outerShdw>
                </a:effectLst>
                <a:latin typeface="Times" pitchFamily="2" charset="0"/>
              </a:rPr>
              <a:t>„Throwing gestures to each other“</a:t>
            </a:r>
          </a:p>
        </p:txBody>
      </p:sp>
      <p:pic>
        <p:nvPicPr>
          <p:cNvPr id="892945" name="Picture 17">
            <a:extLst>
              <a:ext uri="{FF2B5EF4-FFF2-40B4-BE49-F238E27FC236}">
                <a16:creationId xmlns:a16="http://schemas.microsoft.com/office/drawing/2014/main" id="{5B7F38BD-F926-9B57-7571-E5F51DD89E83}"/>
              </a:ext>
            </a:extLst>
          </p:cNvPr>
          <p:cNvPicPr>
            <a:picLocks noChangeAspect="1" noChangeArrowheads="1"/>
          </p:cNvPicPr>
          <p:nvPr/>
        </p:nvPicPr>
        <p:blipFill>
          <a:blip r:embed="rId6"/>
          <a:srcRect/>
          <a:stretch>
            <a:fillRect/>
          </a:stretch>
        </p:blipFill>
        <p:spPr bwMode="auto">
          <a:xfrm>
            <a:off x="5248275" y="2700338"/>
            <a:ext cx="2108200" cy="287655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3" name="02 Amejelo.m4a">
            <a:hlinkClick r:id="" action="ppaction://media"/>
            <a:extLst>
              <a:ext uri="{FF2B5EF4-FFF2-40B4-BE49-F238E27FC236}">
                <a16:creationId xmlns:a16="http://schemas.microsoft.com/office/drawing/2014/main" id="{B20EB1ED-6263-AA30-6827-925EE92A41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9525" y="465455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68612096" presetClass="entr" presetSubtype="0" fill="hold" nodeType="afterEffect">
                                  <p:stCondLst>
                                    <p:cond delay="0"/>
                                  </p:stCondLst>
                                  <p:childTnLst>
                                    <p:set>
                                      <p:cBhvr>
                                        <p:cTn id="9" dur="1" fill="hold">
                                          <p:stCondLst>
                                            <p:cond delay="499"/>
                                          </p:stCondLst>
                                        </p:cTn>
                                        <p:tgtEl>
                                          <p:spTgt spid="89294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8612096" presetClass="entr" presetSubtype="0" fill="hold" nodeType="clickEffect">
                                  <p:stCondLst>
                                    <p:cond delay="0"/>
                                  </p:stCondLst>
                                  <p:childTnLst>
                                    <p:set>
                                      <p:cBhvr>
                                        <p:cTn id="13" dur="1" fill="hold">
                                          <p:stCondLst>
                                            <p:cond delay="499"/>
                                          </p:stCondLst>
                                        </p:cTn>
                                        <p:tgtEl>
                                          <p:spTgt spid="892942">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8612096" presetClass="entr" presetSubtype="0" fill="hold" nodeType="clickEffect">
                                  <p:stCondLst>
                                    <p:cond delay="0"/>
                                  </p:stCondLst>
                                  <p:childTnLst>
                                    <p:set>
                                      <p:cBhvr>
                                        <p:cTn id="17" dur="1" fill="hold">
                                          <p:stCondLst>
                                            <p:cond delay="499"/>
                                          </p:stCondLst>
                                        </p:cTn>
                                        <p:tgtEl>
                                          <p:spTgt spid="892942">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68612096" presetClass="entr" presetSubtype="0" fill="hold" nodeType="clickEffect">
                                  <p:stCondLst>
                                    <p:cond delay="0"/>
                                  </p:stCondLst>
                                  <p:childTnLst>
                                    <p:set>
                                      <p:cBhvr>
                                        <p:cTn id="21" dur="1" fill="hold">
                                          <p:stCondLst>
                                            <p:cond delay="499"/>
                                          </p:stCondLst>
                                        </p:cTn>
                                        <p:tgtEl>
                                          <p:spTgt spid="892942">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nodeType="clickEffect">
                                  <p:stCondLst>
                                    <p:cond delay="0"/>
                                  </p:stCondLst>
                                  <p:childTnLst>
                                    <p:set>
                                      <p:cBhvr>
                                        <p:cTn id="25" dur="1" fill="hold">
                                          <p:stCondLst>
                                            <p:cond delay="0"/>
                                          </p:stCondLst>
                                        </p:cTn>
                                        <p:tgtEl>
                                          <p:spTgt spid="892944"/>
                                        </p:tgtEl>
                                        <p:attrNameLst>
                                          <p:attrName>style.visibility</p:attrName>
                                        </p:attrNameLst>
                                      </p:cBhvr>
                                      <p:to>
                                        <p:strVal val="visible"/>
                                      </p:to>
                                    </p:set>
                                    <p:anim calcmode="lin" valueType="num">
                                      <p:cBhvr>
                                        <p:cTn id="26" dur="500" fill="hold"/>
                                        <p:tgtEl>
                                          <p:spTgt spid="892944"/>
                                        </p:tgtEl>
                                        <p:attrNameLst>
                                          <p:attrName>ppt_w</p:attrName>
                                        </p:attrNameLst>
                                      </p:cBhvr>
                                      <p:tavLst>
                                        <p:tav tm="0">
                                          <p:val>
                                            <p:fltVal val="0"/>
                                          </p:val>
                                        </p:tav>
                                        <p:tav tm="100000">
                                          <p:val>
                                            <p:strVal val="#ppt_w"/>
                                          </p:val>
                                        </p:tav>
                                      </p:tavLst>
                                    </p:anim>
                                    <p:anim calcmode="lin" valueType="num">
                                      <p:cBhvr>
                                        <p:cTn id="27" dur="500" fill="hold"/>
                                        <p:tgtEl>
                                          <p:spTgt spid="892944"/>
                                        </p:tgtEl>
                                        <p:attrNameLst>
                                          <p:attrName>ppt_h</p:attrName>
                                        </p:attrNameLst>
                                      </p:cBhvr>
                                      <p:tavLst>
                                        <p:tav tm="0">
                                          <p:val>
                                            <p:fltVal val="0"/>
                                          </p:val>
                                        </p:tav>
                                        <p:tav tm="100000">
                                          <p:val>
                                            <p:strVal val="#ppt_h"/>
                                          </p:val>
                                        </p:tav>
                                      </p:tavLst>
                                    </p:anim>
                                    <p:anim calcmode="lin" valueType="num">
                                      <p:cBhvr>
                                        <p:cTn id="28" dur="500" fill="hold"/>
                                        <p:tgtEl>
                                          <p:spTgt spid="892944"/>
                                        </p:tgtEl>
                                        <p:attrNameLst>
                                          <p:attrName>ppt_x</p:attrName>
                                        </p:attrNameLst>
                                      </p:cBhvr>
                                      <p:tavLst>
                                        <p:tav tm="0">
                                          <p:val>
                                            <p:fltVal val="0.5"/>
                                          </p:val>
                                        </p:tav>
                                        <p:tav tm="100000">
                                          <p:val>
                                            <p:strVal val="#ppt_x"/>
                                          </p:val>
                                        </p:tav>
                                      </p:tavLst>
                                    </p:anim>
                                    <p:anim calcmode="lin" valueType="num">
                                      <p:cBhvr>
                                        <p:cTn id="29" dur="500" fill="hold"/>
                                        <p:tgtEl>
                                          <p:spTgt spid="892944"/>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449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bldLst>
      <p:bldP spid="892942" grpId="0" build="p" autoUpdateAnimBg="0"/>
      <p:bldP spid="89294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Text Box 2">
            <a:extLst>
              <a:ext uri="{FF2B5EF4-FFF2-40B4-BE49-F238E27FC236}">
                <a16:creationId xmlns:a16="http://schemas.microsoft.com/office/drawing/2014/main" id="{E99F5AA0-F033-F91F-094A-5009C436A29C}"/>
              </a:ext>
            </a:extLst>
          </p:cNvPr>
          <p:cNvSpPr txBox="1">
            <a:spLocks noChangeArrowheads="1"/>
          </p:cNvSpPr>
          <p:nvPr/>
        </p:nvSpPr>
        <p:spPr bwMode="auto">
          <a:xfrm>
            <a:off x="5783263" y="128588"/>
            <a:ext cx="3986212" cy="584200"/>
          </a:xfrm>
          <a:prstGeom prst="rect">
            <a:avLst/>
          </a:prstGeom>
          <a:noFill/>
          <a:ln w="9525">
            <a:noFill/>
            <a:miter lim="800000"/>
            <a:headEnd/>
            <a:tailEnd/>
          </a:ln>
          <a:effec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r">
              <a:defRPr/>
            </a:pPr>
            <a:r>
              <a:rPr lang="de-DE" altLang="en-US" sz="3200" b="1" i="1">
                <a:effectLst>
                  <a:outerShdw blurRad="38100" dist="38100" dir="2700000" algn="tl">
                    <a:srgbClr val="FFFFFF"/>
                  </a:outerShdw>
                </a:effectLst>
                <a:latin typeface="Times" pitchFamily="2" charset="0"/>
              </a:rPr>
              <a:t> Paul </a:t>
            </a:r>
            <a:r>
              <a:rPr lang="de-DE" altLang="en-US" sz="3200" b="1" i="1">
                <a:solidFill>
                  <a:srgbClr val="000000"/>
                </a:solidFill>
                <a:effectLst>
                  <a:outerShdw blurRad="38100" dist="38100" dir="2700000" algn="tl">
                    <a:srgbClr val="FFFFFF"/>
                  </a:outerShdw>
                </a:effectLst>
                <a:latin typeface="Times" pitchFamily="2" charset="0"/>
              </a:rPr>
              <a:t>Valéry</a:t>
            </a:r>
          </a:p>
        </p:txBody>
      </p:sp>
      <p:grpSp>
        <p:nvGrpSpPr>
          <p:cNvPr id="2" name="Group 4">
            <a:extLst>
              <a:ext uri="{FF2B5EF4-FFF2-40B4-BE49-F238E27FC236}">
                <a16:creationId xmlns:a16="http://schemas.microsoft.com/office/drawing/2014/main" id="{6A1A36AA-3D81-852A-FA48-6214145DEA82}"/>
              </a:ext>
            </a:extLst>
          </p:cNvPr>
          <p:cNvGrpSpPr>
            <a:grpSpLocks/>
          </p:cNvGrpSpPr>
          <p:nvPr/>
        </p:nvGrpSpPr>
        <p:grpSpPr bwMode="auto">
          <a:xfrm>
            <a:off x="1852613" y="131763"/>
            <a:ext cx="3783012" cy="6396037"/>
            <a:chOff x="1038" y="83"/>
            <a:chExt cx="2383" cy="4029"/>
          </a:xfrm>
        </p:grpSpPr>
        <p:sp>
          <p:nvSpPr>
            <p:cNvPr id="875525" name="Text Box 5">
              <a:extLst>
                <a:ext uri="{FF2B5EF4-FFF2-40B4-BE49-F238E27FC236}">
                  <a16:creationId xmlns:a16="http://schemas.microsoft.com/office/drawing/2014/main" id="{37868645-C9DF-FB0C-9145-9BF8843BE7D6}"/>
                </a:ext>
              </a:extLst>
            </p:cNvPr>
            <p:cNvSpPr txBox="1">
              <a:spLocks noChangeArrowheads="1"/>
            </p:cNvSpPr>
            <p:nvPr/>
          </p:nvSpPr>
          <p:spPr bwMode="auto">
            <a:xfrm>
              <a:off x="1038" y="83"/>
              <a:ext cx="2377" cy="748"/>
            </a:xfrm>
            <a:prstGeom prst="rect">
              <a:avLst/>
            </a:prstGeom>
            <a:gradFill rotWithShape="0">
              <a:gsLst>
                <a:gs pos="0">
                  <a:srgbClr val="110D05"/>
                </a:gs>
                <a:gs pos="100000">
                  <a:srgbClr val="372A21"/>
                </a:gs>
              </a:gsLst>
              <a:lin ang="5400000" scaled="1"/>
            </a:gradFill>
            <a:ln w="9525">
              <a:noFill/>
              <a:miter lim="800000"/>
              <a:headEnd/>
              <a:tailEnd/>
            </a:ln>
            <a:effectLst>
              <a:outerShdw blurRad="63500" dist="117088" dir="2436078" algn="ctr" rotWithShape="0">
                <a:schemeClr val="bg2">
                  <a:alpha val="74998"/>
                </a:schemeClr>
              </a:outerShdw>
            </a:effec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ctr">
                <a:defRPr/>
              </a:pPr>
              <a:r>
                <a:rPr lang="de-DE" altLang="en-US" sz="1200" b="1">
                  <a:solidFill>
                    <a:srgbClr val="E5C290"/>
                  </a:solidFill>
                  <a:effectLst>
                    <a:outerShdw blurRad="38100" dist="38100" dir="2700000" algn="tl">
                      <a:srgbClr val="000000"/>
                    </a:outerShdw>
                  </a:effectLst>
                  <a:latin typeface="Helvetica" pitchFamily="2" charset="0"/>
                </a:rPr>
                <a:t>DANS CES MURS VOUÉS AUX MERVEILLES </a:t>
              </a:r>
            </a:p>
            <a:p>
              <a:pPr algn="ctr">
                <a:defRPr/>
              </a:pPr>
              <a:r>
                <a:rPr lang="de-DE" altLang="en-US" sz="1200" b="1">
                  <a:solidFill>
                    <a:srgbClr val="E5C290"/>
                  </a:solidFill>
                  <a:effectLst>
                    <a:outerShdw blurRad="38100" dist="38100" dir="2700000" algn="tl">
                      <a:srgbClr val="000000"/>
                    </a:outerShdw>
                  </a:effectLst>
                  <a:latin typeface="Helvetica" pitchFamily="2" charset="0"/>
                </a:rPr>
                <a:t>J’ACCUEILLE ET GARDE LES OUVRAGES </a:t>
              </a:r>
            </a:p>
            <a:p>
              <a:pPr algn="ctr">
                <a:defRPr/>
              </a:pPr>
              <a:r>
                <a:rPr lang="de-DE" altLang="en-US" sz="1200" b="1">
                  <a:solidFill>
                    <a:srgbClr val="E5C290"/>
                  </a:solidFill>
                  <a:effectLst>
                    <a:outerShdw blurRad="38100" dist="38100" dir="2700000" algn="tl">
                      <a:srgbClr val="000000"/>
                    </a:outerShdw>
                  </a:effectLst>
                  <a:latin typeface="Helvetica" pitchFamily="2" charset="0"/>
                </a:rPr>
                <a:t>DE LA MAIN PRODIGIEUSE DE L’ARTISTE </a:t>
              </a:r>
            </a:p>
            <a:p>
              <a:pPr algn="ctr">
                <a:defRPr/>
              </a:pPr>
              <a:r>
                <a:rPr lang="de-DE" altLang="en-US" sz="1200" b="1">
                  <a:solidFill>
                    <a:srgbClr val="E5C290"/>
                  </a:solidFill>
                  <a:effectLst>
                    <a:outerShdw blurRad="38100" dist="38100" dir="2700000" algn="tl">
                      <a:srgbClr val="000000"/>
                    </a:outerShdw>
                  </a:effectLst>
                  <a:latin typeface="Helvetica" pitchFamily="2" charset="0"/>
                </a:rPr>
                <a:t>ÉGALE ET RIVALE DE SA PENSÉE </a:t>
              </a:r>
            </a:p>
            <a:p>
              <a:pPr algn="ctr">
                <a:defRPr/>
              </a:pPr>
              <a:r>
                <a:rPr lang="de-DE" altLang="en-US" sz="1200" b="1">
                  <a:solidFill>
                    <a:srgbClr val="E5C290"/>
                  </a:solidFill>
                  <a:effectLst>
                    <a:outerShdw blurRad="38100" dist="38100" dir="2700000" algn="tl">
                      <a:srgbClr val="000000"/>
                    </a:outerShdw>
                  </a:effectLst>
                  <a:latin typeface="Helvetica" pitchFamily="2" charset="0"/>
                </a:rPr>
                <a:t>L’UNE N’EST RIEN SANS L’AUTRE</a:t>
              </a:r>
            </a:p>
            <a:p>
              <a:pPr algn="ctr">
                <a:defRPr/>
              </a:pPr>
              <a:r>
                <a:rPr lang="de-DE" altLang="en-US" sz="1200" b="1">
                  <a:solidFill>
                    <a:srgbClr val="E5C290"/>
                  </a:solidFill>
                  <a:effectLst>
                    <a:outerShdw blurRad="38100" dist="38100" dir="2700000" algn="tl">
                      <a:srgbClr val="000000"/>
                    </a:outerShdw>
                  </a:effectLst>
                  <a:latin typeface="Helvetica" pitchFamily="2" charset="0"/>
                </a:rPr>
                <a:t>(Paul Valéry, Palais Chaillot)</a:t>
              </a:r>
              <a:endParaRPr lang="de-DE" altLang="en-US" sz="1200">
                <a:solidFill>
                  <a:srgbClr val="E5C290"/>
                </a:solidFill>
                <a:effectLst>
                  <a:outerShdw blurRad="38100" dist="38100" dir="2700000" algn="tl">
                    <a:srgbClr val="000000"/>
                  </a:outerShdw>
                </a:effectLst>
                <a:latin typeface="Helvetica" pitchFamily="2" charset="0"/>
              </a:endParaRPr>
            </a:p>
          </p:txBody>
        </p:sp>
        <p:pic>
          <p:nvPicPr>
            <p:cNvPr id="875526" name="Picture 6" descr="LAG8515Paul ValeryLO.jpg                                       000086E7Extra                          BEB0A3A9:">
              <a:extLst>
                <a:ext uri="{FF2B5EF4-FFF2-40B4-BE49-F238E27FC236}">
                  <a16:creationId xmlns:a16="http://schemas.microsoft.com/office/drawing/2014/main" id="{B130457A-ED38-0887-8E74-59555A23FEE9}"/>
                </a:ext>
              </a:extLst>
            </p:cNvPr>
            <p:cNvPicPr>
              <a:picLocks noChangeAspect="1" noChangeArrowheads="1"/>
            </p:cNvPicPr>
            <p:nvPr/>
          </p:nvPicPr>
          <p:blipFill>
            <a:blip r:embed="rId2"/>
            <a:srcRect b="4906"/>
            <a:stretch>
              <a:fillRect/>
            </a:stretch>
          </p:blipFill>
          <p:spPr bwMode="auto">
            <a:xfrm>
              <a:off x="1038" y="837"/>
              <a:ext cx="2383" cy="3275"/>
            </a:xfrm>
            <a:prstGeom prst="rect">
              <a:avLst/>
            </a:prstGeom>
            <a:noFill/>
            <a:effectLst>
              <a:outerShdw blurRad="63500" dist="107763" dir="2700000" algn="ctr" rotWithShape="0">
                <a:srgbClr val="000000">
                  <a:alpha val="74998"/>
                </a:srgbClr>
              </a:outerShdw>
            </a:effectLst>
          </p:spPr>
        </p:pic>
      </p:grpSp>
      <p:pic>
        <p:nvPicPr>
          <p:cNvPr id="875527" name="Picture 7" descr="valery_hands.jpg                                               00015027Extra                          BEB0A3A9:">
            <a:extLst>
              <a:ext uri="{FF2B5EF4-FFF2-40B4-BE49-F238E27FC236}">
                <a16:creationId xmlns:a16="http://schemas.microsoft.com/office/drawing/2014/main" id="{1D652398-0874-26F8-AF17-252606A906E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769" t="2429" r="14856" b="2550"/>
          <a:stretch>
            <a:fillRect/>
          </a:stretch>
        </p:blipFill>
        <p:spPr bwMode="auto">
          <a:xfrm>
            <a:off x="4387850" y="2274888"/>
            <a:ext cx="534511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32828B3-68EB-5FBA-01F3-346AA18898B1}"/>
              </a:ext>
            </a:extLst>
          </p:cNvPr>
          <p:cNvSpPr txBox="1">
            <a:spLocks noChangeArrowheads="1"/>
          </p:cNvSpPr>
          <p:nvPr/>
        </p:nvSpPr>
        <p:spPr bwMode="auto">
          <a:xfrm>
            <a:off x="2009775" y="192088"/>
            <a:ext cx="3536950" cy="1093787"/>
          </a:xfrm>
          <a:prstGeom prst="rect">
            <a:avLst/>
          </a:prstGeom>
          <a:solidFill>
            <a:srgbClr val="33241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742950" indent="-285750">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ctr"/>
            <a:r>
              <a:rPr lang="en-US" altLang="en-US" sz="1300">
                <a:solidFill>
                  <a:srgbClr val="FFC000"/>
                </a:solidFill>
              </a:rPr>
              <a:t>IN THESE WALLS DEVOTED TO THE MARVELS</a:t>
            </a:r>
          </a:p>
          <a:p>
            <a:pPr algn="ctr"/>
            <a:r>
              <a:rPr lang="en-US" altLang="en-US" sz="1300">
                <a:solidFill>
                  <a:srgbClr val="FFC000"/>
                </a:solidFill>
              </a:rPr>
              <a:t>I REVCEIVE AND KEEP THE WORKS</a:t>
            </a:r>
          </a:p>
          <a:p>
            <a:pPr algn="ctr"/>
            <a:r>
              <a:rPr lang="en-US" altLang="en-US" sz="1300">
                <a:solidFill>
                  <a:srgbClr val="FFC000"/>
                </a:solidFill>
              </a:rPr>
              <a:t>OF THE ARTIST'S PRODIGIOUS HAND</a:t>
            </a:r>
          </a:p>
          <a:p>
            <a:pPr algn="ctr"/>
            <a:r>
              <a:rPr lang="en-US" altLang="en-US" sz="1300">
                <a:solidFill>
                  <a:srgbClr val="FFC000"/>
                </a:solidFill>
              </a:rPr>
              <a:t>EQUAL AND RIVAL OF HIS THOUGHT</a:t>
            </a:r>
          </a:p>
          <a:p>
            <a:pPr algn="ctr"/>
            <a:r>
              <a:rPr lang="en-US" altLang="en-US" sz="1300">
                <a:solidFill>
                  <a:srgbClr val="FFC000"/>
                </a:solidFill>
              </a:rPr>
              <a:t>ONE IS NOTHING WITHOUT THE OTHER.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875522"/>
                                        </p:tgtEl>
                                        <p:attrNameLst>
                                          <p:attrName>style.visibility</p:attrName>
                                        </p:attrNameLst>
                                      </p:cBhvr>
                                      <p:to>
                                        <p:strVal val="visible"/>
                                      </p:to>
                                    </p:set>
                                    <p:anim calcmode="lin" valueType="num">
                                      <p:cBhvr>
                                        <p:cTn id="7" dur="500" fill="hold"/>
                                        <p:tgtEl>
                                          <p:spTgt spid="875522"/>
                                        </p:tgtEl>
                                        <p:attrNameLst>
                                          <p:attrName>ppt_x</p:attrName>
                                        </p:attrNameLst>
                                      </p:cBhvr>
                                      <p:tavLst>
                                        <p:tav tm="0">
                                          <p:val>
                                            <p:strVal val="#ppt_x-#ppt_w/2"/>
                                          </p:val>
                                        </p:tav>
                                        <p:tav tm="100000">
                                          <p:val>
                                            <p:strVal val="#ppt_x"/>
                                          </p:val>
                                        </p:tav>
                                      </p:tavLst>
                                    </p:anim>
                                    <p:anim calcmode="lin" valueType="num">
                                      <p:cBhvr>
                                        <p:cTn id="8" dur="500" fill="hold"/>
                                        <p:tgtEl>
                                          <p:spTgt spid="875522"/>
                                        </p:tgtEl>
                                        <p:attrNameLst>
                                          <p:attrName>ppt_y</p:attrName>
                                        </p:attrNameLst>
                                      </p:cBhvr>
                                      <p:tavLst>
                                        <p:tav tm="0">
                                          <p:val>
                                            <p:strVal val="#ppt_y"/>
                                          </p:val>
                                        </p:tav>
                                        <p:tav tm="100000">
                                          <p:val>
                                            <p:strVal val="#ppt_y"/>
                                          </p:val>
                                        </p:tav>
                                      </p:tavLst>
                                    </p:anim>
                                    <p:anim calcmode="lin" valueType="num">
                                      <p:cBhvr>
                                        <p:cTn id="9" dur="500" fill="hold"/>
                                        <p:tgtEl>
                                          <p:spTgt spid="875522"/>
                                        </p:tgtEl>
                                        <p:attrNameLst>
                                          <p:attrName>ppt_w</p:attrName>
                                        </p:attrNameLst>
                                      </p:cBhvr>
                                      <p:tavLst>
                                        <p:tav tm="0">
                                          <p:val>
                                            <p:fltVal val="0"/>
                                          </p:val>
                                        </p:tav>
                                        <p:tav tm="100000">
                                          <p:val>
                                            <p:strVal val="#ppt_w"/>
                                          </p:val>
                                        </p:tav>
                                      </p:tavLst>
                                    </p:anim>
                                    <p:anim calcmode="lin" valueType="num">
                                      <p:cBhvr>
                                        <p:cTn id="10" dur="500" fill="hold"/>
                                        <p:tgtEl>
                                          <p:spTgt spid="87552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000"/>
                            </p:stCondLst>
                            <p:childTnLst>
                              <p:par>
                                <p:cTn id="17" presetID="9" presetClass="entr" presetSubtype="0" fill="hold" nodeType="afterEffect">
                                  <p:stCondLst>
                                    <p:cond delay="0"/>
                                  </p:stCondLst>
                                  <p:childTnLst>
                                    <p:set>
                                      <p:cBhvr>
                                        <p:cTn id="18" dur="1" fill="hold">
                                          <p:stCondLst>
                                            <p:cond delay="0"/>
                                          </p:stCondLst>
                                        </p:cTn>
                                        <p:tgtEl>
                                          <p:spTgt spid="875527"/>
                                        </p:tgtEl>
                                        <p:attrNameLst>
                                          <p:attrName>style.visibility</p:attrName>
                                        </p:attrNameLst>
                                      </p:cBhvr>
                                      <p:to>
                                        <p:strVal val="visible"/>
                                      </p:to>
                                    </p:set>
                                    <p:animEffect transition="in" filter="dissolve">
                                      <p:cBhvr>
                                        <p:cTn id="19" dur="500"/>
                                        <p:tgtEl>
                                          <p:spTgt spid="87552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2" grpId="0" autoUpdateAnimBg="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46" name="Text Box 14">
            <a:extLst>
              <a:ext uri="{FF2B5EF4-FFF2-40B4-BE49-F238E27FC236}">
                <a16:creationId xmlns:a16="http://schemas.microsoft.com/office/drawing/2014/main" id="{EC554EDC-E982-F77B-E921-0659B7FB99BC}"/>
              </a:ext>
            </a:extLst>
          </p:cNvPr>
          <p:cNvSpPr txBox="1">
            <a:spLocks noChangeArrowheads="1"/>
          </p:cNvSpPr>
          <p:nvPr/>
        </p:nvSpPr>
        <p:spPr bwMode="auto">
          <a:xfrm>
            <a:off x="3214688" y="142875"/>
            <a:ext cx="3238500" cy="457200"/>
          </a:xfrm>
          <a:prstGeom prst="rect">
            <a:avLst/>
          </a:prstGeom>
          <a:noFill/>
          <a:ln w="9525">
            <a:noFill/>
            <a:miter lim="800000"/>
            <a:headEnd/>
            <a:tailEnd/>
          </a:ln>
          <a:effectLst/>
        </p:spPr>
        <p:txBody>
          <a:bodyPr wrap="none">
            <a:spAutoFit/>
          </a:bodyPr>
          <a:lstStyle/>
          <a:p>
            <a:pPr>
              <a:defRPr/>
            </a:pPr>
            <a:r>
              <a:rPr lang="de-DE">
                <a:effectLst>
                  <a:outerShdw blurRad="38100" dist="38100" dir="2700000" algn="tl">
                    <a:srgbClr val="FFFFFF"/>
                  </a:outerShdw>
                </a:effectLst>
                <a:latin typeface="Times" charset="0"/>
                <a:ea typeface="+mn-ea"/>
              </a:rPr>
              <a:t>Philosophy of Language </a:t>
            </a:r>
          </a:p>
        </p:txBody>
      </p:sp>
      <p:grpSp>
        <p:nvGrpSpPr>
          <p:cNvPr id="2" name="Group 16">
            <a:extLst>
              <a:ext uri="{FF2B5EF4-FFF2-40B4-BE49-F238E27FC236}">
                <a16:creationId xmlns:a16="http://schemas.microsoft.com/office/drawing/2014/main" id="{D5B29720-8054-02D7-5002-C67FD7009403}"/>
              </a:ext>
            </a:extLst>
          </p:cNvPr>
          <p:cNvGrpSpPr>
            <a:grpSpLocks/>
          </p:cNvGrpSpPr>
          <p:nvPr/>
        </p:nvGrpSpPr>
        <p:grpSpPr bwMode="auto">
          <a:xfrm>
            <a:off x="2308225" y="771525"/>
            <a:ext cx="7534275" cy="4976813"/>
            <a:chOff x="1454" y="486"/>
            <a:chExt cx="4746" cy="3135"/>
          </a:xfrm>
        </p:grpSpPr>
        <p:sp>
          <p:nvSpPr>
            <p:cNvPr id="888837" name="Text Box 5">
              <a:extLst>
                <a:ext uri="{FF2B5EF4-FFF2-40B4-BE49-F238E27FC236}">
                  <a16:creationId xmlns:a16="http://schemas.microsoft.com/office/drawing/2014/main" id="{4E8D5C42-6F69-4A91-73A4-D668C0706DCB}"/>
                </a:ext>
              </a:extLst>
            </p:cNvPr>
            <p:cNvSpPr txBox="1">
              <a:spLocks noChangeArrowheads="1"/>
            </p:cNvSpPr>
            <p:nvPr/>
          </p:nvSpPr>
          <p:spPr bwMode="auto">
            <a:xfrm>
              <a:off x="4072" y="486"/>
              <a:ext cx="2128" cy="2385"/>
            </a:xfrm>
            <a:prstGeom prst="rect">
              <a:avLst/>
            </a:prstGeom>
            <a:noFill/>
            <a:ln>
              <a:noFill/>
            </a:ln>
            <a:effectLst>
              <a:outerShdw dist="38100" dir="2700000" rotWithShape="0">
                <a:srgbClr val="FFFFFF">
                  <a:alpha val="42999"/>
                </a:srgbClr>
              </a:outerShdw>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2000">
                  <a:effectLst>
                    <a:outerShdw blurRad="38100" dist="38100" dir="2700000" algn="tl">
                      <a:srgbClr val="FFFFFF"/>
                    </a:outerShdw>
                  </a:effectLst>
                  <a:latin typeface="Times" pitchFamily="2" charset="0"/>
                </a:rPr>
                <a:t>Maurice Merleau-Ponty:</a:t>
              </a:r>
            </a:p>
            <a:p>
              <a:pPr>
                <a:defRPr/>
              </a:pPr>
              <a:r>
                <a:rPr lang="de-DE" altLang="en-US" sz="2000" i="1">
                  <a:effectLst>
                    <a:outerShdw blurRad="38100" dist="38100" dir="2700000" algn="tl">
                      <a:srgbClr val="FFFFFF"/>
                    </a:outerShdw>
                  </a:effectLst>
                  <a:latin typeface="Times" pitchFamily="2" charset="0"/>
                </a:rPr>
                <a:t>Phenomenology of</a:t>
              </a:r>
              <a:br>
                <a:rPr lang="de-DE" altLang="en-US" sz="2000" i="1">
                  <a:effectLst>
                    <a:outerShdw blurRad="38100" dist="38100" dir="2700000" algn="tl">
                      <a:srgbClr val="FFFFFF"/>
                    </a:outerShdw>
                  </a:effectLst>
                  <a:latin typeface="Times" pitchFamily="2" charset="0"/>
                </a:rPr>
              </a:br>
              <a:r>
                <a:rPr lang="de-DE" altLang="en-US" sz="2000" i="1">
                  <a:effectLst>
                    <a:outerShdw blurRad="38100" dist="38100" dir="2700000" algn="tl">
                      <a:srgbClr val="FFFFFF"/>
                    </a:outerShdw>
                  </a:effectLst>
                  <a:latin typeface="Times" pitchFamily="2" charset="0"/>
                </a:rPr>
                <a:t>Perception (1945) </a:t>
              </a:r>
              <a:br>
                <a:rPr lang="de-DE" altLang="en-US" sz="2000" i="1">
                  <a:effectLst>
                    <a:outerShdw blurRad="38100" dist="38100" dir="2700000" algn="tl">
                      <a:srgbClr val="FFFFFF"/>
                    </a:outerShdw>
                  </a:effectLst>
                  <a:latin typeface="Times" pitchFamily="2" charset="0"/>
                </a:rPr>
              </a:br>
              <a:br>
                <a:rPr lang="de-DE" altLang="en-US" sz="2000" i="1">
                  <a:effectLst>
                    <a:outerShdw blurRad="38100" dist="38100" dir="2700000" algn="tl">
                      <a:srgbClr val="FFFFFF"/>
                    </a:outerShdw>
                  </a:effectLst>
                  <a:latin typeface="Times" pitchFamily="2" charset="0"/>
                </a:rPr>
              </a:br>
              <a:r>
                <a:rPr lang="en-US" altLang="en-US" sz="2000" i="1">
                  <a:effectLst>
                    <a:outerShdw blurRad="38100" dist="38100" dir="2700000" algn="tl">
                      <a:srgbClr val="FFFFFF"/>
                    </a:outerShdw>
                  </a:effectLst>
                  <a:latin typeface="Times" pitchFamily="2" charset="0"/>
                </a:rPr>
                <a:t>“The word and speech must </a:t>
              </a:r>
              <a:br>
                <a:rPr lang="en-US" altLang="en-US" sz="2000" i="1">
                  <a:effectLst>
                    <a:outerShdw blurRad="38100" dist="38100" dir="2700000" algn="tl">
                      <a:srgbClr val="FFFFFF"/>
                    </a:outerShdw>
                  </a:effectLst>
                  <a:latin typeface="Times" pitchFamily="2" charset="0"/>
                </a:rPr>
              </a:br>
              <a:r>
                <a:rPr lang="en-US" altLang="en-US" sz="2000" i="1">
                  <a:effectLst>
                    <a:outerShdw blurRad="38100" dist="38100" dir="2700000" algn="tl">
                      <a:srgbClr val="FFFFFF"/>
                    </a:outerShdw>
                  </a:effectLst>
                  <a:latin typeface="Times" pitchFamily="2" charset="0"/>
                </a:rPr>
                <a:t>somehow cease to be a way </a:t>
              </a:r>
              <a:br>
                <a:rPr lang="en-US" altLang="en-US" sz="2000" i="1">
                  <a:effectLst>
                    <a:outerShdw blurRad="38100" dist="38100" dir="2700000" algn="tl">
                      <a:srgbClr val="FFFFFF"/>
                    </a:outerShdw>
                  </a:effectLst>
                  <a:latin typeface="Times" pitchFamily="2" charset="0"/>
                </a:rPr>
              </a:br>
              <a:r>
                <a:rPr lang="en-US" altLang="en-US" sz="2000" i="1">
                  <a:effectLst>
                    <a:outerShdw blurRad="38100" dist="38100" dir="2700000" algn="tl">
                      <a:srgbClr val="FFFFFF"/>
                    </a:outerShdw>
                  </a:effectLst>
                  <a:latin typeface="Times" pitchFamily="2" charset="0"/>
                </a:rPr>
                <a:t>of designating things or </a:t>
              </a:r>
              <a:br>
                <a:rPr lang="en-US" altLang="en-US" sz="2000" i="1">
                  <a:effectLst>
                    <a:outerShdw blurRad="38100" dist="38100" dir="2700000" algn="tl">
                      <a:srgbClr val="FFFFFF"/>
                    </a:outerShdw>
                  </a:effectLst>
                  <a:latin typeface="Times" pitchFamily="2" charset="0"/>
                </a:rPr>
              </a:br>
              <a:r>
                <a:rPr lang="en-US" altLang="en-US" sz="2000" i="1">
                  <a:effectLst>
                    <a:outerShdw blurRad="38100" dist="38100" dir="2700000" algn="tl">
                      <a:srgbClr val="FFFFFF"/>
                    </a:outerShdw>
                  </a:effectLst>
                  <a:latin typeface="Times" pitchFamily="2" charset="0"/>
                </a:rPr>
                <a:t>thoughts, and become </a:t>
              </a:r>
              <a:br>
                <a:rPr lang="en-US" altLang="en-US" sz="2000" i="1">
                  <a:effectLst>
                    <a:outerShdw blurRad="38100" dist="38100" dir="2700000" algn="tl">
                      <a:srgbClr val="FFFFFF"/>
                    </a:outerShdw>
                  </a:effectLst>
                  <a:latin typeface="Times" pitchFamily="2" charset="0"/>
                </a:rPr>
              </a:br>
              <a:r>
                <a:rPr lang="en-US" altLang="en-US" sz="2000" i="1">
                  <a:effectLst>
                    <a:outerShdw blurRad="38100" dist="38100" dir="2700000" algn="tl">
                      <a:srgbClr val="FFFFFF"/>
                    </a:outerShdw>
                  </a:effectLst>
                  <a:latin typeface="Times" pitchFamily="2" charset="0"/>
                </a:rPr>
                <a:t>the presence of that thought </a:t>
              </a:r>
              <a:br>
                <a:rPr lang="en-US" altLang="en-US" sz="2000" i="1">
                  <a:effectLst>
                    <a:outerShdw blurRad="38100" dist="38100" dir="2700000" algn="tl">
                      <a:srgbClr val="FFFFFF"/>
                    </a:outerShdw>
                  </a:effectLst>
                  <a:latin typeface="Times" pitchFamily="2" charset="0"/>
                </a:rPr>
              </a:br>
              <a:r>
                <a:rPr lang="en-US" altLang="en-US" sz="2000" i="1">
                  <a:effectLst>
                    <a:outerShdw blurRad="38100" dist="38100" dir="2700000" algn="tl">
                      <a:srgbClr val="FFFFFF"/>
                    </a:outerShdw>
                  </a:effectLst>
                  <a:latin typeface="Times" pitchFamily="2" charset="0"/>
                </a:rPr>
                <a:t>in the phenomenal world, </a:t>
              </a:r>
            </a:p>
            <a:p>
              <a:pPr>
                <a:defRPr/>
              </a:pPr>
              <a:r>
                <a:rPr lang="en-US" altLang="en-US" sz="2000" i="1">
                  <a:effectLst>
                    <a:outerShdw blurRad="38100" dist="38100" dir="2700000" algn="tl">
                      <a:srgbClr val="FFFFFF"/>
                    </a:outerShdw>
                  </a:effectLst>
                  <a:latin typeface="Times" pitchFamily="2" charset="0"/>
                </a:rPr>
                <a:t>and, moreover, not its clothing </a:t>
              </a:r>
              <a:br>
                <a:rPr lang="en-US" altLang="en-US" sz="2000" i="1">
                  <a:effectLst>
                    <a:outerShdw blurRad="38100" dist="38100" dir="2700000" algn="tl">
                      <a:srgbClr val="FFFFFF"/>
                    </a:outerShdw>
                  </a:effectLst>
                  <a:latin typeface="Times" pitchFamily="2" charset="0"/>
                </a:rPr>
              </a:br>
              <a:r>
                <a:rPr lang="en-US" altLang="en-US" sz="2000" i="1">
                  <a:effectLst>
                    <a:outerShdw blurRad="38100" dist="38100" dir="2700000" algn="tl">
                      <a:srgbClr val="FFFFFF"/>
                    </a:outerShdw>
                  </a:effectLst>
                  <a:latin typeface="Times" pitchFamily="2" charset="0"/>
                </a:rPr>
                <a:t>but its token or its body.”</a:t>
              </a:r>
              <a:endParaRPr lang="de-DE" altLang="en-US" sz="2000" i="1">
                <a:effectLst>
                  <a:outerShdw blurRad="38100" dist="38100" dir="2700000" algn="tl">
                    <a:srgbClr val="FFFFFF"/>
                  </a:outerShdw>
                </a:effectLst>
                <a:latin typeface="Times" pitchFamily="2" charset="0"/>
              </a:endParaRPr>
            </a:p>
          </p:txBody>
        </p:sp>
        <p:pic>
          <p:nvPicPr>
            <p:cNvPr id="888847" name="Picture 15">
              <a:extLst>
                <a:ext uri="{FF2B5EF4-FFF2-40B4-BE49-F238E27FC236}">
                  <a16:creationId xmlns:a16="http://schemas.microsoft.com/office/drawing/2014/main" id="{A428388D-1C4F-00D1-C6AE-E8B069F8C088}"/>
                </a:ext>
              </a:extLst>
            </p:cNvPr>
            <p:cNvPicPr>
              <a:picLocks noChangeAspect="1" noChangeArrowheads="1"/>
            </p:cNvPicPr>
            <p:nvPr/>
          </p:nvPicPr>
          <p:blipFill>
            <a:blip r:embed="rId2"/>
            <a:srcRect/>
            <a:stretch>
              <a:fillRect/>
            </a:stretch>
          </p:blipFill>
          <p:spPr bwMode="auto">
            <a:xfrm>
              <a:off x="1454" y="551"/>
              <a:ext cx="2182" cy="3070"/>
            </a:xfrm>
            <a:prstGeom prst="rect">
              <a:avLst/>
            </a:prstGeom>
            <a:noFill/>
            <a:ln w="9525">
              <a:noFill/>
              <a:miter lim="800000"/>
              <a:headEnd/>
              <a:tailEnd/>
            </a:ln>
            <a:effectLst>
              <a:outerShdw blurRad="63500" dist="107763" dir="2700000" algn="ctr" rotWithShape="0">
                <a:schemeClr val="bg2">
                  <a:alpha val="74998"/>
                </a:schemeClr>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8888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8612096"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a:extLst>
              <a:ext uri="{FF2B5EF4-FFF2-40B4-BE49-F238E27FC236}">
                <a16:creationId xmlns:a16="http://schemas.microsoft.com/office/drawing/2014/main" id="{4C773461-6C0E-7FC2-1BA2-C43DD29714D2}"/>
              </a:ext>
            </a:extLst>
          </p:cNvPr>
          <p:cNvGrpSpPr>
            <a:grpSpLocks/>
          </p:cNvGrpSpPr>
          <p:nvPr/>
        </p:nvGrpSpPr>
        <p:grpSpPr bwMode="auto">
          <a:xfrm>
            <a:off x="1414463" y="134938"/>
            <a:ext cx="8488362" cy="4892675"/>
            <a:chOff x="891" y="363"/>
            <a:chExt cx="5347" cy="3082"/>
          </a:xfrm>
        </p:grpSpPr>
        <p:sp>
          <p:nvSpPr>
            <p:cNvPr id="1142786" name="Text Box 2">
              <a:extLst>
                <a:ext uri="{FF2B5EF4-FFF2-40B4-BE49-F238E27FC236}">
                  <a16:creationId xmlns:a16="http://schemas.microsoft.com/office/drawing/2014/main" id="{C37793CC-6520-1C28-4194-8D40FE83C8FD}"/>
                </a:ext>
              </a:extLst>
            </p:cNvPr>
            <p:cNvSpPr txBox="1">
              <a:spLocks noChangeArrowheads="1"/>
            </p:cNvSpPr>
            <p:nvPr/>
          </p:nvSpPr>
          <p:spPr bwMode="auto">
            <a:xfrm>
              <a:off x="2603" y="595"/>
              <a:ext cx="3635" cy="2850"/>
            </a:xfrm>
            <a:prstGeom prst="rect">
              <a:avLst/>
            </a:prstGeom>
            <a:noFill/>
            <a:ln w="9525">
              <a:noFill/>
              <a:miter lim="800000"/>
              <a:headEnd/>
              <a:tailEnd/>
            </a:ln>
            <a:effectLst/>
          </p:spPr>
          <p:txBody>
            <a:bodyPr>
              <a:spAutoFit/>
            </a:bodyPr>
            <a:lstStyle>
              <a:lvl1pPr defTabSz="344488">
                <a:defRPr sz="2400">
                  <a:solidFill>
                    <a:schemeClr val="tx1"/>
                  </a:solidFill>
                  <a:latin typeface="Math1" pitchFamily="2" charset="0"/>
                  <a:ea typeface="ＭＳ Ｐゴシック" panose="020B0600070205080204" pitchFamily="34" charset="-128"/>
                </a:defRPr>
              </a:lvl1pPr>
              <a:lvl2pPr marL="37931725" indent="-37474525" defTabSz="344488">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sz="1800" i="1">
                  <a:effectLst>
                    <a:outerShdw blurRad="38100" dist="38100" dir="2700000" algn="tl">
                      <a:srgbClr val="FFFFFF"/>
                    </a:outerShdw>
                  </a:effectLst>
                  <a:latin typeface="Times" pitchFamily="2" charset="0"/>
                </a:rPr>
                <a:t>The marks are made, and you survey the thing like you would a sort of </a:t>
              </a:r>
              <a:r>
                <a:rPr lang="de-DE" altLang="en-US" sz="1800" i="1">
                  <a:solidFill>
                    <a:srgbClr val="FF0811"/>
                  </a:solidFill>
                  <a:effectLst>
                    <a:outerShdw blurRad="38100" dist="38100" dir="2700000" algn="tl">
                      <a:srgbClr val="000000"/>
                    </a:outerShdw>
                  </a:effectLst>
                  <a:latin typeface="Times" pitchFamily="2" charset="0"/>
                </a:rPr>
                <a:t>graph</a:t>
              </a:r>
              <a:r>
                <a:rPr lang="de-DE" altLang="en-US" sz="1800" i="1">
                  <a:effectLst>
                    <a:outerShdw blurRad="38100" dist="38100" dir="2700000" algn="tl">
                      <a:srgbClr val="FFFFFF"/>
                    </a:outerShdw>
                  </a:effectLst>
                  <a:latin typeface="Times" pitchFamily="2" charset="0"/>
                </a:rPr>
                <a:t>. And you see within this graph the possibilities of all types of </a:t>
              </a:r>
              <a:r>
                <a:rPr lang="de-DE" altLang="en-US" sz="1800" i="1">
                  <a:solidFill>
                    <a:srgbClr val="FF0811"/>
                  </a:solidFill>
                  <a:effectLst>
                    <a:outerShdw blurRad="38100" dist="38100" dir="2700000" algn="tl">
                      <a:srgbClr val="000000"/>
                    </a:outerShdw>
                  </a:effectLst>
                  <a:latin typeface="Times" pitchFamily="2" charset="0"/>
                </a:rPr>
                <a:t>fact being planted</a:t>
              </a:r>
              <a:r>
                <a:rPr lang="de-DE" altLang="en-US" sz="1800" i="1">
                  <a:effectLst>
                    <a:outerShdw blurRad="38100" dist="38100" dir="2700000" algn="tl">
                      <a:srgbClr val="FFFFFF"/>
                    </a:outerShdw>
                  </a:effectLst>
                  <a:latin typeface="Times" pitchFamily="2" charset="0"/>
                </a:rPr>
                <a:t>.</a:t>
              </a:r>
              <a:r>
                <a:rPr lang="de-DE" altLang="en-US" sz="1800">
                  <a:effectLst>
                    <a:outerShdw blurRad="38100" dist="38100" dir="2700000" algn="tl">
                      <a:srgbClr val="FFFFFF"/>
                    </a:outerShdw>
                  </a:effectLst>
                  <a:latin typeface="Times" pitchFamily="2" charset="0"/>
                </a:rPr>
                <a:t>.</a:t>
              </a:r>
            </a:p>
            <a:p>
              <a:pPr>
                <a:spcBef>
                  <a:spcPct val="50000"/>
                </a:spcBef>
                <a:defRPr/>
              </a:pPr>
              <a:r>
                <a:rPr lang="en-US" altLang="en-US" sz="1800" i="1">
                  <a:effectLst>
                    <a:outerShdw blurRad="38100" dist="38100" dir="2700000" algn="tl">
                      <a:srgbClr val="FFFFFF"/>
                    </a:outerShdw>
                  </a:effectLst>
                  <a:latin typeface="Times" pitchFamily="2" charset="0"/>
                </a:rPr>
                <a:t>In the way I work I don’t in fact know very often what the paint will do, and it does any things which are very much better than I could make it do.</a:t>
              </a:r>
            </a:p>
            <a:p>
              <a:pPr>
                <a:spcBef>
                  <a:spcPct val="50000"/>
                </a:spcBef>
                <a:defRPr/>
              </a:pPr>
              <a:r>
                <a:rPr lang="en-US" altLang="en-US" sz="1800" i="1">
                  <a:effectLst>
                    <a:outerShdw blurRad="38100" dist="38100" dir="2700000" algn="tl">
                      <a:srgbClr val="FFFFFF"/>
                    </a:outerShdw>
                  </a:effectLst>
                  <a:latin typeface="Times" pitchFamily="2" charset="0"/>
                </a:rPr>
                <a:t>What has never yet been analyzed is </a:t>
              </a:r>
              <a:r>
                <a:rPr lang="en-US" altLang="en-US" sz="1800" i="1">
                  <a:solidFill>
                    <a:srgbClr val="FF0000"/>
                  </a:solidFill>
                  <a:effectLst>
                    <a:outerShdw blurRad="38100" dist="38100" dir="2700000" algn="tl">
                      <a:srgbClr val="000000"/>
                    </a:outerShdw>
                  </a:effectLst>
                  <a:latin typeface="Times" pitchFamily="2" charset="0"/>
                </a:rPr>
                <a:t>why this particular way of painting is more poignant than illustration</a:t>
              </a:r>
              <a:r>
                <a:rPr lang="en-US" altLang="en-US" sz="1800" i="1">
                  <a:effectLst>
                    <a:outerShdw blurRad="38100" dist="38100" dir="2700000" algn="tl">
                      <a:srgbClr val="FFFFFF"/>
                    </a:outerShdw>
                  </a:effectLst>
                  <a:latin typeface="Times" pitchFamily="2" charset="0"/>
                </a:rPr>
                <a:t>. I suppose because it has a life completely of its own. </a:t>
              </a:r>
            </a:p>
            <a:p>
              <a:pPr>
                <a:spcBef>
                  <a:spcPct val="50000"/>
                </a:spcBef>
                <a:defRPr/>
              </a:pPr>
              <a:r>
                <a:rPr lang="en-US" altLang="en-US" sz="1800" i="1">
                  <a:effectLst>
                    <a:outerShdw blurRad="38100" dist="38100" dir="2700000" algn="tl">
                      <a:srgbClr val="FFFFFF"/>
                    </a:outerShdw>
                  </a:effectLst>
                  <a:latin typeface="Times" pitchFamily="2" charset="0"/>
                </a:rPr>
                <a:t>So the artist may be able to open up or rather, should I say, unlock the valves of feeling. </a:t>
              </a:r>
            </a:p>
            <a:p>
              <a:pPr>
                <a:spcBef>
                  <a:spcPct val="50000"/>
                </a:spcBef>
                <a:defRPr/>
              </a:pPr>
              <a:r>
                <a:rPr lang="de-DE" altLang="en-US" sz="1800">
                  <a:effectLst>
                    <a:outerShdw blurRad="38100" dist="38100" dir="2700000" algn="tl">
                      <a:srgbClr val="FFFFFF"/>
                    </a:outerShdw>
                  </a:effectLst>
                  <a:latin typeface="Times" pitchFamily="2" charset="0"/>
                </a:rPr>
                <a:t>David Sylvester: Interview with Francis Bacon: </a:t>
              </a:r>
              <a:br>
                <a:rPr lang="de-DE" altLang="en-US" sz="1800">
                  <a:effectLst>
                    <a:outerShdw blurRad="38100" dist="38100" dir="2700000" algn="tl">
                      <a:srgbClr val="FFFFFF"/>
                    </a:outerShdw>
                  </a:effectLst>
                  <a:latin typeface="Times" pitchFamily="2" charset="0"/>
                </a:rPr>
              </a:br>
              <a:r>
                <a:rPr lang="de-DE" altLang="en-US" sz="1800">
                  <a:effectLst>
                    <a:outerShdw blurRad="38100" dist="38100" dir="2700000" algn="tl">
                      <a:srgbClr val="FFFFFF"/>
                    </a:outerShdw>
                  </a:effectLst>
                  <a:latin typeface="Times" pitchFamily="2" charset="0"/>
                </a:rPr>
                <a:t>The Brutality of Fact. </a:t>
              </a:r>
              <a:br>
                <a:rPr lang="de-DE" altLang="en-US" sz="1800">
                  <a:effectLst>
                    <a:outerShdw blurRad="38100" dist="38100" dir="2700000" algn="tl">
                      <a:srgbClr val="FFFFFF"/>
                    </a:outerShdw>
                  </a:effectLst>
                  <a:latin typeface="Times" pitchFamily="2" charset="0"/>
                </a:rPr>
              </a:br>
              <a:r>
                <a:rPr lang="de-DE" altLang="en-US" sz="1800">
                  <a:effectLst>
                    <a:outerShdw blurRad="38100" dist="38100" dir="2700000" algn="tl">
                      <a:srgbClr val="FFFFFF"/>
                    </a:outerShdw>
                  </a:effectLst>
                  <a:latin typeface="Times" pitchFamily="2" charset="0"/>
                </a:rPr>
                <a:t>Thames and Hudson, New York 1975</a:t>
              </a:r>
            </a:p>
          </p:txBody>
        </p:sp>
        <p:sp>
          <p:nvSpPr>
            <p:cNvPr id="1142789" name="Text Box 5">
              <a:extLst>
                <a:ext uri="{FF2B5EF4-FFF2-40B4-BE49-F238E27FC236}">
                  <a16:creationId xmlns:a16="http://schemas.microsoft.com/office/drawing/2014/main" id="{04EF180D-24D1-DA58-D77E-7BBEDBBAFD85}"/>
                </a:ext>
              </a:extLst>
            </p:cNvPr>
            <p:cNvSpPr txBox="1">
              <a:spLocks noChangeArrowheads="1"/>
            </p:cNvSpPr>
            <p:nvPr/>
          </p:nvSpPr>
          <p:spPr bwMode="auto">
            <a:xfrm>
              <a:off x="3272" y="363"/>
              <a:ext cx="853"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Francis Bacon</a:t>
              </a:r>
            </a:p>
          </p:txBody>
        </p:sp>
        <p:pic>
          <p:nvPicPr>
            <p:cNvPr id="1142788" name="Picture 4">
              <a:extLst>
                <a:ext uri="{FF2B5EF4-FFF2-40B4-BE49-F238E27FC236}">
                  <a16:creationId xmlns:a16="http://schemas.microsoft.com/office/drawing/2014/main" id="{3B48178D-22E4-7376-B97D-32C40434AF3B}"/>
                </a:ext>
              </a:extLst>
            </p:cNvPr>
            <p:cNvPicPr>
              <a:picLocks noChangeAspect="1" noChangeArrowheads="1"/>
            </p:cNvPicPr>
            <p:nvPr/>
          </p:nvPicPr>
          <p:blipFill>
            <a:blip r:embed="rId2"/>
            <a:srcRect/>
            <a:stretch>
              <a:fillRect/>
            </a:stretch>
          </p:blipFill>
          <p:spPr bwMode="auto">
            <a:xfrm>
              <a:off x="891" y="598"/>
              <a:ext cx="1553" cy="1901"/>
            </a:xfrm>
            <a:prstGeom prst="rect">
              <a:avLst/>
            </a:prstGeom>
            <a:noFill/>
            <a:effectLst>
              <a:outerShdw blurRad="63500" dist="107763" dir="2700000" algn="ctr" rotWithShape="0">
                <a:srgbClr val="000000">
                  <a:alpha val="74998"/>
                </a:srgbClr>
              </a:outerShdw>
            </a:effectLst>
          </p:spPr>
        </p:pic>
        <p:pic>
          <p:nvPicPr>
            <p:cNvPr id="22536" name="Picture 6">
              <a:extLst>
                <a:ext uri="{FF2B5EF4-FFF2-40B4-BE49-F238E27FC236}">
                  <a16:creationId xmlns:a16="http://schemas.microsoft.com/office/drawing/2014/main" id="{110B37E6-6EBE-43D8-EDA5-6BB567B08ADF}"/>
                </a:ext>
              </a:extLst>
            </p:cNvPr>
            <p:cNvPicPr>
              <a:picLocks noChangeAspect="1" noChangeArrowheads="1"/>
            </p:cNvPicPr>
            <p:nvPr/>
          </p:nvPicPr>
          <p:blipFill>
            <a:blip r:embed="rId3">
              <a:clrChange>
                <a:clrFrom>
                  <a:srgbClr val="2F2838"/>
                </a:clrFrom>
                <a:clrTo>
                  <a:srgbClr val="2F2838">
                    <a:alpha val="0"/>
                  </a:srgbClr>
                </a:clrTo>
              </a:clrChange>
              <a:extLst>
                <a:ext uri="{28A0092B-C50C-407E-A947-70E740481C1C}">
                  <a14:useLocalDpi xmlns:a14="http://schemas.microsoft.com/office/drawing/2010/main" val="0"/>
                </a:ext>
              </a:extLst>
            </a:blip>
            <a:srcRect/>
            <a:stretch>
              <a:fillRect/>
            </a:stretch>
          </p:blipFill>
          <p:spPr bwMode="auto">
            <a:xfrm>
              <a:off x="1180" y="715"/>
              <a:ext cx="956"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Freeform 8">
              <a:extLst>
                <a:ext uri="{FF2B5EF4-FFF2-40B4-BE49-F238E27FC236}">
                  <a16:creationId xmlns:a16="http://schemas.microsoft.com/office/drawing/2014/main" id="{C37AD750-EC59-2578-BCAD-B7500EAC1413}"/>
                </a:ext>
              </a:extLst>
            </p:cNvPr>
            <p:cNvSpPr>
              <a:spLocks/>
            </p:cNvSpPr>
            <p:nvPr/>
          </p:nvSpPr>
          <p:spPr bwMode="auto">
            <a:xfrm>
              <a:off x="1500" y="1442"/>
              <a:ext cx="51" cy="240"/>
            </a:xfrm>
            <a:custGeom>
              <a:avLst/>
              <a:gdLst>
                <a:gd name="T0" fmla="*/ 0 w 237"/>
                <a:gd name="T1" fmla="*/ 0 h 848"/>
                <a:gd name="T2" fmla="*/ 0 w 237"/>
                <a:gd name="T3" fmla="*/ 0 h 848"/>
                <a:gd name="T4" fmla="*/ 0 w 237"/>
                <a:gd name="T5" fmla="*/ 0 h 848"/>
                <a:gd name="T6" fmla="*/ 0 w 237"/>
                <a:gd name="T7" fmla="*/ 0 h 848"/>
                <a:gd name="T8" fmla="*/ 0 60000 65536"/>
                <a:gd name="T9" fmla="*/ 0 60000 65536"/>
                <a:gd name="T10" fmla="*/ 0 60000 65536"/>
                <a:gd name="T11" fmla="*/ 0 60000 65536"/>
                <a:gd name="T12" fmla="*/ 0 w 237"/>
                <a:gd name="T13" fmla="*/ 0 h 848"/>
                <a:gd name="T14" fmla="*/ 237 w 237"/>
                <a:gd name="T15" fmla="*/ 848 h 848"/>
              </a:gdLst>
              <a:ahLst/>
              <a:cxnLst>
                <a:cxn ang="T8">
                  <a:pos x="T0" y="T1"/>
                </a:cxn>
                <a:cxn ang="T9">
                  <a:pos x="T2" y="T3"/>
                </a:cxn>
                <a:cxn ang="T10">
                  <a:pos x="T4" y="T5"/>
                </a:cxn>
                <a:cxn ang="T11">
                  <a:pos x="T6" y="T7"/>
                </a:cxn>
              </a:cxnLst>
              <a:rect l="T12" t="T13" r="T14" b="T15"/>
              <a:pathLst>
                <a:path w="237" h="848">
                  <a:moveTo>
                    <a:pt x="41" y="848"/>
                  </a:moveTo>
                  <a:cubicBezTo>
                    <a:pt x="20" y="792"/>
                    <a:pt x="0" y="737"/>
                    <a:pt x="7" y="631"/>
                  </a:cubicBezTo>
                  <a:cubicBezTo>
                    <a:pt x="14" y="525"/>
                    <a:pt x="43" y="316"/>
                    <a:pt x="81" y="211"/>
                  </a:cubicBezTo>
                  <a:cubicBezTo>
                    <a:pt x="119" y="106"/>
                    <a:pt x="178" y="53"/>
                    <a:pt x="237" y="0"/>
                  </a:cubicBezTo>
                </a:path>
              </a:pathLst>
            </a:custGeom>
            <a:noFill/>
            <a:ln w="28575">
              <a:solidFill>
                <a:srgbClr val="FF0000"/>
              </a:solidFill>
              <a:round/>
              <a:headEnd type="oval"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38" name="Freeform 9">
              <a:extLst>
                <a:ext uri="{FF2B5EF4-FFF2-40B4-BE49-F238E27FC236}">
                  <a16:creationId xmlns:a16="http://schemas.microsoft.com/office/drawing/2014/main" id="{8EA8210B-A43C-307E-5982-71569D6EACD8}"/>
                </a:ext>
              </a:extLst>
            </p:cNvPr>
            <p:cNvSpPr>
              <a:spLocks/>
            </p:cNvSpPr>
            <p:nvPr/>
          </p:nvSpPr>
          <p:spPr bwMode="auto">
            <a:xfrm>
              <a:off x="1689" y="1225"/>
              <a:ext cx="175" cy="224"/>
            </a:xfrm>
            <a:custGeom>
              <a:avLst/>
              <a:gdLst>
                <a:gd name="T0" fmla="*/ 0 w 671"/>
                <a:gd name="T1" fmla="*/ 0 h 764"/>
                <a:gd name="T2" fmla="*/ 0 w 671"/>
                <a:gd name="T3" fmla="*/ 0 h 764"/>
                <a:gd name="T4" fmla="*/ 0 w 671"/>
                <a:gd name="T5" fmla="*/ 0 h 764"/>
                <a:gd name="T6" fmla="*/ 0 60000 65536"/>
                <a:gd name="T7" fmla="*/ 0 60000 65536"/>
                <a:gd name="T8" fmla="*/ 0 60000 65536"/>
                <a:gd name="T9" fmla="*/ 0 w 671"/>
                <a:gd name="T10" fmla="*/ 0 h 764"/>
                <a:gd name="T11" fmla="*/ 671 w 671"/>
                <a:gd name="T12" fmla="*/ 764 h 764"/>
              </a:gdLst>
              <a:ahLst/>
              <a:cxnLst>
                <a:cxn ang="T6">
                  <a:pos x="T0" y="T1"/>
                </a:cxn>
                <a:cxn ang="T7">
                  <a:pos x="T2" y="T3"/>
                </a:cxn>
                <a:cxn ang="T8">
                  <a:pos x="T4" y="T5"/>
                </a:cxn>
              </a:cxnLst>
              <a:rect l="T9" t="T10" r="T11" b="T12"/>
              <a:pathLst>
                <a:path w="671" h="764">
                  <a:moveTo>
                    <a:pt x="0" y="705"/>
                  </a:moveTo>
                  <a:cubicBezTo>
                    <a:pt x="85" y="695"/>
                    <a:pt x="405" y="764"/>
                    <a:pt x="517" y="647"/>
                  </a:cubicBezTo>
                  <a:cubicBezTo>
                    <a:pt x="629" y="530"/>
                    <a:pt x="648" y="266"/>
                    <a:pt x="671" y="0"/>
                  </a:cubicBezTo>
                </a:path>
              </a:pathLst>
            </a:custGeom>
            <a:noFill/>
            <a:ln w="28575">
              <a:solidFill>
                <a:srgbClr val="FF0000"/>
              </a:solidFill>
              <a:round/>
              <a:headEnd type="oval"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39" name="Freeform 10">
              <a:extLst>
                <a:ext uri="{FF2B5EF4-FFF2-40B4-BE49-F238E27FC236}">
                  <a16:creationId xmlns:a16="http://schemas.microsoft.com/office/drawing/2014/main" id="{D3DA1CEC-5E52-9E21-216F-467E93E09A56}"/>
                </a:ext>
              </a:extLst>
            </p:cNvPr>
            <p:cNvSpPr>
              <a:spLocks/>
            </p:cNvSpPr>
            <p:nvPr/>
          </p:nvSpPr>
          <p:spPr bwMode="auto">
            <a:xfrm>
              <a:off x="1411" y="1305"/>
              <a:ext cx="286" cy="126"/>
            </a:xfrm>
            <a:custGeom>
              <a:avLst/>
              <a:gdLst>
                <a:gd name="T0" fmla="*/ 9 w 359"/>
                <a:gd name="T1" fmla="*/ 0 h 474"/>
                <a:gd name="T2" fmla="*/ 4 w 359"/>
                <a:gd name="T3" fmla="*/ 0 h 474"/>
                <a:gd name="T4" fmla="*/ 2 w 359"/>
                <a:gd name="T5" fmla="*/ 0 h 474"/>
                <a:gd name="T6" fmla="*/ 2 w 359"/>
                <a:gd name="T7" fmla="*/ 0 h 474"/>
                <a:gd name="T8" fmla="*/ 0 60000 65536"/>
                <a:gd name="T9" fmla="*/ 0 60000 65536"/>
                <a:gd name="T10" fmla="*/ 0 60000 65536"/>
                <a:gd name="T11" fmla="*/ 0 60000 65536"/>
                <a:gd name="T12" fmla="*/ 0 w 359"/>
                <a:gd name="T13" fmla="*/ 0 h 474"/>
                <a:gd name="T14" fmla="*/ 359 w 359"/>
                <a:gd name="T15" fmla="*/ 474 h 474"/>
              </a:gdLst>
              <a:ahLst/>
              <a:cxnLst>
                <a:cxn ang="T8">
                  <a:pos x="T0" y="T1"/>
                </a:cxn>
                <a:cxn ang="T9">
                  <a:pos x="T2" y="T3"/>
                </a:cxn>
                <a:cxn ang="T10">
                  <a:pos x="T4" y="T5"/>
                </a:cxn>
                <a:cxn ang="T11">
                  <a:pos x="T6" y="T7"/>
                </a:cxn>
              </a:cxnLst>
              <a:rect l="T12" t="T13" r="T14" b="T15"/>
              <a:pathLst>
                <a:path w="359" h="474">
                  <a:moveTo>
                    <a:pt x="359" y="474"/>
                  </a:moveTo>
                  <a:cubicBezTo>
                    <a:pt x="276" y="461"/>
                    <a:pt x="193" y="448"/>
                    <a:pt x="135" y="407"/>
                  </a:cubicBezTo>
                  <a:cubicBezTo>
                    <a:pt x="77" y="366"/>
                    <a:pt x="26" y="298"/>
                    <a:pt x="13" y="230"/>
                  </a:cubicBezTo>
                  <a:cubicBezTo>
                    <a:pt x="0" y="162"/>
                    <a:pt x="27" y="81"/>
                    <a:pt x="54" y="0"/>
                  </a:cubicBezTo>
                </a:path>
              </a:pathLst>
            </a:custGeom>
            <a:noFill/>
            <a:ln w="28575">
              <a:solidFill>
                <a:srgbClr val="FF0000"/>
              </a:solidFill>
              <a:round/>
              <a:headEnd type="oval"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40" name="Freeform 11">
              <a:extLst>
                <a:ext uri="{FF2B5EF4-FFF2-40B4-BE49-F238E27FC236}">
                  <a16:creationId xmlns:a16="http://schemas.microsoft.com/office/drawing/2014/main" id="{8387921A-D27B-F3D1-455B-E8DC6FE29650}"/>
                </a:ext>
              </a:extLst>
            </p:cNvPr>
            <p:cNvSpPr>
              <a:spLocks/>
            </p:cNvSpPr>
            <p:nvPr/>
          </p:nvSpPr>
          <p:spPr bwMode="auto">
            <a:xfrm>
              <a:off x="1523" y="1492"/>
              <a:ext cx="204" cy="188"/>
            </a:xfrm>
            <a:custGeom>
              <a:avLst/>
              <a:gdLst>
                <a:gd name="T0" fmla="*/ 0 w 630"/>
                <a:gd name="T1" fmla="*/ 0 h 707"/>
                <a:gd name="T2" fmla="*/ 0 w 630"/>
                <a:gd name="T3" fmla="*/ 0 h 707"/>
                <a:gd name="T4" fmla="*/ 0 w 630"/>
                <a:gd name="T5" fmla="*/ 0 h 707"/>
                <a:gd name="T6" fmla="*/ 0 w 630"/>
                <a:gd name="T7" fmla="*/ 0 h 707"/>
                <a:gd name="T8" fmla="*/ 0 w 630"/>
                <a:gd name="T9" fmla="*/ 0 h 707"/>
                <a:gd name="T10" fmla="*/ 0 w 630"/>
                <a:gd name="T11" fmla="*/ 0 h 707"/>
                <a:gd name="T12" fmla="*/ 0 w 630"/>
                <a:gd name="T13" fmla="*/ 0 h 707"/>
                <a:gd name="T14" fmla="*/ 0 60000 65536"/>
                <a:gd name="T15" fmla="*/ 0 60000 65536"/>
                <a:gd name="T16" fmla="*/ 0 60000 65536"/>
                <a:gd name="T17" fmla="*/ 0 60000 65536"/>
                <a:gd name="T18" fmla="*/ 0 60000 65536"/>
                <a:gd name="T19" fmla="*/ 0 60000 65536"/>
                <a:gd name="T20" fmla="*/ 0 60000 65536"/>
                <a:gd name="T21" fmla="*/ 0 w 630"/>
                <a:gd name="T22" fmla="*/ 0 h 707"/>
                <a:gd name="T23" fmla="*/ 630 w 630"/>
                <a:gd name="T24" fmla="*/ 707 h 7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0" h="707">
                  <a:moveTo>
                    <a:pt x="0" y="707"/>
                  </a:moveTo>
                  <a:cubicBezTo>
                    <a:pt x="152" y="653"/>
                    <a:pt x="305" y="600"/>
                    <a:pt x="407" y="518"/>
                  </a:cubicBezTo>
                  <a:cubicBezTo>
                    <a:pt x="509" y="436"/>
                    <a:pt x="592" y="289"/>
                    <a:pt x="611" y="213"/>
                  </a:cubicBezTo>
                  <a:cubicBezTo>
                    <a:pt x="630" y="137"/>
                    <a:pt x="581" y="98"/>
                    <a:pt x="522" y="63"/>
                  </a:cubicBezTo>
                  <a:cubicBezTo>
                    <a:pt x="463" y="28"/>
                    <a:pt x="320" y="0"/>
                    <a:pt x="258" y="2"/>
                  </a:cubicBezTo>
                  <a:cubicBezTo>
                    <a:pt x="196" y="4"/>
                    <a:pt x="137" y="45"/>
                    <a:pt x="150" y="77"/>
                  </a:cubicBezTo>
                  <a:cubicBezTo>
                    <a:pt x="163" y="109"/>
                    <a:pt x="251" y="150"/>
                    <a:pt x="339" y="192"/>
                  </a:cubicBezTo>
                </a:path>
              </a:pathLst>
            </a:custGeom>
            <a:noFill/>
            <a:ln w="28575">
              <a:solidFill>
                <a:srgbClr val="FF0000"/>
              </a:solidFill>
              <a:round/>
              <a:headEnd type="oval"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41" name="Freeform 12">
              <a:extLst>
                <a:ext uri="{FF2B5EF4-FFF2-40B4-BE49-F238E27FC236}">
                  <a16:creationId xmlns:a16="http://schemas.microsoft.com/office/drawing/2014/main" id="{24B9B91C-3629-9081-9815-913C0FB07FAA}"/>
                </a:ext>
              </a:extLst>
            </p:cNvPr>
            <p:cNvSpPr>
              <a:spLocks/>
            </p:cNvSpPr>
            <p:nvPr/>
          </p:nvSpPr>
          <p:spPr bwMode="auto">
            <a:xfrm>
              <a:off x="1498" y="1146"/>
              <a:ext cx="162" cy="201"/>
            </a:xfrm>
            <a:custGeom>
              <a:avLst/>
              <a:gdLst>
                <a:gd name="T0" fmla="*/ 0 w 536"/>
                <a:gd name="T1" fmla="*/ 0 h 664"/>
                <a:gd name="T2" fmla="*/ 0 w 536"/>
                <a:gd name="T3" fmla="*/ 0 h 664"/>
                <a:gd name="T4" fmla="*/ 0 w 536"/>
                <a:gd name="T5" fmla="*/ 0 h 664"/>
                <a:gd name="T6" fmla="*/ 0 60000 65536"/>
                <a:gd name="T7" fmla="*/ 0 60000 65536"/>
                <a:gd name="T8" fmla="*/ 0 60000 65536"/>
                <a:gd name="T9" fmla="*/ 0 w 536"/>
                <a:gd name="T10" fmla="*/ 0 h 664"/>
                <a:gd name="T11" fmla="*/ 536 w 536"/>
                <a:gd name="T12" fmla="*/ 664 h 664"/>
              </a:gdLst>
              <a:ahLst/>
              <a:cxnLst>
                <a:cxn ang="T6">
                  <a:pos x="T0" y="T1"/>
                </a:cxn>
                <a:cxn ang="T7">
                  <a:pos x="T2" y="T3"/>
                </a:cxn>
                <a:cxn ang="T8">
                  <a:pos x="T4" y="T5"/>
                </a:cxn>
              </a:cxnLst>
              <a:rect l="T9" t="T10" r="T11" b="T12"/>
              <a:pathLst>
                <a:path w="536" h="664">
                  <a:moveTo>
                    <a:pt x="536" y="664"/>
                  </a:moveTo>
                  <a:cubicBezTo>
                    <a:pt x="523" y="465"/>
                    <a:pt x="510" y="266"/>
                    <a:pt x="421" y="155"/>
                  </a:cubicBezTo>
                  <a:cubicBezTo>
                    <a:pt x="332" y="44"/>
                    <a:pt x="166" y="22"/>
                    <a:pt x="0" y="0"/>
                  </a:cubicBezTo>
                </a:path>
              </a:pathLst>
            </a:custGeom>
            <a:noFill/>
            <a:ln w="28575">
              <a:solidFill>
                <a:srgbClr val="FF0000"/>
              </a:solidFill>
              <a:round/>
              <a:headEnd type="oval"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42" name="Freeform 13">
              <a:extLst>
                <a:ext uri="{FF2B5EF4-FFF2-40B4-BE49-F238E27FC236}">
                  <a16:creationId xmlns:a16="http://schemas.microsoft.com/office/drawing/2014/main" id="{E1BB1760-6000-9C9A-897D-19EE5E4ECB12}"/>
                </a:ext>
              </a:extLst>
            </p:cNvPr>
            <p:cNvSpPr>
              <a:spLocks/>
            </p:cNvSpPr>
            <p:nvPr/>
          </p:nvSpPr>
          <p:spPr bwMode="auto">
            <a:xfrm>
              <a:off x="1650" y="1088"/>
              <a:ext cx="155" cy="263"/>
            </a:xfrm>
            <a:custGeom>
              <a:avLst/>
              <a:gdLst>
                <a:gd name="T0" fmla="*/ 0 w 514"/>
                <a:gd name="T1" fmla="*/ 0 h 869"/>
                <a:gd name="T2" fmla="*/ 0 w 514"/>
                <a:gd name="T3" fmla="*/ 0 h 869"/>
                <a:gd name="T4" fmla="*/ 0 w 514"/>
                <a:gd name="T5" fmla="*/ 0 h 869"/>
                <a:gd name="T6" fmla="*/ 0 w 514"/>
                <a:gd name="T7" fmla="*/ 0 h 869"/>
                <a:gd name="T8" fmla="*/ 0 w 514"/>
                <a:gd name="T9" fmla="*/ 0 h 869"/>
                <a:gd name="T10" fmla="*/ 0 w 514"/>
                <a:gd name="T11" fmla="*/ 0 h 869"/>
                <a:gd name="T12" fmla="*/ 0 w 514"/>
                <a:gd name="T13" fmla="*/ 0 h 869"/>
                <a:gd name="T14" fmla="*/ 0 w 514"/>
                <a:gd name="T15" fmla="*/ 0 h 869"/>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869"/>
                <a:gd name="T26" fmla="*/ 514 w 514"/>
                <a:gd name="T27" fmla="*/ 869 h 8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869">
                  <a:moveTo>
                    <a:pt x="19" y="869"/>
                  </a:moveTo>
                  <a:cubicBezTo>
                    <a:pt x="43" y="778"/>
                    <a:pt x="67" y="688"/>
                    <a:pt x="67" y="605"/>
                  </a:cubicBezTo>
                  <a:cubicBezTo>
                    <a:pt x="67" y="522"/>
                    <a:pt x="27" y="430"/>
                    <a:pt x="19" y="368"/>
                  </a:cubicBezTo>
                  <a:cubicBezTo>
                    <a:pt x="11" y="306"/>
                    <a:pt x="0" y="282"/>
                    <a:pt x="19" y="232"/>
                  </a:cubicBezTo>
                  <a:cubicBezTo>
                    <a:pt x="38" y="182"/>
                    <a:pt x="96" y="106"/>
                    <a:pt x="135" y="70"/>
                  </a:cubicBezTo>
                  <a:cubicBezTo>
                    <a:pt x="174" y="34"/>
                    <a:pt x="214" y="26"/>
                    <a:pt x="250" y="15"/>
                  </a:cubicBezTo>
                  <a:cubicBezTo>
                    <a:pt x="286" y="4"/>
                    <a:pt x="308" y="4"/>
                    <a:pt x="352" y="2"/>
                  </a:cubicBezTo>
                  <a:cubicBezTo>
                    <a:pt x="396" y="0"/>
                    <a:pt x="486" y="2"/>
                    <a:pt x="514" y="2"/>
                  </a:cubicBezTo>
                </a:path>
              </a:pathLst>
            </a:custGeom>
            <a:noFill/>
            <a:ln w="28575">
              <a:solidFill>
                <a:srgbClr val="FF0000"/>
              </a:solidFill>
              <a:round/>
              <a:headEnd type="oval"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16">
            <a:extLst>
              <a:ext uri="{FF2B5EF4-FFF2-40B4-BE49-F238E27FC236}">
                <a16:creationId xmlns:a16="http://schemas.microsoft.com/office/drawing/2014/main" id="{7ECED56D-96C7-58DE-8FA1-9A58E57A0ED3}"/>
              </a:ext>
            </a:extLst>
          </p:cNvPr>
          <p:cNvGrpSpPr>
            <a:grpSpLocks/>
          </p:cNvGrpSpPr>
          <p:nvPr/>
        </p:nvGrpSpPr>
        <p:grpSpPr bwMode="auto">
          <a:xfrm>
            <a:off x="2554288" y="5102225"/>
            <a:ext cx="6029325" cy="1684338"/>
            <a:chOff x="891" y="1187"/>
            <a:chExt cx="3798" cy="1061"/>
          </a:xfrm>
        </p:grpSpPr>
        <p:pic>
          <p:nvPicPr>
            <p:cNvPr id="22531" name="Picture 17">
              <a:extLst>
                <a:ext uri="{FF2B5EF4-FFF2-40B4-BE49-F238E27FC236}">
                  <a16:creationId xmlns:a16="http://schemas.microsoft.com/office/drawing/2014/main" id="{856BF052-A24A-063F-2413-6FE141917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486" r="17609" b="37390"/>
            <a:stretch>
              <a:fillRect/>
            </a:stretch>
          </p:blipFill>
          <p:spPr bwMode="auto">
            <a:xfrm>
              <a:off x="891" y="1240"/>
              <a:ext cx="80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802" name="Text Box 18">
              <a:extLst>
                <a:ext uri="{FF2B5EF4-FFF2-40B4-BE49-F238E27FC236}">
                  <a16:creationId xmlns:a16="http://schemas.microsoft.com/office/drawing/2014/main" id="{BE3ED36A-6898-3287-FA07-16963A370990}"/>
                </a:ext>
              </a:extLst>
            </p:cNvPr>
            <p:cNvSpPr txBox="1">
              <a:spLocks noChangeArrowheads="1"/>
            </p:cNvSpPr>
            <p:nvPr/>
          </p:nvSpPr>
          <p:spPr bwMode="auto">
            <a:xfrm>
              <a:off x="1883" y="1187"/>
              <a:ext cx="2806" cy="968"/>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just">
                <a:defRPr/>
              </a:pPr>
              <a:r>
                <a:rPr lang="de-DE" altLang="en-US" sz="1900">
                  <a:effectLst>
                    <a:outerShdw blurRad="38100" dist="38100" dir="2700000" algn="tl">
                      <a:srgbClr val="FFFFFF"/>
                    </a:outerShdw>
                  </a:effectLst>
                  <a:latin typeface="Times" pitchFamily="2" charset="0"/>
                </a:rPr>
                <a:t>Gilles Deleuze (1925 - 1995):</a:t>
              </a:r>
              <a:r>
                <a:rPr lang="de-DE" altLang="en-US" sz="1900" i="1">
                  <a:effectLst>
                    <a:outerShdw blurRad="38100" dist="38100" dir="2700000" algn="tl">
                      <a:srgbClr val="FFFFFF"/>
                    </a:outerShdw>
                  </a:effectLst>
                  <a:latin typeface="Times" pitchFamily="2" charset="0"/>
                </a:rPr>
                <a:t> </a:t>
              </a:r>
            </a:p>
            <a:p>
              <a:pPr algn="just">
                <a:defRPr/>
              </a:pPr>
              <a:r>
                <a:rPr lang="de-DE" altLang="en-US" sz="1900" i="1">
                  <a:effectLst>
                    <a:outerShdw blurRad="38100" dist="38100" dir="2700000" algn="tl">
                      <a:srgbClr val="FFFFFF"/>
                    </a:outerShdw>
                  </a:effectLst>
                  <a:latin typeface="Times" pitchFamily="2" charset="0"/>
                </a:rPr>
                <a:t>Francis Bacon. La logique de la sensation.  </a:t>
              </a:r>
            </a:p>
            <a:p>
              <a:pPr algn="just">
                <a:defRPr/>
              </a:pPr>
              <a:r>
                <a:rPr lang="en-US" altLang="en-US" sz="1900">
                  <a:effectLst>
                    <a:outerShdw blurRad="38100" dist="38100" dir="2700000" algn="tl">
                      <a:srgbClr val="FFFFFF"/>
                    </a:outerShdw>
                  </a:effectLst>
                  <a:latin typeface="Times" pitchFamily="2" charset="0"/>
                </a:rPr>
                <a:t>E</a:t>
              </a:r>
              <a:r>
                <a:rPr lang="de-DE" altLang="en-US" sz="1900">
                  <a:effectLst>
                    <a:outerShdw blurRad="38100" dist="38100" dir="2700000" algn="tl">
                      <a:srgbClr val="FFFFFF"/>
                    </a:outerShdw>
                  </a:effectLst>
                  <a:latin typeface="Times" pitchFamily="2" charset="0"/>
                </a:rPr>
                <a:t>ditions de la Différence, Paris 1981</a:t>
              </a:r>
              <a:br>
                <a:rPr lang="de-DE" altLang="en-US" sz="1900">
                  <a:effectLst>
                    <a:outerShdw blurRad="38100" dist="38100" dir="2700000" algn="tl">
                      <a:srgbClr val="FFFFFF"/>
                    </a:outerShdw>
                  </a:effectLst>
                  <a:latin typeface="Times" pitchFamily="2" charset="0"/>
                </a:rPr>
              </a:br>
              <a:br>
                <a:rPr lang="de-DE" altLang="en-US" sz="1900" i="1">
                  <a:effectLst>
                    <a:outerShdw blurRad="38100" dist="38100" dir="2700000" algn="tl">
                      <a:srgbClr val="FFFFFF"/>
                    </a:outerShdw>
                  </a:effectLst>
                  <a:latin typeface="Times" pitchFamily="2" charset="0"/>
                </a:rPr>
              </a:br>
              <a:r>
                <a:rPr lang="de-DE" altLang="en-US" sz="1900" i="1">
                  <a:effectLst>
                    <a:outerShdw blurRad="38100" dist="38100" dir="2700000" algn="tl">
                      <a:srgbClr val="FFFFFF"/>
                    </a:outerShdw>
                  </a:effectLst>
                  <a:latin typeface="Times" pitchFamily="2" charset="0"/>
                </a:rPr>
                <a:t>„graph“  </a:t>
              </a:r>
              <a:r>
                <a:rPr lang="de-DE" altLang="en-US" sz="1900" i="1">
                  <a:effectLst>
                    <a:outerShdw blurRad="38100" dist="38100" dir="2700000" algn="tl">
                      <a:srgbClr val="FFFFFF"/>
                    </a:outerShdw>
                  </a:effectLst>
                  <a:latin typeface="Times" pitchFamily="2" charset="0"/>
                  <a:sym typeface="Symbol" pitchFamily="2" charset="2"/>
                </a:rPr>
                <a:t> </a:t>
              </a:r>
              <a:r>
                <a:rPr lang="de-DE" altLang="en-US" sz="1900" i="1">
                  <a:effectLst>
                    <a:outerShdw blurRad="38100" dist="38100" dir="2700000" algn="tl">
                      <a:srgbClr val="FFFFFF"/>
                    </a:outerShdw>
                  </a:effectLst>
                  <a:latin typeface="Times" pitchFamily="2" charset="0"/>
                </a:rPr>
                <a:t>„diagramme“/“geste“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D083953-126D-6A4B-07C4-D088335A57FE}"/>
              </a:ext>
            </a:extLst>
          </p:cNvPr>
          <p:cNvGrpSpPr>
            <a:grpSpLocks/>
          </p:cNvGrpSpPr>
          <p:nvPr/>
        </p:nvGrpSpPr>
        <p:grpSpPr bwMode="auto">
          <a:xfrm>
            <a:off x="1414463" y="3951288"/>
            <a:ext cx="7208837" cy="1365250"/>
            <a:chOff x="891" y="3366"/>
            <a:chExt cx="4541" cy="860"/>
          </a:xfrm>
        </p:grpSpPr>
        <p:pic>
          <p:nvPicPr>
            <p:cNvPr id="23559" name="Picture 3">
              <a:extLst>
                <a:ext uri="{FF2B5EF4-FFF2-40B4-BE49-F238E27FC236}">
                  <a16:creationId xmlns:a16="http://schemas.microsoft.com/office/drawing/2014/main" id="{89C24041-4B9F-9CB6-69D8-3CDAF9B56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 y="3419"/>
              <a:ext cx="807"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3812" name="Text Box 4">
              <a:extLst>
                <a:ext uri="{FF2B5EF4-FFF2-40B4-BE49-F238E27FC236}">
                  <a16:creationId xmlns:a16="http://schemas.microsoft.com/office/drawing/2014/main" id="{A300F986-7C21-ECCC-21E0-6D30B808CF8A}"/>
                </a:ext>
              </a:extLst>
            </p:cNvPr>
            <p:cNvSpPr txBox="1">
              <a:spLocks noChangeArrowheads="1"/>
            </p:cNvSpPr>
            <p:nvPr/>
          </p:nvSpPr>
          <p:spPr bwMode="auto">
            <a:xfrm>
              <a:off x="1881" y="3366"/>
              <a:ext cx="3551" cy="604"/>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1900">
                  <a:effectLst>
                    <a:outerShdw blurRad="38100" dist="38100" dir="2700000" algn="tl">
                      <a:srgbClr val="FFFFFF"/>
                    </a:outerShdw>
                  </a:effectLst>
                  <a:latin typeface="Times" pitchFamily="2" charset="0"/>
                </a:rPr>
                <a:t>Charles Alunni (1951 -):</a:t>
              </a:r>
              <a:br>
                <a:rPr lang="de-DE" altLang="en-US" sz="1900" b="1" i="1">
                  <a:effectLst>
                    <a:outerShdw blurRad="38100" dist="38100" dir="2700000" algn="tl">
                      <a:srgbClr val="FFFFFF"/>
                    </a:outerShdw>
                  </a:effectLst>
                  <a:latin typeface="Times" pitchFamily="2" charset="0"/>
                </a:rPr>
              </a:br>
              <a:r>
                <a:rPr lang="de-DE" altLang="en-US" sz="1900" i="1">
                  <a:effectLst>
                    <a:outerShdw blurRad="38100" dist="38100" dir="2700000" algn="tl">
                      <a:srgbClr val="FFFFFF"/>
                    </a:outerShdw>
                  </a:effectLst>
                  <a:latin typeface="Times" pitchFamily="2" charset="0"/>
                </a:rPr>
                <a:t>Ce n‘est pas la règle qui gouverne l‘action </a:t>
              </a:r>
              <a:br>
                <a:rPr lang="de-DE" altLang="en-US" sz="1900" i="1">
                  <a:effectLst>
                    <a:outerShdw blurRad="38100" dist="38100" dir="2700000" algn="tl">
                      <a:srgbClr val="FFFFFF"/>
                    </a:outerShdw>
                  </a:effectLst>
                  <a:latin typeface="Times" pitchFamily="2" charset="0"/>
                </a:rPr>
              </a:br>
              <a:r>
                <a:rPr lang="de-DE" altLang="en-US" sz="1900" i="1">
                  <a:effectLst>
                    <a:outerShdw blurRad="38100" dist="38100" dir="2700000" algn="tl">
                      <a:srgbClr val="FFFFFF"/>
                    </a:outerShdw>
                  </a:effectLst>
                  <a:latin typeface="Times" pitchFamily="2" charset="0"/>
                </a:rPr>
                <a:t>diagrammatique, mais l‘action qui fait émerger la règle.</a:t>
              </a:r>
              <a:endParaRPr lang="de-DE" altLang="en-US" sz="1900">
                <a:effectLst>
                  <a:outerShdw blurRad="38100" dist="38100" dir="2700000" algn="tl">
                    <a:srgbClr val="FFFFFF"/>
                  </a:outerShdw>
                </a:effectLst>
              </a:endParaRPr>
            </a:p>
          </p:txBody>
        </p:sp>
      </p:grpSp>
      <p:grpSp>
        <p:nvGrpSpPr>
          <p:cNvPr id="3" name="Group 5">
            <a:extLst>
              <a:ext uri="{FF2B5EF4-FFF2-40B4-BE49-F238E27FC236}">
                <a16:creationId xmlns:a16="http://schemas.microsoft.com/office/drawing/2014/main" id="{45F89A5B-4C80-6514-702D-9D307AD392CF}"/>
              </a:ext>
            </a:extLst>
          </p:cNvPr>
          <p:cNvGrpSpPr>
            <a:grpSpLocks/>
          </p:cNvGrpSpPr>
          <p:nvPr/>
        </p:nvGrpSpPr>
        <p:grpSpPr bwMode="auto">
          <a:xfrm>
            <a:off x="1414463" y="1538288"/>
            <a:ext cx="7027862" cy="1693862"/>
            <a:chOff x="891" y="44"/>
            <a:chExt cx="4427" cy="1067"/>
          </a:xfrm>
        </p:grpSpPr>
        <p:pic>
          <p:nvPicPr>
            <p:cNvPr id="23557" name="Picture 6">
              <a:extLst>
                <a:ext uri="{FF2B5EF4-FFF2-40B4-BE49-F238E27FC236}">
                  <a16:creationId xmlns:a16="http://schemas.microsoft.com/office/drawing/2014/main" id="{323B8E63-0BB8-0C14-FF2C-28FCD05CB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37" t="2464" r="34770" b="52573"/>
            <a:stretch>
              <a:fillRect/>
            </a:stretch>
          </p:blipFill>
          <p:spPr bwMode="auto">
            <a:xfrm>
              <a:off x="891" y="103"/>
              <a:ext cx="76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3815" name="Text Box 7">
              <a:extLst>
                <a:ext uri="{FF2B5EF4-FFF2-40B4-BE49-F238E27FC236}">
                  <a16:creationId xmlns:a16="http://schemas.microsoft.com/office/drawing/2014/main" id="{E572BC98-13C9-0DA4-0CFA-2C01A378274D}"/>
                </a:ext>
              </a:extLst>
            </p:cNvPr>
            <p:cNvSpPr txBox="1">
              <a:spLocks noChangeArrowheads="1"/>
            </p:cNvSpPr>
            <p:nvPr/>
          </p:nvSpPr>
          <p:spPr bwMode="auto">
            <a:xfrm>
              <a:off x="1884" y="44"/>
              <a:ext cx="3434" cy="422"/>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just">
                <a:spcBef>
                  <a:spcPct val="50000"/>
                </a:spcBef>
                <a:defRPr/>
              </a:pPr>
              <a:r>
                <a:rPr lang="de-DE" altLang="en-US" sz="1900">
                  <a:effectLst>
                    <a:outerShdw blurRad="38100" dist="38100" dir="2700000" algn="tl">
                      <a:srgbClr val="FFFFFF"/>
                    </a:outerShdw>
                  </a:effectLst>
                  <a:latin typeface="Times" pitchFamily="2" charset="0"/>
                </a:rPr>
                <a:t>Jean Cavaillès (1903 - 1944):</a:t>
              </a:r>
              <a:br>
                <a:rPr lang="de-DE" altLang="en-US" sz="1900" b="1" i="1">
                  <a:effectLst>
                    <a:outerShdw blurRad="38100" dist="38100" dir="2700000" algn="tl">
                      <a:srgbClr val="FFFFFF"/>
                    </a:outerShdw>
                  </a:effectLst>
                  <a:latin typeface="Times" pitchFamily="2" charset="0"/>
                </a:rPr>
              </a:br>
              <a:r>
                <a:rPr lang="de-DE" altLang="en-US" sz="1900" i="1">
                  <a:effectLst>
                    <a:outerShdw blurRad="38100" dist="38100" dir="2700000" algn="tl">
                      <a:srgbClr val="FFFFFF"/>
                    </a:outerShdw>
                  </a:effectLst>
                  <a:latin typeface="Times" pitchFamily="2" charset="0"/>
                </a:rPr>
                <a:t>Comprendre est attraper le geste et pouvoir continuer.</a:t>
              </a:r>
            </a:p>
          </p:txBody>
        </p:sp>
      </p:grpSp>
      <p:sp>
        <p:nvSpPr>
          <p:cNvPr id="1143822" name="Text Box 14">
            <a:extLst>
              <a:ext uri="{FF2B5EF4-FFF2-40B4-BE49-F238E27FC236}">
                <a16:creationId xmlns:a16="http://schemas.microsoft.com/office/drawing/2014/main" id="{8582DE66-46D3-BA9F-7435-BE11091C9A9B}"/>
              </a:ext>
            </a:extLst>
          </p:cNvPr>
          <p:cNvSpPr txBox="1">
            <a:spLocks noChangeArrowheads="1"/>
          </p:cNvSpPr>
          <p:nvPr/>
        </p:nvSpPr>
        <p:spPr bwMode="auto">
          <a:xfrm>
            <a:off x="2978150" y="4244975"/>
            <a:ext cx="5649913" cy="669925"/>
          </a:xfrm>
          <a:prstGeom prst="rect">
            <a:avLst/>
          </a:prstGeom>
          <a:solidFill>
            <a:schemeClr val="bg1"/>
          </a:solidFill>
          <a:ln w="9525">
            <a:noFill/>
            <a:miter lim="800000"/>
            <a:headEnd/>
            <a:tailEnd/>
          </a:ln>
          <a:effectLst/>
        </p:spPr>
        <p:txBody>
          <a:bodyPr wrap="none">
            <a:spAutoFit/>
          </a:bodyPr>
          <a:lstStyle/>
          <a:p>
            <a:pPr>
              <a:defRPr/>
            </a:pPr>
            <a:r>
              <a:rPr lang="de-DE" sz="1900" i="1">
                <a:effectLst>
                  <a:outerShdw blurRad="38100" dist="38100" dir="2700000" algn="tl">
                    <a:srgbClr val="FFFFFF"/>
                  </a:outerShdw>
                </a:effectLst>
                <a:latin typeface="Times" charset="0"/>
                <a:ea typeface="+mn-ea"/>
              </a:rPr>
              <a:t>It is not the rule that governs the diagrammatic action,   </a:t>
            </a:r>
            <a:br>
              <a:rPr lang="de-DE" sz="1900" i="1">
                <a:effectLst>
                  <a:outerShdw blurRad="38100" dist="38100" dir="2700000" algn="tl">
                    <a:srgbClr val="FFFFFF"/>
                  </a:outerShdw>
                </a:effectLst>
                <a:latin typeface="Times" charset="0"/>
                <a:ea typeface="+mn-ea"/>
              </a:rPr>
            </a:br>
            <a:r>
              <a:rPr lang="de-DE" sz="1900" i="1">
                <a:effectLst>
                  <a:outerShdw blurRad="38100" dist="38100" dir="2700000" algn="tl">
                    <a:srgbClr val="FFFFFF"/>
                  </a:outerShdw>
                </a:effectLst>
                <a:latin typeface="Times" charset="0"/>
                <a:ea typeface="+mn-ea"/>
              </a:rPr>
              <a:t>but the action that causes the rule to emerge.</a:t>
            </a:r>
          </a:p>
        </p:txBody>
      </p:sp>
      <p:sp>
        <p:nvSpPr>
          <p:cNvPr id="1143823" name="Text Box 15">
            <a:extLst>
              <a:ext uri="{FF2B5EF4-FFF2-40B4-BE49-F238E27FC236}">
                <a16:creationId xmlns:a16="http://schemas.microsoft.com/office/drawing/2014/main" id="{C4178E91-D9D7-85CA-A9C3-9FEE8A70F4AE}"/>
              </a:ext>
            </a:extLst>
          </p:cNvPr>
          <p:cNvSpPr txBox="1">
            <a:spLocks noChangeArrowheads="1"/>
          </p:cNvSpPr>
          <p:nvPr/>
        </p:nvSpPr>
        <p:spPr bwMode="auto">
          <a:xfrm>
            <a:off x="2987675" y="1825625"/>
            <a:ext cx="5464175" cy="669925"/>
          </a:xfrm>
          <a:prstGeom prst="rect">
            <a:avLst/>
          </a:prstGeom>
          <a:solidFill>
            <a:schemeClr val="bg1"/>
          </a:solidFill>
          <a:ln w="9525">
            <a:noFill/>
            <a:miter lim="800000"/>
            <a:headEnd/>
            <a:tailEnd/>
          </a:ln>
          <a:effectLst/>
        </p:spPr>
        <p:txBody>
          <a:bodyPr>
            <a:spAutoFit/>
          </a:bodyPr>
          <a:lstStyle/>
          <a:p>
            <a:pPr>
              <a:defRPr/>
            </a:pPr>
            <a:r>
              <a:rPr lang="de-DE" sz="1900" i="1">
                <a:effectLst>
                  <a:outerShdw blurRad="38100" dist="38100" dir="2700000" algn="tl">
                    <a:srgbClr val="FFFFFF"/>
                  </a:outerShdw>
                </a:effectLst>
                <a:latin typeface="Times" charset="0"/>
                <a:ea typeface="+mn-ea"/>
              </a:rPr>
              <a:t>Understanding is catching the gesture and                    </a:t>
            </a:r>
            <a:br>
              <a:rPr lang="de-DE" sz="1900" i="1">
                <a:effectLst>
                  <a:outerShdw blurRad="38100" dist="38100" dir="2700000" algn="tl">
                    <a:srgbClr val="FFFFFF"/>
                  </a:outerShdw>
                </a:effectLst>
                <a:latin typeface="Times" charset="0"/>
                <a:ea typeface="+mn-ea"/>
              </a:rPr>
            </a:br>
            <a:r>
              <a:rPr lang="de-DE" sz="1900" i="1">
                <a:effectLst>
                  <a:outerShdw blurRad="38100" dist="38100" dir="2700000" algn="tl">
                    <a:srgbClr val="FFFFFF"/>
                  </a:outerShdw>
                </a:effectLst>
                <a:latin typeface="Times" charset="0"/>
                <a:ea typeface="+mn-ea"/>
              </a:rPr>
              <a:t>being capable of continuing.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nodeType="clickEffect">
                                  <p:stCondLst>
                                    <p:cond delay="0"/>
                                  </p:stCondLst>
                                  <p:childTnLst>
                                    <p:set>
                                      <p:cBhvr>
                                        <p:cTn id="14" dur="1" fill="hold">
                                          <p:stCondLst>
                                            <p:cond delay="0"/>
                                          </p:stCondLst>
                                        </p:cTn>
                                        <p:tgtEl>
                                          <p:spTgt spid="1143823"/>
                                        </p:tgtEl>
                                        <p:attrNameLst>
                                          <p:attrName>style.visibility</p:attrName>
                                        </p:attrNameLst>
                                      </p:cBhvr>
                                      <p:to>
                                        <p:strVal val="visible"/>
                                      </p:to>
                                    </p:set>
                                    <p:anim calcmode="lin" valueType="num">
                                      <p:cBhvr>
                                        <p:cTn id="15" dur="500" fill="hold"/>
                                        <p:tgtEl>
                                          <p:spTgt spid="1143823"/>
                                        </p:tgtEl>
                                        <p:attrNameLst>
                                          <p:attrName>ppt_w</p:attrName>
                                        </p:attrNameLst>
                                      </p:cBhvr>
                                      <p:tavLst>
                                        <p:tav tm="0">
                                          <p:val>
                                            <p:fltVal val="0"/>
                                          </p:val>
                                        </p:tav>
                                        <p:tav tm="100000">
                                          <p:val>
                                            <p:strVal val="#ppt_w"/>
                                          </p:val>
                                        </p:tav>
                                      </p:tavLst>
                                    </p:anim>
                                    <p:anim calcmode="lin" valueType="num">
                                      <p:cBhvr>
                                        <p:cTn id="16" dur="500" fill="hold"/>
                                        <p:tgtEl>
                                          <p:spTgt spid="1143823"/>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ppt_x</p:attrName>
                                        </p:attrNameLst>
                                      </p:cBhvr>
                                      <p:tavLst>
                                        <p:tav tm="0">
                                          <p:val>
                                            <p:strVal val="#ppt_x-#ppt_w/2"/>
                                          </p:val>
                                        </p:tav>
                                        <p:tav tm="100000">
                                          <p:val>
                                            <p:strVal val="#ppt_x"/>
                                          </p:val>
                                        </p:tav>
                                      </p:tavLst>
                                    </p:anim>
                                    <p:anim calcmode="lin" valueType="num">
                                      <p:cBhvr>
                                        <p:cTn id="22" dur="500" fill="hold"/>
                                        <p:tgtEl>
                                          <p:spTgt spid="2"/>
                                        </p:tgtEl>
                                        <p:attrNameLst>
                                          <p:attrName>ppt_y</p:attrName>
                                        </p:attrNameLst>
                                      </p:cBhvr>
                                      <p:tavLst>
                                        <p:tav tm="0">
                                          <p:val>
                                            <p:strVal val="#ppt_y"/>
                                          </p:val>
                                        </p:tav>
                                        <p:tav tm="100000">
                                          <p:val>
                                            <p:strVal val="#ppt_y"/>
                                          </p:val>
                                        </p:tav>
                                      </p:tavLst>
                                    </p:anim>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1143822"/>
                                        </p:tgtEl>
                                        <p:attrNameLst>
                                          <p:attrName>style.visibility</p:attrName>
                                        </p:attrNameLst>
                                      </p:cBhvr>
                                      <p:to>
                                        <p:strVal val="visible"/>
                                      </p:to>
                                    </p:set>
                                    <p:anim calcmode="lin" valueType="num">
                                      <p:cBhvr>
                                        <p:cTn id="29" dur="500" fill="hold"/>
                                        <p:tgtEl>
                                          <p:spTgt spid="1143822"/>
                                        </p:tgtEl>
                                        <p:attrNameLst>
                                          <p:attrName>ppt_w</p:attrName>
                                        </p:attrNameLst>
                                      </p:cBhvr>
                                      <p:tavLst>
                                        <p:tav tm="0">
                                          <p:val>
                                            <p:fltVal val="0"/>
                                          </p:val>
                                        </p:tav>
                                        <p:tav tm="100000">
                                          <p:val>
                                            <p:strVal val="#ppt_w"/>
                                          </p:val>
                                        </p:tav>
                                      </p:tavLst>
                                    </p:anim>
                                    <p:anim calcmode="lin" valueType="num">
                                      <p:cBhvr>
                                        <p:cTn id="30" dur="500" fill="hold"/>
                                        <p:tgtEl>
                                          <p:spTgt spid="11438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822" grpId="0" animBg="1" autoUpdateAnimBg="0"/>
      <p:bldP spid="1143823"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9">
            <a:extLst>
              <a:ext uri="{FF2B5EF4-FFF2-40B4-BE49-F238E27FC236}">
                <a16:creationId xmlns:a16="http://schemas.microsoft.com/office/drawing/2014/main" id="{D5A9B7C0-3806-FEB2-9BA7-4E0CF4197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917"/>
          <a:stretch>
            <a:fillRect/>
          </a:stretch>
        </p:blipFill>
        <p:spPr bwMode="auto">
          <a:xfrm>
            <a:off x="1414463" y="173038"/>
            <a:ext cx="17891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5866" name="Text Box 10">
            <a:extLst>
              <a:ext uri="{FF2B5EF4-FFF2-40B4-BE49-F238E27FC236}">
                <a16:creationId xmlns:a16="http://schemas.microsoft.com/office/drawing/2014/main" id="{D85A42CD-DE8C-F78B-8506-E66B36FB44A8}"/>
              </a:ext>
            </a:extLst>
          </p:cNvPr>
          <p:cNvSpPr txBox="1">
            <a:spLocks noChangeArrowheads="1"/>
          </p:cNvSpPr>
          <p:nvPr/>
        </p:nvSpPr>
        <p:spPr bwMode="auto">
          <a:xfrm>
            <a:off x="3786188" y="82550"/>
            <a:ext cx="5661025" cy="2530475"/>
          </a:xfrm>
          <a:prstGeom prst="rect">
            <a:avLst/>
          </a:prstGeom>
          <a:noFill/>
          <a:ln w="9525">
            <a:noFill/>
            <a:miter lim="800000"/>
            <a:headEnd/>
            <a:tailEnd/>
          </a:ln>
          <a:effectLst/>
        </p:spPr>
        <p:txBody>
          <a:bodyPr>
            <a:spAutoFit/>
          </a:bodyPr>
          <a:lstStyle/>
          <a:p>
            <a:pPr>
              <a:defRPr/>
            </a:pPr>
            <a:r>
              <a:rPr lang="de-DE" sz="2000">
                <a:effectLst>
                  <a:outerShdw blurRad="38100" dist="38100" dir="2700000" algn="tl">
                    <a:srgbClr val="FFFFFF"/>
                  </a:outerShdw>
                </a:effectLst>
                <a:latin typeface="Times" charset="0"/>
                <a:ea typeface="+mn-ea"/>
              </a:rPr>
              <a:t>Gilles Châtelet (1944 - 1999), </a:t>
            </a:r>
            <a:r>
              <a:rPr lang="de-DE" sz="2000" b="1">
                <a:effectLst>
                  <a:outerShdw blurRad="38100" dist="38100" dir="2700000" algn="tl">
                    <a:srgbClr val="FFFFFF"/>
                  </a:outerShdw>
                </a:effectLst>
                <a:latin typeface="Times" charset="0"/>
                <a:ea typeface="+mn-ea"/>
              </a:rPr>
              <a:t>Figuring Space</a:t>
            </a:r>
            <a:r>
              <a:rPr lang="de-DE" sz="2000">
                <a:effectLst>
                  <a:outerShdw blurRad="38100" dist="38100" dir="2700000" algn="tl">
                    <a:srgbClr val="FFFFFF"/>
                  </a:outerShdw>
                </a:effectLst>
                <a:latin typeface="Times" charset="0"/>
                <a:ea typeface="+mn-ea"/>
              </a:rPr>
              <a:t> (better: </a:t>
            </a:r>
            <a:r>
              <a:rPr lang="de-DE" sz="2000" b="1" i="1">
                <a:effectLst>
                  <a:outerShdw blurRad="38100" dist="38100" dir="2700000" algn="tl">
                    <a:srgbClr val="FFFFFF"/>
                  </a:outerShdw>
                </a:effectLst>
                <a:latin typeface="Times" charset="0"/>
                <a:ea typeface="+mn-ea"/>
              </a:rPr>
              <a:t>The Stake of the Mobile - Les enjeux du mobile, </a:t>
            </a:r>
            <a:r>
              <a:rPr lang="de-DE" sz="2000">
                <a:effectLst>
                  <a:outerShdw blurRad="38100" dist="38100" dir="2700000" algn="tl">
                    <a:srgbClr val="FFFFFF"/>
                  </a:outerShdw>
                </a:effectLst>
                <a:latin typeface="Times" charset="0"/>
                <a:ea typeface="+mn-ea"/>
              </a:rPr>
              <a:t>Seuil, Paris 1993) pp 9/10:</a:t>
            </a:r>
            <a:r>
              <a:rPr lang="de-DE" sz="2000" i="1">
                <a:effectLst>
                  <a:outerShdw blurRad="38100" dist="38100" dir="2700000" algn="tl">
                    <a:srgbClr val="FFFFFF"/>
                  </a:outerShdw>
                </a:effectLst>
                <a:latin typeface="Times" charset="0"/>
                <a:ea typeface="+mn-ea"/>
              </a:rPr>
              <a:t> </a:t>
            </a:r>
          </a:p>
          <a:p>
            <a:pPr>
              <a:defRPr/>
            </a:pPr>
            <a:r>
              <a:rPr lang="de-DE" sz="2000" i="1">
                <a:effectLst>
                  <a:outerShdw blurRad="38100" dist="38100" dir="2700000" algn="tl">
                    <a:srgbClr val="FFFFFF"/>
                  </a:outerShdw>
                </a:effectLst>
                <a:latin typeface="Times" charset="0"/>
                <a:ea typeface="+mn-ea"/>
              </a:rPr>
              <a:t>A diagram can immobilize a gesture, put it to rest long before it hides itself within a sign, and this is why the contemporary geometers or cosmologists love diagrams and their power of preemptive evocation.</a:t>
            </a:r>
          </a:p>
        </p:txBody>
      </p:sp>
      <p:sp>
        <p:nvSpPr>
          <p:cNvPr id="1145870" name="Text Box 14">
            <a:extLst>
              <a:ext uri="{FF2B5EF4-FFF2-40B4-BE49-F238E27FC236}">
                <a16:creationId xmlns:a16="http://schemas.microsoft.com/office/drawing/2014/main" id="{B185BC25-8FC7-4D9F-3450-62E117129A1A}"/>
              </a:ext>
            </a:extLst>
          </p:cNvPr>
          <p:cNvSpPr txBox="1">
            <a:spLocks noChangeArrowheads="1"/>
          </p:cNvSpPr>
          <p:nvPr/>
        </p:nvSpPr>
        <p:spPr bwMode="auto">
          <a:xfrm>
            <a:off x="968375" y="3081338"/>
            <a:ext cx="8934450" cy="2774950"/>
          </a:xfrm>
          <a:prstGeom prst="rect">
            <a:avLst/>
          </a:prstGeom>
          <a:noFill/>
          <a:ln w="9525">
            <a:noFill/>
            <a:miter lim="800000"/>
            <a:headEnd/>
            <a:tailEnd/>
          </a:ln>
          <a:effectLst/>
        </p:spPr>
        <p:txBody>
          <a:bodyPr>
            <a:spAutoFit/>
          </a:bodyPr>
          <a:lstStyle>
            <a:lvl1pPr marL="385763" indent="-385763">
              <a:tabLst>
                <a:tab pos="385763" algn="l"/>
              </a:tabLst>
              <a:defRPr sz="2400">
                <a:solidFill>
                  <a:schemeClr val="tx1"/>
                </a:solidFill>
                <a:latin typeface="Math1" pitchFamily="2" charset="0"/>
                <a:ea typeface="ＭＳ Ｐゴシック" panose="020B0600070205080204" pitchFamily="34" charset="-128"/>
              </a:defRPr>
            </a:lvl1pPr>
            <a:lvl2pPr marL="37931725" indent="-37474525">
              <a:tabLst>
                <a:tab pos="385763" algn="l"/>
              </a:tabLst>
              <a:defRPr sz="2400">
                <a:solidFill>
                  <a:schemeClr val="tx1"/>
                </a:solidFill>
                <a:latin typeface="Math1" pitchFamily="2" charset="0"/>
                <a:ea typeface="ＭＳ Ｐゴシック" panose="020B0600070205080204" pitchFamily="34" charset="-128"/>
              </a:defRPr>
            </a:lvl2pPr>
            <a:lvl3pPr>
              <a:tabLst>
                <a:tab pos="385763" algn="l"/>
              </a:tabLst>
              <a:defRPr sz="2400">
                <a:solidFill>
                  <a:schemeClr val="tx1"/>
                </a:solidFill>
                <a:latin typeface="Math1" pitchFamily="2" charset="0"/>
                <a:ea typeface="ＭＳ Ｐゴシック" panose="020B0600070205080204" pitchFamily="34" charset="-128"/>
              </a:defRPr>
            </a:lvl3pPr>
            <a:lvl4pPr>
              <a:tabLst>
                <a:tab pos="385763" algn="l"/>
              </a:tabLst>
              <a:defRPr sz="2400">
                <a:solidFill>
                  <a:schemeClr val="tx1"/>
                </a:solidFill>
                <a:latin typeface="Math1" pitchFamily="2" charset="0"/>
                <a:ea typeface="ＭＳ Ｐゴシック" panose="020B0600070205080204" pitchFamily="34" charset="-128"/>
              </a:defRPr>
            </a:lvl4pPr>
            <a:lvl5pPr>
              <a:tabLst>
                <a:tab pos="385763" algn="l"/>
              </a:tabLst>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9pPr>
          </a:lstStyle>
          <a:p>
            <a:pPr>
              <a:buFontTx/>
              <a:buChar char="•"/>
              <a:defRPr/>
            </a:pPr>
            <a:r>
              <a:rPr lang="de-DE" altLang="en-US" sz="2000" i="1">
                <a:effectLst>
                  <a:outerShdw blurRad="38100" dist="38100" dir="2700000" algn="tl">
                    <a:srgbClr val="FFFFFF"/>
                  </a:outerShdw>
                </a:effectLst>
                <a:latin typeface="Times" pitchFamily="2" charset="0"/>
              </a:rPr>
              <a:t> </a:t>
            </a:r>
            <a:r>
              <a:rPr lang="de-DE" altLang="en-US" sz="2000" b="1" i="1">
                <a:effectLst>
                  <a:outerShdw blurRad="38100" dist="38100" dir="2700000" algn="tl">
                    <a:srgbClr val="FFFFFF"/>
                  </a:outerShdw>
                </a:effectLst>
                <a:latin typeface="Times" pitchFamily="2" charset="0"/>
              </a:rPr>
              <a:t>The gesture is not substantial</a:t>
            </a:r>
            <a:r>
              <a:rPr lang="de-DE" altLang="en-US" sz="2000" i="1">
                <a:effectLst>
                  <a:outerShdw blurRad="38100" dist="38100" dir="2700000" algn="tl">
                    <a:srgbClr val="FFFFFF"/>
                  </a:outerShdw>
                </a:effectLst>
                <a:latin typeface="Times" pitchFamily="2" charset="0"/>
              </a:rPr>
              <a:t>: it gains amplitude by determining itself.  Its sovereignity is equal to its penetration and that is why we refer to the gesture‘s ‚accuracy‘: the precision of the strike is proof of the reverberation of its skill. The gesture inaugurates a family of gestures, wheres the rule only enunciates ‚instructions‘, a protocol for decomposing the action into endless repeatable acts. The gesture possesses a historical exemplariness: if one can speak of an </a:t>
            </a:r>
            <a:r>
              <a:rPr lang="de-DE" altLang="en-US" sz="2000">
                <a:effectLst>
                  <a:outerShdw blurRad="38100" dist="38100" dir="2700000" algn="tl">
                    <a:srgbClr val="FFFFFF"/>
                  </a:outerShdw>
                </a:effectLst>
                <a:latin typeface="Times" pitchFamily="2" charset="0"/>
              </a:rPr>
              <a:t>accumulation</a:t>
            </a:r>
            <a:r>
              <a:rPr lang="de-DE" altLang="en-US" sz="2000" i="1">
                <a:effectLst>
                  <a:outerShdw blurRad="38100" dist="38100" dir="2700000" algn="tl">
                    <a:srgbClr val="FFFFFF"/>
                  </a:outerShdw>
                </a:effectLst>
                <a:latin typeface="Times" pitchFamily="2" charset="0"/>
              </a:rPr>
              <a:t> of knowledge over the course of successive generations, one should speak of gestures inaugurating dynasties of problems;</a:t>
            </a:r>
            <a:endParaRPr lang="de-DE" altLang="en-US" sz="1600" i="1">
              <a:effectLst>
                <a:outerShdw blurRad="38100" dist="38100" dir="2700000" algn="tl">
                  <a:srgbClr val="FFFFFF"/>
                </a:outerShdw>
              </a:effectLst>
              <a:latin typeface="Times" pitchFamily="2" charset="0"/>
            </a:endParaRPr>
          </a:p>
          <a:p>
            <a:pPr>
              <a:buFontTx/>
              <a:buChar char="•"/>
              <a:defRPr/>
            </a:pPr>
            <a:r>
              <a:rPr lang="de-DE" altLang="en-US" sz="1600" i="1">
                <a:effectLst>
                  <a:outerShdw blurRad="38100" dist="38100" dir="2700000" algn="tl">
                    <a:srgbClr val="FFFFFF"/>
                  </a:outerShdw>
                </a:effectLst>
                <a:latin typeface="Times" pitchFamily="2" charset="0"/>
              </a:rPr>
              <a:t>...</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9" name="Text Box 5">
            <a:extLst>
              <a:ext uri="{FF2B5EF4-FFF2-40B4-BE49-F238E27FC236}">
                <a16:creationId xmlns:a16="http://schemas.microsoft.com/office/drawing/2014/main" id="{12E1C36E-AB8C-350E-2BF4-B1EDAA855D65}"/>
              </a:ext>
            </a:extLst>
          </p:cNvPr>
          <p:cNvSpPr txBox="1">
            <a:spLocks noChangeArrowheads="1"/>
          </p:cNvSpPr>
          <p:nvPr/>
        </p:nvSpPr>
        <p:spPr bwMode="auto">
          <a:xfrm>
            <a:off x="2962275" y="2214563"/>
            <a:ext cx="6623050" cy="381000"/>
          </a:xfrm>
          <a:prstGeom prst="rect">
            <a:avLst/>
          </a:prstGeom>
          <a:solidFill>
            <a:schemeClr val="bg1"/>
          </a:solidFill>
          <a:ln w="9525">
            <a:noFill/>
            <a:miter lim="800000"/>
            <a:headEnd/>
            <a:tailEnd/>
          </a:ln>
          <a:effectLst/>
        </p:spPr>
        <p:txBody>
          <a:bodyPr>
            <a:spAutoFit/>
          </a:bodyPr>
          <a:lstStyle/>
          <a:p>
            <a:pPr>
              <a:defRPr/>
            </a:pPr>
            <a:endParaRPr lang="de-DE" sz="1900" i="1">
              <a:effectLst>
                <a:outerShdw blurRad="38100" dist="38100" dir="2700000" algn="tl">
                  <a:srgbClr val="FFFFFF"/>
                </a:outerShdw>
              </a:effectLst>
              <a:latin typeface="Times" charset="0"/>
              <a:ea typeface="+mn-ea"/>
            </a:endParaRPr>
          </a:p>
        </p:txBody>
      </p:sp>
      <p:sp>
        <p:nvSpPr>
          <p:cNvPr id="1147910" name="Text Box 6">
            <a:extLst>
              <a:ext uri="{FF2B5EF4-FFF2-40B4-BE49-F238E27FC236}">
                <a16:creationId xmlns:a16="http://schemas.microsoft.com/office/drawing/2014/main" id="{C3C630B7-8F6B-E899-75D0-0F97670D53D6}"/>
              </a:ext>
            </a:extLst>
          </p:cNvPr>
          <p:cNvSpPr txBox="1">
            <a:spLocks noChangeArrowheads="1"/>
          </p:cNvSpPr>
          <p:nvPr/>
        </p:nvSpPr>
        <p:spPr bwMode="auto">
          <a:xfrm>
            <a:off x="968375" y="608013"/>
            <a:ext cx="8934450" cy="5632450"/>
          </a:xfrm>
          <a:prstGeom prst="rect">
            <a:avLst/>
          </a:prstGeom>
          <a:noFill/>
          <a:ln w="9525">
            <a:noFill/>
            <a:miter lim="800000"/>
            <a:headEnd/>
            <a:tailEnd/>
          </a:ln>
          <a:effectLst/>
        </p:spPr>
        <p:txBody>
          <a:bodyPr>
            <a:spAutoFit/>
          </a:bodyPr>
          <a:lstStyle>
            <a:lvl1pPr marL="385763" indent="-385763">
              <a:tabLst>
                <a:tab pos="385763" algn="l"/>
              </a:tabLst>
              <a:defRPr sz="2400">
                <a:solidFill>
                  <a:schemeClr val="tx1"/>
                </a:solidFill>
                <a:latin typeface="Math1" pitchFamily="2" charset="0"/>
                <a:ea typeface="ＭＳ Ｐゴシック" panose="020B0600070205080204" pitchFamily="34" charset="-128"/>
              </a:defRPr>
            </a:lvl1pPr>
            <a:lvl2pPr marL="37931725" indent="-37474525">
              <a:tabLst>
                <a:tab pos="385763" algn="l"/>
              </a:tabLst>
              <a:defRPr sz="2400">
                <a:solidFill>
                  <a:schemeClr val="tx1"/>
                </a:solidFill>
                <a:latin typeface="Math1" pitchFamily="2" charset="0"/>
                <a:ea typeface="ＭＳ Ｐゴシック" panose="020B0600070205080204" pitchFamily="34" charset="-128"/>
              </a:defRPr>
            </a:lvl2pPr>
            <a:lvl3pPr>
              <a:tabLst>
                <a:tab pos="385763" algn="l"/>
              </a:tabLst>
              <a:defRPr sz="2400">
                <a:solidFill>
                  <a:schemeClr val="tx1"/>
                </a:solidFill>
                <a:latin typeface="Math1" pitchFamily="2" charset="0"/>
                <a:ea typeface="ＭＳ Ｐゴシック" panose="020B0600070205080204" pitchFamily="34" charset="-128"/>
              </a:defRPr>
            </a:lvl3pPr>
            <a:lvl4pPr>
              <a:tabLst>
                <a:tab pos="385763" algn="l"/>
              </a:tabLst>
              <a:defRPr sz="2400">
                <a:solidFill>
                  <a:schemeClr val="tx1"/>
                </a:solidFill>
                <a:latin typeface="Math1" pitchFamily="2" charset="0"/>
                <a:ea typeface="ＭＳ Ｐゴシック" panose="020B0600070205080204" pitchFamily="34" charset="-128"/>
              </a:defRPr>
            </a:lvl4pPr>
            <a:lvl5pPr>
              <a:tabLst>
                <a:tab pos="385763" algn="l"/>
              </a:tabLst>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9pPr>
          </a:lstStyle>
          <a:p>
            <a:pPr>
              <a:buFontTx/>
              <a:buChar char="•"/>
              <a:defRPr/>
            </a:pPr>
            <a:r>
              <a:rPr lang="de-DE" altLang="en-US" sz="2000" i="1">
                <a:effectLst>
                  <a:outerShdw blurRad="38100" dist="38100" dir="2700000" algn="tl">
                    <a:srgbClr val="FFFFFF"/>
                  </a:outerShdw>
                </a:effectLst>
                <a:latin typeface="Times" pitchFamily="2" charset="0"/>
              </a:rPr>
              <a:t> </a:t>
            </a:r>
            <a:r>
              <a:rPr lang="de-DE" altLang="en-US" sz="2000" b="1" i="1">
                <a:effectLst>
                  <a:outerShdw blurRad="38100" dist="38100" dir="2700000" algn="tl">
                    <a:srgbClr val="FFFFFF"/>
                  </a:outerShdw>
                </a:effectLst>
                <a:latin typeface="Times" pitchFamily="2" charset="0"/>
              </a:rPr>
              <a:t>the gesture is not a simple spatial displacement</a:t>
            </a:r>
            <a:r>
              <a:rPr lang="de-DE" altLang="en-US" sz="2000" i="1">
                <a:effectLst>
                  <a:outerShdw blurRad="38100" dist="38100" dir="2700000" algn="tl">
                    <a:srgbClr val="FFFFFF"/>
                  </a:outerShdw>
                </a:effectLst>
                <a:latin typeface="Times" pitchFamily="2" charset="0"/>
              </a:rPr>
              <a:t>: it decides, deliberates and suggests a new modality of ‚moving oneself‘. Hugues de Saint-Victor defined the gesture as ‚the motion and figuration of the members of the body according to the measure and modalities of all action and attitude‘. The gesture refers to a disciplined distribution of mobility before any transfer takes place: one is infused with the gesture before knowing it;</a:t>
            </a:r>
            <a:br>
              <a:rPr lang="de-DE" altLang="en-US" sz="2000" i="1">
                <a:effectLst>
                  <a:outerShdw blurRad="38100" dist="38100" dir="2700000" algn="tl">
                    <a:srgbClr val="FFFFFF"/>
                  </a:outerShdw>
                </a:effectLst>
                <a:latin typeface="Times" pitchFamily="2" charset="0"/>
              </a:rPr>
            </a:br>
            <a:endParaRPr lang="de-DE" altLang="en-US" sz="2000" i="1">
              <a:effectLst>
                <a:outerShdw blurRad="38100" dist="38100" dir="2700000" algn="tl">
                  <a:srgbClr val="FFFFFF"/>
                </a:outerShdw>
              </a:effectLst>
              <a:latin typeface="Times" pitchFamily="2" charset="0"/>
            </a:endParaRPr>
          </a:p>
          <a:p>
            <a:pPr>
              <a:buFontTx/>
              <a:buChar char="•"/>
              <a:defRPr/>
            </a:pPr>
            <a:r>
              <a:rPr lang="de-DE" altLang="en-US" sz="2000" i="1">
                <a:effectLst>
                  <a:outerShdw blurRad="38100" dist="38100" dir="2700000" algn="tl">
                    <a:srgbClr val="FFFFFF"/>
                  </a:outerShdw>
                </a:effectLst>
                <a:latin typeface="Times" pitchFamily="2" charset="0"/>
              </a:rPr>
              <a:t> </a:t>
            </a:r>
            <a:r>
              <a:rPr lang="de-DE" altLang="en-US" sz="2000" b="1" i="1">
                <a:effectLst>
                  <a:outerShdw blurRad="38100" dist="38100" dir="2700000" algn="tl">
                    <a:srgbClr val="FFFFFF"/>
                  </a:outerShdw>
                </a:effectLst>
                <a:latin typeface="Times" pitchFamily="2" charset="0"/>
              </a:rPr>
              <a:t>the gesture is elastic</a:t>
            </a:r>
            <a:r>
              <a:rPr lang="de-DE" altLang="en-US" sz="2000" i="1">
                <a:effectLst>
                  <a:outerShdw blurRad="38100" dist="38100" dir="2700000" algn="tl">
                    <a:srgbClr val="FFFFFF"/>
                  </a:outerShdw>
                </a:effectLst>
                <a:latin typeface="Times" pitchFamily="2" charset="0"/>
              </a:rPr>
              <a:t>, it can crough on itself, leap beyond itself and reverberate, whereas the function gives only the form of the transit from one external term to another external term, whereas the act exhausts itself in its result. The gesture is therefore involved with the implicit pole of the relation;</a:t>
            </a:r>
            <a:br>
              <a:rPr lang="de-DE" altLang="en-US" sz="2000" i="1">
                <a:effectLst>
                  <a:outerShdw blurRad="38100" dist="38100" dir="2700000" algn="tl">
                    <a:srgbClr val="FFFFFF"/>
                  </a:outerShdw>
                </a:effectLst>
                <a:latin typeface="Times" pitchFamily="2" charset="0"/>
              </a:rPr>
            </a:br>
            <a:endParaRPr lang="de-DE" altLang="en-US" sz="2000" i="1">
              <a:effectLst>
                <a:outerShdw blurRad="38100" dist="38100" dir="2700000" algn="tl">
                  <a:srgbClr val="FFFFFF"/>
                </a:outerShdw>
              </a:effectLst>
              <a:latin typeface="Times" pitchFamily="2" charset="0"/>
            </a:endParaRPr>
          </a:p>
          <a:p>
            <a:pPr>
              <a:buFont typeface="Arial" panose="020B0604020202020204" pitchFamily="34" charset="0"/>
              <a:buChar char="•"/>
              <a:defRPr/>
            </a:pPr>
            <a:r>
              <a:rPr lang="de-DE" altLang="en-US" sz="2000" i="1">
                <a:effectLst>
                  <a:outerShdw blurRad="38100" dist="38100" dir="2700000" algn="tl">
                    <a:srgbClr val="FFFFFF"/>
                  </a:outerShdw>
                </a:effectLst>
                <a:latin typeface="Times" pitchFamily="2" charset="0"/>
              </a:rPr>
              <a:t> </a:t>
            </a:r>
            <a:r>
              <a:rPr lang="de-DE" altLang="en-US" sz="2000" b="1" i="1">
                <a:effectLst>
                  <a:outerShdw blurRad="38100" dist="38100" dir="2700000" algn="tl">
                    <a:srgbClr val="FFFFFF"/>
                  </a:outerShdw>
                </a:effectLst>
                <a:latin typeface="Times" pitchFamily="2" charset="0"/>
              </a:rPr>
              <a:t>the gesture envelops</a:t>
            </a:r>
            <a:r>
              <a:rPr lang="de-DE" altLang="en-US" sz="2000" i="1">
                <a:effectLst>
                  <a:outerShdw blurRad="38100" dist="38100" dir="2700000" algn="tl">
                    <a:srgbClr val="FFFFFF"/>
                  </a:outerShdw>
                </a:effectLst>
                <a:latin typeface="Times" pitchFamily="2" charset="0"/>
              </a:rPr>
              <a:t> before grasping and sketches its unfoldinig long before denoting or exemplifying: already domesticated gestures are the ones that serve as references;</a:t>
            </a:r>
            <a:br>
              <a:rPr lang="de-DE" altLang="en-US" sz="2000" i="1">
                <a:effectLst>
                  <a:outerShdw blurRad="38100" dist="38100" dir="2700000" algn="tl">
                    <a:srgbClr val="FFFFFF"/>
                  </a:outerShdw>
                </a:effectLst>
                <a:latin typeface="Times" pitchFamily="2" charset="0"/>
              </a:rPr>
            </a:br>
            <a:endParaRPr lang="de-DE" altLang="en-US" sz="2000" i="1">
              <a:effectLst>
                <a:outerShdw blurRad="38100" dist="38100" dir="2700000" algn="tl">
                  <a:srgbClr val="FFFFFF"/>
                </a:outerShdw>
              </a:effectLst>
              <a:latin typeface="Times" pitchFamily="2" charset="0"/>
            </a:endParaRPr>
          </a:p>
          <a:p>
            <a:pPr>
              <a:buFontTx/>
              <a:buChar char="•"/>
              <a:defRPr/>
            </a:pPr>
            <a:r>
              <a:rPr lang="de-DE" altLang="en-US" sz="2000" i="1">
                <a:effectLst>
                  <a:outerShdw blurRad="38100" dist="38100" dir="2700000" algn="tl">
                    <a:srgbClr val="FFFFFF"/>
                  </a:outerShdw>
                </a:effectLst>
                <a:latin typeface="Times" pitchFamily="2" charset="0"/>
              </a:rPr>
              <a:t> </a:t>
            </a:r>
            <a:r>
              <a:rPr lang="de-DE" altLang="en-US" sz="2000" b="1" i="1">
                <a:effectLst>
                  <a:outerShdw blurRad="38100" dist="38100" dir="2700000" algn="tl">
                    <a:srgbClr val="FFFFFF"/>
                  </a:outerShdw>
                </a:effectLst>
                <a:latin typeface="Times" pitchFamily="2" charset="0"/>
              </a:rPr>
              <a:t>a gesture awakes other gestures</a:t>
            </a:r>
            <a:r>
              <a:rPr lang="de-DE" altLang="en-US" sz="2000" i="1">
                <a:effectLst>
                  <a:outerShdw blurRad="38100" dist="38100" dir="2700000" algn="tl">
                    <a:srgbClr val="FFFFFF"/>
                  </a:outerShdw>
                </a:effectLst>
                <a:latin typeface="Times" pitchFamily="2" charset="0"/>
              </a:rPr>
              <a:t>: it is able to store up all the allusions‘s provocative virtualities, without debasing it into abbreviation.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79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479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479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479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1" name="Text Box 3">
            <a:extLst>
              <a:ext uri="{FF2B5EF4-FFF2-40B4-BE49-F238E27FC236}">
                <a16:creationId xmlns:a16="http://schemas.microsoft.com/office/drawing/2014/main" id="{711D4575-8997-975F-BACF-5CBF845BFEFD}"/>
              </a:ext>
            </a:extLst>
          </p:cNvPr>
          <p:cNvSpPr txBox="1">
            <a:spLocks noChangeArrowheads="1"/>
          </p:cNvSpPr>
          <p:nvPr/>
        </p:nvSpPr>
        <p:spPr bwMode="auto">
          <a:xfrm>
            <a:off x="968375" y="608013"/>
            <a:ext cx="8934450" cy="5273675"/>
          </a:xfrm>
          <a:prstGeom prst="rect">
            <a:avLst/>
          </a:prstGeom>
          <a:noFill/>
          <a:ln w="9525">
            <a:noFill/>
            <a:miter lim="800000"/>
            <a:headEnd/>
            <a:tailEnd/>
          </a:ln>
          <a:effectLst/>
        </p:spPr>
        <p:txBody>
          <a:bodyPr>
            <a:spAutoFit/>
          </a:bodyPr>
          <a:lstStyle>
            <a:lvl1pPr marL="385763" indent="-385763">
              <a:tabLst>
                <a:tab pos="385763" algn="l"/>
              </a:tabLst>
              <a:defRPr sz="2400">
                <a:solidFill>
                  <a:schemeClr val="tx1"/>
                </a:solidFill>
                <a:latin typeface="Math1" pitchFamily="2" charset="0"/>
                <a:ea typeface="ＭＳ Ｐゴシック" panose="020B0600070205080204" pitchFamily="34" charset="-128"/>
              </a:defRPr>
            </a:lvl1pPr>
            <a:lvl2pPr marL="37931725" indent="-37474525">
              <a:tabLst>
                <a:tab pos="385763" algn="l"/>
              </a:tabLst>
              <a:defRPr sz="2400">
                <a:solidFill>
                  <a:schemeClr val="tx1"/>
                </a:solidFill>
                <a:latin typeface="Math1" pitchFamily="2" charset="0"/>
                <a:ea typeface="ＭＳ Ｐゴシック" panose="020B0600070205080204" pitchFamily="34" charset="-128"/>
              </a:defRPr>
            </a:lvl2pPr>
            <a:lvl3pPr>
              <a:tabLst>
                <a:tab pos="385763" algn="l"/>
              </a:tabLst>
              <a:defRPr sz="2400">
                <a:solidFill>
                  <a:schemeClr val="tx1"/>
                </a:solidFill>
                <a:latin typeface="Math1" pitchFamily="2" charset="0"/>
                <a:ea typeface="ＭＳ Ｐゴシック" panose="020B0600070205080204" pitchFamily="34" charset="-128"/>
              </a:defRPr>
            </a:lvl3pPr>
            <a:lvl4pPr>
              <a:tabLst>
                <a:tab pos="385763" algn="l"/>
              </a:tabLst>
              <a:defRPr sz="2400">
                <a:solidFill>
                  <a:schemeClr val="tx1"/>
                </a:solidFill>
                <a:latin typeface="Math1" pitchFamily="2" charset="0"/>
                <a:ea typeface="ＭＳ Ｐゴシック" panose="020B0600070205080204" pitchFamily="34" charset="-128"/>
              </a:defRPr>
            </a:lvl4pPr>
            <a:lvl5pPr>
              <a:tabLst>
                <a:tab pos="385763" algn="l"/>
              </a:tabLst>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9pPr>
          </a:lstStyle>
          <a:p>
            <a:pPr>
              <a:buFontTx/>
              <a:buChar char="•"/>
              <a:defRPr/>
            </a:pPr>
            <a:r>
              <a:rPr lang="de-DE" altLang="en-US" sz="2000" i="1">
                <a:effectLst>
                  <a:outerShdw blurRad="38100" dist="38100" dir="2700000" algn="tl">
                    <a:srgbClr val="FFFFFF"/>
                  </a:outerShdw>
                </a:effectLst>
                <a:latin typeface="Times" pitchFamily="2" charset="0"/>
              </a:rPr>
              <a:t> one could even say that the </a:t>
            </a:r>
            <a:r>
              <a:rPr lang="de-DE" altLang="en-US" sz="2000" b="1" i="1">
                <a:effectLst>
                  <a:outerShdw blurRad="38100" dist="38100" dir="2700000" algn="tl">
                    <a:srgbClr val="FFFFFF"/>
                  </a:outerShdw>
                </a:effectLst>
                <a:latin typeface="Times" pitchFamily="2" charset="0"/>
              </a:rPr>
              <a:t>radical thought experiment</a:t>
            </a:r>
            <a:r>
              <a:rPr lang="de-DE" altLang="en-US" sz="2000" i="1">
                <a:effectLst>
                  <a:outerShdw blurRad="38100" dist="38100" dir="2700000" algn="tl">
                    <a:srgbClr val="FFFFFF"/>
                  </a:outerShdw>
                </a:effectLst>
                <a:latin typeface="Times" pitchFamily="2" charset="0"/>
              </a:rPr>
              <a:t> is an experiment where Nature and the Understanding switch places. Galileo sometimes puts himself in Nature‘s place, which, in its simplicity, could not have chosen to ‚move at an inconceivable speed an immense number of very large bodies, to produce a result for which the moderate movement of a single body turning around its own centre would suffice‘. Einstein was in the habit of saying that it was necessary to put oneself in God‘s place to understand Nature. There is nothing surprising therefore in these teleportations where Einstein takes himself for a photon and positions himself on the horizon of velocities (...), in these immersions where Archimedes, in his bathtub, imagines that his body is nothing but a gourd of water. Thus, to  understand the photon, it is necessary to become a photon and, to understand floating, it is necessary to turn oneself into a wineskin! The thought experiment taken to its conclusion is a </a:t>
            </a:r>
            <a:r>
              <a:rPr lang="de-DE" altLang="en-US" sz="2000">
                <a:effectLst>
                  <a:outerShdw blurRad="38100" dist="38100" dir="2700000" algn="tl">
                    <a:srgbClr val="FFFFFF"/>
                  </a:outerShdw>
                </a:effectLst>
                <a:latin typeface="Times" pitchFamily="2" charset="0"/>
              </a:rPr>
              <a:t>diagrammatic</a:t>
            </a:r>
            <a:r>
              <a:rPr lang="de-DE" altLang="en-US" sz="2000" i="1">
                <a:effectLst>
                  <a:outerShdw blurRad="38100" dist="38100" dir="2700000" algn="tl">
                    <a:srgbClr val="FFFFFF"/>
                  </a:outerShdw>
                </a:effectLst>
                <a:latin typeface="Times" pitchFamily="2" charset="0"/>
              </a:rPr>
              <a:t> experiment in which it becomes clear that a diagram is for itself its own experiment. The gestures that it captures and particularly those that it arouses are no longer directed towards things, but take their place in a line of diagrams, within a technical development; (...)</a:t>
            </a:r>
          </a:p>
        </p:txBody>
      </p:sp>
      <p:sp>
        <p:nvSpPr>
          <p:cNvPr id="1148943" name="Text Box 15">
            <a:extLst>
              <a:ext uri="{FF2B5EF4-FFF2-40B4-BE49-F238E27FC236}">
                <a16:creationId xmlns:a16="http://schemas.microsoft.com/office/drawing/2014/main" id="{7C80745B-6119-FBE0-CDA9-AD6C293422E4}"/>
              </a:ext>
            </a:extLst>
          </p:cNvPr>
          <p:cNvSpPr txBox="1">
            <a:spLocks noChangeArrowheads="1"/>
          </p:cNvSpPr>
          <p:nvPr/>
        </p:nvSpPr>
        <p:spPr bwMode="auto">
          <a:xfrm>
            <a:off x="968375" y="609600"/>
            <a:ext cx="8934450" cy="5016500"/>
          </a:xfrm>
          <a:prstGeom prst="rect">
            <a:avLst/>
          </a:prstGeom>
          <a:solidFill>
            <a:schemeClr val="bg1"/>
          </a:solidFill>
          <a:ln w="9525">
            <a:noFill/>
            <a:miter lim="800000"/>
            <a:headEnd/>
            <a:tailEnd/>
          </a:ln>
          <a:effectLst/>
        </p:spPr>
        <p:txBody>
          <a:bodyPr>
            <a:spAutoFit/>
          </a:bodyPr>
          <a:lstStyle>
            <a:lvl1pPr marL="385763" indent="-385763">
              <a:tabLst>
                <a:tab pos="385763" algn="l"/>
              </a:tabLst>
              <a:defRPr sz="2400">
                <a:solidFill>
                  <a:schemeClr val="tx1"/>
                </a:solidFill>
                <a:latin typeface="Math1" pitchFamily="2" charset="0"/>
                <a:ea typeface="ＭＳ Ｐゴシック" panose="020B0600070205080204" pitchFamily="34" charset="-128"/>
              </a:defRPr>
            </a:lvl1pPr>
            <a:lvl2pPr marL="37931725" indent="-37474525">
              <a:tabLst>
                <a:tab pos="385763" algn="l"/>
              </a:tabLst>
              <a:defRPr sz="2400">
                <a:solidFill>
                  <a:schemeClr val="tx1"/>
                </a:solidFill>
                <a:latin typeface="Math1" pitchFamily="2" charset="0"/>
                <a:ea typeface="ＭＳ Ｐゴシック" panose="020B0600070205080204" pitchFamily="34" charset="-128"/>
              </a:defRPr>
            </a:lvl2pPr>
            <a:lvl3pPr>
              <a:tabLst>
                <a:tab pos="385763" algn="l"/>
              </a:tabLst>
              <a:defRPr sz="2400">
                <a:solidFill>
                  <a:schemeClr val="tx1"/>
                </a:solidFill>
                <a:latin typeface="Math1" pitchFamily="2" charset="0"/>
                <a:ea typeface="ＭＳ Ｐゴシック" panose="020B0600070205080204" pitchFamily="34" charset="-128"/>
              </a:defRPr>
            </a:lvl3pPr>
            <a:lvl4pPr>
              <a:tabLst>
                <a:tab pos="385763" algn="l"/>
              </a:tabLst>
              <a:defRPr sz="2400">
                <a:solidFill>
                  <a:schemeClr val="tx1"/>
                </a:solidFill>
                <a:latin typeface="Math1" pitchFamily="2" charset="0"/>
                <a:ea typeface="ＭＳ Ｐゴシック" panose="020B0600070205080204" pitchFamily="34" charset="-128"/>
              </a:defRPr>
            </a:lvl4pPr>
            <a:lvl5pPr>
              <a:tabLst>
                <a:tab pos="385763" algn="l"/>
              </a:tabLst>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tabLst>
                <a:tab pos="385763" algn="l"/>
              </a:tabLst>
              <a:defRPr sz="2400">
                <a:solidFill>
                  <a:schemeClr val="tx1"/>
                </a:solidFill>
                <a:latin typeface="Math1" pitchFamily="2" charset="0"/>
                <a:ea typeface="ＭＳ Ｐゴシック" panose="020B0600070205080204" pitchFamily="34" charset="-128"/>
              </a:defRPr>
            </a:lvl9pPr>
          </a:lstStyle>
          <a:p>
            <a:pPr>
              <a:buFontTx/>
              <a:buChar char="•"/>
              <a:defRPr/>
            </a:pPr>
            <a:r>
              <a:rPr lang="de-DE" altLang="en-US" sz="2000" i="1">
                <a:effectLst>
                  <a:outerShdw blurRad="38100" dist="38100" dir="2700000" algn="tl">
                    <a:srgbClr val="FFFFFF"/>
                  </a:outerShdw>
                </a:effectLst>
                <a:latin typeface="Times" pitchFamily="2" charset="0"/>
              </a:rPr>
              <a:t> one could even say that the </a:t>
            </a:r>
            <a:r>
              <a:rPr lang="de-DE" altLang="en-US" sz="2000" b="1" i="1">
                <a:effectLst>
                  <a:outerShdw blurRad="38100" dist="38100" dir="2700000" algn="tl">
                    <a:srgbClr val="FFFFFF"/>
                  </a:outerShdw>
                </a:effectLst>
                <a:latin typeface="Times" pitchFamily="2" charset="0"/>
              </a:rPr>
              <a:t>radical thought experiment</a:t>
            </a:r>
            <a:r>
              <a:rPr lang="de-DE" altLang="en-US" sz="2000" i="1">
                <a:effectLst>
                  <a:outerShdw blurRad="38100" dist="38100" dir="2700000" algn="tl">
                    <a:srgbClr val="FFFFFF"/>
                  </a:outerShdw>
                </a:effectLst>
                <a:latin typeface="Times" pitchFamily="2" charset="0"/>
              </a:rPr>
              <a:t> is an experiment where </a:t>
            </a:r>
            <a:r>
              <a:rPr lang="de-DE" altLang="en-US" sz="2000" i="1">
                <a:solidFill>
                  <a:srgbClr val="FF000E"/>
                </a:solidFill>
                <a:effectLst>
                  <a:outerShdw blurRad="38100" dist="38100" dir="2700000" algn="tl">
                    <a:srgbClr val="000000"/>
                  </a:outerShdw>
                </a:effectLst>
                <a:latin typeface="Times" pitchFamily="2" charset="0"/>
              </a:rPr>
              <a:t>Music</a:t>
            </a:r>
            <a:r>
              <a:rPr lang="de-DE" altLang="en-US" sz="2000" i="1">
                <a:effectLst>
                  <a:outerShdw blurRad="38100" dist="38100" dir="2700000" algn="tl">
                    <a:srgbClr val="FFFFFF"/>
                  </a:outerShdw>
                </a:effectLst>
                <a:latin typeface="Times" pitchFamily="2" charset="0"/>
              </a:rPr>
              <a:t> and the Understanding switch places. </a:t>
            </a:r>
            <a:r>
              <a:rPr lang="de-DE" altLang="en-US" sz="2000" i="1">
                <a:solidFill>
                  <a:srgbClr val="FF000E"/>
                </a:solidFill>
                <a:effectLst>
                  <a:outerShdw blurRad="38100" dist="38100" dir="2700000" algn="tl">
                    <a:srgbClr val="000000"/>
                  </a:outerShdw>
                </a:effectLst>
                <a:latin typeface="Times" pitchFamily="2" charset="0"/>
              </a:rPr>
              <a:t>Boulez</a:t>
            </a:r>
            <a:r>
              <a:rPr lang="de-DE" altLang="en-US" sz="2000" i="1">
                <a:effectLst>
                  <a:outerShdw blurRad="38100" dist="38100" dir="2700000" algn="tl">
                    <a:srgbClr val="FFFFFF"/>
                  </a:outerShdw>
                </a:effectLst>
                <a:latin typeface="Times" pitchFamily="2" charset="0"/>
              </a:rPr>
              <a:t> sometimes puts himself in </a:t>
            </a:r>
            <a:r>
              <a:rPr lang="de-DE" altLang="en-US" sz="2000" i="1">
                <a:solidFill>
                  <a:srgbClr val="FF000E"/>
                </a:solidFill>
                <a:effectLst>
                  <a:outerShdw blurRad="38100" dist="38100" dir="2700000" algn="tl">
                    <a:srgbClr val="000000"/>
                  </a:outerShdw>
                </a:effectLst>
                <a:latin typeface="Times" pitchFamily="2" charset="0"/>
              </a:rPr>
              <a:t>Music‘s</a:t>
            </a:r>
            <a:r>
              <a:rPr lang="de-DE" altLang="en-US" sz="2000" i="1">
                <a:effectLst>
                  <a:outerShdw blurRad="38100" dist="38100" dir="2700000" algn="tl">
                    <a:srgbClr val="FFFFFF"/>
                  </a:outerShdw>
                </a:effectLst>
                <a:latin typeface="Times" pitchFamily="2" charset="0"/>
              </a:rPr>
              <a:t> place, which, in its simplicity, could not have chosen to ‚move at an inconceivable </a:t>
            </a:r>
            <a:r>
              <a:rPr lang="de-DE" altLang="en-US" sz="2000" i="1">
                <a:solidFill>
                  <a:srgbClr val="FF000E"/>
                </a:solidFill>
                <a:effectLst>
                  <a:outerShdw blurRad="38100" dist="38100" dir="2700000" algn="tl">
                    <a:srgbClr val="000000"/>
                  </a:outerShdw>
                </a:effectLst>
                <a:latin typeface="Times" pitchFamily="2" charset="0"/>
              </a:rPr>
              <a:t>tempo</a:t>
            </a:r>
            <a:r>
              <a:rPr lang="de-DE" altLang="en-US" sz="2000" i="1">
                <a:effectLst>
                  <a:outerShdw blurRad="38100" dist="38100" dir="2700000" algn="tl">
                    <a:srgbClr val="FFFFFF"/>
                  </a:outerShdw>
                </a:effectLst>
                <a:latin typeface="Times" pitchFamily="2" charset="0"/>
              </a:rPr>
              <a:t> an immense number of very large </a:t>
            </a:r>
            <a:r>
              <a:rPr lang="de-DE" altLang="en-US" sz="2000" i="1">
                <a:solidFill>
                  <a:srgbClr val="FF000E"/>
                </a:solidFill>
                <a:effectLst>
                  <a:outerShdw blurRad="38100" dist="38100" dir="2700000" algn="tl">
                    <a:srgbClr val="000000"/>
                  </a:outerShdw>
                </a:effectLst>
                <a:latin typeface="Times" pitchFamily="2" charset="0"/>
              </a:rPr>
              <a:t>sounds</a:t>
            </a:r>
            <a:r>
              <a:rPr lang="de-DE" altLang="en-US" sz="2000" i="1">
                <a:effectLst>
                  <a:outerShdw blurRad="38100" dist="38100" dir="2700000" algn="tl">
                    <a:srgbClr val="FFFFFF"/>
                  </a:outerShdw>
                </a:effectLst>
                <a:latin typeface="Times" pitchFamily="2" charset="0"/>
              </a:rPr>
              <a:t>, to produce a result for which the moderate movement of a single </a:t>
            </a:r>
            <a:r>
              <a:rPr lang="de-DE" altLang="en-US" sz="2000" i="1">
                <a:solidFill>
                  <a:srgbClr val="FF000E"/>
                </a:solidFill>
                <a:effectLst>
                  <a:outerShdw blurRad="38100" dist="38100" dir="2700000" algn="tl">
                    <a:srgbClr val="000000"/>
                  </a:outerShdw>
                </a:effectLst>
                <a:latin typeface="Times" pitchFamily="2" charset="0"/>
              </a:rPr>
              <a:t>sound</a:t>
            </a:r>
            <a:r>
              <a:rPr lang="de-DE" altLang="en-US" sz="2000" i="1">
                <a:effectLst>
                  <a:outerShdw blurRad="38100" dist="38100" dir="2700000" algn="tl">
                    <a:srgbClr val="FFFFFF"/>
                  </a:outerShdw>
                </a:effectLst>
                <a:latin typeface="Times" pitchFamily="2" charset="0"/>
              </a:rPr>
              <a:t> turning around its own centre would suffice‘. </a:t>
            </a:r>
            <a:r>
              <a:rPr lang="de-DE" altLang="en-US" sz="2000" i="1">
                <a:solidFill>
                  <a:srgbClr val="FF000E"/>
                </a:solidFill>
                <a:effectLst>
                  <a:outerShdw blurRad="38100" dist="38100" dir="2700000" algn="tl">
                    <a:srgbClr val="000000"/>
                  </a:outerShdw>
                </a:effectLst>
                <a:latin typeface="Times" pitchFamily="2" charset="0"/>
              </a:rPr>
              <a:t>Bach</a:t>
            </a:r>
            <a:r>
              <a:rPr lang="de-DE" altLang="en-US" sz="2000" i="1">
                <a:effectLst>
                  <a:outerShdw blurRad="38100" dist="38100" dir="2700000" algn="tl">
                    <a:srgbClr val="FFFFFF"/>
                  </a:outerShdw>
                </a:effectLst>
                <a:latin typeface="Times" pitchFamily="2" charset="0"/>
              </a:rPr>
              <a:t> was in the habit of saying that it was necessary to put oneself in God‘s place to understand </a:t>
            </a:r>
            <a:r>
              <a:rPr lang="de-DE" altLang="en-US" sz="2000" i="1">
                <a:solidFill>
                  <a:srgbClr val="FF000E"/>
                </a:solidFill>
                <a:effectLst>
                  <a:outerShdw blurRad="38100" dist="38100" dir="2700000" algn="tl">
                    <a:srgbClr val="000000"/>
                  </a:outerShdw>
                </a:effectLst>
                <a:latin typeface="Times" pitchFamily="2" charset="0"/>
              </a:rPr>
              <a:t>Music</a:t>
            </a:r>
            <a:r>
              <a:rPr lang="de-DE" altLang="en-US" sz="2000" i="1">
                <a:effectLst>
                  <a:outerShdw blurRad="38100" dist="38100" dir="2700000" algn="tl">
                    <a:srgbClr val="FFFFFF"/>
                  </a:outerShdw>
                </a:effectLst>
                <a:latin typeface="Times" pitchFamily="2" charset="0"/>
              </a:rPr>
              <a:t>. There is nothing surprising therefore in these teleportations where </a:t>
            </a:r>
            <a:r>
              <a:rPr lang="de-DE" altLang="en-US" sz="2000" i="1">
                <a:solidFill>
                  <a:srgbClr val="FF000E"/>
                </a:solidFill>
                <a:effectLst>
                  <a:outerShdw blurRad="38100" dist="38100" dir="2700000" algn="tl">
                    <a:srgbClr val="000000"/>
                  </a:outerShdw>
                </a:effectLst>
                <a:latin typeface="Times" pitchFamily="2" charset="0"/>
              </a:rPr>
              <a:t>Boulez</a:t>
            </a:r>
            <a:r>
              <a:rPr lang="de-DE" altLang="en-US" sz="2000" i="1">
                <a:effectLst>
                  <a:outerShdw blurRad="38100" dist="38100" dir="2700000" algn="tl">
                    <a:srgbClr val="FFFFFF"/>
                  </a:outerShdw>
                </a:effectLst>
                <a:latin typeface="Times" pitchFamily="2" charset="0"/>
              </a:rPr>
              <a:t> takes himself for a </a:t>
            </a:r>
            <a:r>
              <a:rPr lang="de-DE" altLang="en-US" sz="2000" i="1">
                <a:solidFill>
                  <a:srgbClr val="FF000E"/>
                </a:solidFill>
                <a:effectLst>
                  <a:outerShdw blurRad="38100" dist="38100" dir="2700000" algn="tl">
                    <a:srgbClr val="000000"/>
                  </a:outerShdw>
                </a:effectLst>
                <a:latin typeface="Times" pitchFamily="2" charset="0"/>
              </a:rPr>
              <a:t>sound </a:t>
            </a:r>
            <a:r>
              <a:rPr lang="de-DE" altLang="en-US" sz="2000" i="1">
                <a:effectLst>
                  <a:outerShdw blurRad="38100" dist="38100" dir="2700000" algn="tl">
                    <a:srgbClr val="FFFFFF"/>
                  </a:outerShdw>
                </a:effectLst>
                <a:latin typeface="Times" pitchFamily="2" charset="0"/>
              </a:rPr>
              <a:t>and positions himself on the horizon of </a:t>
            </a:r>
            <a:r>
              <a:rPr lang="de-DE" altLang="en-US" sz="2000" i="1">
                <a:solidFill>
                  <a:srgbClr val="FF000E"/>
                </a:solidFill>
                <a:effectLst>
                  <a:outerShdw blurRad="38100" dist="38100" dir="2700000" algn="tl">
                    <a:srgbClr val="000000"/>
                  </a:outerShdw>
                </a:effectLst>
                <a:latin typeface="Times" pitchFamily="2" charset="0"/>
              </a:rPr>
              <a:t>tempi</a:t>
            </a:r>
            <a:r>
              <a:rPr lang="de-DE" altLang="en-US" sz="2000" i="1">
                <a:effectLst>
                  <a:outerShdw blurRad="38100" dist="38100" dir="2700000" algn="tl">
                    <a:srgbClr val="FFFFFF"/>
                  </a:outerShdw>
                </a:effectLst>
                <a:latin typeface="Times" pitchFamily="2" charset="0"/>
              </a:rPr>
              <a:t> (...), in these immersions where </a:t>
            </a:r>
            <a:r>
              <a:rPr lang="de-DE" altLang="en-US" sz="2000" i="1">
                <a:solidFill>
                  <a:srgbClr val="FF000E"/>
                </a:solidFill>
                <a:effectLst>
                  <a:outerShdw blurRad="38100" dist="38100" dir="2700000" algn="tl">
                    <a:srgbClr val="000000"/>
                  </a:outerShdw>
                </a:effectLst>
                <a:latin typeface="Times" pitchFamily="2" charset="0"/>
              </a:rPr>
              <a:t>Beethoven</a:t>
            </a:r>
            <a:r>
              <a:rPr lang="de-DE" altLang="en-US" sz="2000" i="1">
                <a:effectLst>
                  <a:outerShdw blurRad="38100" dist="38100" dir="2700000" algn="tl">
                    <a:srgbClr val="FFFFFF"/>
                  </a:outerShdw>
                </a:effectLst>
                <a:latin typeface="Times" pitchFamily="2" charset="0"/>
              </a:rPr>
              <a:t>, in his </a:t>
            </a:r>
            <a:r>
              <a:rPr lang="de-DE" altLang="en-US" sz="2000" i="1">
                <a:solidFill>
                  <a:srgbClr val="FF000E"/>
                </a:solidFill>
                <a:effectLst>
                  <a:outerShdw blurRad="38100" dist="38100" dir="2700000" algn="tl">
                    <a:srgbClr val="000000"/>
                  </a:outerShdw>
                </a:effectLst>
                <a:latin typeface="Times" pitchFamily="2" charset="0"/>
              </a:rPr>
              <a:t>piano</a:t>
            </a:r>
            <a:r>
              <a:rPr lang="de-DE" altLang="en-US" sz="2000" i="1">
                <a:effectLst>
                  <a:outerShdw blurRad="38100" dist="38100" dir="2700000" algn="tl">
                    <a:srgbClr val="FFFFFF"/>
                  </a:outerShdw>
                </a:effectLst>
                <a:latin typeface="Times" pitchFamily="2" charset="0"/>
              </a:rPr>
              <a:t>, imagines that his body is nothing but a </a:t>
            </a:r>
            <a:r>
              <a:rPr lang="de-DE" altLang="en-US" sz="2000" i="1">
                <a:solidFill>
                  <a:srgbClr val="FF000E"/>
                </a:solidFill>
                <a:effectLst>
                  <a:outerShdw blurRad="38100" dist="38100" dir="2700000" algn="tl">
                    <a:srgbClr val="000000"/>
                  </a:outerShdw>
                </a:effectLst>
                <a:latin typeface="Times" pitchFamily="2" charset="0"/>
              </a:rPr>
              <a:t>envelope</a:t>
            </a:r>
            <a:r>
              <a:rPr lang="de-DE" altLang="en-US" sz="2000" i="1">
                <a:effectLst>
                  <a:outerShdw blurRad="38100" dist="38100" dir="2700000" algn="tl">
                    <a:srgbClr val="FFFFFF"/>
                  </a:outerShdw>
                </a:effectLst>
                <a:latin typeface="Times" pitchFamily="2" charset="0"/>
              </a:rPr>
              <a:t> of </a:t>
            </a:r>
            <a:r>
              <a:rPr lang="de-DE" altLang="en-US" sz="2000" i="1">
                <a:solidFill>
                  <a:srgbClr val="FF000E"/>
                </a:solidFill>
                <a:effectLst>
                  <a:outerShdw blurRad="38100" dist="38100" dir="2700000" algn="tl">
                    <a:srgbClr val="000000"/>
                  </a:outerShdw>
                </a:effectLst>
                <a:latin typeface="Times" pitchFamily="2" charset="0"/>
              </a:rPr>
              <a:t> waves</a:t>
            </a:r>
            <a:r>
              <a:rPr lang="de-DE" altLang="en-US" sz="2000" i="1">
                <a:effectLst>
                  <a:outerShdw blurRad="38100" dist="38100" dir="2700000" algn="tl">
                    <a:srgbClr val="FFFFFF"/>
                  </a:outerShdw>
                </a:effectLst>
                <a:latin typeface="Times" pitchFamily="2" charset="0"/>
              </a:rPr>
              <a:t>. Thus, to  understand the </a:t>
            </a:r>
            <a:r>
              <a:rPr lang="de-DE" altLang="en-US" sz="2000" i="1">
                <a:solidFill>
                  <a:srgbClr val="FF000E"/>
                </a:solidFill>
                <a:effectLst>
                  <a:outerShdw blurRad="38100" dist="38100" dir="2700000" algn="tl">
                    <a:srgbClr val="000000"/>
                  </a:outerShdw>
                </a:effectLst>
                <a:latin typeface="Times" pitchFamily="2" charset="0"/>
              </a:rPr>
              <a:t>sound</a:t>
            </a:r>
            <a:r>
              <a:rPr lang="de-DE" altLang="en-US" sz="2000" i="1">
                <a:effectLst>
                  <a:outerShdw blurRad="38100" dist="38100" dir="2700000" algn="tl">
                    <a:srgbClr val="FFFFFF"/>
                  </a:outerShdw>
                </a:effectLst>
                <a:latin typeface="Times" pitchFamily="2" charset="0"/>
              </a:rPr>
              <a:t>, it is necessary to become a </a:t>
            </a:r>
            <a:r>
              <a:rPr lang="de-DE" altLang="en-US" sz="2000" i="1">
                <a:solidFill>
                  <a:srgbClr val="FF000E"/>
                </a:solidFill>
                <a:effectLst>
                  <a:outerShdw blurRad="38100" dist="38100" dir="2700000" algn="tl">
                    <a:srgbClr val="000000"/>
                  </a:outerShdw>
                </a:effectLst>
                <a:latin typeface="Times" pitchFamily="2" charset="0"/>
              </a:rPr>
              <a:t>sound</a:t>
            </a:r>
            <a:r>
              <a:rPr lang="de-DE" altLang="en-US" sz="2000" i="1">
                <a:effectLst>
                  <a:outerShdw blurRad="38100" dist="38100" dir="2700000" algn="tl">
                    <a:srgbClr val="FFFFFF"/>
                  </a:outerShdw>
                </a:effectLst>
                <a:latin typeface="Times" pitchFamily="2" charset="0"/>
              </a:rPr>
              <a:t> and, to understand </a:t>
            </a:r>
            <a:r>
              <a:rPr lang="de-DE" altLang="en-US" sz="2000" i="1">
                <a:solidFill>
                  <a:srgbClr val="FF000E"/>
                </a:solidFill>
                <a:effectLst>
                  <a:outerShdw blurRad="38100" dist="38100" dir="2700000" algn="tl">
                    <a:srgbClr val="000000"/>
                  </a:outerShdw>
                </a:effectLst>
                <a:latin typeface="Times" pitchFamily="2" charset="0"/>
              </a:rPr>
              <a:t>waves</a:t>
            </a:r>
            <a:r>
              <a:rPr lang="de-DE" altLang="en-US" sz="2000" i="1">
                <a:effectLst>
                  <a:outerShdw blurRad="38100" dist="38100" dir="2700000" algn="tl">
                    <a:srgbClr val="FFFFFF"/>
                  </a:outerShdw>
                </a:effectLst>
                <a:latin typeface="Times" pitchFamily="2" charset="0"/>
              </a:rPr>
              <a:t>, it is necessary to turn oneself into a </a:t>
            </a:r>
            <a:r>
              <a:rPr lang="de-DE" altLang="en-US" sz="2000" i="1">
                <a:solidFill>
                  <a:srgbClr val="FF000E"/>
                </a:solidFill>
                <a:effectLst>
                  <a:outerShdw blurRad="38100" dist="38100" dir="2700000" algn="tl">
                    <a:srgbClr val="000000"/>
                  </a:outerShdw>
                </a:effectLst>
                <a:latin typeface="Times" pitchFamily="2" charset="0"/>
              </a:rPr>
              <a:t>vibration</a:t>
            </a:r>
            <a:r>
              <a:rPr lang="de-DE" altLang="en-US" sz="2000" i="1">
                <a:effectLst>
                  <a:outerShdw blurRad="38100" dist="38100" dir="2700000" algn="tl">
                    <a:srgbClr val="FFFFFF"/>
                  </a:outerShdw>
                </a:effectLst>
                <a:latin typeface="Times" pitchFamily="2" charset="0"/>
              </a:rPr>
              <a:t>! The thought experiment taken to its conclusion is a </a:t>
            </a:r>
            <a:r>
              <a:rPr lang="de-DE" altLang="en-US" sz="2000">
                <a:effectLst>
                  <a:outerShdw blurRad="38100" dist="38100" dir="2700000" algn="tl">
                    <a:srgbClr val="FFFFFF"/>
                  </a:outerShdw>
                </a:effectLst>
                <a:latin typeface="Times" pitchFamily="2" charset="0"/>
              </a:rPr>
              <a:t>diagrammatic</a:t>
            </a:r>
            <a:r>
              <a:rPr lang="de-DE" altLang="en-US" sz="2000" i="1">
                <a:effectLst>
                  <a:outerShdw blurRad="38100" dist="38100" dir="2700000" algn="tl">
                    <a:srgbClr val="FFFFFF"/>
                  </a:outerShdw>
                </a:effectLst>
                <a:latin typeface="Times" pitchFamily="2" charset="0"/>
              </a:rPr>
              <a:t> experiment in which it becomes clear that a diagram is for itself its own experiment. The gestures that it captures and particularly those that it arouses are no longer directed towards things, but take their place in a line of diagrams, within a technical development; (...)</a:t>
            </a:r>
          </a:p>
        </p:txBody>
      </p:sp>
      <p:sp>
        <p:nvSpPr>
          <p:cNvPr id="1148944" name="Text Box 16">
            <a:extLst>
              <a:ext uri="{FF2B5EF4-FFF2-40B4-BE49-F238E27FC236}">
                <a16:creationId xmlns:a16="http://schemas.microsoft.com/office/drawing/2014/main" id="{8157C572-E885-BC22-AD24-7BF8E1D30B74}"/>
              </a:ext>
            </a:extLst>
          </p:cNvPr>
          <p:cNvSpPr txBox="1">
            <a:spLocks noChangeArrowheads="1"/>
          </p:cNvSpPr>
          <p:nvPr/>
        </p:nvSpPr>
        <p:spPr bwMode="auto">
          <a:xfrm rot="-1451187">
            <a:off x="1603375" y="2660650"/>
            <a:ext cx="7537450" cy="641350"/>
          </a:xfrm>
          <a:prstGeom prst="rect">
            <a:avLst/>
          </a:prstGeom>
          <a:solidFill>
            <a:schemeClr val="bg1">
              <a:alpha val="64000"/>
            </a:schemeClr>
          </a:solidFill>
          <a:ln w="9525">
            <a:noFill/>
            <a:miter lim="800000"/>
            <a:headEnd/>
            <a:tailEnd/>
          </a:ln>
          <a:effectLst/>
        </p:spPr>
        <p:txBody>
          <a:bodyPr wrap="none">
            <a:spAutoFit/>
          </a:bodyPr>
          <a:lstStyle/>
          <a:p>
            <a:pPr>
              <a:defRPr/>
            </a:pPr>
            <a:r>
              <a:rPr lang="de-DE" sz="3600" b="1" i="1">
                <a:solidFill>
                  <a:srgbClr val="FF000E"/>
                </a:solidFill>
                <a:effectLst>
                  <a:outerShdw blurRad="38100" dist="38100" dir="2700000" algn="tl">
                    <a:srgbClr val="000000"/>
                  </a:outerShdw>
                </a:effectLst>
                <a:latin typeface="Times" charset="0"/>
                <a:ea typeface="+mn-ea"/>
              </a:rPr>
              <a:t>make thought experiment with this text</a:t>
            </a:r>
          </a:p>
        </p:txBody>
      </p:sp>
      <p:pic>
        <p:nvPicPr>
          <p:cNvPr id="26628" name="Picture 9">
            <a:extLst>
              <a:ext uri="{FF2B5EF4-FFF2-40B4-BE49-F238E27FC236}">
                <a16:creationId xmlns:a16="http://schemas.microsoft.com/office/drawing/2014/main" id="{F0C84598-30FF-D58E-A170-04C5A5628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917"/>
          <a:stretch>
            <a:fillRect/>
          </a:stretch>
        </p:blipFill>
        <p:spPr bwMode="auto">
          <a:xfrm>
            <a:off x="2493963" y="5702300"/>
            <a:ext cx="10128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B5226FC-4247-AB85-9AFF-B1690FF6033B}"/>
              </a:ext>
            </a:extLst>
          </p:cNvPr>
          <p:cNvSpPr txBox="1"/>
          <p:nvPr/>
        </p:nvSpPr>
        <p:spPr>
          <a:xfrm>
            <a:off x="3573463" y="6350000"/>
            <a:ext cx="2890837" cy="368300"/>
          </a:xfrm>
          <a:prstGeom prst="rect">
            <a:avLst/>
          </a:prstGeom>
          <a:noFill/>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1800">
                <a:effectLst>
                  <a:outerShdw blurRad="38100" dist="38100" dir="2700000" algn="tl">
                    <a:srgbClr val="FFFFFF"/>
                  </a:outerShdw>
                </a:effectLst>
                <a:latin typeface="Times" pitchFamily="2" charset="0"/>
              </a:rPr>
              <a:t>Gilles Châtelet (1944 - 1999)</a:t>
            </a:r>
            <a:endParaRPr lang="en-US"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8944"/>
                                        </p:tgtEl>
                                        <p:attrNameLst>
                                          <p:attrName>style.visibility</p:attrName>
                                        </p:attrNameLst>
                                      </p:cBhvr>
                                      <p:to>
                                        <p:strVal val="visible"/>
                                      </p:to>
                                    </p:set>
                                    <p:animEffect transition="in" filter="dissolve">
                                      <p:cBhvr>
                                        <p:cTn id="7" dur="500"/>
                                        <p:tgtEl>
                                          <p:spTgt spid="11489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1148944"/>
                                        </p:tgtEl>
                                      </p:cBhvr>
                                    </p:animEffect>
                                    <p:set>
                                      <p:cBhvr>
                                        <p:cTn id="12" dur="1" fill="hold">
                                          <p:stCondLst>
                                            <p:cond delay="499"/>
                                          </p:stCondLst>
                                        </p:cTn>
                                        <p:tgtEl>
                                          <p:spTgt spid="1148944"/>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148943"/>
                                        </p:tgtEl>
                                        <p:attrNameLst>
                                          <p:attrName>style.visibility</p:attrName>
                                        </p:attrNameLst>
                                      </p:cBhvr>
                                      <p:to>
                                        <p:strVal val="visible"/>
                                      </p:to>
                                    </p:set>
                                    <p:animEffect transition="in" filter="dissolve">
                                      <p:cBhvr>
                                        <p:cTn id="16" dur="500"/>
                                        <p:tgtEl>
                                          <p:spTgt spid="1148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943" grpId="0" animBg="1" autoUpdateAnimBg="0"/>
      <p:bldP spid="1148944" grpId="0" animBg="1" autoUpdateAnimBg="0"/>
      <p:bldP spid="1148944" grpId="1"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60" name="Picture 16">
            <a:extLst>
              <a:ext uri="{FF2B5EF4-FFF2-40B4-BE49-F238E27FC236}">
                <a16:creationId xmlns:a16="http://schemas.microsoft.com/office/drawing/2014/main" id="{C003E6F2-AA79-5FB0-B4E4-3CB6442D8D50}"/>
              </a:ext>
            </a:extLst>
          </p:cNvPr>
          <p:cNvPicPr>
            <a:picLocks noChangeAspect="1" noChangeArrowheads="1"/>
          </p:cNvPicPr>
          <p:nvPr/>
        </p:nvPicPr>
        <p:blipFill>
          <a:blip r:embed="rId2">
            <a:lum bright="6000"/>
          </a:blip>
          <a:srcRect/>
          <a:stretch>
            <a:fillRect/>
          </a:stretch>
        </p:blipFill>
        <p:spPr bwMode="auto">
          <a:xfrm>
            <a:off x="4371975" y="1179513"/>
            <a:ext cx="2278063" cy="3662362"/>
          </a:xfrm>
          <a:prstGeom prst="rect">
            <a:avLst/>
          </a:prstGeom>
          <a:noFill/>
          <a:ln w="9525">
            <a:noFill/>
            <a:miter lim="800000"/>
            <a:headEnd/>
            <a:tailEnd/>
          </a:ln>
          <a:effectLst>
            <a:outerShdw blurRad="63500" dist="107763" dir="2700000" algn="ctr" rotWithShape="0">
              <a:srgbClr val="000000">
                <a:alpha val="74997"/>
              </a:srgbClr>
            </a:outerShdw>
          </a:effectLst>
        </p:spPr>
      </p:pic>
      <p:pic>
        <p:nvPicPr>
          <p:cNvPr id="9" name="Picture 8" descr="newcover.jpg">
            <a:extLst>
              <a:ext uri="{FF2B5EF4-FFF2-40B4-BE49-F238E27FC236}">
                <a16:creationId xmlns:a16="http://schemas.microsoft.com/office/drawing/2014/main" id="{EB094FF9-4668-345C-BD8A-3895CC6C0D11}"/>
              </a:ext>
            </a:extLst>
          </p:cNvPr>
          <p:cNvPicPr>
            <a:picLocks noChangeAspect="1"/>
          </p:cNvPicPr>
          <p:nvPr/>
        </p:nvPicPr>
        <p:blipFill>
          <a:blip r:embed="rId3"/>
          <a:srcRect/>
          <a:stretch>
            <a:fillRect/>
          </a:stretch>
        </p:blipFill>
        <p:spPr bwMode="auto">
          <a:xfrm>
            <a:off x="1843088" y="1179513"/>
            <a:ext cx="2212975" cy="3662362"/>
          </a:xfrm>
          <a:prstGeom prst="rect">
            <a:avLst/>
          </a:prstGeom>
          <a:noFill/>
          <a:ln>
            <a:noFill/>
          </a:ln>
          <a:effectLst>
            <a:outerShdw blurRad="50800" dist="101600" dir="2700000" rotWithShape="0">
              <a:srgbClr val="808080">
                <a:alpha val="78999"/>
              </a:srgbClr>
            </a:outerShdw>
          </a:effectLst>
        </p:spPr>
      </p:pic>
      <p:pic>
        <p:nvPicPr>
          <p:cNvPr id="10" name="Picture 9" descr="catgest.png">
            <a:extLst>
              <a:ext uri="{FF2B5EF4-FFF2-40B4-BE49-F238E27FC236}">
                <a16:creationId xmlns:a16="http://schemas.microsoft.com/office/drawing/2014/main" id="{E280EE81-F54B-BA33-C87A-9026D4B36C1E}"/>
              </a:ext>
            </a:extLst>
          </p:cNvPr>
          <p:cNvPicPr>
            <a:picLocks noChangeAspect="1"/>
          </p:cNvPicPr>
          <p:nvPr/>
        </p:nvPicPr>
        <p:blipFill>
          <a:blip r:embed="rId4"/>
          <a:srcRect/>
          <a:stretch>
            <a:fillRect/>
          </a:stretch>
        </p:blipFill>
        <p:spPr bwMode="auto">
          <a:xfrm>
            <a:off x="6965950" y="1179513"/>
            <a:ext cx="2336800" cy="3656012"/>
          </a:xfrm>
          <a:prstGeom prst="rect">
            <a:avLst/>
          </a:prstGeom>
          <a:noFill/>
          <a:ln>
            <a:noFill/>
          </a:ln>
          <a:effectLst>
            <a:outerShdw blurRad="50800" dist="101600" dir="2700000" rotWithShape="0">
              <a:srgbClr val="808080">
                <a:alpha val="78000"/>
              </a:srgbClr>
            </a:outerShdw>
          </a:effectLst>
        </p:spPr>
      </p:pic>
      <p:pic>
        <p:nvPicPr>
          <p:cNvPr id="3" name="Picture 2">
            <a:extLst>
              <a:ext uri="{FF2B5EF4-FFF2-40B4-BE49-F238E27FC236}">
                <a16:creationId xmlns:a16="http://schemas.microsoft.com/office/drawing/2014/main" id="{63A48F84-7EB2-7781-651B-0939ED9BB855}"/>
              </a:ext>
            </a:extLst>
          </p:cNvPr>
          <p:cNvPicPr>
            <a:picLocks noChangeAspect="1"/>
          </p:cNvPicPr>
          <p:nvPr/>
        </p:nvPicPr>
        <p:blipFill rotWithShape="1">
          <a:blip r:embed="rId5"/>
          <a:srcRect l="7537"/>
          <a:stretch/>
        </p:blipFill>
        <p:spPr>
          <a:xfrm>
            <a:off x="4848225" y="706438"/>
            <a:ext cx="3538538" cy="5429250"/>
          </a:xfrm>
          <a:prstGeom prst="rect">
            <a:avLst/>
          </a:prstGeom>
          <a:effectLst>
            <a:outerShdw blurRad="50800" dist="38100" dir="2700000" sx="102000" sy="102000" algn="t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876560"/>
                                        </p:tgtEl>
                                        <p:attrNameLst>
                                          <p:attrName>style.visibility</p:attrName>
                                        </p:attrNameLst>
                                      </p:cBhvr>
                                      <p:to>
                                        <p:strVal val="visible"/>
                                      </p:to>
                                    </p:set>
                                    <p:animEffect transition="in" filter="fade">
                                      <p:cBhvr>
                                        <p:cTn id="11" dur="2000"/>
                                        <p:tgtEl>
                                          <p:spTgt spid="876560"/>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9672CDB-0E0D-8B9A-1D7A-B72698080599}"/>
              </a:ext>
            </a:extLst>
          </p:cNvPr>
          <p:cNvGrpSpPr>
            <a:grpSpLocks/>
          </p:cNvGrpSpPr>
          <p:nvPr/>
        </p:nvGrpSpPr>
        <p:grpSpPr bwMode="auto">
          <a:xfrm>
            <a:off x="7304088" y="4235450"/>
            <a:ext cx="1100137" cy="685800"/>
            <a:chOff x="1534" y="1076"/>
            <a:chExt cx="3107" cy="1937"/>
          </a:xfrm>
        </p:grpSpPr>
        <p:sp>
          <p:nvSpPr>
            <p:cNvPr id="27719" name="Rectangle 3">
              <a:extLst>
                <a:ext uri="{FF2B5EF4-FFF2-40B4-BE49-F238E27FC236}">
                  <a16:creationId xmlns:a16="http://schemas.microsoft.com/office/drawing/2014/main" id="{AB98FB60-A8EB-41C2-1E5A-0133F2E39AB0}"/>
                </a:ext>
              </a:extLst>
            </p:cNvPr>
            <p:cNvSpPr>
              <a:spLocks noChangeArrowheads="1"/>
            </p:cNvSpPr>
            <p:nvPr/>
          </p:nvSpPr>
          <p:spPr bwMode="auto">
            <a:xfrm>
              <a:off x="1948" y="2112"/>
              <a:ext cx="2242" cy="612"/>
            </a:xfrm>
            <a:prstGeom prst="rect">
              <a:avLst/>
            </a:prstGeom>
            <a:solidFill>
              <a:srgbClr val="5F9E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0" name="Oval 4">
              <a:extLst>
                <a:ext uri="{FF2B5EF4-FFF2-40B4-BE49-F238E27FC236}">
                  <a16:creationId xmlns:a16="http://schemas.microsoft.com/office/drawing/2014/main" id="{35EB106D-79E3-8304-E8D0-9DB1FCC94A36}"/>
                </a:ext>
              </a:extLst>
            </p:cNvPr>
            <p:cNvSpPr>
              <a:spLocks noChangeArrowheads="1"/>
            </p:cNvSpPr>
            <p:nvPr/>
          </p:nvSpPr>
          <p:spPr bwMode="auto">
            <a:xfrm>
              <a:off x="1773" y="2559"/>
              <a:ext cx="2595"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1" name="Oval 5">
              <a:extLst>
                <a:ext uri="{FF2B5EF4-FFF2-40B4-BE49-F238E27FC236}">
                  <a16:creationId xmlns:a16="http://schemas.microsoft.com/office/drawing/2014/main" id="{908D6944-D701-E0A3-33CC-409F86F894A2}"/>
                </a:ext>
              </a:extLst>
            </p:cNvPr>
            <p:cNvSpPr>
              <a:spLocks noChangeArrowheads="1"/>
            </p:cNvSpPr>
            <p:nvPr/>
          </p:nvSpPr>
          <p:spPr bwMode="auto">
            <a:xfrm>
              <a:off x="1754" y="1862"/>
              <a:ext cx="2595"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2" name="Oval 6">
              <a:extLst>
                <a:ext uri="{FF2B5EF4-FFF2-40B4-BE49-F238E27FC236}">
                  <a16:creationId xmlns:a16="http://schemas.microsoft.com/office/drawing/2014/main" id="{AF04F628-939F-7D14-157E-6D190674A8D9}"/>
                </a:ext>
              </a:extLst>
            </p:cNvPr>
            <p:cNvSpPr>
              <a:spLocks noChangeArrowheads="1"/>
            </p:cNvSpPr>
            <p:nvPr/>
          </p:nvSpPr>
          <p:spPr bwMode="auto">
            <a:xfrm>
              <a:off x="4309" y="1143"/>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3" name="Oval 7">
              <a:extLst>
                <a:ext uri="{FF2B5EF4-FFF2-40B4-BE49-F238E27FC236}">
                  <a16:creationId xmlns:a16="http://schemas.microsoft.com/office/drawing/2014/main" id="{264F0993-2C2B-F89B-84B0-F942EDA918D6}"/>
                </a:ext>
              </a:extLst>
            </p:cNvPr>
            <p:cNvSpPr>
              <a:spLocks noChangeArrowheads="1"/>
            </p:cNvSpPr>
            <p:nvPr/>
          </p:nvSpPr>
          <p:spPr bwMode="auto">
            <a:xfrm>
              <a:off x="3663" y="1130"/>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4" name="Oval 8">
              <a:extLst>
                <a:ext uri="{FF2B5EF4-FFF2-40B4-BE49-F238E27FC236}">
                  <a16:creationId xmlns:a16="http://schemas.microsoft.com/office/drawing/2014/main" id="{EDF06FFE-24AC-CD4E-A4A0-4FC1DA500FED}"/>
                </a:ext>
              </a:extLst>
            </p:cNvPr>
            <p:cNvSpPr>
              <a:spLocks noChangeArrowheads="1"/>
            </p:cNvSpPr>
            <p:nvPr/>
          </p:nvSpPr>
          <p:spPr bwMode="auto">
            <a:xfrm>
              <a:off x="2977" y="1124"/>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5" name="Oval 9">
              <a:extLst>
                <a:ext uri="{FF2B5EF4-FFF2-40B4-BE49-F238E27FC236}">
                  <a16:creationId xmlns:a16="http://schemas.microsoft.com/office/drawing/2014/main" id="{673266D6-94A0-DFA6-8D4B-D1ADAE211C1B}"/>
                </a:ext>
              </a:extLst>
            </p:cNvPr>
            <p:cNvSpPr>
              <a:spLocks noChangeArrowheads="1"/>
            </p:cNvSpPr>
            <p:nvPr/>
          </p:nvSpPr>
          <p:spPr bwMode="auto">
            <a:xfrm>
              <a:off x="2219" y="1095"/>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6" name="Oval 10">
              <a:extLst>
                <a:ext uri="{FF2B5EF4-FFF2-40B4-BE49-F238E27FC236}">
                  <a16:creationId xmlns:a16="http://schemas.microsoft.com/office/drawing/2014/main" id="{00702660-F1BB-96AA-744B-61CF1FC245AD}"/>
                </a:ext>
              </a:extLst>
            </p:cNvPr>
            <p:cNvSpPr>
              <a:spLocks noChangeArrowheads="1"/>
            </p:cNvSpPr>
            <p:nvPr/>
          </p:nvSpPr>
          <p:spPr bwMode="auto">
            <a:xfrm>
              <a:off x="1534" y="1102"/>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7" name="AutoShape 11">
              <a:extLst>
                <a:ext uri="{FF2B5EF4-FFF2-40B4-BE49-F238E27FC236}">
                  <a16:creationId xmlns:a16="http://schemas.microsoft.com/office/drawing/2014/main" id="{9532C327-4CB5-ABF9-7E88-08A8D28B6E27}"/>
                </a:ext>
              </a:extLst>
            </p:cNvPr>
            <p:cNvSpPr>
              <a:spLocks noChangeArrowheads="1"/>
            </p:cNvSpPr>
            <p:nvPr/>
          </p:nvSpPr>
          <p:spPr bwMode="auto">
            <a:xfrm>
              <a:off x="4087" y="2068"/>
              <a:ext cx="274" cy="642"/>
            </a:xfrm>
            <a:prstGeom prst="moon">
              <a:avLst>
                <a:gd name="adj" fmla="val 50000"/>
              </a:avLst>
            </a:prstGeom>
            <a:solidFill>
              <a:srgbClr val="5F9EE6"/>
            </a:soli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8" name="AutoShape 12">
              <a:extLst>
                <a:ext uri="{FF2B5EF4-FFF2-40B4-BE49-F238E27FC236}">
                  <a16:creationId xmlns:a16="http://schemas.microsoft.com/office/drawing/2014/main" id="{5CA3E89C-F901-FB1E-22E2-EC1E5C934B0A}"/>
                </a:ext>
              </a:extLst>
            </p:cNvPr>
            <p:cNvSpPr>
              <a:spLocks noChangeArrowheads="1"/>
            </p:cNvSpPr>
            <p:nvPr/>
          </p:nvSpPr>
          <p:spPr bwMode="auto">
            <a:xfrm flipH="1">
              <a:off x="1776" y="2128"/>
              <a:ext cx="252" cy="642"/>
            </a:xfrm>
            <a:prstGeom prst="moon">
              <a:avLst>
                <a:gd name="adj" fmla="val 50000"/>
              </a:avLst>
            </a:prstGeom>
            <a:solidFill>
              <a:srgbClr val="5F9EE6"/>
            </a:soli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29" name="AutoShape 13">
              <a:extLst>
                <a:ext uri="{FF2B5EF4-FFF2-40B4-BE49-F238E27FC236}">
                  <a16:creationId xmlns:a16="http://schemas.microsoft.com/office/drawing/2014/main" id="{AAA0DA2D-EAE6-7F9E-6C2A-963F74BA4799}"/>
                </a:ext>
              </a:extLst>
            </p:cNvPr>
            <p:cNvSpPr>
              <a:spLocks noChangeArrowheads="1"/>
            </p:cNvSpPr>
            <p:nvPr/>
          </p:nvSpPr>
          <p:spPr bwMode="auto">
            <a:xfrm flipV="1">
              <a:off x="1651" y="109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rgbClr val="5F9EE6"/>
            </a:solidFill>
            <a:ln w="9525">
              <a:solidFill>
                <a:srgbClr val="CBB257"/>
              </a:solidFill>
              <a:miter lim="800000"/>
              <a:headEnd/>
              <a:tailEnd/>
            </a:ln>
          </p:spPr>
          <p:txBody>
            <a:bodyPr wrap="none" anchor="ctr"/>
            <a:lstStyle/>
            <a:p>
              <a:endParaRPr lang="en-US"/>
            </a:p>
          </p:txBody>
        </p:sp>
        <p:sp>
          <p:nvSpPr>
            <p:cNvPr id="27730" name="AutoShape 14">
              <a:extLst>
                <a:ext uri="{FF2B5EF4-FFF2-40B4-BE49-F238E27FC236}">
                  <a16:creationId xmlns:a16="http://schemas.microsoft.com/office/drawing/2014/main" id="{0DAD23AA-281E-70FA-E7C4-14FE56A48324}"/>
                </a:ext>
              </a:extLst>
            </p:cNvPr>
            <p:cNvSpPr>
              <a:spLocks noChangeArrowheads="1"/>
            </p:cNvSpPr>
            <p:nvPr/>
          </p:nvSpPr>
          <p:spPr bwMode="auto">
            <a:xfrm flipV="1">
              <a:off x="2352" y="107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rgbClr val="5F9EE6"/>
            </a:solidFill>
            <a:ln w="9525">
              <a:solidFill>
                <a:srgbClr val="CBB257"/>
              </a:solidFill>
              <a:miter lim="800000"/>
              <a:headEnd/>
              <a:tailEnd/>
            </a:ln>
          </p:spPr>
          <p:txBody>
            <a:bodyPr wrap="none" anchor="ctr"/>
            <a:lstStyle/>
            <a:p>
              <a:endParaRPr lang="en-US"/>
            </a:p>
          </p:txBody>
        </p:sp>
        <p:sp>
          <p:nvSpPr>
            <p:cNvPr id="27731" name="AutoShape 15">
              <a:extLst>
                <a:ext uri="{FF2B5EF4-FFF2-40B4-BE49-F238E27FC236}">
                  <a16:creationId xmlns:a16="http://schemas.microsoft.com/office/drawing/2014/main" id="{A80D013A-9CB8-34FA-24D5-63BF471B7F91}"/>
                </a:ext>
              </a:extLst>
            </p:cNvPr>
            <p:cNvSpPr>
              <a:spLocks noChangeArrowheads="1"/>
            </p:cNvSpPr>
            <p:nvPr/>
          </p:nvSpPr>
          <p:spPr bwMode="auto">
            <a:xfrm flipV="1">
              <a:off x="3102" y="109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rgbClr val="5F9EE6"/>
            </a:solidFill>
            <a:ln w="9525">
              <a:solidFill>
                <a:srgbClr val="CBB257"/>
              </a:solidFill>
              <a:miter lim="800000"/>
              <a:headEnd/>
              <a:tailEnd/>
            </a:ln>
          </p:spPr>
          <p:txBody>
            <a:bodyPr wrap="none" anchor="ctr"/>
            <a:lstStyle/>
            <a:p>
              <a:endParaRPr lang="en-US"/>
            </a:p>
          </p:txBody>
        </p:sp>
        <p:sp>
          <p:nvSpPr>
            <p:cNvPr id="27732" name="AutoShape 16">
              <a:extLst>
                <a:ext uri="{FF2B5EF4-FFF2-40B4-BE49-F238E27FC236}">
                  <a16:creationId xmlns:a16="http://schemas.microsoft.com/office/drawing/2014/main" id="{127EE9ED-D28B-F63D-0857-3987DC966DDD}"/>
                </a:ext>
              </a:extLst>
            </p:cNvPr>
            <p:cNvSpPr>
              <a:spLocks noChangeArrowheads="1"/>
            </p:cNvSpPr>
            <p:nvPr/>
          </p:nvSpPr>
          <p:spPr bwMode="auto">
            <a:xfrm flipV="1">
              <a:off x="3757" y="114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rgbClr val="5F9EE6"/>
            </a:solidFill>
            <a:ln w="9525">
              <a:solidFill>
                <a:srgbClr val="CBB257"/>
              </a:solidFill>
              <a:miter lim="800000"/>
              <a:headEnd/>
              <a:tailEnd/>
            </a:ln>
          </p:spPr>
          <p:txBody>
            <a:bodyPr wrap="none" anchor="ctr"/>
            <a:lstStyle/>
            <a:p>
              <a:endParaRPr lang="en-US"/>
            </a:p>
          </p:txBody>
        </p:sp>
      </p:grpSp>
      <p:grpSp>
        <p:nvGrpSpPr>
          <p:cNvPr id="3" name="Group 86">
            <a:extLst>
              <a:ext uri="{FF2B5EF4-FFF2-40B4-BE49-F238E27FC236}">
                <a16:creationId xmlns:a16="http://schemas.microsoft.com/office/drawing/2014/main" id="{D49CBC3B-CD92-CE8B-D95A-2D7382FAAA7F}"/>
              </a:ext>
            </a:extLst>
          </p:cNvPr>
          <p:cNvGrpSpPr>
            <a:grpSpLocks/>
          </p:cNvGrpSpPr>
          <p:nvPr/>
        </p:nvGrpSpPr>
        <p:grpSpPr bwMode="auto">
          <a:xfrm>
            <a:off x="4257675" y="3706813"/>
            <a:ext cx="1979613" cy="1662112"/>
            <a:chOff x="2682" y="2335"/>
            <a:chExt cx="1247" cy="1047"/>
          </a:xfrm>
        </p:grpSpPr>
        <p:sp>
          <p:nvSpPr>
            <p:cNvPr id="27717" name="AutoShape 18">
              <a:extLst>
                <a:ext uri="{FF2B5EF4-FFF2-40B4-BE49-F238E27FC236}">
                  <a16:creationId xmlns:a16="http://schemas.microsoft.com/office/drawing/2014/main" id="{05C80987-3B2F-7F7F-9EA7-C31F768176E7}"/>
                </a:ext>
              </a:extLst>
            </p:cNvPr>
            <p:cNvSpPr>
              <a:spLocks noChangeArrowheads="1"/>
            </p:cNvSpPr>
            <p:nvPr/>
          </p:nvSpPr>
          <p:spPr bwMode="auto">
            <a:xfrm>
              <a:off x="2684" y="2335"/>
              <a:ext cx="1243" cy="807"/>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18" name="AutoShape 19">
              <a:extLst>
                <a:ext uri="{FF2B5EF4-FFF2-40B4-BE49-F238E27FC236}">
                  <a16:creationId xmlns:a16="http://schemas.microsoft.com/office/drawing/2014/main" id="{5346B10F-2AF4-8CFF-86ED-70B243B59C10}"/>
                </a:ext>
              </a:extLst>
            </p:cNvPr>
            <p:cNvSpPr>
              <a:spLocks noChangeArrowheads="1"/>
            </p:cNvSpPr>
            <p:nvPr/>
          </p:nvSpPr>
          <p:spPr bwMode="auto">
            <a:xfrm>
              <a:off x="2682" y="2575"/>
              <a:ext cx="1247" cy="807"/>
            </a:xfrm>
            <a:prstGeom prst="can">
              <a:avLst>
                <a:gd name="adj" fmla="val 25000"/>
              </a:avLst>
            </a:prstGeom>
            <a:solidFill>
              <a:srgbClr val="5F9EE6"/>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4" name="Group 20">
            <a:extLst>
              <a:ext uri="{FF2B5EF4-FFF2-40B4-BE49-F238E27FC236}">
                <a16:creationId xmlns:a16="http://schemas.microsoft.com/office/drawing/2014/main" id="{CA58973D-3DC2-9DB5-162C-82FEFA307BD0}"/>
              </a:ext>
            </a:extLst>
          </p:cNvPr>
          <p:cNvGrpSpPr>
            <a:grpSpLocks/>
          </p:cNvGrpSpPr>
          <p:nvPr/>
        </p:nvGrpSpPr>
        <p:grpSpPr bwMode="auto">
          <a:xfrm>
            <a:off x="4691063" y="4486275"/>
            <a:ext cx="1100137" cy="685800"/>
            <a:chOff x="1534" y="1076"/>
            <a:chExt cx="3107" cy="1937"/>
          </a:xfrm>
        </p:grpSpPr>
        <p:sp>
          <p:nvSpPr>
            <p:cNvPr id="27703" name="Rectangle 21">
              <a:extLst>
                <a:ext uri="{FF2B5EF4-FFF2-40B4-BE49-F238E27FC236}">
                  <a16:creationId xmlns:a16="http://schemas.microsoft.com/office/drawing/2014/main" id="{9D811A82-DCD2-8873-4B44-8E5F59EA661D}"/>
                </a:ext>
              </a:extLst>
            </p:cNvPr>
            <p:cNvSpPr>
              <a:spLocks noChangeArrowheads="1"/>
            </p:cNvSpPr>
            <p:nvPr/>
          </p:nvSpPr>
          <p:spPr bwMode="auto">
            <a:xfrm>
              <a:off x="1948" y="2112"/>
              <a:ext cx="2242" cy="612"/>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04" name="Oval 22">
              <a:extLst>
                <a:ext uri="{FF2B5EF4-FFF2-40B4-BE49-F238E27FC236}">
                  <a16:creationId xmlns:a16="http://schemas.microsoft.com/office/drawing/2014/main" id="{B93D1E5A-CF00-608B-9248-15EF9DA3FD75}"/>
                </a:ext>
              </a:extLst>
            </p:cNvPr>
            <p:cNvSpPr>
              <a:spLocks noChangeArrowheads="1"/>
            </p:cNvSpPr>
            <p:nvPr/>
          </p:nvSpPr>
          <p:spPr bwMode="auto">
            <a:xfrm>
              <a:off x="1773" y="2559"/>
              <a:ext cx="2595"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05" name="Oval 23">
              <a:extLst>
                <a:ext uri="{FF2B5EF4-FFF2-40B4-BE49-F238E27FC236}">
                  <a16:creationId xmlns:a16="http://schemas.microsoft.com/office/drawing/2014/main" id="{1FB3548F-018E-88E4-4950-28B39373ECA4}"/>
                </a:ext>
              </a:extLst>
            </p:cNvPr>
            <p:cNvSpPr>
              <a:spLocks noChangeArrowheads="1"/>
            </p:cNvSpPr>
            <p:nvPr/>
          </p:nvSpPr>
          <p:spPr bwMode="auto">
            <a:xfrm>
              <a:off x="1754" y="1862"/>
              <a:ext cx="2595"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06" name="Oval 24">
              <a:extLst>
                <a:ext uri="{FF2B5EF4-FFF2-40B4-BE49-F238E27FC236}">
                  <a16:creationId xmlns:a16="http://schemas.microsoft.com/office/drawing/2014/main" id="{6584ECBF-749C-0830-7F32-0A38CE064A19}"/>
                </a:ext>
              </a:extLst>
            </p:cNvPr>
            <p:cNvSpPr>
              <a:spLocks noChangeArrowheads="1"/>
            </p:cNvSpPr>
            <p:nvPr/>
          </p:nvSpPr>
          <p:spPr bwMode="auto">
            <a:xfrm>
              <a:off x="4309" y="1143"/>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07" name="Oval 25">
              <a:extLst>
                <a:ext uri="{FF2B5EF4-FFF2-40B4-BE49-F238E27FC236}">
                  <a16:creationId xmlns:a16="http://schemas.microsoft.com/office/drawing/2014/main" id="{3D541B3D-4212-DD85-CD6B-26D12859CAAE}"/>
                </a:ext>
              </a:extLst>
            </p:cNvPr>
            <p:cNvSpPr>
              <a:spLocks noChangeArrowheads="1"/>
            </p:cNvSpPr>
            <p:nvPr/>
          </p:nvSpPr>
          <p:spPr bwMode="auto">
            <a:xfrm>
              <a:off x="3663" y="1130"/>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08" name="Oval 26">
              <a:extLst>
                <a:ext uri="{FF2B5EF4-FFF2-40B4-BE49-F238E27FC236}">
                  <a16:creationId xmlns:a16="http://schemas.microsoft.com/office/drawing/2014/main" id="{A6DA8033-E4F4-82BC-986A-5F78D1F800C3}"/>
                </a:ext>
              </a:extLst>
            </p:cNvPr>
            <p:cNvSpPr>
              <a:spLocks noChangeArrowheads="1"/>
            </p:cNvSpPr>
            <p:nvPr/>
          </p:nvSpPr>
          <p:spPr bwMode="auto">
            <a:xfrm>
              <a:off x="2977" y="1124"/>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09" name="Oval 27">
              <a:extLst>
                <a:ext uri="{FF2B5EF4-FFF2-40B4-BE49-F238E27FC236}">
                  <a16:creationId xmlns:a16="http://schemas.microsoft.com/office/drawing/2014/main" id="{3B836D73-7023-7951-5966-B97BF909AF19}"/>
                </a:ext>
              </a:extLst>
            </p:cNvPr>
            <p:cNvSpPr>
              <a:spLocks noChangeArrowheads="1"/>
            </p:cNvSpPr>
            <p:nvPr/>
          </p:nvSpPr>
          <p:spPr bwMode="auto">
            <a:xfrm>
              <a:off x="2219" y="1095"/>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10" name="Oval 28">
              <a:extLst>
                <a:ext uri="{FF2B5EF4-FFF2-40B4-BE49-F238E27FC236}">
                  <a16:creationId xmlns:a16="http://schemas.microsoft.com/office/drawing/2014/main" id="{57606A0E-702A-BB14-D6B5-3E041E3FF359}"/>
                </a:ext>
              </a:extLst>
            </p:cNvPr>
            <p:cNvSpPr>
              <a:spLocks noChangeArrowheads="1"/>
            </p:cNvSpPr>
            <p:nvPr/>
          </p:nvSpPr>
          <p:spPr bwMode="auto">
            <a:xfrm>
              <a:off x="1534" y="1102"/>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11" name="AutoShape 29">
              <a:extLst>
                <a:ext uri="{FF2B5EF4-FFF2-40B4-BE49-F238E27FC236}">
                  <a16:creationId xmlns:a16="http://schemas.microsoft.com/office/drawing/2014/main" id="{32BEFE6E-61F3-D3DD-6590-A99847FEED24}"/>
                </a:ext>
              </a:extLst>
            </p:cNvPr>
            <p:cNvSpPr>
              <a:spLocks noChangeArrowheads="1"/>
            </p:cNvSpPr>
            <p:nvPr/>
          </p:nvSpPr>
          <p:spPr bwMode="auto">
            <a:xfrm>
              <a:off x="4087" y="2068"/>
              <a:ext cx="274" cy="642"/>
            </a:xfrm>
            <a:prstGeom prst="moon">
              <a:avLst>
                <a:gd name="adj" fmla="val 50000"/>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12" name="AutoShape 30">
              <a:extLst>
                <a:ext uri="{FF2B5EF4-FFF2-40B4-BE49-F238E27FC236}">
                  <a16:creationId xmlns:a16="http://schemas.microsoft.com/office/drawing/2014/main" id="{475D3EAA-3543-F198-A879-1DF106163CC9}"/>
                </a:ext>
              </a:extLst>
            </p:cNvPr>
            <p:cNvSpPr>
              <a:spLocks noChangeArrowheads="1"/>
            </p:cNvSpPr>
            <p:nvPr/>
          </p:nvSpPr>
          <p:spPr bwMode="auto">
            <a:xfrm flipH="1">
              <a:off x="1776" y="2128"/>
              <a:ext cx="252" cy="642"/>
            </a:xfrm>
            <a:prstGeom prst="moon">
              <a:avLst>
                <a:gd name="adj" fmla="val 50000"/>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713" name="AutoShape 31">
              <a:extLst>
                <a:ext uri="{FF2B5EF4-FFF2-40B4-BE49-F238E27FC236}">
                  <a16:creationId xmlns:a16="http://schemas.microsoft.com/office/drawing/2014/main" id="{BA258955-AD70-AADC-8CB8-1BF2DE2D50C6}"/>
                </a:ext>
              </a:extLst>
            </p:cNvPr>
            <p:cNvSpPr>
              <a:spLocks noChangeArrowheads="1"/>
            </p:cNvSpPr>
            <p:nvPr/>
          </p:nvSpPr>
          <p:spPr bwMode="auto">
            <a:xfrm flipV="1">
              <a:off x="1651" y="109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p>
              <a:endParaRPr lang="en-US"/>
            </a:p>
          </p:txBody>
        </p:sp>
        <p:sp>
          <p:nvSpPr>
            <p:cNvPr id="27714" name="AutoShape 32">
              <a:extLst>
                <a:ext uri="{FF2B5EF4-FFF2-40B4-BE49-F238E27FC236}">
                  <a16:creationId xmlns:a16="http://schemas.microsoft.com/office/drawing/2014/main" id="{23C61E67-35D1-B91B-5F63-53DFDF23A717}"/>
                </a:ext>
              </a:extLst>
            </p:cNvPr>
            <p:cNvSpPr>
              <a:spLocks noChangeArrowheads="1"/>
            </p:cNvSpPr>
            <p:nvPr/>
          </p:nvSpPr>
          <p:spPr bwMode="auto">
            <a:xfrm flipV="1">
              <a:off x="2352" y="107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p>
              <a:endParaRPr lang="en-US"/>
            </a:p>
          </p:txBody>
        </p:sp>
        <p:sp>
          <p:nvSpPr>
            <p:cNvPr id="27715" name="AutoShape 33">
              <a:extLst>
                <a:ext uri="{FF2B5EF4-FFF2-40B4-BE49-F238E27FC236}">
                  <a16:creationId xmlns:a16="http://schemas.microsoft.com/office/drawing/2014/main" id="{23865E43-6D28-9ACB-624F-ECAA6242B96E}"/>
                </a:ext>
              </a:extLst>
            </p:cNvPr>
            <p:cNvSpPr>
              <a:spLocks noChangeArrowheads="1"/>
            </p:cNvSpPr>
            <p:nvPr/>
          </p:nvSpPr>
          <p:spPr bwMode="auto">
            <a:xfrm flipV="1">
              <a:off x="3102" y="109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p>
              <a:endParaRPr lang="en-US"/>
            </a:p>
          </p:txBody>
        </p:sp>
        <p:sp>
          <p:nvSpPr>
            <p:cNvPr id="27716" name="AutoShape 34">
              <a:extLst>
                <a:ext uri="{FF2B5EF4-FFF2-40B4-BE49-F238E27FC236}">
                  <a16:creationId xmlns:a16="http://schemas.microsoft.com/office/drawing/2014/main" id="{A8BE5832-03DC-D5BA-CF87-9F10CBC1144B}"/>
                </a:ext>
              </a:extLst>
            </p:cNvPr>
            <p:cNvSpPr>
              <a:spLocks noChangeArrowheads="1"/>
            </p:cNvSpPr>
            <p:nvPr/>
          </p:nvSpPr>
          <p:spPr bwMode="auto">
            <a:xfrm flipV="1">
              <a:off x="3757" y="114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p>
              <a:endParaRPr lang="en-US"/>
            </a:p>
          </p:txBody>
        </p:sp>
      </p:grpSp>
      <p:grpSp>
        <p:nvGrpSpPr>
          <p:cNvPr id="5" name="Group 35">
            <a:extLst>
              <a:ext uri="{FF2B5EF4-FFF2-40B4-BE49-F238E27FC236}">
                <a16:creationId xmlns:a16="http://schemas.microsoft.com/office/drawing/2014/main" id="{E877EA14-EEB0-1B37-CD39-A1F614CED640}"/>
              </a:ext>
            </a:extLst>
          </p:cNvPr>
          <p:cNvGrpSpPr>
            <a:grpSpLocks/>
          </p:cNvGrpSpPr>
          <p:nvPr/>
        </p:nvGrpSpPr>
        <p:grpSpPr bwMode="auto">
          <a:xfrm>
            <a:off x="2151063" y="4235450"/>
            <a:ext cx="1100137" cy="685800"/>
            <a:chOff x="1534" y="1076"/>
            <a:chExt cx="3107" cy="1937"/>
          </a:xfrm>
        </p:grpSpPr>
        <p:sp>
          <p:nvSpPr>
            <p:cNvPr id="27689" name="Rectangle 36">
              <a:extLst>
                <a:ext uri="{FF2B5EF4-FFF2-40B4-BE49-F238E27FC236}">
                  <a16:creationId xmlns:a16="http://schemas.microsoft.com/office/drawing/2014/main" id="{44083A8A-E2DD-AE1D-BA0D-53ABF85691AD}"/>
                </a:ext>
              </a:extLst>
            </p:cNvPr>
            <p:cNvSpPr>
              <a:spLocks noChangeArrowheads="1"/>
            </p:cNvSpPr>
            <p:nvPr/>
          </p:nvSpPr>
          <p:spPr bwMode="auto">
            <a:xfrm>
              <a:off x="1948" y="2112"/>
              <a:ext cx="2242" cy="612"/>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0" name="Oval 37">
              <a:extLst>
                <a:ext uri="{FF2B5EF4-FFF2-40B4-BE49-F238E27FC236}">
                  <a16:creationId xmlns:a16="http://schemas.microsoft.com/office/drawing/2014/main" id="{5E662A4C-E7EE-4C28-FAFB-CDB95F65C19A}"/>
                </a:ext>
              </a:extLst>
            </p:cNvPr>
            <p:cNvSpPr>
              <a:spLocks noChangeArrowheads="1"/>
            </p:cNvSpPr>
            <p:nvPr/>
          </p:nvSpPr>
          <p:spPr bwMode="auto">
            <a:xfrm>
              <a:off x="1773" y="2559"/>
              <a:ext cx="2595"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1" name="Oval 38">
              <a:extLst>
                <a:ext uri="{FF2B5EF4-FFF2-40B4-BE49-F238E27FC236}">
                  <a16:creationId xmlns:a16="http://schemas.microsoft.com/office/drawing/2014/main" id="{A592E13D-D2EA-7569-97A7-6E4842619F8E}"/>
                </a:ext>
              </a:extLst>
            </p:cNvPr>
            <p:cNvSpPr>
              <a:spLocks noChangeArrowheads="1"/>
            </p:cNvSpPr>
            <p:nvPr/>
          </p:nvSpPr>
          <p:spPr bwMode="auto">
            <a:xfrm>
              <a:off x="1754" y="1862"/>
              <a:ext cx="2595"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2" name="Oval 39">
              <a:extLst>
                <a:ext uri="{FF2B5EF4-FFF2-40B4-BE49-F238E27FC236}">
                  <a16:creationId xmlns:a16="http://schemas.microsoft.com/office/drawing/2014/main" id="{77B950BE-E36A-90BD-B28B-45849A45DAA3}"/>
                </a:ext>
              </a:extLst>
            </p:cNvPr>
            <p:cNvSpPr>
              <a:spLocks noChangeArrowheads="1"/>
            </p:cNvSpPr>
            <p:nvPr/>
          </p:nvSpPr>
          <p:spPr bwMode="auto">
            <a:xfrm>
              <a:off x="4309" y="1143"/>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3" name="Oval 40">
              <a:extLst>
                <a:ext uri="{FF2B5EF4-FFF2-40B4-BE49-F238E27FC236}">
                  <a16:creationId xmlns:a16="http://schemas.microsoft.com/office/drawing/2014/main" id="{C395FB96-1250-9E7C-3C24-B3C5ACDE6CD0}"/>
                </a:ext>
              </a:extLst>
            </p:cNvPr>
            <p:cNvSpPr>
              <a:spLocks noChangeArrowheads="1"/>
            </p:cNvSpPr>
            <p:nvPr/>
          </p:nvSpPr>
          <p:spPr bwMode="auto">
            <a:xfrm>
              <a:off x="3663" y="1130"/>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4" name="Oval 41">
              <a:extLst>
                <a:ext uri="{FF2B5EF4-FFF2-40B4-BE49-F238E27FC236}">
                  <a16:creationId xmlns:a16="http://schemas.microsoft.com/office/drawing/2014/main" id="{EE9C62A7-C671-9786-6936-CA6FF08D9C86}"/>
                </a:ext>
              </a:extLst>
            </p:cNvPr>
            <p:cNvSpPr>
              <a:spLocks noChangeArrowheads="1"/>
            </p:cNvSpPr>
            <p:nvPr/>
          </p:nvSpPr>
          <p:spPr bwMode="auto">
            <a:xfrm>
              <a:off x="2977" y="1124"/>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5" name="Oval 42">
              <a:extLst>
                <a:ext uri="{FF2B5EF4-FFF2-40B4-BE49-F238E27FC236}">
                  <a16:creationId xmlns:a16="http://schemas.microsoft.com/office/drawing/2014/main" id="{966D02C1-0FB8-2EF5-0A81-BBC7B2D13B4E}"/>
                </a:ext>
              </a:extLst>
            </p:cNvPr>
            <p:cNvSpPr>
              <a:spLocks noChangeArrowheads="1"/>
            </p:cNvSpPr>
            <p:nvPr/>
          </p:nvSpPr>
          <p:spPr bwMode="auto">
            <a:xfrm>
              <a:off x="2219" y="1095"/>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6" name="Oval 43">
              <a:extLst>
                <a:ext uri="{FF2B5EF4-FFF2-40B4-BE49-F238E27FC236}">
                  <a16:creationId xmlns:a16="http://schemas.microsoft.com/office/drawing/2014/main" id="{1EB79DEA-DE58-075D-F790-EF54F1B53988}"/>
                </a:ext>
              </a:extLst>
            </p:cNvPr>
            <p:cNvSpPr>
              <a:spLocks noChangeArrowheads="1"/>
            </p:cNvSpPr>
            <p:nvPr/>
          </p:nvSpPr>
          <p:spPr bwMode="auto">
            <a:xfrm>
              <a:off x="1534" y="1102"/>
              <a:ext cx="332" cy="454"/>
            </a:xfrm>
            <a:prstGeom prst="ellipse">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7" name="AutoShape 44">
              <a:extLst>
                <a:ext uri="{FF2B5EF4-FFF2-40B4-BE49-F238E27FC236}">
                  <a16:creationId xmlns:a16="http://schemas.microsoft.com/office/drawing/2014/main" id="{EE09DB9B-0249-5B76-24E5-98BE765A5513}"/>
                </a:ext>
              </a:extLst>
            </p:cNvPr>
            <p:cNvSpPr>
              <a:spLocks noChangeArrowheads="1"/>
            </p:cNvSpPr>
            <p:nvPr/>
          </p:nvSpPr>
          <p:spPr bwMode="auto">
            <a:xfrm>
              <a:off x="4087" y="2068"/>
              <a:ext cx="274" cy="642"/>
            </a:xfrm>
            <a:prstGeom prst="moon">
              <a:avLst>
                <a:gd name="adj" fmla="val 50000"/>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8" name="AutoShape 45">
              <a:extLst>
                <a:ext uri="{FF2B5EF4-FFF2-40B4-BE49-F238E27FC236}">
                  <a16:creationId xmlns:a16="http://schemas.microsoft.com/office/drawing/2014/main" id="{3EEE79E1-2BB9-CFD7-FFC1-5613DAD87A62}"/>
                </a:ext>
              </a:extLst>
            </p:cNvPr>
            <p:cNvSpPr>
              <a:spLocks noChangeArrowheads="1"/>
            </p:cNvSpPr>
            <p:nvPr/>
          </p:nvSpPr>
          <p:spPr bwMode="auto">
            <a:xfrm flipH="1">
              <a:off x="1776" y="2128"/>
              <a:ext cx="252" cy="642"/>
            </a:xfrm>
            <a:prstGeom prst="moon">
              <a:avLst>
                <a:gd name="adj" fmla="val 50000"/>
              </a:avLst>
            </a:pr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99" name="AutoShape 46">
              <a:extLst>
                <a:ext uri="{FF2B5EF4-FFF2-40B4-BE49-F238E27FC236}">
                  <a16:creationId xmlns:a16="http://schemas.microsoft.com/office/drawing/2014/main" id="{E19D7012-6323-F50E-6863-A4EE9E20A34D}"/>
                </a:ext>
              </a:extLst>
            </p:cNvPr>
            <p:cNvSpPr>
              <a:spLocks noChangeArrowheads="1"/>
            </p:cNvSpPr>
            <p:nvPr/>
          </p:nvSpPr>
          <p:spPr bwMode="auto">
            <a:xfrm flipV="1">
              <a:off x="1651" y="109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p>
              <a:endParaRPr lang="en-US"/>
            </a:p>
          </p:txBody>
        </p:sp>
        <p:sp>
          <p:nvSpPr>
            <p:cNvPr id="27700" name="AutoShape 47">
              <a:extLst>
                <a:ext uri="{FF2B5EF4-FFF2-40B4-BE49-F238E27FC236}">
                  <a16:creationId xmlns:a16="http://schemas.microsoft.com/office/drawing/2014/main" id="{2F1A126B-B265-BE55-1C8D-741AFD2B63CD}"/>
                </a:ext>
              </a:extLst>
            </p:cNvPr>
            <p:cNvSpPr>
              <a:spLocks noChangeArrowheads="1"/>
            </p:cNvSpPr>
            <p:nvPr/>
          </p:nvSpPr>
          <p:spPr bwMode="auto">
            <a:xfrm flipV="1">
              <a:off x="2352" y="107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p>
              <a:endParaRPr lang="en-US"/>
            </a:p>
          </p:txBody>
        </p:sp>
        <p:sp>
          <p:nvSpPr>
            <p:cNvPr id="27701" name="AutoShape 48">
              <a:extLst>
                <a:ext uri="{FF2B5EF4-FFF2-40B4-BE49-F238E27FC236}">
                  <a16:creationId xmlns:a16="http://schemas.microsoft.com/office/drawing/2014/main" id="{F2D1FF5F-FCDB-95EA-66A4-AFF35C22D298}"/>
                </a:ext>
              </a:extLst>
            </p:cNvPr>
            <p:cNvSpPr>
              <a:spLocks noChangeArrowheads="1"/>
            </p:cNvSpPr>
            <p:nvPr/>
          </p:nvSpPr>
          <p:spPr bwMode="auto">
            <a:xfrm flipV="1">
              <a:off x="3102" y="109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p>
              <a:endParaRPr lang="en-US"/>
            </a:p>
          </p:txBody>
        </p:sp>
        <p:sp>
          <p:nvSpPr>
            <p:cNvPr id="27702" name="AutoShape 49">
              <a:extLst>
                <a:ext uri="{FF2B5EF4-FFF2-40B4-BE49-F238E27FC236}">
                  <a16:creationId xmlns:a16="http://schemas.microsoft.com/office/drawing/2014/main" id="{6D6CBFAC-A381-D6DD-E723-1DD606D50790}"/>
                </a:ext>
              </a:extLst>
            </p:cNvPr>
            <p:cNvSpPr>
              <a:spLocks noChangeArrowheads="1"/>
            </p:cNvSpPr>
            <p:nvPr/>
          </p:nvSpPr>
          <p:spPr bwMode="auto">
            <a:xfrm flipV="1">
              <a:off x="3757" y="114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gradFill rotWithShape="0">
              <a:gsLst>
                <a:gs pos="0">
                  <a:srgbClr val="E6DCAC"/>
                </a:gs>
                <a:gs pos="23000">
                  <a:srgbClr val="C7AC4C"/>
                </a:gs>
                <a:gs pos="55000">
                  <a:srgbClr val="E6D78A"/>
                </a:gs>
                <a:gs pos="70000">
                  <a:srgbClr val="C7AC4C"/>
                </a:gs>
                <a:gs pos="88000">
                  <a:srgbClr val="E6D78A"/>
                </a:gs>
                <a:gs pos="100000">
                  <a:srgbClr val="E6DCAC"/>
                </a:gs>
              </a:gsLst>
              <a:lin ang="2700000" scaled="1"/>
            </a:gradFill>
            <a:ln w="9525">
              <a:solidFill>
                <a:srgbClr val="CBB257"/>
              </a:solidFill>
              <a:miter lim="800000"/>
              <a:headEnd/>
              <a:tailEnd/>
            </a:ln>
          </p:spPr>
          <p:txBody>
            <a:bodyPr wrap="none" anchor="ctr"/>
            <a:lstStyle/>
            <a:p>
              <a:endParaRPr lang="en-US"/>
            </a:p>
          </p:txBody>
        </p:sp>
      </p:grpSp>
      <p:grpSp>
        <p:nvGrpSpPr>
          <p:cNvPr id="6" name="Group 50">
            <a:extLst>
              <a:ext uri="{FF2B5EF4-FFF2-40B4-BE49-F238E27FC236}">
                <a16:creationId xmlns:a16="http://schemas.microsoft.com/office/drawing/2014/main" id="{720AA2C5-26C3-3EA3-31B7-D9F25F0CB699}"/>
              </a:ext>
            </a:extLst>
          </p:cNvPr>
          <p:cNvGrpSpPr>
            <a:grpSpLocks/>
          </p:cNvGrpSpPr>
          <p:nvPr/>
        </p:nvGrpSpPr>
        <p:grpSpPr bwMode="auto">
          <a:xfrm>
            <a:off x="4699000" y="4494213"/>
            <a:ext cx="1100138" cy="685800"/>
            <a:chOff x="1534" y="1076"/>
            <a:chExt cx="3107" cy="1937"/>
          </a:xfrm>
        </p:grpSpPr>
        <p:sp>
          <p:nvSpPr>
            <p:cNvPr id="27675" name="Rectangle 51">
              <a:extLst>
                <a:ext uri="{FF2B5EF4-FFF2-40B4-BE49-F238E27FC236}">
                  <a16:creationId xmlns:a16="http://schemas.microsoft.com/office/drawing/2014/main" id="{B6A53A94-E282-429A-7866-886F7A02F1B9}"/>
                </a:ext>
              </a:extLst>
            </p:cNvPr>
            <p:cNvSpPr>
              <a:spLocks noChangeArrowheads="1"/>
            </p:cNvSpPr>
            <p:nvPr/>
          </p:nvSpPr>
          <p:spPr bwMode="auto">
            <a:xfrm>
              <a:off x="1948" y="2112"/>
              <a:ext cx="2242" cy="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76" name="Oval 52">
              <a:extLst>
                <a:ext uri="{FF2B5EF4-FFF2-40B4-BE49-F238E27FC236}">
                  <a16:creationId xmlns:a16="http://schemas.microsoft.com/office/drawing/2014/main" id="{0FE3219A-691F-9C37-82DF-8874E659AA23}"/>
                </a:ext>
              </a:extLst>
            </p:cNvPr>
            <p:cNvSpPr>
              <a:spLocks noChangeArrowheads="1"/>
            </p:cNvSpPr>
            <p:nvPr/>
          </p:nvSpPr>
          <p:spPr bwMode="auto">
            <a:xfrm>
              <a:off x="1773" y="2559"/>
              <a:ext cx="2595" cy="454"/>
            </a:xfrm>
            <a:prstGeom prst="ellipse">
              <a:avLst/>
            </a:prstGeom>
            <a:solidFill>
              <a:schemeClr val="bg1"/>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77" name="Oval 53">
              <a:extLst>
                <a:ext uri="{FF2B5EF4-FFF2-40B4-BE49-F238E27FC236}">
                  <a16:creationId xmlns:a16="http://schemas.microsoft.com/office/drawing/2014/main" id="{F7AA3E6B-6A83-7DA0-BB21-1056DF8111F5}"/>
                </a:ext>
              </a:extLst>
            </p:cNvPr>
            <p:cNvSpPr>
              <a:spLocks noChangeArrowheads="1"/>
            </p:cNvSpPr>
            <p:nvPr/>
          </p:nvSpPr>
          <p:spPr bwMode="auto">
            <a:xfrm>
              <a:off x="1754" y="1862"/>
              <a:ext cx="2595" cy="454"/>
            </a:xfrm>
            <a:prstGeom prst="ellipse">
              <a:avLst/>
            </a:prstGeom>
            <a:solidFill>
              <a:schemeClr val="bg1"/>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78" name="Oval 54">
              <a:extLst>
                <a:ext uri="{FF2B5EF4-FFF2-40B4-BE49-F238E27FC236}">
                  <a16:creationId xmlns:a16="http://schemas.microsoft.com/office/drawing/2014/main" id="{11DB070D-A93D-F540-F21D-3846B4FA857A}"/>
                </a:ext>
              </a:extLst>
            </p:cNvPr>
            <p:cNvSpPr>
              <a:spLocks noChangeArrowheads="1"/>
            </p:cNvSpPr>
            <p:nvPr/>
          </p:nvSpPr>
          <p:spPr bwMode="auto">
            <a:xfrm>
              <a:off x="4309" y="1143"/>
              <a:ext cx="332" cy="454"/>
            </a:xfrm>
            <a:prstGeom prst="ellipse">
              <a:avLst/>
            </a:prstGeom>
            <a:solidFill>
              <a:schemeClr val="bg1"/>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79" name="Oval 55">
              <a:extLst>
                <a:ext uri="{FF2B5EF4-FFF2-40B4-BE49-F238E27FC236}">
                  <a16:creationId xmlns:a16="http://schemas.microsoft.com/office/drawing/2014/main" id="{0277296D-4EBD-2F9B-0949-307735A55CAD}"/>
                </a:ext>
              </a:extLst>
            </p:cNvPr>
            <p:cNvSpPr>
              <a:spLocks noChangeArrowheads="1"/>
            </p:cNvSpPr>
            <p:nvPr/>
          </p:nvSpPr>
          <p:spPr bwMode="auto">
            <a:xfrm>
              <a:off x="3663" y="1130"/>
              <a:ext cx="332" cy="454"/>
            </a:xfrm>
            <a:prstGeom prst="ellipse">
              <a:avLst/>
            </a:prstGeom>
            <a:solidFill>
              <a:schemeClr val="bg1"/>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80" name="Oval 56">
              <a:extLst>
                <a:ext uri="{FF2B5EF4-FFF2-40B4-BE49-F238E27FC236}">
                  <a16:creationId xmlns:a16="http://schemas.microsoft.com/office/drawing/2014/main" id="{EF0A2D03-A3B3-473F-5BB1-EAB88FDAD0C1}"/>
                </a:ext>
              </a:extLst>
            </p:cNvPr>
            <p:cNvSpPr>
              <a:spLocks noChangeArrowheads="1"/>
            </p:cNvSpPr>
            <p:nvPr/>
          </p:nvSpPr>
          <p:spPr bwMode="auto">
            <a:xfrm>
              <a:off x="2977" y="1124"/>
              <a:ext cx="332" cy="454"/>
            </a:xfrm>
            <a:prstGeom prst="ellipse">
              <a:avLst/>
            </a:prstGeom>
            <a:solidFill>
              <a:schemeClr val="bg1"/>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81" name="Oval 57">
              <a:extLst>
                <a:ext uri="{FF2B5EF4-FFF2-40B4-BE49-F238E27FC236}">
                  <a16:creationId xmlns:a16="http://schemas.microsoft.com/office/drawing/2014/main" id="{E95AA4E4-4A2E-140F-29F8-606EDB3E6299}"/>
                </a:ext>
              </a:extLst>
            </p:cNvPr>
            <p:cNvSpPr>
              <a:spLocks noChangeArrowheads="1"/>
            </p:cNvSpPr>
            <p:nvPr/>
          </p:nvSpPr>
          <p:spPr bwMode="auto">
            <a:xfrm>
              <a:off x="2219" y="1095"/>
              <a:ext cx="332" cy="454"/>
            </a:xfrm>
            <a:prstGeom prst="ellipse">
              <a:avLst/>
            </a:prstGeom>
            <a:solidFill>
              <a:schemeClr val="bg1"/>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82" name="Oval 58">
              <a:extLst>
                <a:ext uri="{FF2B5EF4-FFF2-40B4-BE49-F238E27FC236}">
                  <a16:creationId xmlns:a16="http://schemas.microsoft.com/office/drawing/2014/main" id="{902FD8D4-0E31-C012-1A5E-DCE1D5F70BD4}"/>
                </a:ext>
              </a:extLst>
            </p:cNvPr>
            <p:cNvSpPr>
              <a:spLocks noChangeArrowheads="1"/>
            </p:cNvSpPr>
            <p:nvPr/>
          </p:nvSpPr>
          <p:spPr bwMode="auto">
            <a:xfrm>
              <a:off x="1534" y="1102"/>
              <a:ext cx="332" cy="454"/>
            </a:xfrm>
            <a:prstGeom prst="ellipse">
              <a:avLst/>
            </a:prstGeom>
            <a:solidFill>
              <a:schemeClr val="bg1"/>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83" name="AutoShape 59">
              <a:extLst>
                <a:ext uri="{FF2B5EF4-FFF2-40B4-BE49-F238E27FC236}">
                  <a16:creationId xmlns:a16="http://schemas.microsoft.com/office/drawing/2014/main" id="{18538624-6FEA-C770-E697-88D1E3785D0B}"/>
                </a:ext>
              </a:extLst>
            </p:cNvPr>
            <p:cNvSpPr>
              <a:spLocks noChangeArrowheads="1"/>
            </p:cNvSpPr>
            <p:nvPr/>
          </p:nvSpPr>
          <p:spPr bwMode="auto">
            <a:xfrm>
              <a:off x="4087" y="2068"/>
              <a:ext cx="274" cy="642"/>
            </a:xfrm>
            <a:prstGeom prst="moon">
              <a:avLst>
                <a:gd name="adj" fmla="val 50000"/>
              </a:avLst>
            </a:prstGeom>
            <a:solidFill>
              <a:schemeClr val="bg1"/>
            </a:soli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84" name="AutoShape 60">
              <a:extLst>
                <a:ext uri="{FF2B5EF4-FFF2-40B4-BE49-F238E27FC236}">
                  <a16:creationId xmlns:a16="http://schemas.microsoft.com/office/drawing/2014/main" id="{3CA031F6-E704-46EE-122E-9EDFBDC807D5}"/>
                </a:ext>
              </a:extLst>
            </p:cNvPr>
            <p:cNvSpPr>
              <a:spLocks noChangeArrowheads="1"/>
            </p:cNvSpPr>
            <p:nvPr/>
          </p:nvSpPr>
          <p:spPr bwMode="auto">
            <a:xfrm flipH="1">
              <a:off x="1776" y="2128"/>
              <a:ext cx="252" cy="642"/>
            </a:xfrm>
            <a:prstGeom prst="moon">
              <a:avLst>
                <a:gd name="adj" fmla="val 50000"/>
              </a:avLst>
            </a:prstGeom>
            <a:solidFill>
              <a:schemeClr val="bg1"/>
            </a:soli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85" name="AutoShape 61">
              <a:extLst>
                <a:ext uri="{FF2B5EF4-FFF2-40B4-BE49-F238E27FC236}">
                  <a16:creationId xmlns:a16="http://schemas.microsoft.com/office/drawing/2014/main" id="{1E54AD54-B2A0-1058-64CB-39D68CE4516F}"/>
                </a:ext>
              </a:extLst>
            </p:cNvPr>
            <p:cNvSpPr>
              <a:spLocks noChangeArrowheads="1"/>
            </p:cNvSpPr>
            <p:nvPr/>
          </p:nvSpPr>
          <p:spPr bwMode="auto">
            <a:xfrm flipV="1">
              <a:off x="1651" y="109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chemeClr val="bg1"/>
            </a:solidFill>
            <a:ln w="9525">
              <a:solidFill>
                <a:srgbClr val="CBB257"/>
              </a:solidFill>
              <a:miter lim="800000"/>
              <a:headEnd/>
              <a:tailEnd/>
            </a:ln>
          </p:spPr>
          <p:txBody>
            <a:bodyPr wrap="none" anchor="ctr"/>
            <a:lstStyle/>
            <a:p>
              <a:endParaRPr lang="en-US"/>
            </a:p>
          </p:txBody>
        </p:sp>
        <p:sp>
          <p:nvSpPr>
            <p:cNvPr id="27686" name="AutoShape 62">
              <a:extLst>
                <a:ext uri="{FF2B5EF4-FFF2-40B4-BE49-F238E27FC236}">
                  <a16:creationId xmlns:a16="http://schemas.microsoft.com/office/drawing/2014/main" id="{AD0145B2-CF90-D329-2562-E76570CF6AAB}"/>
                </a:ext>
              </a:extLst>
            </p:cNvPr>
            <p:cNvSpPr>
              <a:spLocks noChangeArrowheads="1"/>
            </p:cNvSpPr>
            <p:nvPr/>
          </p:nvSpPr>
          <p:spPr bwMode="auto">
            <a:xfrm flipV="1">
              <a:off x="2352" y="107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chemeClr val="bg1"/>
            </a:solidFill>
            <a:ln w="9525">
              <a:solidFill>
                <a:srgbClr val="CBB257"/>
              </a:solidFill>
              <a:miter lim="800000"/>
              <a:headEnd/>
              <a:tailEnd/>
            </a:ln>
          </p:spPr>
          <p:txBody>
            <a:bodyPr wrap="none" anchor="ctr"/>
            <a:lstStyle/>
            <a:p>
              <a:endParaRPr lang="en-US"/>
            </a:p>
          </p:txBody>
        </p:sp>
        <p:sp>
          <p:nvSpPr>
            <p:cNvPr id="27687" name="AutoShape 63">
              <a:extLst>
                <a:ext uri="{FF2B5EF4-FFF2-40B4-BE49-F238E27FC236}">
                  <a16:creationId xmlns:a16="http://schemas.microsoft.com/office/drawing/2014/main" id="{C58B7ABC-4D26-7D5B-2A42-EAB08C856C25}"/>
                </a:ext>
              </a:extLst>
            </p:cNvPr>
            <p:cNvSpPr>
              <a:spLocks noChangeArrowheads="1"/>
            </p:cNvSpPr>
            <p:nvPr/>
          </p:nvSpPr>
          <p:spPr bwMode="auto">
            <a:xfrm flipV="1">
              <a:off x="3102" y="109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chemeClr val="bg1"/>
            </a:solidFill>
            <a:ln w="9525">
              <a:solidFill>
                <a:srgbClr val="CBB257"/>
              </a:solidFill>
              <a:miter lim="800000"/>
              <a:headEnd/>
              <a:tailEnd/>
            </a:ln>
          </p:spPr>
          <p:txBody>
            <a:bodyPr wrap="none" anchor="ctr"/>
            <a:lstStyle/>
            <a:p>
              <a:endParaRPr lang="en-US"/>
            </a:p>
          </p:txBody>
        </p:sp>
        <p:sp>
          <p:nvSpPr>
            <p:cNvPr id="27688" name="AutoShape 64">
              <a:extLst>
                <a:ext uri="{FF2B5EF4-FFF2-40B4-BE49-F238E27FC236}">
                  <a16:creationId xmlns:a16="http://schemas.microsoft.com/office/drawing/2014/main" id="{EAC606D3-37D9-31C7-14D6-E4D941689E27}"/>
                </a:ext>
              </a:extLst>
            </p:cNvPr>
            <p:cNvSpPr>
              <a:spLocks noChangeArrowheads="1"/>
            </p:cNvSpPr>
            <p:nvPr/>
          </p:nvSpPr>
          <p:spPr bwMode="auto">
            <a:xfrm flipV="1">
              <a:off x="3757" y="114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chemeClr val="bg1"/>
            </a:solidFill>
            <a:ln w="9525">
              <a:solidFill>
                <a:srgbClr val="CBB257"/>
              </a:solidFill>
              <a:miter lim="800000"/>
              <a:headEnd/>
              <a:tailEnd/>
            </a:ln>
          </p:spPr>
          <p:txBody>
            <a:bodyPr wrap="none" anchor="ctr"/>
            <a:lstStyle/>
            <a:p>
              <a:endParaRPr lang="en-US"/>
            </a:p>
          </p:txBody>
        </p:sp>
      </p:grpSp>
      <p:grpSp>
        <p:nvGrpSpPr>
          <p:cNvPr id="7" name="Group 65">
            <a:extLst>
              <a:ext uri="{FF2B5EF4-FFF2-40B4-BE49-F238E27FC236}">
                <a16:creationId xmlns:a16="http://schemas.microsoft.com/office/drawing/2014/main" id="{43D24F11-2CC3-F88E-5601-195F8DDEB1AD}"/>
              </a:ext>
            </a:extLst>
          </p:cNvPr>
          <p:cNvGrpSpPr>
            <a:grpSpLocks/>
          </p:cNvGrpSpPr>
          <p:nvPr/>
        </p:nvGrpSpPr>
        <p:grpSpPr bwMode="auto">
          <a:xfrm>
            <a:off x="4689475" y="4494213"/>
            <a:ext cx="1100138" cy="685800"/>
            <a:chOff x="1534" y="1076"/>
            <a:chExt cx="3107" cy="1937"/>
          </a:xfrm>
        </p:grpSpPr>
        <p:sp>
          <p:nvSpPr>
            <p:cNvPr id="27661" name="Rectangle 66">
              <a:extLst>
                <a:ext uri="{FF2B5EF4-FFF2-40B4-BE49-F238E27FC236}">
                  <a16:creationId xmlns:a16="http://schemas.microsoft.com/office/drawing/2014/main" id="{C1E1C9FB-44ED-DF75-249F-A688BEC294EE}"/>
                </a:ext>
              </a:extLst>
            </p:cNvPr>
            <p:cNvSpPr>
              <a:spLocks noChangeArrowheads="1"/>
            </p:cNvSpPr>
            <p:nvPr/>
          </p:nvSpPr>
          <p:spPr bwMode="auto">
            <a:xfrm>
              <a:off x="1948" y="2112"/>
              <a:ext cx="2242" cy="612"/>
            </a:xfrm>
            <a:prstGeom prst="rect">
              <a:avLst/>
            </a:prstGeom>
            <a:solidFill>
              <a:srgbClr val="5F9E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62" name="Oval 67">
              <a:extLst>
                <a:ext uri="{FF2B5EF4-FFF2-40B4-BE49-F238E27FC236}">
                  <a16:creationId xmlns:a16="http://schemas.microsoft.com/office/drawing/2014/main" id="{900D3DFB-0481-F0D5-C8BE-DBEE5F0BE515}"/>
                </a:ext>
              </a:extLst>
            </p:cNvPr>
            <p:cNvSpPr>
              <a:spLocks noChangeArrowheads="1"/>
            </p:cNvSpPr>
            <p:nvPr/>
          </p:nvSpPr>
          <p:spPr bwMode="auto">
            <a:xfrm>
              <a:off x="1773" y="2559"/>
              <a:ext cx="2595"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63" name="Oval 68">
              <a:extLst>
                <a:ext uri="{FF2B5EF4-FFF2-40B4-BE49-F238E27FC236}">
                  <a16:creationId xmlns:a16="http://schemas.microsoft.com/office/drawing/2014/main" id="{3A6BAADE-AE80-E835-B56F-91CB79DA8B3B}"/>
                </a:ext>
              </a:extLst>
            </p:cNvPr>
            <p:cNvSpPr>
              <a:spLocks noChangeArrowheads="1"/>
            </p:cNvSpPr>
            <p:nvPr/>
          </p:nvSpPr>
          <p:spPr bwMode="auto">
            <a:xfrm>
              <a:off x="1754" y="1862"/>
              <a:ext cx="2595"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64" name="Oval 69">
              <a:extLst>
                <a:ext uri="{FF2B5EF4-FFF2-40B4-BE49-F238E27FC236}">
                  <a16:creationId xmlns:a16="http://schemas.microsoft.com/office/drawing/2014/main" id="{B3E0FB71-61FA-8B60-FDF5-999C36FB5739}"/>
                </a:ext>
              </a:extLst>
            </p:cNvPr>
            <p:cNvSpPr>
              <a:spLocks noChangeArrowheads="1"/>
            </p:cNvSpPr>
            <p:nvPr/>
          </p:nvSpPr>
          <p:spPr bwMode="auto">
            <a:xfrm>
              <a:off x="4309" y="1143"/>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65" name="Oval 70">
              <a:extLst>
                <a:ext uri="{FF2B5EF4-FFF2-40B4-BE49-F238E27FC236}">
                  <a16:creationId xmlns:a16="http://schemas.microsoft.com/office/drawing/2014/main" id="{B915A466-841A-3732-1491-450F3274E6D0}"/>
                </a:ext>
              </a:extLst>
            </p:cNvPr>
            <p:cNvSpPr>
              <a:spLocks noChangeArrowheads="1"/>
            </p:cNvSpPr>
            <p:nvPr/>
          </p:nvSpPr>
          <p:spPr bwMode="auto">
            <a:xfrm>
              <a:off x="3663" y="1130"/>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66" name="Oval 71">
              <a:extLst>
                <a:ext uri="{FF2B5EF4-FFF2-40B4-BE49-F238E27FC236}">
                  <a16:creationId xmlns:a16="http://schemas.microsoft.com/office/drawing/2014/main" id="{737FF443-499A-6FFB-4B2C-7AB2C34C40F7}"/>
                </a:ext>
              </a:extLst>
            </p:cNvPr>
            <p:cNvSpPr>
              <a:spLocks noChangeArrowheads="1"/>
            </p:cNvSpPr>
            <p:nvPr/>
          </p:nvSpPr>
          <p:spPr bwMode="auto">
            <a:xfrm>
              <a:off x="2977" y="1124"/>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67" name="Oval 72">
              <a:extLst>
                <a:ext uri="{FF2B5EF4-FFF2-40B4-BE49-F238E27FC236}">
                  <a16:creationId xmlns:a16="http://schemas.microsoft.com/office/drawing/2014/main" id="{E0856D31-4BC8-EA0C-F8F5-F9EC1224C480}"/>
                </a:ext>
              </a:extLst>
            </p:cNvPr>
            <p:cNvSpPr>
              <a:spLocks noChangeArrowheads="1"/>
            </p:cNvSpPr>
            <p:nvPr/>
          </p:nvSpPr>
          <p:spPr bwMode="auto">
            <a:xfrm>
              <a:off x="2219" y="1095"/>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68" name="Oval 73">
              <a:extLst>
                <a:ext uri="{FF2B5EF4-FFF2-40B4-BE49-F238E27FC236}">
                  <a16:creationId xmlns:a16="http://schemas.microsoft.com/office/drawing/2014/main" id="{1B6CB8DB-3485-9C75-7FF8-D3ED9DF450AF}"/>
                </a:ext>
              </a:extLst>
            </p:cNvPr>
            <p:cNvSpPr>
              <a:spLocks noChangeArrowheads="1"/>
            </p:cNvSpPr>
            <p:nvPr/>
          </p:nvSpPr>
          <p:spPr bwMode="auto">
            <a:xfrm>
              <a:off x="1534" y="1102"/>
              <a:ext cx="332" cy="454"/>
            </a:xfrm>
            <a:prstGeom prst="ellipse">
              <a:avLst/>
            </a:prstGeom>
            <a:solidFill>
              <a:srgbClr val="5F9EE6"/>
            </a:solidFill>
            <a:ln w="9525">
              <a:solidFill>
                <a:srgbClr val="CBB257"/>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69" name="AutoShape 74">
              <a:extLst>
                <a:ext uri="{FF2B5EF4-FFF2-40B4-BE49-F238E27FC236}">
                  <a16:creationId xmlns:a16="http://schemas.microsoft.com/office/drawing/2014/main" id="{274014A9-70FB-B2E5-5F60-2D5BF0D7E289}"/>
                </a:ext>
              </a:extLst>
            </p:cNvPr>
            <p:cNvSpPr>
              <a:spLocks noChangeArrowheads="1"/>
            </p:cNvSpPr>
            <p:nvPr/>
          </p:nvSpPr>
          <p:spPr bwMode="auto">
            <a:xfrm>
              <a:off x="4087" y="2068"/>
              <a:ext cx="274" cy="642"/>
            </a:xfrm>
            <a:prstGeom prst="moon">
              <a:avLst>
                <a:gd name="adj" fmla="val 50000"/>
              </a:avLst>
            </a:prstGeom>
            <a:solidFill>
              <a:srgbClr val="5F9EE6"/>
            </a:soli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70" name="AutoShape 75">
              <a:extLst>
                <a:ext uri="{FF2B5EF4-FFF2-40B4-BE49-F238E27FC236}">
                  <a16:creationId xmlns:a16="http://schemas.microsoft.com/office/drawing/2014/main" id="{A6D15030-3B46-5864-8B57-72B6D9F2D4CF}"/>
                </a:ext>
              </a:extLst>
            </p:cNvPr>
            <p:cNvSpPr>
              <a:spLocks noChangeArrowheads="1"/>
            </p:cNvSpPr>
            <p:nvPr/>
          </p:nvSpPr>
          <p:spPr bwMode="auto">
            <a:xfrm flipH="1">
              <a:off x="1776" y="2128"/>
              <a:ext cx="252" cy="642"/>
            </a:xfrm>
            <a:prstGeom prst="moon">
              <a:avLst>
                <a:gd name="adj" fmla="val 50000"/>
              </a:avLst>
            </a:prstGeom>
            <a:solidFill>
              <a:srgbClr val="5F9EE6"/>
            </a:solidFill>
            <a:ln w="9525">
              <a:solidFill>
                <a:srgbClr val="CBB257"/>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27671" name="AutoShape 76">
              <a:extLst>
                <a:ext uri="{FF2B5EF4-FFF2-40B4-BE49-F238E27FC236}">
                  <a16:creationId xmlns:a16="http://schemas.microsoft.com/office/drawing/2014/main" id="{DD1F8465-B281-4297-383B-2E66A394563B}"/>
                </a:ext>
              </a:extLst>
            </p:cNvPr>
            <p:cNvSpPr>
              <a:spLocks noChangeArrowheads="1"/>
            </p:cNvSpPr>
            <p:nvPr/>
          </p:nvSpPr>
          <p:spPr bwMode="auto">
            <a:xfrm flipV="1">
              <a:off x="1651" y="109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rgbClr val="5F9EE6"/>
            </a:solidFill>
            <a:ln w="9525">
              <a:solidFill>
                <a:srgbClr val="CBB257"/>
              </a:solidFill>
              <a:miter lim="800000"/>
              <a:headEnd/>
              <a:tailEnd/>
            </a:ln>
          </p:spPr>
          <p:txBody>
            <a:bodyPr wrap="none" anchor="ctr"/>
            <a:lstStyle/>
            <a:p>
              <a:endParaRPr lang="en-US"/>
            </a:p>
          </p:txBody>
        </p:sp>
        <p:sp>
          <p:nvSpPr>
            <p:cNvPr id="27672" name="AutoShape 77">
              <a:extLst>
                <a:ext uri="{FF2B5EF4-FFF2-40B4-BE49-F238E27FC236}">
                  <a16:creationId xmlns:a16="http://schemas.microsoft.com/office/drawing/2014/main" id="{818031AF-E7FA-5B34-A75D-1C5FD6452BD8}"/>
                </a:ext>
              </a:extLst>
            </p:cNvPr>
            <p:cNvSpPr>
              <a:spLocks noChangeArrowheads="1"/>
            </p:cNvSpPr>
            <p:nvPr/>
          </p:nvSpPr>
          <p:spPr bwMode="auto">
            <a:xfrm flipV="1">
              <a:off x="2352" y="1076"/>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rgbClr val="5F9EE6"/>
            </a:solidFill>
            <a:ln w="9525">
              <a:solidFill>
                <a:srgbClr val="CBB257"/>
              </a:solidFill>
              <a:miter lim="800000"/>
              <a:headEnd/>
              <a:tailEnd/>
            </a:ln>
          </p:spPr>
          <p:txBody>
            <a:bodyPr wrap="none" anchor="ctr"/>
            <a:lstStyle/>
            <a:p>
              <a:endParaRPr lang="en-US"/>
            </a:p>
          </p:txBody>
        </p:sp>
        <p:sp>
          <p:nvSpPr>
            <p:cNvPr id="27673" name="AutoShape 78">
              <a:extLst>
                <a:ext uri="{FF2B5EF4-FFF2-40B4-BE49-F238E27FC236}">
                  <a16:creationId xmlns:a16="http://schemas.microsoft.com/office/drawing/2014/main" id="{967BED2B-2173-8AE6-3ED0-271C85796AB8}"/>
                </a:ext>
              </a:extLst>
            </p:cNvPr>
            <p:cNvSpPr>
              <a:spLocks noChangeArrowheads="1"/>
            </p:cNvSpPr>
            <p:nvPr/>
          </p:nvSpPr>
          <p:spPr bwMode="auto">
            <a:xfrm flipV="1">
              <a:off x="3102" y="109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rgbClr val="5F9EE6"/>
            </a:solidFill>
            <a:ln w="9525">
              <a:solidFill>
                <a:srgbClr val="CBB257"/>
              </a:solidFill>
              <a:miter lim="800000"/>
              <a:headEnd/>
              <a:tailEnd/>
            </a:ln>
          </p:spPr>
          <p:txBody>
            <a:bodyPr wrap="none" anchor="ctr"/>
            <a:lstStyle/>
            <a:p>
              <a:endParaRPr lang="en-US"/>
            </a:p>
          </p:txBody>
        </p:sp>
        <p:sp>
          <p:nvSpPr>
            <p:cNvPr id="27674" name="AutoShape 79">
              <a:extLst>
                <a:ext uri="{FF2B5EF4-FFF2-40B4-BE49-F238E27FC236}">
                  <a16:creationId xmlns:a16="http://schemas.microsoft.com/office/drawing/2014/main" id="{130C7CE9-76EC-93EE-2928-61C37CA4CEB8}"/>
                </a:ext>
              </a:extLst>
            </p:cNvPr>
            <p:cNvSpPr>
              <a:spLocks noChangeArrowheads="1"/>
            </p:cNvSpPr>
            <p:nvPr/>
          </p:nvSpPr>
          <p:spPr bwMode="auto">
            <a:xfrm flipV="1">
              <a:off x="3757" y="1141"/>
              <a:ext cx="786" cy="8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7 w 21600"/>
                <a:gd name="T13" fmla="*/ 0 h 21600"/>
                <a:gd name="T14" fmla="*/ 21243 w 21600"/>
                <a:gd name="T15" fmla="*/ 12417 h 21600"/>
              </a:gdLst>
              <a:ahLst/>
              <a:cxnLst>
                <a:cxn ang="T8">
                  <a:pos x="T0" y="T1"/>
                </a:cxn>
                <a:cxn ang="T9">
                  <a:pos x="T2" y="T3"/>
                </a:cxn>
                <a:cxn ang="T10">
                  <a:pos x="T4" y="T5"/>
                </a:cxn>
                <a:cxn ang="T11">
                  <a:pos x="T6" y="T7"/>
                </a:cxn>
              </a:cxnLst>
              <a:rect l="T12" t="T13" r="T14" b="T15"/>
              <a:pathLst>
                <a:path w="21600" h="21600">
                  <a:moveTo>
                    <a:pt x="4424" y="10613"/>
                  </a:moveTo>
                  <a:cubicBezTo>
                    <a:pt x="4525" y="7164"/>
                    <a:pt x="7350" y="4421"/>
                    <a:pt x="10800" y="4421"/>
                  </a:cubicBezTo>
                  <a:cubicBezTo>
                    <a:pt x="14249" y="4421"/>
                    <a:pt x="17074" y="7164"/>
                    <a:pt x="17175" y="10613"/>
                  </a:cubicBezTo>
                  <a:lnTo>
                    <a:pt x="21595" y="10483"/>
                  </a:lnTo>
                  <a:cubicBezTo>
                    <a:pt x="21424" y="4644"/>
                    <a:pt x="16641" y="0"/>
                    <a:pt x="10799" y="0"/>
                  </a:cubicBezTo>
                  <a:cubicBezTo>
                    <a:pt x="4958" y="0"/>
                    <a:pt x="175" y="4644"/>
                    <a:pt x="4" y="10483"/>
                  </a:cubicBezTo>
                  <a:lnTo>
                    <a:pt x="4424" y="10613"/>
                  </a:lnTo>
                  <a:close/>
                </a:path>
              </a:pathLst>
            </a:custGeom>
            <a:solidFill>
              <a:srgbClr val="5F9EE6"/>
            </a:solidFill>
            <a:ln w="9525">
              <a:solidFill>
                <a:srgbClr val="CBB257"/>
              </a:solidFill>
              <a:miter lim="800000"/>
              <a:headEnd/>
              <a:tailEnd/>
            </a:ln>
          </p:spPr>
          <p:txBody>
            <a:bodyPr wrap="none" anchor="ctr"/>
            <a:lstStyle/>
            <a:p>
              <a:endParaRPr lang="en-US"/>
            </a:p>
          </p:txBody>
        </p:sp>
      </p:grpSp>
      <p:sp>
        <p:nvSpPr>
          <p:cNvPr id="1153104" name="AutoShape 80">
            <a:extLst>
              <a:ext uri="{FF2B5EF4-FFF2-40B4-BE49-F238E27FC236}">
                <a16:creationId xmlns:a16="http://schemas.microsoft.com/office/drawing/2014/main" id="{D1693D87-1934-4704-AC5D-2ECDAD998261}"/>
              </a:ext>
            </a:extLst>
          </p:cNvPr>
          <p:cNvSpPr>
            <a:spLocks noChangeArrowheads="1"/>
          </p:cNvSpPr>
          <p:nvPr/>
        </p:nvSpPr>
        <p:spPr bwMode="auto">
          <a:xfrm flipH="1" flipV="1">
            <a:off x="2324100" y="2836863"/>
            <a:ext cx="3009900" cy="1246187"/>
          </a:xfrm>
          <a:prstGeom prst="curvedUpArrow">
            <a:avLst>
              <a:gd name="adj1" fmla="val 10858"/>
              <a:gd name="adj2" fmla="val 70233"/>
              <a:gd name="adj3" fmla="val 23181"/>
            </a:avLst>
          </a:prstGeom>
          <a:gradFill rotWithShape="0">
            <a:gsLst>
              <a:gs pos="0">
                <a:srgbClr val="5F9EE6"/>
              </a:gs>
              <a:gs pos="100000">
                <a:srgbClr val="CBB257"/>
              </a:gs>
            </a:gsLst>
            <a:lin ang="0" scaled="1"/>
          </a:gradFill>
          <a:ln w="9525">
            <a:solidFill>
              <a:schemeClr val="tx1"/>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153105" name="AutoShape 81">
            <a:extLst>
              <a:ext uri="{FF2B5EF4-FFF2-40B4-BE49-F238E27FC236}">
                <a16:creationId xmlns:a16="http://schemas.microsoft.com/office/drawing/2014/main" id="{9BA8F404-48D6-F004-A44A-B3E878EA2408}"/>
              </a:ext>
            </a:extLst>
          </p:cNvPr>
          <p:cNvSpPr>
            <a:spLocks noChangeArrowheads="1"/>
          </p:cNvSpPr>
          <p:nvPr/>
        </p:nvSpPr>
        <p:spPr bwMode="auto">
          <a:xfrm flipH="1" flipV="1">
            <a:off x="4868863" y="2806700"/>
            <a:ext cx="3009900" cy="1246188"/>
          </a:xfrm>
          <a:prstGeom prst="curvedUpArrow">
            <a:avLst>
              <a:gd name="adj1" fmla="val 10858"/>
              <a:gd name="adj2" fmla="val 70233"/>
              <a:gd name="adj3" fmla="val 23181"/>
            </a:avLst>
          </a:prstGeom>
          <a:gradFill rotWithShape="0">
            <a:gsLst>
              <a:gs pos="0">
                <a:srgbClr val="5F9EE6"/>
              </a:gs>
              <a:gs pos="100000">
                <a:srgbClr val="CBB257"/>
              </a:gs>
            </a:gsLst>
            <a:lin ang="0" scaled="1"/>
          </a:gradFill>
          <a:ln w="9525">
            <a:solidFill>
              <a:schemeClr val="tx1"/>
            </a:solidFill>
            <a:miter lim="800000"/>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153111" name="AutoShape 87">
            <a:extLst>
              <a:ext uri="{FF2B5EF4-FFF2-40B4-BE49-F238E27FC236}">
                <a16:creationId xmlns:a16="http://schemas.microsoft.com/office/drawing/2014/main" id="{B77805FA-4487-1E21-BADD-95D1585CB2B9}"/>
              </a:ext>
            </a:extLst>
          </p:cNvPr>
          <p:cNvSpPr>
            <a:spLocks noChangeArrowheads="1"/>
          </p:cNvSpPr>
          <p:nvPr/>
        </p:nvSpPr>
        <p:spPr bwMode="auto">
          <a:xfrm>
            <a:off x="1509713" y="869950"/>
            <a:ext cx="8180387" cy="5251450"/>
          </a:xfrm>
          <a:prstGeom prst="cloudCallout">
            <a:avLst>
              <a:gd name="adj1" fmla="val -48972"/>
              <a:gd name="adj2" fmla="val 56167"/>
            </a:avLst>
          </a:prstGeom>
          <a:solidFill>
            <a:srgbClr val="FF99CC">
              <a:alpha val="23921"/>
            </a:srgbClr>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ctr"/>
            <a:endParaRPr lang="de-DE" altLang="en-US"/>
          </a:p>
        </p:txBody>
      </p:sp>
      <p:grpSp>
        <p:nvGrpSpPr>
          <p:cNvPr id="8" name="Group 88">
            <a:extLst>
              <a:ext uri="{FF2B5EF4-FFF2-40B4-BE49-F238E27FC236}">
                <a16:creationId xmlns:a16="http://schemas.microsoft.com/office/drawing/2014/main" id="{E610FBA6-4A42-6623-1758-5F7EBF25E02A}"/>
              </a:ext>
            </a:extLst>
          </p:cNvPr>
          <p:cNvGrpSpPr>
            <a:grpSpLocks/>
          </p:cNvGrpSpPr>
          <p:nvPr/>
        </p:nvGrpSpPr>
        <p:grpSpPr bwMode="auto">
          <a:xfrm>
            <a:off x="3089275" y="0"/>
            <a:ext cx="5080000" cy="6858000"/>
            <a:chOff x="2602" y="886"/>
            <a:chExt cx="1715" cy="2315"/>
          </a:xfrm>
        </p:grpSpPr>
        <p:pic>
          <p:nvPicPr>
            <p:cNvPr id="27659" name="Picture 89">
              <a:extLst>
                <a:ext uri="{FF2B5EF4-FFF2-40B4-BE49-F238E27FC236}">
                  <a16:creationId xmlns:a16="http://schemas.microsoft.com/office/drawing/2014/main" id="{0B192D49-727F-D3CC-4200-DDD102C74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 y="886"/>
              <a:ext cx="1715" cy="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90">
              <a:extLst>
                <a:ext uri="{FF2B5EF4-FFF2-40B4-BE49-F238E27FC236}">
                  <a16:creationId xmlns:a16="http://schemas.microsoft.com/office/drawing/2014/main" id="{BE2AF9DB-9022-175D-23D8-45C5F07C4BB6}"/>
                </a:ext>
              </a:extLst>
            </p:cNvPr>
            <p:cNvSpPr>
              <a:spLocks noChangeArrowheads="1"/>
            </p:cNvSpPr>
            <p:nvPr/>
          </p:nvSpPr>
          <p:spPr bwMode="auto">
            <a:xfrm>
              <a:off x="3361" y="917"/>
              <a:ext cx="703" cy="381"/>
            </a:xfrm>
            <a:prstGeom prst="cloudCallout">
              <a:avLst>
                <a:gd name="adj1" fmla="val -83287"/>
                <a:gd name="adj2" fmla="val 66273"/>
              </a:avLst>
            </a:prstGeom>
            <a:solidFill>
              <a:srgbClr val="FF99CC">
                <a:alpha val="23921"/>
              </a:srgbClr>
            </a:solidFill>
            <a:ln w="9525">
              <a:solidFill>
                <a:schemeClr val="tx1"/>
              </a:solidFill>
              <a:round/>
              <a:headEnd/>
              <a:tailEnd/>
            </a:ln>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lgn="ctr"/>
              <a:endParaRPr lang="de-DE"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499"/>
                                          </p:stCondLst>
                                        </p:cTn>
                                        <p:tgtEl>
                                          <p:spTgt spid="8"/>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1153111"/>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499"/>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nodeType="clickEffect">
                                  <p:stCondLst>
                                    <p:cond delay="0"/>
                                  </p:stCondLst>
                                  <p:childTnLst>
                                    <p:anim calcmode="lin" valueType="num">
                                      <p:cBhvr additive="base">
                                        <p:cTn id="26" dur="500"/>
                                        <p:tgtEl>
                                          <p:spTgt spid="4"/>
                                        </p:tgtEl>
                                        <p:attrNameLst>
                                          <p:attrName>ppt_x</p:attrName>
                                        </p:attrNameLst>
                                      </p:cBhvr>
                                      <p:tavLst>
                                        <p:tav tm="0">
                                          <p:val>
                                            <p:strVal val="ppt_x"/>
                                          </p:val>
                                        </p:tav>
                                        <p:tav tm="100000">
                                          <p:val>
                                            <p:strVal val="ppt_x"/>
                                          </p:val>
                                        </p:tav>
                                      </p:tavLst>
                                    </p:anim>
                                    <p:anim calcmode="lin" valueType="num">
                                      <p:cBhvr additive="base">
                                        <p:cTn id="27" dur="500"/>
                                        <p:tgtEl>
                                          <p:spTgt spid="4"/>
                                        </p:tgtEl>
                                        <p:attrNameLst>
                                          <p:attrName>ppt_y</p:attrName>
                                        </p:attrNameLst>
                                      </p:cBhvr>
                                      <p:tavLst>
                                        <p:tav tm="0">
                                          <p:val>
                                            <p:strVal val="ppt_y"/>
                                          </p:val>
                                        </p:tav>
                                        <p:tav tm="100000">
                                          <p:val>
                                            <p:strVal val="1+ppt_h/2"/>
                                          </p:val>
                                        </p:tav>
                                      </p:tavLst>
                                    </p:anim>
                                    <p:set>
                                      <p:cBhvr>
                                        <p:cTn id="28" dur="1" fill="hold">
                                          <p:stCondLst>
                                            <p:cond delay="499"/>
                                          </p:stCondLst>
                                        </p:cTn>
                                        <p:tgtEl>
                                          <p:spTgt spid="4"/>
                                        </p:tgtEl>
                                        <p:attrNameLst>
                                          <p:attrName>style.visibility</p:attrName>
                                        </p:attrNameLst>
                                      </p:cBhvr>
                                      <p:to>
                                        <p:strVal val="hidden"/>
                                      </p:to>
                                    </p:set>
                                  </p:childTnLst>
                                </p:cTn>
                              </p:par>
                            </p:childTnLst>
                          </p:cTn>
                        </p:par>
                        <p:par>
                          <p:cTn id="29" fill="hold" nodeType="afterGroup">
                            <p:stCondLst>
                              <p:cond delay="500"/>
                            </p:stCondLst>
                            <p:childTnLst>
                              <p:par>
                                <p:cTn id="30" presetID="17" presetClass="entr" presetSubtype="2" fill="hold" nodeType="afterEffect">
                                  <p:stCondLst>
                                    <p:cond delay="0"/>
                                  </p:stCondLst>
                                  <p:childTnLst>
                                    <p:set>
                                      <p:cBhvr>
                                        <p:cTn id="31" dur="1" fill="hold">
                                          <p:stCondLst>
                                            <p:cond delay="0"/>
                                          </p:stCondLst>
                                        </p:cTn>
                                        <p:tgtEl>
                                          <p:spTgt spid="1153104"/>
                                        </p:tgtEl>
                                        <p:attrNameLst>
                                          <p:attrName>style.visibility</p:attrName>
                                        </p:attrNameLst>
                                      </p:cBhvr>
                                      <p:to>
                                        <p:strVal val="visible"/>
                                      </p:to>
                                    </p:set>
                                    <p:anim calcmode="lin" valueType="num">
                                      <p:cBhvr>
                                        <p:cTn id="32" dur="500" fill="hold"/>
                                        <p:tgtEl>
                                          <p:spTgt spid="1153104"/>
                                        </p:tgtEl>
                                        <p:attrNameLst>
                                          <p:attrName>ppt_x</p:attrName>
                                        </p:attrNameLst>
                                      </p:cBhvr>
                                      <p:tavLst>
                                        <p:tav tm="0">
                                          <p:val>
                                            <p:strVal val="#ppt_x+#ppt_w/2"/>
                                          </p:val>
                                        </p:tav>
                                        <p:tav tm="100000">
                                          <p:val>
                                            <p:strVal val="#ppt_x"/>
                                          </p:val>
                                        </p:tav>
                                      </p:tavLst>
                                    </p:anim>
                                    <p:anim calcmode="lin" valueType="num">
                                      <p:cBhvr>
                                        <p:cTn id="33" dur="500" fill="hold"/>
                                        <p:tgtEl>
                                          <p:spTgt spid="1153104"/>
                                        </p:tgtEl>
                                        <p:attrNameLst>
                                          <p:attrName>ppt_y</p:attrName>
                                        </p:attrNameLst>
                                      </p:cBhvr>
                                      <p:tavLst>
                                        <p:tav tm="0">
                                          <p:val>
                                            <p:strVal val="#ppt_y"/>
                                          </p:val>
                                        </p:tav>
                                        <p:tav tm="100000">
                                          <p:val>
                                            <p:strVal val="#ppt_y"/>
                                          </p:val>
                                        </p:tav>
                                      </p:tavLst>
                                    </p:anim>
                                    <p:anim calcmode="lin" valueType="num">
                                      <p:cBhvr>
                                        <p:cTn id="34" dur="500" fill="hold"/>
                                        <p:tgtEl>
                                          <p:spTgt spid="1153104"/>
                                        </p:tgtEl>
                                        <p:attrNameLst>
                                          <p:attrName>ppt_w</p:attrName>
                                        </p:attrNameLst>
                                      </p:cBhvr>
                                      <p:tavLst>
                                        <p:tav tm="0">
                                          <p:val>
                                            <p:fltVal val="0"/>
                                          </p:val>
                                        </p:tav>
                                        <p:tav tm="100000">
                                          <p:val>
                                            <p:strVal val="#ppt_w"/>
                                          </p:val>
                                        </p:tav>
                                      </p:tavLst>
                                    </p:anim>
                                    <p:anim calcmode="lin" valueType="num">
                                      <p:cBhvr>
                                        <p:cTn id="35" dur="500" fill="hold"/>
                                        <p:tgtEl>
                                          <p:spTgt spid="1153104"/>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1000"/>
                            </p:stCondLst>
                            <p:childTnLst>
                              <p:par>
                                <p:cTn id="37" presetID="17" presetClass="entr" presetSubtype="1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1500"/>
                            </p:stCondLst>
                            <p:childTnLst>
                              <p:par>
                                <p:cTn id="42" presetID="17" presetClass="exit" presetSubtype="10" fill="hold" nodeType="afterEffect">
                                  <p:stCondLst>
                                    <p:cond delay="0"/>
                                  </p:stCondLst>
                                  <p:childTnLst>
                                    <p:anim calcmode="lin" valueType="num">
                                      <p:cBhvr>
                                        <p:cTn id="43" dur="500"/>
                                        <p:tgtEl>
                                          <p:spTgt spid="1153104"/>
                                        </p:tgtEl>
                                        <p:attrNameLst>
                                          <p:attrName>ppt_w</p:attrName>
                                        </p:attrNameLst>
                                      </p:cBhvr>
                                      <p:tavLst>
                                        <p:tav tm="0">
                                          <p:val>
                                            <p:strVal val="ppt_w"/>
                                          </p:val>
                                        </p:tav>
                                        <p:tav tm="100000">
                                          <p:val>
                                            <p:fltVal val="0"/>
                                          </p:val>
                                        </p:tav>
                                      </p:tavLst>
                                    </p:anim>
                                    <p:anim calcmode="lin" valueType="num">
                                      <p:cBhvr>
                                        <p:cTn id="44" dur="500"/>
                                        <p:tgtEl>
                                          <p:spTgt spid="1153104"/>
                                        </p:tgtEl>
                                        <p:attrNameLst>
                                          <p:attrName>ppt_h</p:attrName>
                                        </p:attrNameLst>
                                      </p:cBhvr>
                                      <p:tavLst>
                                        <p:tav tm="0">
                                          <p:val>
                                            <p:strVal val="ppt_h"/>
                                          </p:val>
                                        </p:tav>
                                        <p:tav tm="100000">
                                          <p:val>
                                            <p:strVal val="ppt_h"/>
                                          </p:val>
                                        </p:tav>
                                      </p:tavLst>
                                    </p:anim>
                                    <p:set>
                                      <p:cBhvr>
                                        <p:cTn id="45" dur="1" fill="hold">
                                          <p:stCondLst>
                                            <p:cond delay="499"/>
                                          </p:stCondLst>
                                        </p:cTn>
                                        <p:tgtEl>
                                          <p:spTgt spid="1153104"/>
                                        </p:tgtEl>
                                        <p:attrNameLst>
                                          <p:attrName>style.visibility</p:attrName>
                                        </p:attrNameLst>
                                      </p:cBhvr>
                                      <p:to>
                                        <p:strVal val="hidden"/>
                                      </p:to>
                                    </p:set>
                                  </p:childTnLst>
                                </p:cTn>
                              </p:par>
                            </p:childTnLst>
                          </p:cTn>
                        </p:par>
                        <p:par>
                          <p:cTn id="46" fill="hold" nodeType="afterGroup">
                            <p:stCondLst>
                              <p:cond delay="2000"/>
                            </p:stCondLst>
                            <p:childTnLst>
                              <p:par>
                                <p:cTn id="47" presetID="17" presetClass="entr" presetSubtype="1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2" fill="hold" nodeType="clickEffect">
                                  <p:stCondLst>
                                    <p:cond delay="0"/>
                                  </p:stCondLst>
                                  <p:childTnLst>
                                    <p:set>
                                      <p:cBhvr>
                                        <p:cTn id="60" dur="1" fill="hold">
                                          <p:stCondLst>
                                            <p:cond delay="0"/>
                                          </p:stCondLst>
                                        </p:cTn>
                                        <p:tgtEl>
                                          <p:spTgt spid="1153105"/>
                                        </p:tgtEl>
                                        <p:attrNameLst>
                                          <p:attrName>style.visibility</p:attrName>
                                        </p:attrNameLst>
                                      </p:cBhvr>
                                      <p:to>
                                        <p:strVal val="visible"/>
                                      </p:to>
                                    </p:set>
                                    <p:anim calcmode="lin" valueType="num">
                                      <p:cBhvr>
                                        <p:cTn id="61" dur="500" fill="hold"/>
                                        <p:tgtEl>
                                          <p:spTgt spid="1153105"/>
                                        </p:tgtEl>
                                        <p:attrNameLst>
                                          <p:attrName>ppt_x</p:attrName>
                                        </p:attrNameLst>
                                      </p:cBhvr>
                                      <p:tavLst>
                                        <p:tav tm="0">
                                          <p:val>
                                            <p:strVal val="#ppt_x+#ppt_w/2"/>
                                          </p:val>
                                        </p:tav>
                                        <p:tav tm="100000">
                                          <p:val>
                                            <p:strVal val="#ppt_x"/>
                                          </p:val>
                                        </p:tav>
                                      </p:tavLst>
                                    </p:anim>
                                    <p:anim calcmode="lin" valueType="num">
                                      <p:cBhvr>
                                        <p:cTn id="62" dur="500" fill="hold"/>
                                        <p:tgtEl>
                                          <p:spTgt spid="1153105"/>
                                        </p:tgtEl>
                                        <p:attrNameLst>
                                          <p:attrName>ppt_y</p:attrName>
                                        </p:attrNameLst>
                                      </p:cBhvr>
                                      <p:tavLst>
                                        <p:tav tm="0">
                                          <p:val>
                                            <p:strVal val="#ppt_y"/>
                                          </p:val>
                                        </p:tav>
                                        <p:tav tm="100000">
                                          <p:val>
                                            <p:strVal val="#ppt_y"/>
                                          </p:val>
                                        </p:tav>
                                      </p:tavLst>
                                    </p:anim>
                                    <p:anim calcmode="lin" valueType="num">
                                      <p:cBhvr>
                                        <p:cTn id="63" dur="500" fill="hold"/>
                                        <p:tgtEl>
                                          <p:spTgt spid="1153105"/>
                                        </p:tgtEl>
                                        <p:attrNameLst>
                                          <p:attrName>ppt_w</p:attrName>
                                        </p:attrNameLst>
                                      </p:cBhvr>
                                      <p:tavLst>
                                        <p:tav tm="0">
                                          <p:val>
                                            <p:fltVal val="0"/>
                                          </p:val>
                                        </p:tav>
                                        <p:tav tm="100000">
                                          <p:val>
                                            <p:strVal val="#ppt_w"/>
                                          </p:val>
                                        </p:tav>
                                      </p:tavLst>
                                    </p:anim>
                                    <p:anim calcmode="lin" valueType="num">
                                      <p:cBhvr>
                                        <p:cTn id="64" dur="500" fill="hold"/>
                                        <p:tgtEl>
                                          <p:spTgt spid="1153105"/>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500"/>
                            </p:stCondLst>
                            <p:childTnLst>
                              <p:par>
                                <p:cTn id="66" presetID="17" presetClass="exit" presetSubtype="10" fill="hold" nodeType="afterEffect">
                                  <p:stCondLst>
                                    <p:cond delay="0"/>
                                  </p:stCondLst>
                                  <p:childTnLst>
                                    <p:anim calcmode="lin" valueType="num">
                                      <p:cBhvr>
                                        <p:cTn id="67" dur="500"/>
                                        <p:tgtEl>
                                          <p:spTgt spid="2"/>
                                        </p:tgtEl>
                                        <p:attrNameLst>
                                          <p:attrName>ppt_w</p:attrName>
                                        </p:attrNameLst>
                                      </p:cBhvr>
                                      <p:tavLst>
                                        <p:tav tm="0">
                                          <p:val>
                                            <p:strVal val="ppt_w"/>
                                          </p:val>
                                        </p:tav>
                                        <p:tav tm="100000">
                                          <p:val>
                                            <p:fltVal val="0"/>
                                          </p:val>
                                        </p:tav>
                                      </p:tavLst>
                                    </p:anim>
                                    <p:anim calcmode="lin" valueType="num">
                                      <p:cBhvr>
                                        <p:cTn id="68" dur="500"/>
                                        <p:tgtEl>
                                          <p:spTgt spid="2"/>
                                        </p:tgtEl>
                                        <p:attrNameLst>
                                          <p:attrName>ppt_h</p:attrName>
                                        </p:attrNameLst>
                                      </p:cBhvr>
                                      <p:tavLst>
                                        <p:tav tm="0">
                                          <p:val>
                                            <p:strVal val="ppt_h"/>
                                          </p:val>
                                        </p:tav>
                                        <p:tav tm="100000">
                                          <p:val>
                                            <p:strVal val="ppt_h"/>
                                          </p:val>
                                        </p:tav>
                                      </p:tavLst>
                                    </p:anim>
                                    <p:set>
                                      <p:cBhvr>
                                        <p:cTn id="69" dur="1" fill="hold">
                                          <p:stCondLst>
                                            <p:cond delay="499"/>
                                          </p:stCondLst>
                                        </p:cTn>
                                        <p:tgtEl>
                                          <p:spTgt spid="2"/>
                                        </p:tgtEl>
                                        <p:attrNameLst>
                                          <p:attrName>style.visibility</p:attrName>
                                        </p:attrNameLst>
                                      </p:cBhvr>
                                      <p:to>
                                        <p:strVal val="hidden"/>
                                      </p:to>
                                    </p:set>
                                  </p:childTnLst>
                                </p:cTn>
                              </p:par>
                            </p:childTnLst>
                          </p:cTn>
                        </p:par>
                        <p:par>
                          <p:cTn id="70" fill="hold" nodeType="afterGroup">
                            <p:stCondLst>
                              <p:cond delay="1000"/>
                            </p:stCondLst>
                            <p:childTnLst>
                              <p:par>
                                <p:cTn id="71" presetID="17" presetClass="exit" presetSubtype="10" fill="hold" nodeType="afterEffect">
                                  <p:stCondLst>
                                    <p:cond delay="0"/>
                                  </p:stCondLst>
                                  <p:childTnLst>
                                    <p:anim calcmode="lin" valueType="num">
                                      <p:cBhvr>
                                        <p:cTn id="72" dur="500"/>
                                        <p:tgtEl>
                                          <p:spTgt spid="1153105"/>
                                        </p:tgtEl>
                                        <p:attrNameLst>
                                          <p:attrName>ppt_w</p:attrName>
                                        </p:attrNameLst>
                                      </p:cBhvr>
                                      <p:tavLst>
                                        <p:tav tm="0">
                                          <p:val>
                                            <p:strVal val="ppt_w"/>
                                          </p:val>
                                        </p:tav>
                                        <p:tav tm="100000">
                                          <p:val>
                                            <p:fltVal val="0"/>
                                          </p:val>
                                        </p:tav>
                                      </p:tavLst>
                                    </p:anim>
                                    <p:anim calcmode="lin" valueType="num">
                                      <p:cBhvr>
                                        <p:cTn id="73" dur="500"/>
                                        <p:tgtEl>
                                          <p:spTgt spid="1153105"/>
                                        </p:tgtEl>
                                        <p:attrNameLst>
                                          <p:attrName>ppt_h</p:attrName>
                                        </p:attrNameLst>
                                      </p:cBhvr>
                                      <p:tavLst>
                                        <p:tav tm="0">
                                          <p:val>
                                            <p:strVal val="ppt_h"/>
                                          </p:val>
                                        </p:tav>
                                        <p:tav tm="100000">
                                          <p:val>
                                            <p:strVal val="ppt_h"/>
                                          </p:val>
                                        </p:tav>
                                      </p:tavLst>
                                    </p:anim>
                                    <p:set>
                                      <p:cBhvr>
                                        <p:cTn id="74" dur="1" fill="hold">
                                          <p:stCondLst>
                                            <p:cond delay="499"/>
                                          </p:stCondLst>
                                        </p:cTn>
                                        <p:tgtEl>
                                          <p:spTgt spid="1153105"/>
                                        </p:tgtEl>
                                        <p:attrNameLst>
                                          <p:attrName>style.visibility</p:attrName>
                                        </p:attrNameLst>
                                      </p:cBhvr>
                                      <p:to>
                                        <p:strVal val="hidden"/>
                                      </p:to>
                                    </p:set>
                                  </p:childTnLst>
                                </p:cTn>
                              </p:par>
                            </p:childTnLst>
                          </p:cTn>
                        </p:par>
                        <p:par>
                          <p:cTn id="75" fill="hold" nodeType="afterGroup">
                            <p:stCondLst>
                              <p:cond delay="1500"/>
                            </p:stCondLst>
                            <p:childTnLst>
                              <p:par>
                                <p:cTn id="76" presetID="17" presetClass="entr" presetSubtype="10" fill="hold" nodeType="after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p:cTn id="78" dur="500" fill="hold"/>
                                        <p:tgtEl>
                                          <p:spTgt spid="7"/>
                                        </p:tgtEl>
                                        <p:attrNameLst>
                                          <p:attrName>ppt_w</p:attrName>
                                        </p:attrNameLst>
                                      </p:cBhvr>
                                      <p:tavLst>
                                        <p:tav tm="0">
                                          <p:val>
                                            <p:fltVal val="0"/>
                                          </p:val>
                                        </p:tav>
                                        <p:tav tm="100000">
                                          <p:val>
                                            <p:strVal val="#ppt_w"/>
                                          </p:val>
                                        </p:tav>
                                      </p:tavLst>
                                    </p:anim>
                                    <p:anim calcmode="lin" valueType="num">
                                      <p:cBhvr>
                                        <p:cTn id="79"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104" grpId="0" animBg="1"/>
      <p:bldP spid="1153104" grpId="1" animBg="1"/>
      <p:bldP spid="1153105" grpId="0" animBg="1"/>
      <p:bldP spid="1153105" grpId="1" animBg="1"/>
      <p:bldP spid="1153111"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5" name="Text Box 5">
            <a:extLst>
              <a:ext uri="{FF2B5EF4-FFF2-40B4-BE49-F238E27FC236}">
                <a16:creationId xmlns:a16="http://schemas.microsoft.com/office/drawing/2014/main" id="{784ED140-1835-7865-115F-69ED58842C9B}"/>
              </a:ext>
            </a:extLst>
          </p:cNvPr>
          <p:cNvSpPr txBox="1">
            <a:spLocks noChangeArrowheads="1"/>
          </p:cNvSpPr>
          <p:nvPr/>
        </p:nvSpPr>
        <p:spPr bwMode="auto">
          <a:xfrm>
            <a:off x="1411288" y="441325"/>
            <a:ext cx="4845050" cy="4300538"/>
          </a:xfrm>
          <a:prstGeom prst="rect">
            <a:avLst/>
          </a:prstGeom>
          <a:noFill/>
          <a:ln w="9525">
            <a:noFill/>
            <a:miter lim="800000"/>
            <a:headEnd/>
            <a:tailEnd/>
          </a:ln>
          <a:effectLst/>
        </p:spPr>
        <p:txBody>
          <a:bodyPr>
            <a:spAutoFit/>
          </a:bodyPr>
          <a:lstStyle>
            <a:lvl1pPr defTabSz="404813">
              <a:defRPr sz="2400">
                <a:solidFill>
                  <a:schemeClr val="tx1"/>
                </a:solidFill>
                <a:latin typeface="Math1" pitchFamily="2" charset="0"/>
                <a:ea typeface="ＭＳ Ｐゴシック" panose="020B0600070205080204" pitchFamily="34" charset="-128"/>
              </a:defRPr>
            </a:lvl1pPr>
            <a:lvl2pPr marL="37931725" indent="-37474525" defTabSz="404813">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1800" dirty="0">
                <a:effectLst>
                  <a:outerShdw blurRad="38100" dist="38100" dir="2700000" algn="tl">
                    <a:srgbClr val="FFFFFF"/>
                  </a:outerShdw>
                </a:effectLst>
                <a:latin typeface="Times" pitchFamily="2" charset="0"/>
              </a:rPr>
              <a:t>Cecil Taylor 			</a:t>
            </a:r>
            <a:r>
              <a:rPr lang="de-DE" altLang="en-US" sz="1800" dirty="0">
                <a:solidFill>
                  <a:srgbClr val="000000"/>
                </a:solidFill>
                <a:effectLst>
                  <a:outerShdw blurRad="38100" dist="38100" dir="2700000" algn="tl">
                    <a:srgbClr val="FFFFFF"/>
                  </a:outerShdw>
                </a:effectLst>
                <a:latin typeface="Times" pitchFamily="2" charset="0"/>
              </a:rPr>
              <a:t>p, </a:t>
            </a:r>
            <a:r>
              <a:rPr lang="de-DE" altLang="en-US" sz="1800" dirty="0" err="1">
                <a:solidFill>
                  <a:srgbClr val="000000"/>
                </a:solidFill>
                <a:effectLst>
                  <a:outerShdw blurRad="38100" dist="38100" dir="2700000" algn="tl">
                    <a:srgbClr val="FFFFFF"/>
                  </a:outerShdw>
                </a:effectLst>
                <a:latin typeface="Times" pitchFamily="2" charset="0"/>
              </a:rPr>
              <a:t>dance</a:t>
            </a:r>
            <a:r>
              <a:rPr lang="de-DE" altLang="en-US" sz="1800" dirty="0">
                <a:solidFill>
                  <a:srgbClr val="000000"/>
                </a:solidFill>
                <a:effectLst>
                  <a:outerShdw blurRad="38100" dist="38100" dir="2700000" algn="tl">
                    <a:srgbClr val="FFFFFF"/>
                  </a:outerShdw>
                </a:effectLst>
                <a:latin typeface="Times" pitchFamily="2" charset="0"/>
              </a:rPr>
              <a:t>, </a:t>
            </a:r>
            <a:r>
              <a:rPr lang="de-DE" altLang="en-US" sz="1800" dirty="0" err="1">
                <a:solidFill>
                  <a:srgbClr val="000000"/>
                </a:solidFill>
                <a:effectLst>
                  <a:outerShdw blurRad="38100" dist="38100" dir="2700000" algn="tl">
                    <a:srgbClr val="FFFFFF"/>
                  </a:outerShdw>
                </a:effectLst>
                <a:latin typeface="Times" pitchFamily="2" charset="0"/>
              </a:rPr>
              <a:t>voc</a:t>
            </a:r>
            <a:r>
              <a:rPr lang="de-DE" altLang="en-US" sz="1800" dirty="0">
                <a:solidFill>
                  <a:srgbClr val="000000"/>
                </a:solidFill>
                <a:effectLst>
                  <a:outerShdw blurRad="38100" dist="38100" dir="2700000" algn="tl">
                    <a:srgbClr val="FFFFFF"/>
                  </a:outerShdw>
                </a:effectLst>
                <a:latin typeface="Times" pitchFamily="2" charset="0"/>
              </a:rPr>
              <a:t>	</a:t>
            </a:r>
            <a:br>
              <a:rPr lang="de-DE" altLang="en-US" sz="1800" dirty="0">
                <a:solidFill>
                  <a:srgbClr val="000000"/>
                </a:solidFill>
                <a:effectLst>
                  <a:outerShdw blurRad="38100" dist="38100" dir="2700000" algn="tl">
                    <a:srgbClr val="FFFFFF"/>
                  </a:outerShdw>
                </a:effectLst>
                <a:latin typeface="Times" pitchFamily="2" charset="0"/>
              </a:rPr>
            </a:br>
            <a:r>
              <a:rPr lang="de-DE" altLang="en-US" sz="1800" dirty="0">
                <a:solidFill>
                  <a:srgbClr val="000000"/>
                </a:solidFill>
                <a:effectLst>
                  <a:outerShdw blurRad="38100" dist="38100" dir="2700000" algn="tl">
                    <a:srgbClr val="FFFFFF"/>
                  </a:outerShdw>
                </a:effectLst>
                <a:latin typeface="Times" pitchFamily="2" charset="0"/>
              </a:rPr>
              <a:t>William Parker		b</a:t>
            </a:r>
            <a:br>
              <a:rPr lang="de-DE" altLang="en-US" sz="1800" dirty="0">
                <a:solidFill>
                  <a:srgbClr val="000000"/>
                </a:solidFill>
                <a:effectLst>
                  <a:outerShdw blurRad="38100" dist="38100" dir="2700000" algn="tl">
                    <a:srgbClr val="FFFFFF"/>
                  </a:outerShdw>
                </a:effectLst>
                <a:latin typeface="Times" pitchFamily="2" charset="0"/>
              </a:rPr>
            </a:br>
            <a:r>
              <a:rPr lang="de-DE" altLang="en-US" sz="1800" dirty="0">
                <a:solidFill>
                  <a:srgbClr val="000000"/>
                </a:solidFill>
                <a:effectLst>
                  <a:outerShdw blurRad="38100" dist="38100" dir="2700000" algn="tl">
                    <a:srgbClr val="FFFFFF"/>
                  </a:outerShdw>
                </a:effectLst>
                <a:latin typeface="Times" pitchFamily="2" charset="0"/>
              </a:rPr>
              <a:t>Andre Martinez		</a:t>
            </a:r>
            <a:r>
              <a:rPr lang="de-DE" altLang="en-US" sz="1800" dirty="0" err="1">
                <a:solidFill>
                  <a:srgbClr val="000000"/>
                </a:solidFill>
                <a:effectLst>
                  <a:outerShdw blurRad="38100" dist="38100" dir="2700000" algn="tl">
                    <a:srgbClr val="FFFFFF"/>
                  </a:outerShdw>
                </a:effectLst>
                <a:latin typeface="Times" pitchFamily="2" charset="0"/>
              </a:rPr>
              <a:t>ds</a:t>
            </a:r>
            <a:r>
              <a:rPr lang="de-DE" altLang="en-US" sz="1800" dirty="0">
                <a:solidFill>
                  <a:srgbClr val="000000"/>
                </a:solidFill>
                <a:effectLst>
                  <a:outerShdw blurRad="38100" dist="38100" dir="2700000" algn="tl">
                    <a:srgbClr val="FFFFFF"/>
                  </a:outerShdw>
                </a:effectLst>
                <a:latin typeface="Times" pitchFamily="2" charset="0"/>
              </a:rPr>
              <a:t>, </a:t>
            </a:r>
            <a:r>
              <a:rPr lang="de-DE" altLang="en-US" sz="1800" dirty="0" err="1">
                <a:solidFill>
                  <a:srgbClr val="000000"/>
                </a:solidFill>
                <a:effectLst>
                  <a:outerShdw blurRad="38100" dist="38100" dir="2700000" algn="tl">
                    <a:srgbClr val="FFFFFF"/>
                  </a:outerShdw>
                </a:effectLst>
                <a:latin typeface="Times" pitchFamily="2" charset="0"/>
              </a:rPr>
              <a:t>pc</a:t>
            </a:r>
            <a:br>
              <a:rPr lang="de-DE" altLang="en-US" sz="1800" dirty="0">
                <a:solidFill>
                  <a:srgbClr val="000000"/>
                </a:solidFill>
                <a:effectLst>
                  <a:outerShdw blurRad="38100" dist="38100" dir="2700000" algn="tl">
                    <a:srgbClr val="FFFFFF"/>
                  </a:outerShdw>
                </a:effectLst>
                <a:latin typeface="Times" pitchFamily="2" charset="0"/>
              </a:rPr>
            </a:br>
            <a:r>
              <a:rPr lang="de-DE" altLang="en-US" sz="1400" dirty="0">
                <a:solidFill>
                  <a:srgbClr val="000000"/>
                </a:solidFill>
                <a:effectLst>
                  <a:outerShdw blurRad="38100" dist="38100" dir="2700000" algn="tl">
                    <a:srgbClr val="FFFFFF"/>
                  </a:outerShdw>
                </a:effectLst>
                <a:latin typeface="Times" pitchFamily="2" charset="0"/>
              </a:rPr>
              <a:t>(</a:t>
            </a:r>
            <a:r>
              <a:rPr lang="de-DE" altLang="en-US" sz="1400" dirty="0" err="1">
                <a:solidFill>
                  <a:srgbClr val="000000"/>
                </a:solidFill>
                <a:effectLst>
                  <a:outerShdw blurRad="38100" dist="38100" dir="2700000" algn="tl">
                    <a:srgbClr val="FFFFFF"/>
                  </a:outerShdw>
                </a:effectLst>
                <a:latin typeface="Times" pitchFamily="2" charset="0"/>
              </a:rPr>
              <a:t>For</a:t>
            </a:r>
            <a:r>
              <a:rPr lang="de-DE" altLang="en-US" sz="1400" dirty="0">
                <a:solidFill>
                  <a:srgbClr val="000000"/>
                </a:solidFill>
                <a:effectLst>
                  <a:outerShdw blurRad="38100" dist="38100" dir="2700000" algn="tl">
                    <a:srgbClr val="FFFFFF"/>
                  </a:outerShdw>
                </a:effectLst>
                <a:latin typeface="Times" pitchFamily="2" charset="0"/>
              </a:rPr>
              <a:t> </a:t>
            </a:r>
            <a:r>
              <a:rPr lang="de-DE" altLang="en-US" sz="1400" dirty="0" err="1">
                <a:solidFill>
                  <a:srgbClr val="000000"/>
                </a:solidFill>
                <a:effectLst>
                  <a:outerShdw blurRad="38100" dist="38100" dir="2700000" algn="tl">
                    <a:srgbClr val="FFFFFF"/>
                  </a:outerShdw>
                </a:effectLst>
                <a:latin typeface="Times" pitchFamily="2" charset="0"/>
              </a:rPr>
              <a:t>me</a:t>
            </a:r>
            <a:r>
              <a:rPr lang="de-DE" altLang="en-US" sz="1400" dirty="0">
                <a:solidFill>
                  <a:srgbClr val="000000"/>
                </a:solidFill>
                <a:effectLst>
                  <a:outerShdw blurRad="38100" dist="38100" dir="2700000" algn="tl">
                    <a:srgbClr val="FFFFFF"/>
                  </a:outerShdw>
                </a:effectLst>
                <a:latin typeface="Times" pitchFamily="2" charset="0"/>
              </a:rPr>
              <a:t> </a:t>
            </a:r>
            <a:r>
              <a:rPr lang="de-DE" altLang="en-US" sz="1400" dirty="0" err="1">
                <a:solidFill>
                  <a:srgbClr val="000000"/>
                </a:solidFill>
                <a:effectLst>
                  <a:outerShdw blurRad="38100" dist="38100" dir="2700000" algn="tl">
                    <a:srgbClr val="FFFFFF"/>
                  </a:outerShdw>
                </a:effectLst>
                <a:latin typeface="Times" pitchFamily="2" charset="0"/>
              </a:rPr>
              <a:t>personally</a:t>
            </a:r>
            <a:r>
              <a:rPr lang="de-DE" altLang="en-US" sz="1400" dirty="0">
                <a:solidFill>
                  <a:srgbClr val="000000"/>
                </a:solidFill>
                <a:effectLst>
                  <a:outerShdw blurRad="38100" dist="38100" dir="2700000" algn="tl">
                    <a:srgbClr val="FFFFFF"/>
                  </a:outerShdw>
                </a:effectLst>
                <a:latin typeface="Times" pitchFamily="2" charset="0"/>
              </a:rPr>
              <a:t> </a:t>
            </a:r>
            <a:br>
              <a:rPr lang="de-DE" altLang="en-US" sz="1400" dirty="0">
                <a:solidFill>
                  <a:srgbClr val="000000"/>
                </a:solidFill>
                <a:effectLst>
                  <a:outerShdw blurRad="38100" dist="38100" dir="2700000" algn="tl">
                    <a:srgbClr val="FFFFFF"/>
                  </a:outerShdw>
                </a:effectLst>
                <a:latin typeface="Times" pitchFamily="2" charset="0"/>
              </a:rPr>
            </a:br>
            <a:r>
              <a:rPr lang="de-DE" altLang="en-US" sz="1400" dirty="0" err="1">
                <a:solidFill>
                  <a:srgbClr val="000000"/>
                </a:solidFill>
                <a:effectLst>
                  <a:outerShdw blurRad="38100" dist="38100" dir="2700000" algn="tl">
                    <a:srgbClr val="FFFFFF"/>
                  </a:outerShdw>
                </a:effectLst>
                <a:latin typeface="Times" pitchFamily="2" charset="0"/>
              </a:rPr>
              <a:t>this</a:t>
            </a:r>
            <a:r>
              <a:rPr lang="de-DE" altLang="en-US" sz="1400" dirty="0">
                <a:solidFill>
                  <a:srgbClr val="000000"/>
                </a:solidFill>
                <a:effectLst>
                  <a:outerShdw blurRad="38100" dist="38100" dir="2700000" algn="tl">
                    <a:srgbClr val="FFFFFF"/>
                  </a:outerShdw>
                </a:effectLst>
                <a:latin typeface="Times" pitchFamily="2" charset="0"/>
              </a:rPr>
              <a:t> </a:t>
            </a:r>
            <a:r>
              <a:rPr lang="de-DE" altLang="en-US" sz="1400" dirty="0" err="1">
                <a:solidFill>
                  <a:srgbClr val="000000"/>
                </a:solidFill>
                <a:effectLst>
                  <a:outerShdw blurRad="38100" dist="38100" dir="2700000" algn="tl">
                    <a:srgbClr val="FFFFFF"/>
                  </a:outerShdw>
                </a:effectLst>
                <a:latin typeface="Times" pitchFamily="2" charset="0"/>
              </a:rPr>
              <a:t>is</a:t>
            </a:r>
            <a:r>
              <a:rPr lang="de-DE" altLang="en-US" sz="1400" dirty="0">
                <a:solidFill>
                  <a:srgbClr val="000000"/>
                </a:solidFill>
                <a:effectLst>
                  <a:outerShdw blurRad="38100" dist="38100" dir="2700000" algn="tl">
                    <a:srgbClr val="FFFFFF"/>
                  </a:outerShdw>
                </a:effectLst>
                <a:latin typeface="Times" pitchFamily="2" charset="0"/>
              </a:rPr>
              <a:t> </a:t>
            </a:r>
            <a:r>
              <a:rPr lang="de-DE" altLang="en-US" sz="1400" dirty="0" err="1">
                <a:solidFill>
                  <a:srgbClr val="000000"/>
                </a:solidFill>
                <a:effectLst>
                  <a:outerShdw blurRad="38100" dist="38100" dir="2700000" algn="tl">
                    <a:srgbClr val="FFFFFF"/>
                  </a:outerShdw>
                </a:effectLst>
                <a:latin typeface="Times" pitchFamily="2" charset="0"/>
              </a:rPr>
              <a:t>the</a:t>
            </a:r>
            <a:r>
              <a:rPr lang="de-DE" altLang="en-US" sz="1400" dirty="0">
                <a:solidFill>
                  <a:srgbClr val="000000"/>
                </a:solidFill>
                <a:effectLst>
                  <a:outerShdw blurRad="38100" dist="38100" dir="2700000" algn="tl">
                    <a:srgbClr val="FFFFFF"/>
                  </a:outerShdw>
                </a:effectLst>
                <a:latin typeface="Times" pitchFamily="2" charset="0"/>
              </a:rPr>
              <a:t> </a:t>
            </a:r>
            <a:r>
              <a:rPr lang="de-DE" altLang="en-US" sz="1400" dirty="0" err="1">
                <a:solidFill>
                  <a:srgbClr val="000000"/>
                </a:solidFill>
                <a:effectLst>
                  <a:outerShdw blurRad="38100" dist="38100" dir="2700000" algn="tl">
                    <a:srgbClr val="FFFFFF"/>
                  </a:outerShdw>
                </a:effectLst>
                <a:latin typeface="Times" pitchFamily="2" charset="0"/>
              </a:rPr>
              <a:t>worst</a:t>
            </a:r>
            <a:r>
              <a:rPr lang="de-DE" altLang="en-US" sz="1400" dirty="0">
                <a:solidFill>
                  <a:srgbClr val="000000"/>
                </a:solidFill>
                <a:effectLst>
                  <a:outerShdw blurRad="38100" dist="38100" dir="2700000" algn="tl">
                    <a:srgbClr val="FFFFFF"/>
                  </a:outerShdw>
                </a:effectLst>
                <a:latin typeface="Times" pitchFamily="2" charset="0"/>
              </a:rPr>
              <a:t> </a:t>
            </a:r>
            <a:br>
              <a:rPr lang="de-DE" altLang="en-US" sz="1400" dirty="0">
                <a:solidFill>
                  <a:srgbClr val="000000"/>
                </a:solidFill>
                <a:effectLst>
                  <a:outerShdw blurRad="38100" dist="38100" dir="2700000" algn="tl">
                    <a:srgbClr val="FFFFFF"/>
                  </a:outerShdw>
                </a:effectLst>
                <a:latin typeface="Times" pitchFamily="2" charset="0"/>
              </a:rPr>
            </a:br>
            <a:r>
              <a:rPr lang="de-DE" altLang="en-US" sz="1400" dirty="0" err="1">
                <a:solidFill>
                  <a:srgbClr val="000000"/>
                </a:solidFill>
                <a:effectLst>
                  <a:outerShdw blurRad="38100" dist="38100" dir="2700000" algn="tl">
                    <a:srgbClr val="FFFFFF"/>
                  </a:outerShdw>
                </a:effectLst>
                <a:latin typeface="Times" pitchFamily="2" charset="0"/>
              </a:rPr>
              <a:t>session</a:t>
            </a:r>
            <a:r>
              <a:rPr lang="de-DE" altLang="en-US" sz="1400" dirty="0">
                <a:solidFill>
                  <a:srgbClr val="000000"/>
                </a:solidFill>
                <a:effectLst>
                  <a:outerShdw blurRad="38100" dist="38100" dir="2700000" algn="tl">
                    <a:srgbClr val="FFFFFF"/>
                  </a:outerShdw>
                </a:effectLst>
                <a:latin typeface="Times" pitchFamily="2" charset="0"/>
              </a:rPr>
              <a:t> </a:t>
            </a:r>
            <a:r>
              <a:rPr lang="de-DE" altLang="en-US" sz="1400" dirty="0" err="1">
                <a:solidFill>
                  <a:srgbClr val="000000"/>
                </a:solidFill>
                <a:effectLst>
                  <a:outerShdw blurRad="38100" dist="38100" dir="2700000" algn="tl">
                    <a:srgbClr val="FFFFFF"/>
                  </a:outerShdw>
                </a:effectLst>
                <a:latin typeface="Times" pitchFamily="2" charset="0"/>
              </a:rPr>
              <a:t>we</a:t>
            </a:r>
            <a:r>
              <a:rPr lang="de-DE" altLang="en-US" sz="1400" dirty="0">
                <a:solidFill>
                  <a:srgbClr val="000000"/>
                </a:solidFill>
                <a:effectLst>
                  <a:outerShdw blurRad="38100" dist="38100" dir="2700000" algn="tl">
                    <a:srgbClr val="FFFFFF"/>
                  </a:outerShdw>
                </a:effectLst>
                <a:latin typeface="Times" pitchFamily="2" charset="0"/>
              </a:rPr>
              <a:t> </a:t>
            </a:r>
            <a:r>
              <a:rPr lang="de-DE" altLang="en-US" sz="1400" dirty="0" err="1">
                <a:solidFill>
                  <a:srgbClr val="000000"/>
                </a:solidFill>
                <a:effectLst>
                  <a:outerShdw blurRad="38100" dist="38100" dir="2700000" algn="tl">
                    <a:srgbClr val="FFFFFF"/>
                  </a:outerShdw>
                </a:effectLst>
                <a:latin typeface="Times" pitchFamily="2" charset="0"/>
              </a:rPr>
              <a:t>ever</a:t>
            </a:r>
            <a:r>
              <a:rPr lang="de-DE" altLang="en-US" sz="1400" dirty="0">
                <a:solidFill>
                  <a:srgbClr val="000000"/>
                </a:solidFill>
                <a:effectLst>
                  <a:outerShdw blurRad="38100" dist="38100" dir="2700000" algn="tl">
                    <a:srgbClr val="FFFFFF"/>
                  </a:outerShdw>
                </a:effectLst>
                <a:latin typeface="Times" pitchFamily="2" charset="0"/>
              </a:rPr>
              <a:t> </a:t>
            </a:r>
            <a:r>
              <a:rPr lang="de-DE" altLang="en-US" sz="1400" dirty="0" err="1">
                <a:solidFill>
                  <a:srgbClr val="000000"/>
                </a:solidFill>
                <a:effectLst>
                  <a:outerShdw blurRad="38100" dist="38100" dir="2700000" algn="tl">
                    <a:srgbClr val="FFFFFF"/>
                  </a:outerShdw>
                </a:effectLst>
                <a:latin typeface="Times" pitchFamily="2" charset="0"/>
              </a:rPr>
              <a:t>had</a:t>
            </a:r>
            <a:r>
              <a:rPr lang="de-DE" altLang="en-US" sz="1400" dirty="0">
                <a:solidFill>
                  <a:srgbClr val="000000"/>
                </a:solidFill>
                <a:effectLst>
                  <a:outerShdw blurRad="38100" dist="38100" dir="2700000" algn="tl">
                    <a:srgbClr val="FFFFFF"/>
                  </a:outerShdw>
                </a:effectLst>
                <a:latin typeface="Times" pitchFamily="2" charset="0"/>
              </a:rPr>
              <a:t>)</a:t>
            </a:r>
            <a:br>
              <a:rPr lang="de-DE" altLang="en-US" sz="1400" dirty="0">
                <a:solidFill>
                  <a:srgbClr val="000000"/>
                </a:solidFill>
                <a:effectLst>
                  <a:outerShdw blurRad="38100" dist="38100" dir="2700000" algn="tl">
                    <a:srgbClr val="FFFFFF"/>
                  </a:outerShdw>
                </a:effectLst>
                <a:latin typeface="Times" pitchFamily="2" charset="0"/>
              </a:rPr>
            </a:br>
            <a:r>
              <a:rPr lang="de-DE" altLang="en-US" sz="1800" dirty="0">
                <a:solidFill>
                  <a:srgbClr val="000000"/>
                </a:solidFill>
                <a:effectLst>
                  <a:outerShdw blurRad="38100" dist="38100" dir="2700000" algn="tl">
                    <a:srgbClr val="FFFFFF"/>
                  </a:outerShdw>
                </a:effectLst>
                <a:latin typeface="Times" pitchFamily="2" charset="0"/>
              </a:rPr>
              <a:t>Tony </a:t>
            </a:r>
            <a:r>
              <a:rPr lang="de-DE" altLang="en-US" sz="1800" dirty="0" err="1">
                <a:solidFill>
                  <a:srgbClr val="000000"/>
                </a:solidFill>
                <a:effectLst>
                  <a:outerShdw blurRad="38100" dist="38100" dir="2700000" algn="tl">
                    <a:srgbClr val="FFFFFF"/>
                  </a:outerShdw>
                </a:effectLst>
                <a:latin typeface="Times" pitchFamily="2" charset="0"/>
              </a:rPr>
              <a:t>Oxley</a:t>
            </a:r>
            <a:r>
              <a:rPr lang="de-DE" altLang="en-US" sz="1800" dirty="0">
                <a:solidFill>
                  <a:srgbClr val="000000"/>
                </a:solidFill>
                <a:effectLst>
                  <a:outerShdw blurRad="38100" dist="38100" dir="2700000" algn="tl">
                    <a:srgbClr val="FFFFFF"/>
                  </a:outerShdw>
                </a:effectLst>
                <a:latin typeface="Times" pitchFamily="2" charset="0"/>
              </a:rPr>
              <a:t> 			</a:t>
            </a:r>
            <a:r>
              <a:rPr lang="de-DE" altLang="en-US" sz="1800" dirty="0" err="1">
                <a:solidFill>
                  <a:srgbClr val="000000"/>
                </a:solidFill>
                <a:effectLst>
                  <a:outerShdw blurRad="38100" dist="38100" dir="2700000" algn="tl">
                    <a:srgbClr val="FFFFFF"/>
                  </a:outerShdw>
                </a:effectLst>
                <a:latin typeface="Times" pitchFamily="2" charset="0"/>
              </a:rPr>
              <a:t>ds</a:t>
            </a:r>
            <a:endParaRPr lang="de-DE" altLang="en-US" sz="1800" dirty="0">
              <a:effectLst>
                <a:outerShdw blurRad="38100" dist="38100" dir="2700000" algn="tl">
                  <a:srgbClr val="FFFFFF"/>
                </a:outerShdw>
              </a:effectLst>
              <a:latin typeface="Times" pitchFamily="2" charset="0"/>
            </a:endParaRPr>
          </a:p>
          <a:p>
            <a:pPr>
              <a:defRPr/>
            </a:pPr>
            <a:br>
              <a:rPr lang="de-DE" altLang="en-US" sz="1800" dirty="0">
                <a:effectLst>
                  <a:outerShdw blurRad="38100" dist="38100" dir="2700000" algn="tl">
                    <a:srgbClr val="FFFFFF"/>
                  </a:outerShdw>
                </a:effectLst>
                <a:latin typeface="Times" pitchFamily="2" charset="0"/>
              </a:rPr>
            </a:br>
            <a:br>
              <a:rPr lang="de-DE" altLang="en-US" sz="1800" dirty="0">
                <a:effectLst>
                  <a:outerShdw blurRad="38100" dist="38100" dir="2700000" algn="tl">
                    <a:srgbClr val="FFFFFF"/>
                  </a:outerShdw>
                </a:effectLst>
                <a:latin typeface="Times" pitchFamily="2" charset="0"/>
              </a:rPr>
            </a:br>
            <a:r>
              <a:rPr lang="de-DE" altLang="en-US" sz="1800" dirty="0">
                <a:effectLst>
                  <a:outerShdw blurRad="38100" dist="38100" dir="2700000" algn="tl">
                    <a:srgbClr val="FFFFFF"/>
                  </a:outerShdw>
                </a:effectLst>
                <a:latin typeface="Times" pitchFamily="2" charset="0"/>
              </a:rPr>
              <a:t>VHS, </a:t>
            </a:r>
            <a:r>
              <a:rPr lang="de-DE" altLang="en-US" sz="1800" dirty="0" err="1">
                <a:effectLst>
                  <a:outerShdw blurRad="38100" dist="38100" dir="2700000" algn="tl">
                    <a:srgbClr val="FFFFFF"/>
                  </a:outerShdw>
                </a:effectLst>
                <a:latin typeface="Times" pitchFamily="2" charset="0"/>
              </a:rPr>
              <a:t>Mystic</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Fire</a:t>
            </a:r>
            <a:r>
              <a:rPr lang="de-DE" altLang="en-US" sz="1800" dirty="0">
                <a:effectLst>
                  <a:outerShdw blurRad="38100" dist="38100" dir="2700000" algn="tl">
                    <a:srgbClr val="FFFFFF"/>
                  </a:outerShdw>
                </a:effectLst>
                <a:latin typeface="Times" pitchFamily="2" charset="0"/>
              </a:rPr>
              <a:t> Video</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Produced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by</a:t>
            </a:r>
            <a:r>
              <a:rPr lang="de-DE" altLang="en-US" sz="1800" dirty="0">
                <a:effectLst>
                  <a:outerShdw blurRad="38100" dist="38100" dir="2700000" algn="tl">
                    <a:srgbClr val="FFFFFF"/>
                  </a:outerShdw>
                </a:effectLst>
                <a:latin typeface="Times" pitchFamily="2" charset="0"/>
              </a:rPr>
              <a:t> Sheldon </a:t>
            </a:r>
            <a:r>
              <a:rPr lang="de-DE" altLang="en-US" sz="1800" dirty="0" err="1">
                <a:effectLst>
                  <a:outerShdw blurRad="38100" dist="38100" dir="2700000" algn="tl">
                    <a:srgbClr val="FFFFFF"/>
                  </a:outerShdw>
                </a:effectLst>
                <a:latin typeface="Times" pitchFamily="2" charset="0"/>
              </a:rPr>
              <a:t>Rochlin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Maxine Harris</a:t>
            </a:r>
            <a:br>
              <a:rPr lang="de-DE" altLang="en-US" sz="1800" dirty="0">
                <a:effectLst>
                  <a:outerShdw blurRad="38100" dist="38100" dir="2700000" algn="tl">
                    <a:srgbClr val="FFFFFF"/>
                  </a:outerShdw>
                </a:effectLst>
                <a:latin typeface="Times" pitchFamily="2" charset="0"/>
              </a:rPr>
            </a:br>
            <a:r>
              <a:rPr lang="de-DE" altLang="en-US" sz="1800" dirty="0">
                <a:solidFill>
                  <a:srgbClr val="000000"/>
                </a:solidFill>
                <a:effectLst>
                  <a:outerShdw blurRad="38100" dist="38100" dir="2700000" algn="tl">
                    <a:srgbClr val="FFFFFF"/>
                  </a:outerShdw>
                </a:effectLst>
                <a:latin typeface="Times" pitchFamily="2" charset="0"/>
              </a:rPr>
              <a:t>New York City</a:t>
            </a:r>
            <a:r>
              <a:rPr lang="de-DE" altLang="en-US" sz="1800" dirty="0">
                <a:effectLst>
                  <a:outerShdw blurRad="38100" dist="38100" dir="2700000" algn="tl">
                    <a:srgbClr val="FFFFFF"/>
                  </a:outerShdw>
                </a:effectLst>
                <a:latin typeface="Times" pitchFamily="2" charset="0"/>
              </a:rPr>
              <a:t> 1991 </a:t>
            </a:r>
          </a:p>
          <a:p>
            <a:pPr>
              <a:defRPr/>
            </a:pPr>
            <a:br>
              <a:rPr lang="de-DE" altLang="en-US" sz="1800" dirty="0">
                <a:effectLst>
                  <a:outerShdw blurRad="38100" dist="38100" dir="2700000" algn="tl">
                    <a:srgbClr val="FFFFFF"/>
                  </a:outerShdw>
                </a:effectLst>
                <a:latin typeface="Times" pitchFamily="2" charset="0"/>
              </a:rPr>
            </a:br>
            <a:r>
              <a:rPr lang="de-DE" altLang="en-US" sz="1800" dirty="0">
                <a:solidFill>
                  <a:srgbClr val="FF000E"/>
                </a:solidFill>
                <a:effectLst>
                  <a:outerShdw blurRad="38100" dist="38100" dir="2700000" algn="tl">
                    <a:srgbClr val="000000"/>
                  </a:outerShdw>
                </a:effectLst>
                <a:latin typeface="Times" pitchFamily="2" charset="0"/>
                <a:hlinkClick r:id="rId2"/>
              </a:rPr>
              <a:t>Poles			 		10:20</a:t>
            </a:r>
            <a:br>
              <a:rPr lang="de-DE" altLang="en-US" sz="1800" dirty="0">
                <a:solidFill>
                  <a:srgbClr val="000000"/>
                </a:solidFill>
                <a:effectLst>
                  <a:outerShdw blurRad="38100" dist="38100" dir="2700000" algn="tl">
                    <a:srgbClr val="FFFFFF"/>
                  </a:outerShdw>
                </a:effectLst>
                <a:latin typeface="Times" pitchFamily="2" charset="0"/>
              </a:rPr>
            </a:br>
            <a:r>
              <a:rPr lang="de-DE" altLang="en-US" sz="1800" dirty="0">
                <a:solidFill>
                  <a:srgbClr val="000000"/>
                </a:solidFill>
                <a:effectLst>
                  <a:outerShdw blurRad="38100" dist="38100" dir="2700000" algn="tl">
                    <a:srgbClr val="FFFFFF"/>
                  </a:outerShdw>
                </a:effectLst>
                <a:latin typeface="Times" pitchFamily="2" charset="0"/>
              </a:rPr>
              <a:t>The Silence </a:t>
            </a:r>
            <a:r>
              <a:rPr lang="de-DE" altLang="en-US" sz="1800" dirty="0" err="1">
                <a:solidFill>
                  <a:srgbClr val="000000"/>
                </a:solidFill>
                <a:effectLst>
                  <a:outerShdw blurRad="38100" dist="38100" dir="2700000" algn="tl">
                    <a:srgbClr val="FFFFFF"/>
                  </a:outerShdw>
                </a:effectLst>
                <a:latin typeface="Times" pitchFamily="2" charset="0"/>
              </a:rPr>
              <a:t>of</a:t>
            </a:r>
            <a:r>
              <a:rPr lang="de-DE" altLang="en-US" sz="1800" dirty="0">
                <a:solidFill>
                  <a:srgbClr val="000000"/>
                </a:solidFill>
                <a:effectLst>
                  <a:outerShdw blurRad="38100" dist="38100" dir="2700000" algn="tl">
                    <a:srgbClr val="FFFFFF"/>
                  </a:outerShdw>
                </a:effectLst>
                <a:latin typeface="Times" pitchFamily="2" charset="0"/>
              </a:rPr>
              <a:t> </a:t>
            </a:r>
            <a:r>
              <a:rPr lang="de-DE" altLang="en-US" sz="1800" dirty="0" err="1">
                <a:solidFill>
                  <a:srgbClr val="000000"/>
                </a:solidFill>
                <a:effectLst>
                  <a:outerShdw blurRad="38100" dist="38100" dir="2700000" algn="tl">
                    <a:srgbClr val="FFFFFF"/>
                  </a:outerShdw>
                </a:effectLst>
                <a:latin typeface="Times" pitchFamily="2" charset="0"/>
              </a:rPr>
              <a:t>Trees</a:t>
            </a:r>
            <a:r>
              <a:rPr lang="de-DE" altLang="en-US" sz="1800" dirty="0">
                <a:solidFill>
                  <a:srgbClr val="000000"/>
                </a:solidFill>
                <a:effectLst>
                  <a:outerShdw blurRad="38100" dist="38100" dir="2700000" algn="tl">
                    <a:srgbClr val="FFFFFF"/>
                  </a:outerShdw>
                </a:effectLst>
                <a:latin typeface="Times" pitchFamily="2" charset="0"/>
              </a:rPr>
              <a:t> 		30:50</a:t>
            </a:r>
            <a:br>
              <a:rPr lang="de-DE" altLang="en-US" sz="1800" dirty="0">
                <a:solidFill>
                  <a:srgbClr val="000000"/>
                </a:solidFill>
                <a:effectLst>
                  <a:outerShdw blurRad="38100" dist="38100" dir="2700000" algn="tl">
                    <a:srgbClr val="FFFFFF"/>
                  </a:outerShdw>
                </a:effectLst>
                <a:latin typeface="Times" pitchFamily="2" charset="0"/>
              </a:rPr>
            </a:br>
            <a:r>
              <a:rPr lang="de-DE" altLang="en-US" sz="1800" dirty="0" err="1">
                <a:solidFill>
                  <a:srgbClr val="000000"/>
                </a:solidFill>
                <a:effectLst>
                  <a:outerShdw blurRad="38100" dist="38100" dir="2700000" algn="tl">
                    <a:srgbClr val="FFFFFF"/>
                  </a:outerShdw>
                </a:effectLst>
                <a:latin typeface="Times" pitchFamily="2" charset="0"/>
              </a:rPr>
              <a:t>For</a:t>
            </a:r>
            <a:r>
              <a:rPr lang="de-DE" altLang="en-US" sz="1800" dirty="0">
                <a:solidFill>
                  <a:srgbClr val="000000"/>
                </a:solidFill>
                <a:effectLst>
                  <a:outerShdw blurRad="38100" dist="38100" dir="2700000" algn="tl">
                    <a:srgbClr val="FFFFFF"/>
                  </a:outerShdw>
                </a:effectLst>
                <a:latin typeface="Times" pitchFamily="2" charset="0"/>
              </a:rPr>
              <a:t> (1st Part) 			7:10</a:t>
            </a:r>
          </a:p>
        </p:txBody>
      </p:sp>
      <p:grpSp>
        <p:nvGrpSpPr>
          <p:cNvPr id="28674" name="Group 10">
            <a:extLst>
              <a:ext uri="{FF2B5EF4-FFF2-40B4-BE49-F238E27FC236}">
                <a16:creationId xmlns:a16="http://schemas.microsoft.com/office/drawing/2014/main" id="{4CA8501B-550D-E6F6-5FC9-B1AF319672FF}"/>
              </a:ext>
            </a:extLst>
          </p:cNvPr>
          <p:cNvGrpSpPr>
            <a:grpSpLocks/>
          </p:cNvGrpSpPr>
          <p:nvPr/>
        </p:nvGrpSpPr>
        <p:grpSpPr bwMode="auto">
          <a:xfrm>
            <a:off x="6673850" y="533400"/>
            <a:ext cx="2474913" cy="4357688"/>
            <a:chOff x="4204" y="210"/>
            <a:chExt cx="1559" cy="2745"/>
          </a:xfrm>
        </p:grpSpPr>
        <p:pic>
          <p:nvPicPr>
            <p:cNvPr id="1146888" name="Picture 8" descr="v26977vylht.jpg                                                00085F94Macintosh HD                   C2BB404B:">
              <a:extLst>
                <a:ext uri="{FF2B5EF4-FFF2-40B4-BE49-F238E27FC236}">
                  <a16:creationId xmlns:a16="http://schemas.microsoft.com/office/drawing/2014/main" id="{379E2300-9EE5-9881-B390-0AF6A7ABE306}"/>
                </a:ext>
              </a:extLst>
            </p:cNvPr>
            <p:cNvPicPr>
              <a:picLocks noChangeAspect="1" noChangeArrowheads="1"/>
            </p:cNvPicPr>
            <p:nvPr/>
          </p:nvPicPr>
          <p:blipFill>
            <a:blip r:embed="rId3"/>
            <a:srcRect/>
            <a:stretch>
              <a:fillRect/>
            </a:stretch>
          </p:blipFill>
          <p:spPr bwMode="auto">
            <a:xfrm>
              <a:off x="4204" y="210"/>
              <a:ext cx="1559" cy="2745"/>
            </a:xfrm>
            <a:prstGeom prst="rect">
              <a:avLst/>
            </a:prstGeom>
            <a:noFill/>
            <a:effectLst>
              <a:outerShdw blurRad="63500" dist="107763" dir="2700000" algn="ctr" rotWithShape="0">
                <a:srgbClr val="000000">
                  <a:alpha val="74998"/>
                </a:srgbClr>
              </a:outerShdw>
            </a:effectLst>
          </p:spPr>
        </p:pic>
        <p:sp>
          <p:nvSpPr>
            <p:cNvPr id="1146889" name="Text Box 9">
              <a:extLst>
                <a:ext uri="{FF2B5EF4-FFF2-40B4-BE49-F238E27FC236}">
                  <a16:creationId xmlns:a16="http://schemas.microsoft.com/office/drawing/2014/main" id="{FFCFA209-D9CA-43DC-5ACC-602D1BB51243}"/>
                </a:ext>
              </a:extLst>
            </p:cNvPr>
            <p:cNvSpPr txBox="1">
              <a:spLocks noChangeArrowheads="1"/>
            </p:cNvSpPr>
            <p:nvPr/>
          </p:nvSpPr>
          <p:spPr bwMode="auto">
            <a:xfrm>
              <a:off x="4706" y="1145"/>
              <a:ext cx="1017" cy="542"/>
            </a:xfrm>
            <a:prstGeom prst="rect">
              <a:avLst/>
            </a:prstGeom>
            <a:noFill/>
            <a:ln w="9525">
              <a:noFill/>
              <a:miter lim="800000"/>
              <a:headEnd/>
              <a:tailEnd/>
            </a:ln>
            <a:effectLst/>
          </p:spPr>
          <p:txBody>
            <a:bodyPr wrap="none">
              <a:spAutoFit/>
            </a:bodyPr>
            <a:lstStyle/>
            <a:p>
              <a:pPr algn="r">
                <a:lnSpc>
                  <a:spcPct val="70000"/>
                </a:lnSpc>
                <a:defRPr/>
              </a:pPr>
              <a:r>
                <a:rPr lang="de-DE" sz="3600" b="1">
                  <a:solidFill>
                    <a:srgbClr val="FF000E"/>
                  </a:solidFill>
                  <a:effectLst>
                    <a:outerShdw blurRad="38100" dist="38100" dir="2700000" algn="tl">
                      <a:srgbClr val="000000"/>
                    </a:outerShdw>
                  </a:effectLst>
                  <a:latin typeface="Helvetica Neue Bold Condensed" charset="0"/>
                  <a:ea typeface="+mn-ea"/>
                </a:rPr>
                <a:t>CECIL</a:t>
              </a:r>
            </a:p>
            <a:p>
              <a:pPr algn="r">
                <a:lnSpc>
                  <a:spcPct val="70000"/>
                </a:lnSpc>
                <a:defRPr/>
              </a:pPr>
              <a:r>
                <a:rPr lang="de-DE" sz="3600" b="1">
                  <a:solidFill>
                    <a:srgbClr val="FF000E"/>
                  </a:solidFill>
                  <a:effectLst>
                    <a:outerShdw blurRad="38100" dist="38100" dir="2700000" algn="tl">
                      <a:srgbClr val="000000"/>
                    </a:outerShdw>
                  </a:effectLst>
                  <a:latin typeface="Helvetica Neue Bold Condensed" charset="0"/>
                  <a:ea typeface="+mn-ea"/>
                </a:rPr>
                <a:t>TAYLOR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11468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11468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114688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8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Text Box 2">
            <a:extLst>
              <a:ext uri="{FF2B5EF4-FFF2-40B4-BE49-F238E27FC236}">
                <a16:creationId xmlns:a16="http://schemas.microsoft.com/office/drawing/2014/main" id="{B701FFDB-B3E0-3BB6-CA27-C0CD5E411EFF}"/>
              </a:ext>
            </a:extLst>
          </p:cNvPr>
          <p:cNvSpPr txBox="1">
            <a:spLocks noChangeArrowheads="1"/>
          </p:cNvSpPr>
          <p:nvPr/>
        </p:nvSpPr>
        <p:spPr bwMode="auto">
          <a:xfrm>
            <a:off x="4022725" y="1085850"/>
            <a:ext cx="5805488" cy="4656138"/>
          </a:xfrm>
          <a:prstGeom prst="rect">
            <a:avLst/>
          </a:prstGeom>
          <a:noFill/>
          <a:ln w="9525">
            <a:noFill/>
            <a:miter lim="800000"/>
            <a:headEnd/>
            <a:tailEnd/>
          </a:ln>
          <a:effec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a:effectLst>
                  <a:outerShdw blurRad="38100" dist="38100" dir="2700000" algn="tl">
                    <a:srgbClr val="FFFFFF"/>
                  </a:outerShdw>
                </a:effectLst>
                <a:latin typeface="Times" pitchFamily="2" charset="0"/>
              </a:rPr>
              <a:t>Theodor W. Adorno</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(„Zu einer Theorie der musikalischen Reproduktion“ 1946):</a:t>
            </a:r>
          </a:p>
          <a:p>
            <a:pPr>
              <a:spcBef>
                <a:spcPct val="50000"/>
              </a:spcBef>
              <a:defRPr/>
            </a:pPr>
            <a:r>
              <a:rPr lang="de-DE" altLang="en-US" i="1">
                <a:effectLst>
                  <a:outerShdw blurRad="38100" dist="38100" dir="2700000" algn="tl">
                    <a:srgbClr val="FFFFFF"/>
                  </a:outerShdw>
                </a:effectLst>
                <a:latin typeface="Times" pitchFamily="2" charset="0"/>
              </a:rPr>
              <a:t>Danach wäre die Aufgabe des Interpreten, </a:t>
            </a:r>
            <a:r>
              <a:rPr lang="de-DE" altLang="en-US" i="1">
                <a:solidFill>
                  <a:srgbClr val="FF0202"/>
                </a:solidFill>
                <a:effectLst>
                  <a:outerShdw blurRad="38100" dist="38100" dir="2700000" algn="tl">
                    <a:srgbClr val="000000"/>
                  </a:outerShdw>
                </a:effectLst>
                <a:latin typeface="Times" pitchFamily="2" charset="0"/>
              </a:rPr>
              <a:t>Noten</a:t>
            </a:r>
            <a:r>
              <a:rPr lang="de-DE" altLang="en-US" i="1">
                <a:effectLst>
                  <a:outerShdw blurRad="38100" dist="38100" dir="2700000" algn="tl">
                    <a:srgbClr val="FFFFFF"/>
                  </a:outerShdw>
                </a:effectLst>
                <a:latin typeface="Times" pitchFamily="2" charset="0"/>
              </a:rPr>
              <a:t> so zu betrachen, bis sie dem </a:t>
            </a: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insistenten Blick in Originalmanuskripte </a:t>
            </a: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sich verwandeln; nicht aber als </a:t>
            </a: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Bilder der Seelenregung des Autors — </a:t>
            </a: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sie sind auch dies, aber nur akzidentiell — sondern als die seismographischen Kurven, die der Körper der Musik selber in seinen </a:t>
            </a:r>
            <a:r>
              <a:rPr lang="de-DE" altLang="en-US" i="1">
                <a:solidFill>
                  <a:srgbClr val="FF0202"/>
                </a:solidFill>
                <a:effectLst>
                  <a:outerShdw blurRad="38100" dist="38100" dir="2700000" algn="tl">
                    <a:srgbClr val="000000"/>
                  </a:outerShdw>
                </a:effectLst>
                <a:latin typeface="Times" pitchFamily="2" charset="0"/>
              </a:rPr>
              <a:t>gestischen Erschütterungen</a:t>
            </a:r>
            <a:r>
              <a:rPr lang="de-DE" altLang="en-US" i="1">
                <a:effectLst>
                  <a:outerShdw blurRad="38100" dist="38100" dir="2700000" algn="tl">
                    <a:srgbClr val="FFFFFF"/>
                  </a:outerShdw>
                </a:effectLst>
                <a:latin typeface="Times" pitchFamily="2" charset="0"/>
              </a:rPr>
              <a:t> hinterlassen hat.</a:t>
            </a:r>
          </a:p>
        </p:txBody>
      </p:sp>
      <p:sp>
        <p:nvSpPr>
          <p:cNvPr id="883720" name="Text Box 8">
            <a:extLst>
              <a:ext uri="{FF2B5EF4-FFF2-40B4-BE49-F238E27FC236}">
                <a16:creationId xmlns:a16="http://schemas.microsoft.com/office/drawing/2014/main" id="{E4C429CA-564C-3675-6E9B-77DFAC0990B4}"/>
              </a:ext>
            </a:extLst>
          </p:cNvPr>
          <p:cNvSpPr txBox="1">
            <a:spLocks noChangeArrowheads="1"/>
          </p:cNvSpPr>
          <p:nvPr/>
        </p:nvSpPr>
        <p:spPr bwMode="auto">
          <a:xfrm>
            <a:off x="3044825" y="233363"/>
            <a:ext cx="4813300" cy="519112"/>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Gestures in Performance Theory</a:t>
            </a:r>
          </a:p>
        </p:txBody>
      </p:sp>
      <p:pic>
        <p:nvPicPr>
          <p:cNvPr id="883716" name="Picture 4">
            <a:extLst>
              <a:ext uri="{FF2B5EF4-FFF2-40B4-BE49-F238E27FC236}">
                <a16:creationId xmlns:a16="http://schemas.microsoft.com/office/drawing/2014/main" id="{82FB9CCB-57BA-9A7B-3C6C-AF543457164D}"/>
              </a:ext>
            </a:extLst>
          </p:cNvPr>
          <p:cNvPicPr>
            <a:picLocks noChangeAspect="1" noChangeArrowheads="1"/>
          </p:cNvPicPr>
          <p:nvPr/>
        </p:nvPicPr>
        <p:blipFill>
          <a:blip r:embed="rId3">
            <a:lum bright="-6000"/>
          </a:blip>
          <a:srcRect l="4462" t="2867" r="7202" b="5734"/>
          <a:stretch>
            <a:fillRect/>
          </a:stretch>
        </p:blipFill>
        <p:spPr bwMode="auto">
          <a:xfrm>
            <a:off x="1273175" y="1128713"/>
            <a:ext cx="2519363" cy="3649662"/>
          </a:xfrm>
          <a:prstGeom prst="rect">
            <a:avLst/>
          </a:prstGeom>
          <a:noFill/>
          <a:effectLst>
            <a:outerShdw blurRad="63500" dist="107763" dir="2700000" algn="ctr" rotWithShape="0">
              <a:srgbClr val="000000">
                <a:alpha val="74998"/>
              </a:srgbClr>
            </a:outerShdw>
          </a:effectLst>
        </p:spPr>
      </p:pic>
      <p:sp>
        <p:nvSpPr>
          <p:cNvPr id="883726" name="Text Box 14">
            <a:extLst>
              <a:ext uri="{FF2B5EF4-FFF2-40B4-BE49-F238E27FC236}">
                <a16:creationId xmlns:a16="http://schemas.microsoft.com/office/drawing/2014/main" id="{88144DA2-02BF-D097-0ECF-7F92E313040E}"/>
              </a:ext>
            </a:extLst>
          </p:cNvPr>
          <p:cNvSpPr txBox="1">
            <a:spLocks noChangeArrowheads="1"/>
          </p:cNvSpPr>
          <p:nvPr/>
        </p:nvSpPr>
        <p:spPr bwMode="auto">
          <a:xfrm>
            <a:off x="4016375" y="2368550"/>
            <a:ext cx="5707063" cy="3560763"/>
          </a:xfrm>
          <a:prstGeom prst="rect">
            <a:avLst/>
          </a:prstGeom>
          <a:solidFill>
            <a:schemeClr val="bg1"/>
          </a:solidFill>
          <a:ln w="9525">
            <a:noFill/>
            <a:miter lim="800000"/>
            <a:headEnd/>
            <a:tailEnd/>
          </a:ln>
          <a:effec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i="1">
                <a:effectLst>
                  <a:outerShdw blurRad="38100" dist="38100" dir="2700000" algn="tl">
                    <a:srgbClr val="FFFFFF"/>
                  </a:outerShdw>
                </a:effectLst>
                <a:latin typeface="Times" pitchFamily="2" charset="0"/>
              </a:rPr>
              <a:t>Correspondingly the task of the interpreter would be to consider the </a:t>
            </a:r>
            <a:r>
              <a:rPr lang="de-DE" altLang="en-US" i="1">
                <a:solidFill>
                  <a:srgbClr val="FF0811"/>
                </a:solidFill>
                <a:effectLst>
                  <a:outerShdw blurRad="38100" dist="38100" dir="2700000" algn="tl">
                    <a:srgbClr val="000000"/>
                  </a:outerShdw>
                </a:effectLst>
                <a:latin typeface="Times" pitchFamily="2" charset="0"/>
              </a:rPr>
              <a:t>notes</a:t>
            </a:r>
            <a:r>
              <a:rPr lang="de-DE" altLang="en-US" i="1">
                <a:effectLst>
                  <a:outerShdw blurRad="38100" dist="38100" dir="2700000" algn="tl">
                    <a:srgbClr val="FFFFFF"/>
                  </a:outerShdw>
                </a:effectLst>
                <a:latin typeface="Times" pitchFamily="2" charset="0"/>
              </a:rPr>
              <a:t> until they are transformed into original manuscripts under the insistent eye of the observer; however not as images of the author‘s emotion—they are also such, but only accidentally—but as the seismographic curves, which the body has left to the music in its </a:t>
            </a:r>
            <a:r>
              <a:rPr lang="de-DE" altLang="en-US" i="1">
                <a:solidFill>
                  <a:srgbClr val="FF0811"/>
                </a:solidFill>
                <a:effectLst>
                  <a:outerShdw blurRad="38100" dist="38100" dir="2700000" algn="tl">
                    <a:srgbClr val="000000"/>
                  </a:outerShdw>
                </a:effectLst>
                <a:latin typeface="Times" pitchFamily="2" charset="0"/>
              </a:rPr>
              <a:t>gestural vibrations</a:t>
            </a:r>
            <a:r>
              <a:rPr lang="de-DE" altLang="en-US" i="1">
                <a:effectLst>
                  <a:outerShdw blurRad="38100" dist="38100" dir="2700000" algn="tl">
                    <a:srgbClr val="FFFFFF"/>
                  </a:outerShdw>
                </a:effectLst>
                <a:latin typeface="Times" pitchFamily="2" charset="0"/>
              </a:rPr>
              <a:t>.</a:t>
            </a:r>
          </a:p>
          <a:p>
            <a:pPr>
              <a:spcBef>
                <a:spcPct val="50000"/>
              </a:spcBef>
              <a:defRPr/>
            </a:pPr>
            <a:endParaRPr lang="de-DE" altLang="en-US" i="1">
              <a:effectLst>
                <a:outerShdw blurRad="38100" dist="38100" dir="2700000" algn="tl">
                  <a:srgbClr val="FFFFFF"/>
                </a:outerShdw>
              </a:effectLst>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3720"/>
                                        </p:tgtEl>
                                        <p:attrNameLst>
                                          <p:attrName>style.visibility</p:attrName>
                                        </p:attrNameLst>
                                      </p:cBhvr>
                                      <p:to>
                                        <p:strVal val="visible"/>
                                      </p:to>
                                    </p:set>
                                    <p:animEffect transition="in" filter="fade">
                                      <p:cBhvr>
                                        <p:cTn id="7" dur="500"/>
                                        <p:tgtEl>
                                          <p:spTgt spid="8837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83716"/>
                                        </p:tgtEl>
                                        <p:attrNameLst>
                                          <p:attrName>style.visibility</p:attrName>
                                        </p:attrNameLst>
                                      </p:cBhvr>
                                      <p:to>
                                        <p:strVal val="visible"/>
                                      </p:to>
                                    </p:set>
                                    <p:animEffect transition="in" filter="fade">
                                      <p:cBhvr>
                                        <p:cTn id="12" dur="500"/>
                                        <p:tgtEl>
                                          <p:spTgt spid="883716"/>
                                        </p:tgtEl>
                                      </p:cBhvr>
                                    </p:animEffect>
                                  </p:childTnLst>
                                </p:cTn>
                              </p:par>
                            </p:childTnLst>
                          </p:cTn>
                        </p:par>
                        <p:par>
                          <p:cTn id="13" fill="hold" nodeType="afterGroup">
                            <p:stCondLst>
                              <p:cond delay="500"/>
                            </p:stCondLst>
                            <p:childTnLst>
                              <p:par>
                                <p:cTn id="14" presetID="17" presetClass="entr" presetSubtype="8" fill="hold" nodeType="afterEffect">
                                  <p:stCondLst>
                                    <p:cond delay="0"/>
                                  </p:stCondLst>
                                  <p:childTnLst>
                                    <p:set>
                                      <p:cBhvr>
                                        <p:cTn id="15" dur="1" fill="hold">
                                          <p:stCondLst>
                                            <p:cond delay="0"/>
                                          </p:stCondLst>
                                        </p:cTn>
                                        <p:tgtEl>
                                          <p:spTgt spid="883714">
                                            <p:txEl>
                                              <p:pRg st="0" end="0"/>
                                            </p:txEl>
                                          </p:spTgt>
                                        </p:tgtEl>
                                        <p:attrNameLst>
                                          <p:attrName>style.visibility</p:attrName>
                                        </p:attrNameLst>
                                      </p:cBhvr>
                                      <p:to>
                                        <p:strVal val="visible"/>
                                      </p:to>
                                    </p:set>
                                    <p:anim calcmode="lin" valueType="num">
                                      <p:cBhvr>
                                        <p:cTn id="16" dur="500" fill="hold"/>
                                        <p:tgtEl>
                                          <p:spTgt spid="883714">
                                            <p:txEl>
                                              <p:pRg st="0" end="0"/>
                                            </p:txEl>
                                          </p:spTgt>
                                        </p:tgtEl>
                                        <p:attrNameLst>
                                          <p:attrName>ppt_x</p:attrName>
                                        </p:attrNameLst>
                                      </p:cBhvr>
                                      <p:tavLst>
                                        <p:tav tm="0">
                                          <p:val>
                                            <p:strVal val="#ppt_x-#ppt_w/2"/>
                                          </p:val>
                                        </p:tav>
                                        <p:tav tm="100000">
                                          <p:val>
                                            <p:strVal val="#ppt_x"/>
                                          </p:val>
                                        </p:tav>
                                      </p:tavLst>
                                    </p:anim>
                                    <p:anim calcmode="lin" valueType="num">
                                      <p:cBhvr>
                                        <p:cTn id="17" dur="500" fill="hold"/>
                                        <p:tgtEl>
                                          <p:spTgt spid="883714">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88371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883714">
                                            <p:txEl>
                                              <p:pRg st="0" end="0"/>
                                            </p:txEl>
                                          </p:spTgt>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1000"/>
                            </p:stCondLst>
                            <p:childTnLst>
                              <p:par>
                                <p:cTn id="21" presetID="17" presetClass="entr" presetSubtype="8" fill="hold" nodeType="afterEffect">
                                  <p:stCondLst>
                                    <p:cond delay="0"/>
                                  </p:stCondLst>
                                  <p:childTnLst>
                                    <p:set>
                                      <p:cBhvr>
                                        <p:cTn id="22" dur="1" fill="hold">
                                          <p:stCondLst>
                                            <p:cond delay="0"/>
                                          </p:stCondLst>
                                        </p:cTn>
                                        <p:tgtEl>
                                          <p:spTgt spid="883714">
                                            <p:txEl>
                                              <p:pRg st="1" end="1"/>
                                            </p:txEl>
                                          </p:spTgt>
                                        </p:tgtEl>
                                        <p:attrNameLst>
                                          <p:attrName>style.visibility</p:attrName>
                                        </p:attrNameLst>
                                      </p:cBhvr>
                                      <p:to>
                                        <p:strVal val="visible"/>
                                      </p:to>
                                    </p:set>
                                    <p:anim calcmode="lin" valueType="num">
                                      <p:cBhvr>
                                        <p:cTn id="23" dur="500" fill="hold"/>
                                        <p:tgtEl>
                                          <p:spTgt spid="883714">
                                            <p:txEl>
                                              <p:pRg st="1" end="1"/>
                                            </p:txEl>
                                          </p:spTgt>
                                        </p:tgtEl>
                                        <p:attrNameLst>
                                          <p:attrName>ppt_x</p:attrName>
                                        </p:attrNameLst>
                                      </p:cBhvr>
                                      <p:tavLst>
                                        <p:tav tm="0">
                                          <p:val>
                                            <p:strVal val="#ppt_x-#ppt_w/2"/>
                                          </p:val>
                                        </p:tav>
                                        <p:tav tm="100000">
                                          <p:val>
                                            <p:strVal val="#ppt_x"/>
                                          </p:val>
                                        </p:tav>
                                      </p:tavLst>
                                    </p:anim>
                                    <p:anim calcmode="lin" valueType="num">
                                      <p:cBhvr>
                                        <p:cTn id="24" dur="500" fill="hold"/>
                                        <p:tgtEl>
                                          <p:spTgt spid="883714">
                                            <p:txEl>
                                              <p:pRg st="1" end="1"/>
                                            </p:txEl>
                                          </p:spTgt>
                                        </p:tgtEl>
                                        <p:attrNameLst>
                                          <p:attrName>ppt_y</p:attrName>
                                        </p:attrNameLst>
                                      </p:cBhvr>
                                      <p:tavLst>
                                        <p:tav tm="0">
                                          <p:val>
                                            <p:strVal val="#ppt_y"/>
                                          </p:val>
                                        </p:tav>
                                        <p:tav tm="100000">
                                          <p:val>
                                            <p:strVal val="#ppt_y"/>
                                          </p:val>
                                        </p:tav>
                                      </p:tavLst>
                                    </p:anim>
                                    <p:anim calcmode="lin" valueType="num">
                                      <p:cBhvr>
                                        <p:cTn id="25" dur="500" fill="hold"/>
                                        <p:tgtEl>
                                          <p:spTgt spid="883714">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8837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83726"/>
                                        </p:tgtEl>
                                        <p:attrNameLst>
                                          <p:attrName>style.visibility</p:attrName>
                                        </p:attrNameLst>
                                      </p:cBhvr>
                                      <p:to>
                                        <p:strVal val="visible"/>
                                      </p:to>
                                    </p:set>
                                    <p:animEffect transition="in" filter="fade">
                                      <p:cBhvr>
                                        <p:cTn id="31" dur="500"/>
                                        <p:tgtEl>
                                          <p:spTgt spid="883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build="p" autoUpdateAnimBg="0" advAuto="0"/>
      <p:bldP spid="883720" grpId="0" autoUpdateAnimBg="0"/>
      <p:bldP spid="88372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3">
            <a:extLst>
              <a:ext uri="{FF2B5EF4-FFF2-40B4-BE49-F238E27FC236}">
                <a16:creationId xmlns:a16="http://schemas.microsoft.com/office/drawing/2014/main" id="{01B7A85E-9E98-B128-E6F2-BCCD8B77CFE2}"/>
              </a:ext>
            </a:extLst>
          </p:cNvPr>
          <p:cNvGrpSpPr>
            <a:grpSpLocks/>
          </p:cNvGrpSpPr>
          <p:nvPr/>
        </p:nvGrpSpPr>
        <p:grpSpPr bwMode="auto">
          <a:xfrm>
            <a:off x="2360613" y="488950"/>
            <a:ext cx="6181725" cy="6013450"/>
            <a:chOff x="1487" y="308"/>
            <a:chExt cx="3894" cy="3788"/>
          </a:xfrm>
        </p:grpSpPr>
        <p:pic>
          <p:nvPicPr>
            <p:cNvPr id="8195" name="Picture 1026" descr="Neumes.tiff                                                    0000DFDFMaMuTh                         B67A0E6E:">
              <a:extLst>
                <a:ext uri="{FF2B5EF4-FFF2-40B4-BE49-F238E27FC236}">
                  <a16:creationId xmlns:a16="http://schemas.microsoft.com/office/drawing/2014/main" id="{EA656E5D-982F-1999-012F-A9AA31809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 y="308"/>
              <a:ext cx="389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6" name="Group 1027">
              <a:extLst>
                <a:ext uri="{FF2B5EF4-FFF2-40B4-BE49-F238E27FC236}">
                  <a16:creationId xmlns:a16="http://schemas.microsoft.com/office/drawing/2014/main" id="{E4A21B6A-47F1-6A50-C549-5AEC9C95B67F}"/>
                </a:ext>
              </a:extLst>
            </p:cNvPr>
            <p:cNvGrpSpPr>
              <a:grpSpLocks/>
            </p:cNvGrpSpPr>
            <p:nvPr/>
          </p:nvGrpSpPr>
          <p:grpSpPr bwMode="auto">
            <a:xfrm>
              <a:off x="3058" y="1584"/>
              <a:ext cx="752" cy="1316"/>
              <a:chOff x="3058" y="1584"/>
              <a:chExt cx="752" cy="1316"/>
            </a:xfrm>
          </p:grpSpPr>
          <p:pic>
            <p:nvPicPr>
              <p:cNvPr id="8200" name="Picture 1028" descr="&#13;porrectu.tiff                                                  0000DFDFMaMuTh                         B67A0E6E:">
                <a:extLst>
                  <a:ext uri="{FF2B5EF4-FFF2-40B4-BE49-F238E27FC236}">
                    <a16:creationId xmlns:a16="http://schemas.microsoft.com/office/drawing/2014/main" id="{71C92E31-92F0-D186-6224-71DDC00D2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 y="2006"/>
                <a:ext cx="752"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AutoShape 1029">
                <a:extLst>
                  <a:ext uri="{FF2B5EF4-FFF2-40B4-BE49-F238E27FC236}">
                    <a16:creationId xmlns:a16="http://schemas.microsoft.com/office/drawing/2014/main" id="{0361462A-137A-7E59-ECDA-BEBA63F353F8}"/>
                  </a:ext>
                </a:extLst>
              </p:cNvPr>
              <p:cNvSpPr>
                <a:spLocks noChangeArrowheads="1"/>
              </p:cNvSpPr>
              <p:nvPr/>
            </p:nvSpPr>
            <p:spPr bwMode="auto">
              <a:xfrm>
                <a:off x="3314" y="1584"/>
                <a:ext cx="240" cy="304"/>
              </a:xfrm>
              <a:prstGeom prst="downArrow">
                <a:avLst>
                  <a:gd name="adj1" fmla="val 50000"/>
                  <a:gd name="adj2" fmla="val 31667"/>
                </a:avLst>
              </a:prstGeom>
              <a:gradFill rotWithShape="0">
                <a:gsLst>
                  <a:gs pos="0">
                    <a:srgbClr val="FF9900"/>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8197" name="Group 1030">
              <a:extLst>
                <a:ext uri="{FF2B5EF4-FFF2-40B4-BE49-F238E27FC236}">
                  <a16:creationId xmlns:a16="http://schemas.microsoft.com/office/drawing/2014/main" id="{FBDE71AB-66FC-8D22-8B82-D48767AD86A6}"/>
                </a:ext>
              </a:extLst>
            </p:cNvPr>
            <p:cNvGrpSpPr>
              <a:grpSpLocks/>
            </p:cNvGrpSpPr>
            <p:nvPr/>
          </p:nvGrpSpPr>
          <p:grpSpPr bwMode="auto">
            <a:xfrm>
              <a:off x="2990" y="2968"/>
              <a:ext cx="888" cy="1128"/>
              <a:chOff x="2990" y="2968"/>
              <a:chExt cx="888" cy="1128"/>
            </a:xfrm>
          </p:grpSpPr>
          <p:pic>
            <p:nvPicPr>
              <p:cNvPr id="8198" name="Picture 1031" descr="&#13;porrect~.tiff                                                  0000DFDFMaMuTh                         B67A0E6E:">
                <a:extLst>
                  <a:ext uri="{FF2B5EF4-FFF2-40B4-BE49-F238E27FC236}">
                    <a16:creationId xmlns:a16="http://schemas.microsoft.com/office/drawing/2014/main" id="{1750678D-2862-F529-0F14-64AD96EE6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 y="3325"/>
                <a:ext cx="888"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AutoShape 1032">
                <a:extLst>
                  <a:ext uri="{FF2B5EF4-FFF2-40B4-BE49-F238E27FC236}">
                    <a16:creationId xmlns:a16="http://schemas.microsoft.com/office/drawing/2014/main" id="{66364FB0-2E97-BB38-FA4A-8C93E70704D9}"/>
                  </a:ext>
                </a:extLst>
              </p:cNvPr>
              <p:cNvSpPr>
                <a:spLocks noChangeArrowheads="1"/>
              </p:cNvSpPr>
              <p:nvPr/>
            </p:nvSpPr>
            <p:spPr bwMode="auto">
              <a:xfrm>
                <a:off x="3314" y="2968"/>
                <a:ext cx="240" cy="304"/>
              </a:xfrm>
              <a:prstGeom prst="downArrow">
                <a:avLst>
                  <a:gd name="adj1" fmla="val 50000"/>
                  <a:gd name="adj2" fmla="val 31667"/>
                </a:avLst>
              </a:prstGeom>
              <a:gradFill rotWithShape="0">
                <a:gsLst>
                  <a:gs pos="0">
                    <a:srgbClr val="292929"/>
                  </a:gs>
                  <a:gs pos="100000">
                    <a:schemeClr val="tx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grpSp>
      <p:sp>
        <p:nvSpPr>
          <p:cNvPr id="1137674" name="Text Box 1034">
            <a:extLst>
              <a:ext uri="{FF2B5EF4-FFF2-40B4-BE49-F238E27FC236}">
                <a16:creationId xmlns:a16="http://schemas.microsoft.com/office/drawing/2014/main" id="{74FD0D5A-C7E1-0E3E-933C-B24C5107532C}"/>
              </a:ext>
            </a:extLst>
          </p:cNvPr>
          <p:cNvSpPr txBox="1">
            <a:spLocks noChangeArrowheads="1"/>
          </p:cNvSpPr>
          <p:nvPr/>
        </p:nvSpPr>
        <p:spPr bwMode="auto">
          <a:xfrm>
            <a:off x="4764088" y="65088"/>
            <a:ext cx="1182687" cy="457200"/>
          </a:xfrm>
          <a:prstGeom prst="rect">
            <a:avLst/>
          </a:prstGeom>
          <a:noFill/>
          <a:ln w="9525">
            <a:noFill/>
            <a:miter lim="800000"/>
            <a:headEnd/>
            <a:tailEnd/>
          </a:ln>
          <a:effectLst/>
        </p:spPr>
        <p:txBody>
          <a:bodyPr wrap="none">
            <a:spAutoFit/>
          </a:bodyPr>
          <a:lstStyle/>
          <a:p>
            <a:pPr>
              <a:defRPr/>
            </a:pPr>
            <a:r>
              <a:rPr lang="de-DE">
                <a:effectLst>
                  <a:outerShdw blurRad="38100" dist="38100" dir="2700000" algn="tl">
                    <a:srgbClr val="FFFFFF"/>
                  </a:outerShdw>
                </a:effectLst>
                <a:latin typeface="Times" charset="0"/>
                <a:ea typeface="+mn-ea"/>
              </a:rPr>
              <a:t>Neumes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11376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7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3" name="Text Box 3">
            <a:extLst>
              <a:ext uri="{FF2B5EF4-FFF2-40B4-BE49-F238E27FC236}">
                <a16:creationId xmlns:a16="http://schemas.microsoft.com/office/drawing/2014/main" id="{EABE6A9A-10C2-62DC-FBD1-2CFA632AE775}"/>
              </a:ext>
            </a:extLst>
          </p:cNvPr>
          <p:cNvSpPr txBox="1">
            <a:spLocks noChangeArrowheads="1"/>
          </p:cNvSpPr>
          <p:nvPr/>
        </p:nvSpPr>
        <p:spPr bwMode="auto">
          <a:xfrm>
            <a:off x="3044825" y="233363"/>
            <a:ext cx="4813300" cy="519112"/>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Gestures in Performance Theory</a:t>
            </a:r>
          </a:p>
        </p:txBody>
      </p:sp>
      <p:sp>
        <p:nvSpPr>
          <p:cNvPr id="1008650" name="Text Box 10">
            <a:extLst>
              <a:ext uri="{FF2B5EF4-FFF2-40B4-BE49-F238E27FC236}">
                <a16:creationId xmlns:a16="http://schemas.microsoft.com/office/drawing/2014/main" id="{1F5A3541-DF07-ED4E-FA8A-29C0769D04E2}"/>
              </a:ext>
            </a:extLst>
          </p:cNvPr>
          <p:cNvSpPr txBox="1">
            <a:spLocks noChangeArrowheads="1"/>
          </p:cNvSpPr>
          <p:nvPr/>
        </p:nvSpPr>
        <p:spPr bwMode="auto">
          <a:xfrm>
            <a:off x="4071938" y="1087438"/>
            <a:ext cx="5357812" cy="3925887"/>
          </a:xfrm>
          <a:prstGeom prst="rect">
            <a:avLst/>
          </a:prstGeom>
          <a:noFill/>
          <a:ln w="9525">
            <a:noFill/>
            <a:miter lim="800000"/>
            <a:headEnd/>
            <a:tailEnd/>
          </a:ln>
          <a:effec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a:effectLst>
                  <a:outerShdw blurRad="38100" dist="38100" dir="2700000" algn="tl">
                    <a:srgbClr val="FFFFFF"/>
                  </a:outerShdw>
                </a:effectLst>
                <a:latin typeface="Times" pitchFamily="2" charset="0"/>
              </a:rPr>
              <a:t>(Jürgen Uhde &amp;) Renate Wieland („Forschendes Üben“ 2002):</a:t>
            </a:r>
          </a:p>
          <a:p>
            <a:pPr>
              <a:spcBef>
                <a:spcPct val="50000"/>
              </a:spcBef>
              <a:defRPr/>
            </a:pPr>
            <a:r>
              <a:rPr lang="de-DE" altLang="en-US" i="1">
                <a:effectLst>
                  <a:outerShdw blurRad="38100" dist="38100" dir="2700000" algn="tl">
                    <a:srgbClr val="FFFFFF"/>
                  </a:outerShdw>
                </a:effectLst>
                <a:latin typeface="Times" pitchFamily="2" charset="0"/>
              </a:rPr>
              <a:t>Affekte waren ursprünglich ja Handlungen, bezogen auf ein Objekt draussen, im Prozess der Verinnerlichung haben sie sich von ihrem Gegenstand gelöst, aber immer noch sind sie bestimmt von den Koordinaten des Raumes. (...) Es gibt mithin etwas wie </a:t>
            </a:r>
            <a:br>
              <a:rPr lang="de-DE" altLang="en-US" i="1">
                <a:effectLst>
                  <a:outerShdw blurRad="38100" dist="38100" dir="2700000" algn="tl">
                    <a:srgbClr val="FFFFFF"/>
                  </a:outerShdw>
                </a:effectLst>
                <a:latin typeface="Times" pitchFamily="2" charset="0"/>
              </a:rPr>
            </a:br>
            <a:r>
              <a:rPr lang="de-DE" altLang="en-US" i="1">
                <a:solidFill>
                  <a:srgbClr val="FF0202"/>
                </a:solidFill>
                <a:effectLst>
                  <a:outerShdw blurRad="38100" dist="38100" dir="2700000" algn="tl">
                    <a:srgbClr val="000000"/>
                  </a:outerShdw>
                </a:effectLst>
                <a:latin typeface="Times" pitchFamily="2" charset="0"/>
              </a:rPr>
              <a:t>gestische (Raum-)Koordinaten</a:t>
            </a:r>
            <a:r>
              <a:rPr lang="de-DE" altLang="en-US" i="1">
                <a:effectLst>
                  <a:outerShdw blurRad="38100" dist="38100" dir="2700000" algn="tl">
                    <a:srgbClr val="FFFFFF"/>
                  </a:outerShdw>
                </a:effectLst>
                <a:latin typeface="Times" pitchFamily="2" charset="0"/>
              </a:rPr>
              <a:t>.</a:t>
            </a:r>
          </a:p>
        </p:txBody>
      </p:sp>
      <p:sp>
        <p:nvSpPr>
          <p:cNvPr id="1008651" name="Text Box 11">
            <a:extLst>
              <a:ext uri="{FF2B5EF4-FFF2-40B4-BE49-F238E27FC236}">
                <a16:creationId xmlns:a16="http://schemas.microsoft.com/office/drawing/2014/main" id="{870793DE-7097-0974-B389-5F4657EC606F}"/>
              </a:ext>
            </a:extLst>
          </p:cNvPr>
          <p:cNvSpPr txBox="1">
            <a:spLocks noChangeArrowheads="1"/>
          </p:cNvSpPr>
          <p:nvPr/>
        </p:nvSpPr>
        <p:spPr bwMode="auto">
          <a:xfrm>
            <a:off x="4054475" y="1992313"/>
            <a:ext cx="5368925" cy="3013075"/>
          </a:xfrm>
          <a:prstGeom prst="rect">
            <a:avLst/>
          </a:prstGeom>
          <a:solidFill>
            <a:schemeClr val="bg1"/>
          </a:solidFill>
          <a:ln w="9525">
            <a:noFill/>
            <a:miter lim="800000"/>
            <a:headEnd/>
            <a:tailEnd/>
          </a:ln>
          <a:effectLst/>
        </p:spPr>
        <p:txBody>
          <a:bodyPr>
            <a:spAutoFit/>
          </a:bodyPr>
          <a:lstStyle/>
          <a:p>
            <a:pPr>
              <a:spcBef>
                <a:spcPct val="50000"/>
              </a:spcBef>
              <a:defRPr/>
            </a:pPr>
            <a:r>
              <a:rPr lang="de-DE" i="1">
                <a:effectLst>
                  <a:outerShdw blurRad="38100" dist="38100" dir="2700000" algn="tl">
                    <a:srgbClr val="FFFFFF"/>
                  </a:outerShdw>
                </a:effectLst>
                <a:latin typeface="Times" charset="0"/>
                <a:ea typeface="+mn-ea"/>
              </a:rPr>
              <a:t>Originally affects were actions, related to an exterior object, along the process of interiorization they were detached from their object, but they are still determined by the coordinates of space. (...) There is therefore something like </a:t>
            </a:r>
            <a:r>
              <a:rPr lang="de-DE" i="1">
                <a:solidFill>
                  <a:srgbClr val="FF0811"/>
                </a:solidFill>
                <a:effectLst>
                  <a:outerShdw blurRad="38100" dist="38100" dir="2700000" algn="tl">
                    <a:srgbClr val="000000"/>
                  </a:outerShdw>
                </a:effectLst>
                <a:latin typeface="Times" charset="0"/>
                <a:ea typeface="+mn-ea"/>
              </a:rPr>
              <a:t>gestural (space) coordinates</a:t>
            </a:r>
            <a:r>
              <a:rPr lang="de-DE" i="1">
                <a:effectLst>
                  <a:outerShdw blurRad="38100" dist="38100" dir="2700000" algn="tl">
                    <a:srgbClr val="FFFFFF"/>
                  </a:outerShdw>
                </a:effectLst>
                <a:latin typeface="Times" charset="0"/>
                <a:ea typeface="+mn-ea"/>
              </a:rPr>
              <a:t>.</a:t>
            </a:r>
            <a:br>
              <a:rPr lang="de-DE" i="1">
                <a:effectLst>
                  <a:outerShdw blurRad="38100" dist="38100" dir="2700000" algn="tl">
                    <a:srgbClr val="FFFFFF"/>
                  </a:outerShdw>
                </a:effectLst>
                <a:latin typeface="Times" charset="0"/>
                <a:ea typeface="+mn-ea"/>
              </a:rPr>
            </a:br>
            <a:endParaRPr lang="de-DE" i="1">
              <a:effectLst>
                <a:outerShdw blurRad="38100" dist="38100" dir="2700000" algn="tl">
                  <a:srgbClr val="FFFFFF"/>
                </a:outerShdw>
              </a:effectLst>
              <a:latin typeface="Times" charset="0"/>
              <a:ea typeface="+mn-ea"/>
            </a:endParaRPr>
          </a:p>
        </p:txBody>
      </p:sp>
      <p:pic>
        <p:nvPicPr>
          <p:cNvPr id="3" name="Picture 2">
            <a:extLst>
              <a:ext uri="{FF2B5EF4-FFF2-40B4-BE49-F238E27FC236}">
                <a16:creationId xmlns:a16="http://schemas.microsoft.com/office/drawing/2014/main" id="{1DF863EF-8FB3-1FA7-2279-197506E3AE5F}"/>
              </a:ext>
            </a:extLst>
          </p:cNvPr>
          <p:cNvPicPr>
            <a:picLocks noChangeAspect="1"/>
          </p:cNvPicPr>
          <p:nvPr/>
        </p:nvPicPr>
        <p:blipFill rotWithShape="1">
          <a:blip r:embed="rId3"/>
          <a:srcRect l="14879" t="8148" r="14823" b="27223"/>
          <a:stretch/>
        </p:blipFill>
        <p:spPr>
          <a:xfrm>
            <a:off x="1130300" y="1195388"/>
            <a:ext cx="2781300" cy="3122612"/>
          </a:xfrm>
          <a:prstGeom prst="rect">
            <a:avLst/>
          </a:prstGeom>
          <a:effectLst>
            <a:outerShdw blurRad="50800" dist="38100" dir="2700000" sx="104000" sy="104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17" presetClass="entr" presetSubtype="8" fill="hold" nodeType="afterEffect">
                                  <p:stCondLst>
                                    <p:cond delay="0"/>
                                  </p:stCondLst>
                                  <p:childTnLst>
                                    <p:set>
                                      <p:cBhvr>
                                        <p:cTn id="10" dur="1" fill="hold">
                                          <p:stCondLst>
                                            <p:cond delay="0"/>
                                          </p:stCondLst>
                                        </p:cTn>
                                        <p:tgtEl>
                                          <p:spTgt spid="1008650">
                                            <p:txEl>
                                              <p:pRg st="0" end="0"/>
                                            </p:txEl>
                                          </p:spTgt>
                                        </p:tgtEl>
                                        <p:attrNameLst>
                                          <p:attrName>style.visibility</p:attrName>
                                        </p:attrNameLst>
                                      </p:cBhvr>
                                      <p:to>
                                        <p:strVal val="visible"/>
                                      </p:to>
                                    </p:set>
                                    <p:anim calcmode="lin" valueType="num">
                                      <p:cBhvr>
                                        <p:cTn id="11" dur="500" fill="hold"/>
                                        <p:tgtEl>
                                          <p:spTgt spid="1008650">
                                            <p:txEl>
                                              <p:pRg st="0" end="0"/>
                                            </p:txEl>
                                          </p:spTgt>
                                        </p:tgtEl>
                                        <p:attrNameLst>
                                          <p:attrName>ppt_x</p:attrName>
                                        </p:attrNameLst>
                                      </p:cBhvr>
                                      <p:tavLst>
                                        <p:tav tm="0">
                                          <p:val>
                                            <p:strVal val="#ppt_x-#ppt_w/2"/>
                                          </p:val>
                                        </p:tav>
                                        <p:tav tm="100000">
                                          <p:val>
                                            <p:strVal val="#ppt_x"/>
                                          </p:val>
                                        </p:tav>
                                      </p:tavLst>
                                    </p:anim>
                                    <p:anim calcmode="lin" valueType="num">
                                      <p:cBhvr>
                                        <p:cTn id="12" dur="500" fill="hold"/>
                                        <p:tgtEl>
                                          <p:spTgt spid="1008650">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00865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08650">
                                            <p:txEl>
                                              <p:pRg st="0" end="0"/>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1008650">
                                            <p:txEl>
                                              <p:pRg st="1" end="1"/>
                                            </p:txEl>
                                          </p:spTgt>
                                        </p:tgtEl>
                                        <p:attrNameLst>
                                          <p:attrName>style.visibility</p:attrName>
                                        </p:attrNameLst>
                                      </p:cBhvr>
                                      <p:to>
                                        <p:strVal val="visible"/>
                                      </p:to>
                                    </p:set>
                                    <p:anim calcmode="lin" valueType="num">
                                      <p:cBhvr>
                                        <p:cTn id="18" dur="500" fill="hold"/>
                                        <p:tgtEl>
                                          <p:spTgt spid="1008650">
                                            <p:txEl>
                                              <p:pRg st="1" end="1"/>
                                            </p:txEl>
                                          </p:spTgt>
                                        </p:tgtEl>
                                        <p:attrNameLst>
                                          <p:attrName>ppt_x</p:attrName>
                                        </p:attrNameLst>
                                      </p:cBhvr>
                                      <p:tavLst>
                                        <p:tav tm="0">
                                          <p:val>
                                            <p:strVal val="#ppt_x-#ppt_w/2"/>
                                          </p:val>
                                        </p:tav>
                                        <p:tav tm="100000">
                                          <p:val>
                                            <p:strVal val="#ppt_x"/>
                                          </p:val>
                                        </p:tav>
                                      </p:tavLst>
                                    </p:anim>
                                    <p:anim calcmode="lin" valueType="num">
                                      <p:cBhvr>
                                        <p:cTn id="19" dur="500" fill="hold"/>
                                        <p:tgtEl>
                                          <p:spTgt spid="1008650">
                                            <p:txEl>
                                              <p:pRg st="1" end="1"/>
                                            </p:txEl>
                                          </p:spTgt>
                                        </p:tgtEl>
                                        <p:attrNameLst>
                                          <p:attrName>ppt_y</p:attrName>
                                        </p:attrNameLst>
                                      </p:cBhvr>
                                      <p:tavLst>
                                        <p:tav tm="0">
                                          <p:val>
                                            <p:strVal val="#ppt_y"/>
                                          </p:val>
                                        </p:tav>
                                        <p:tav tm="100000">
                                          <p:val>
                                            <p:strVal val="#ppt_y"/>
                                          </p:val>
                                        </p:tav>
                                      </p:tavLst>
                                    </p:anim>
                                    <p:anim calcmode="lin" valueType="num">
                                      <p:cBhvr>
                                        <p:cTn id="20" dur="500" fill="hold"/>
                                        <p:tgtEl>
                                          <p:spTgt spid="1008650">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00865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008651"/>
                                        </p:tgtEl>
                                        <p:attrNameLst>
                                          <p:attrName>style.visibility</p:attrName>
                                        </p:attrNameLst>
                                      </p:cBhvr>
                                      <p:to>
                                        <p:strVal val="visible"/>
                                      </p:to>
                                    </p:set>
                                    <p:animEffect transition="in" filter="fade">
                                      <p:cBhvr>
                                        <p:cTn id="26" dur="500"/>
                                        <p:tgtEl>
                                          <p:spTgt spid="1008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50" grpId="0" build="p" autoUpdateAnimBg="0" advAuto="0"/>
      <p:bldP spid="100865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4" name="Text Box 6">
            <a:extLst>
              <a:ext uri="{FF2B5EF4-FFF2-40B4-BE49-F238E27FC236}">
                <a16:creationId xmlns:a16="http://schemas.microsoft.com/office/drawing/2014/main" id="{B9F24515-2F43-DBBA-C548-8B67EB20A1E4}"/>
              </a:ext>
            </a:extLst>
          </p:cNvPr>
          <p:cNvSpPr txBox="1">
            <a:spLocks noChangeArrowheads="1"/>
          </p:cNvSpPr>
          <p:nvPr/>
        </p:nvSpPr>
        <p:spPr bwMode="auto">
          <a:xfrm>
            <a:off x="5337175" y="981075"/>
            <a:ext cx="4337050" cy="5262563"/>
          </a:xfrm>
          <a:prstGeom prst="rect">
            <a:avLst/>
          </a:prstGeom>
          <a:noFill/>
          <a:ln w="9525">
            <a:noFill/>
            <a:miter lim="800000"/>
            <a:headEnd/>
            <a:tailEnd/>
          </a:ln>
          <a:effec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a:effectLst>
                  <a:outerShdw blurRad="38100" dist="38100" dir="2700000" algn="tl">
                    <a:srgbClr val="FFFFFF"/>
                  </a:outerShdw>
                </a:effectLst>
                <a:latin typeface="Times" pitchFamily="2" charset="0"/>
              </a:rPr>
              <a:t>David Lewin</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(„Generalized Musical Intervals</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and Transformations“ 1987):</a:t>
            </a:r>
          </a:p>
          <a:p>
            <a:pPr>
              <a:defRPr/>
            </a:pPr>
            <a:br>
              <a:rPr lang="de-DE" altLang="en-US">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If I am at </a:t>
            </a:r>
            <a:r>
              <a:rPr lang="de-DE" altLang="en-US" b="1" i="1">
                <a:effectLst>
                  <a:outerShdw blurRad="38100" dist="38100" dir="2700000" algn="tl">
                    <a:srgbClr val="FFFFFF"/>
                  </a:outerShdw>
                </a:effectLst>
                <a:latin typeface="Times" pitchFamily="2" charset="0"/>
              </a:rPr>
              <a:t>s</a:t>
            </a:r>
            <a:r>
              <a:rPr lang="de-DE" altLang="en-US" i="1">
                <a:effectLst>
                  <a:outerShdw blurRad="38100" dist="38100" dir="2700000" algn="tl">
                    <a:srgbClr val="FFFFFF"/>
                  </a:outerShdw>
                </a:effectLst>
                <a:latin typeface="Times" pitchFamily="2" charset="0"/>
              </a:rPr>
              <a:t> and wish to get to </a:t>
            </a:r>
            <a:r>
              <a:rPr lang="de-DE" altLang="en-US" b="1" i="1">
                <a:effectLst>
                  <a:outerShdw blurRad="38100" dist="38100" dir="2700000" algn="tl">
                    <a:srgbClr val="FFFFFF"/>
                  </a:outerShdw>
                </a:effectLst>
                <a:latin typeface="Times" pitchFamily="2" charset="0"/>
              </a:rPr>
              <a:t>t</a:t>
            </a:r>
            <a:r>
              <a:rPr lang="de-DE" altLang="en-US" i="1">
                <a:effectLst>
                  <a:outerShdw blurRad="38100" dist="38100" dir="2700000" algn="tl">
                    <a:srgbClr val="FFFFFF"/>
                  </a:outerShdw>
                </a:effectLst>
                <a:latin typeface="Times" pitchFamily="2" charset="0"/>
              </a:rPr>
              <a:t>, </a:t>
            </a: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what characteristic </a:t>
            </a:r>
            <a:r>
              <a:rPr lang="de-DE" altLang="en-US" i="1">
                <a:solidFill>
                  <a:srgbClr val="FF0000"/>
                </a:solidFill>
                <a:effectLst>
                  <a:outerShdw blurRad="38100" dist="38100" dir="2700000" algn="tl">
                    <a:srgbClr val="000000"/>
                  </a:outerShdw>
                </a:effectLst>
                <a:latin typeface="Times" pitchFamily="2" charset="0"/>
              </a:rPr>
              <a:t>gesture</a:t>
            </a:r>
            <a:r>
              <a:rPr lang="de-DE" altLang="en-US" i="1">
                <a:effectLst>
                  <a:outerShdw blurRad="38100" dist="38100" dir="2700000" algn="tl">
                    <a:srgbClr val="FFFFFF"/>
                  </a:outerShdw>
                </a:effectLst>
                <a:latin typeface="Times" pitchFamily="2" charset="0"/>
              </a:rPr>
              <a:t> should I </a:t>
            </a:r>
            <a:r>
              <a:rPr lang="de-DE" altLang="en-US" i="1">
                <a:solidFill>
                  <a:srgbClr val="FF0811"/>
                </a:solidFill>
                <a:effectLst>
                  <a:outerShdw blurRad="38100" dist="38100" dir="2700000" algn="tl">
                    <a:srgbClr val="000000"/>
                  </a:outerShdw>
                </a:effectLst>
                <a:latin typeface="Times" pitchFamily="2" charset="0"/>
              </a:rPr>
              <a:t>perform</a:t>
            </a:r>
            <a:r>
              <a:rPr lang="de-DE" altLang="en-US" i="1">
                <a:effectLst>
                  <a:outerShdw blurRad="38100" dist="38100" dir="2700000" algn="tl">
                    <a:srgbClr val="FFFFFF"/>
                  </a:outerShdw>
                </a:effectLst>
                <a:latin typeface="Times" pitchFamily="2" charset="0"/>
              </a:rPr>
              <a:t> in order to arrive there?</a:t>
            </a:r>
          </a:p>
          <a:p>
            <a:pPr>
              <a:defRPr/>
            </a:pPr>
            <a:endParaRPr lang="de-DE" altLang="en-US" i="1">
              <a:effectLst>
                <a:outerShdw blurRad="38100" dist="38100" dir="2700000" algn="tl">
                  <a:srgbClr val="FFFFFF"/>
                </a:outerShdw>
              </a:effectLst>
              <a:latin typeface="Times" pitchFamily="2" charset="0"/>
            </a:endParaRPr>
          </a:p>
          <a:p>
            <a:pPr>
              <a:defRPr/>
            </a:pPr>
            <a:r>
              <a:rPr lang="en-US" altLang="en-US" i="1">
                <a:effectLst>
                  <a:outerShdw blurRad="38100" dist="38100" dir="2700000" algn="tl">
                    <a:srgbClr val="FFFFFF"/>
                  </a:outerShdw>
                </a:effectLst>
                <a:latin typeface="Times" pitchFamily="2" charset="0"/>
              </a:rPr>
              <a:t>This attitude is by and large the attitude of someone inside  the music, as idealized dancer and/or singer. No external observer (analyst, listener) is needed.</a:t>
            </a:r>
            <a:endParaRPr lang="de-DE" altLang="en-US" i="1">
              <a:effectLst>
                <a:outerShdw blurRad="38100" dist="38100" dir="2700000" algn="tl">
                  <a:srgbClr val="FFFFFF"/>
                </a:outerShdw>
              </a:effectLst>
              <a:latin typeface="Times" pitchFamily="2" charset="0"/>
            </a:endParaRPr>
          </a:p>
        </p:txBody>
      </p:sp>
      <p:sp>
        <p:nvSpPr>
          <p:cNvPr id="949259" name="Text Box 11">
            <a:extLst>
              <a:ext uri="{FF2B5EF4-FFF2-40B4-BE49-F238E27FC236}">
                <a16:creationId xmlns:a16="http://schemas.microsoft.com/office/drawing/2014/main" id="{81F8FF21-10CF-344C-E999-EA0E245EF357}"/>
              </a:ext>
            </a:extLst>
          </p:cNvPr>
          <p:cNvSpPr txBox="1">
            <a:spLocks noChangeArrowheads="1"/>
          </p:cNvSpPr>
          <p:nvPr/>
        </p:nvSpPr>
        <p:spPr bwMode="auto">
          <a:xfrm>
            <a:off x="3032125" y="230188"/>
            <a:ext cx="5087938" cy="519112"/>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Musical Transformational Theory </a:t>
            </a:r>
          </a:p>
        </p:txBody>
      </p:sp>
      <p:pic>
        <p:nvPicPr>
          <p:cNvPr id="949266" name="Picture 18">
            <a:extLst>
              <a:ext uri="{FF2B5EF4-FFF2-40B4-BE49-F238E27FC236}">
                <a16:creationId xmlns:a16="http://schemas.microsoft.com/office/drawing/2014/main" id="{73723B8D-EEB4-ECF4-E6EF-99229B57F778}"/>
              </a:ext>
            </a:extLst>
          </p:cNvPr>
          <p:cNvPicPr>
            <a:picLocks noChangeAspect="1" noChangeArrowheads="1"/>
          </p:cNvPicPr>
          <p:nvPr/>
        </p:nvPicPr>
        <p:blipFill>
          <a:blip r:embed="rId2"/>
          <a:srcRect t="5769" r="288" b="5806"/>
          <a:stretch>
            <a:fillRect/>
          </a:stretch>
        </p:blipFill>
        <p:spPr bwMode="auto">
          <a:xfrm>
            <a:off x="1716088" y="1117600"/>
            <a:ext cx="3290887" cy="4384675"/>
          </a:xfrm>
          <a:prstGeom prst="rect">
            <a:avLst/>
          </a:prstGeom>
          <a:noFill/>
          <a:ln w="9525">
            <a:noFill/>
            <a:miter lim="800000"/>
            <a:headEnd/>
            <a:tailEnd/>
          </a:ln>
          <a:effectLst>
            <a:outerShdw blurRad="63500" dist="107763" dir="2700000" algn="ctr" rotWithShape="0">
              <a:srgbClr val="000000">
                <a:alpha val="74998"/>
              </a:srgbClr>
            </a:outerShdw>
          </a:effectLst>
        </p:spPr>
      </p:pic>
      <p:sp>
        <p:nvSpPr>
          <p:cNvPr id="5" name="TextBox 4">
            <a:extLst>
              <a:ext uri="{FF2B5EF4-FFF2-40B4-BE49-F238E27FC236}">
                <a16:creationId xmlns:a16="http://schemas.microsoft.com/office/drawing/2014/main" id="{D9BDFCDA-ECA6-7A8A-DC90-6C3DBE161505}"/>
              </a:ext>
            </a:extLst>
          </p:cNvPr>
          <p:cNvSpPr txBox="1"/>
          <p:nvPr/>
        </p:nvSpPr>
        <p:spPr>
          <a:xfrm>
            <a:off x="2346220" y="6396335"/>
            <a:ext cx="5920611" cy="461665"/>
          </a:xfrm>
          <a:prstGeom prst="rect">
            <a:avLst/>
          </a:prstGeom>
          <a:noFill/>
          <a:effectLst>
            <a:innerShdw blurRad="38100" dist="25400" dir="13500000">
              <a:srgbClr val="000000"/>
            </a:innerShdw>
          </a:effectLst>
        </p:spPr>
        <p:txBody>
          <a:bodyPr wrap="none">
            <a:spAutoFit/>
          </a:bodyPr>
          <a:lstStyle/>
          <a:p>
            <a:pPr>
              <a:defRPr/>
            </a:pPr>
            <a:r>
              <a:rPr lang="en-US">
                <a:solidFill>
                  <a:srgbClr val="FF0000"/>
                </a:solidFill>
                <a:effectLst>
                  <a:innerShdw blurRad="63500" dist="50800" dir="13500000">
                    <a:srgbClr val="000000">
                      <a:alpha val="50000"/>
                    </a:srgbClr>
                  </a:innerShdw>
                </a:effectLst>
                <a:latin typeface="+mn-lt"/>
                <a:ea typeface="+mn-ea"/>
              </a:rPr>
              <a:t>Compare Gould and Horowitz for LvB op. 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49259"/>
                                        </p:tgtEl>
                                        <p:attrNameLst>
                                          <p:attrName>style.visibility</p:attrName>
                                        </p:attrNameLst>
                                      </p:cBhvr>
                                      <p:to>
                                        <p:strVal val="visible"/>
                                      </p:to>
                                    </p:set>
                                    <p:animEffect transition="in" filter="fade">
                                      <p:cBhvr>
                                        <p:cTn id="7" dur="500"/>
                                        <p:tgtEl>
                                          <p:spTgt spid="9492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49266"/>
                                        </p:tgtEl>
                                        <p:attrNameLst>
                                          <p:attrName>style.visibility</p:attrName>
                                        </p:attrNameLst>
                                      </p:cBhvr>
                                      <p:to>
                                        <p:strVal val="visible"/>
                                      </p:to>
                                    </p:set>
                                    <p:animEffect transition="in" filter="fade">
                                      <p:cBhvr>
                                        <p:cTn id="12" dur="500"/>
                                        <p:tgtEl>
                                          <p:spTgt spid="949266"/>
                                        </p:tgtEl>
                                      </p:cBhvr>
                                    </p:animEffect>
                                  </p:childTnLst>
                                </p:cTn>
                              </p:par>
                            </p:childTnLst>
                          </p:cTn>
                        </p:par>
                        <p:par>
                          <p:cTn id="13" fill="hold" nodeType="afterGroup">
                            <p:stCondLst>
                              <p:cond delay="500"/>
                            </p:stCondLst>
                            <p:childTnLst>
                              <p:par>
                                <p:cTn id="14" presetID="17" presetClass="entr" presetSubtype="8" fill="hold" nodeType="afterEffect">
                                  <p:stCondLst>
                                    <p:cond delay="0"/>
                                  </p:stCondLst>
                                  <p:childTnLst>
                                    <p:set>
                                      <p:cBhvr>
                                        <p:cTn id="15" dur="1" fill="hold">
                                          <p:stCondLst>
                                            <p:cond delay="0"/>
                                          </p:stCondLst>
                                        </p:cTn>
                                        <p:tgtEl>
                                          <p:spTgt spid="949254">
                                            <p:txEl>
                                              <p:pRg st="0" end="0"/>
                                            </p:txEl>
                                          </p:spTgt>
                                        </p:tgtEl>
                                        <p:attrNameLst>
                                          <p:attrName>style.visibility</p:attrName>
                                        </p:attrNameLst>
                                      </p:cBhvr>
                                      <p:to>
                                        <p:strVal val="visible"/>
                                      </p:to>
                                    </p:set>
                                    <p:anim calcmode="lin" valueType="num">
                                      <p:cBhvr>
                                        <p:cTn id="16" dur="500" fill="hold"/>
                                        <p:tgtEl>
                                          <p:spTgt spid="949254">
                                            <p:txEl>
                                              <p:pRg st="0" end="0"/>
                                            </p:txEl>
                                          </p:spTgt>
                                        </p:tgtEl>
                                        <p:attrNameLst>
                                          <p:attrName>ppt_x</p:attrName>
                                        </p:attrNameLst>
                                      </p:cBhvr>
                                      <p:tavLst>
                                        <p:tav tm="0">
                                          <p:val>
                                            <p:strVal val="#ppt_x-#ppt_w/2"/>
                                          </p:val>
                                        </p:tav>
                                        <p:tav tm="100000">
                                          <p:val>
                                            <p:strVal val="#ppt_x"/>
                                          </p:val>
                                        </p:tav>
                                      </p:tavLst>
                                    </p:anim>
                                    <p:anim calcmode="lin" valueType="num">
                                      <p:cBhvr>
                                        <p:cTn id="17" dur="500" fill="hold"/>
                                        <p:tgtEl>
                                          <p:spTgt spid="949254">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94925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949254">
                                            <p:txEl>
                                              <p:pRg st="0" end="0"/>
                                            </p:txEl>
                                          </p:spTgt>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1000"/>
                            </p:stCondLst>
                            <p:childTnLst>
                              <p:par>
                                <p:cTn id="21" presetID="17" presetClass="entr" presetSubtype="8" fill="hold" nodeType="afterEffect">
                                  <p:stCondLst>
                                    <p:cond delay="0"/>
                                  </p:stCondLst>
                                  <p:childTnLst>
                                    <p:set>
                                      <p:cBhvr>
                                        <p:cTn id="22" dur="1" fill="hold">
                                          <p:stCondLst>
                                            <p:cond delay="0"/>
                                          </p:stCondLst>
                                        </p:cTn>
                                        <p:tgtEl>
                                          <p:spTgt spid="949254">
                                            <p:txEl>
                                              <p:pRg st="1" end="1"/>
                                            </p:txEl>
                                          </p:spTgt>
                                        </p:tgtEl>
                                        <p:attrNameLst>
                                          <p:attrName>style.visibility</p:attrName>
                                        </p:attrNameLst>
                                      </p:cBhvr>
                                      <p:to>
                                        <p:strVal val="visible"/>
                                      </p:to>
                                    </p:set>
                                    <p:anim calcmode="lin" valueType="num">
                                      <p:cBhvr>
                                        <p:cTn id="23" dur="500" fill="hold"/>
                                        <p:tgtEl>
                                          <p:spTgt spid="949254">
                                            <p:txEl>
                                              <p:pRg st="1" end="1"/>
                                            </p:txEl>
                                          </p:spTgt>
                                        </p:tgtEl>
                                        <p:attrNameLst>
                                          <p:attrName>ppt_x</p:attrName>
                                        </p:attrNameLst>
                                      </p:cBhvr>
                                      <p:tavLst>
                                        <p:tav tm="0">
                                          <p:val>
                                            <p:strVal val="#ppt_x-#ppt_w/2"/>
                                          </p:val>
                                        </p:tav>
                                        <p:tav tm="100000">
                                          <p:val>
                                            <p:strVal val="#ppt_x"/>
                                          </p:val>
                                        </p:tav>
                                      </p:tavLst>
                                    </p:anim>
                                    <p:anim calcmode="lin" valueType="num">
                                      <p:cBhvr>
                                        <p:cTn id="24" dur="500" fill="hold"/>
                                        <p:tgtEl>
                                          <p:spTgt spid="949254">
                                            <p:txEl>
                                              <p:pRg st="1" end="1"/>
                                            </p:txEl>
                                          </p:spTgt>
                                        </p:tgtEl>
                                        <p:attrNameLst>
                                          <p:attrName>ppt_y</p:attrName>
                                        </p:attrNameLst>
                                      </p:cBhvr>
                                      <p:tavLst>
                                        <p:tav tm="0">
                                          <p:val>
                                            <p:strVal val="#ppt_y"/>
                                          </p:val>
                                        </p:tav>
                                        <p:tav tm="100000">
                                          <p:val>
                                            <p:strVal val="#ppt_y"/>
                                          </p:val>
                                        </p:tav>
                                      </p:tavLst>
                                    </p:anim>
                                    <p:anim calcmode="lin" valueType="num">
                                      <p:cBhvr>
                                        <p:cTn id="25" dur="500" fill="hold"/>
                                        <p:tgtEl>
                                          <p:spTgt spid="949254">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949254">
                                            <p:txEl>
                                              <p:pRg st="1" end="1"/>
                                            </p:txEl>
                                          </p:spTgt>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1500"/>
                            </p:stCondLst>
                            <p:childTnLst>
                              <p:par>
                                <p:cTn id="28" presetID="17" presetClass="entr" presetSubtype="8" fill="hold" nodeType="afterEffect">
                                  <p:stCondLst>
                                    <p:cond delay="0"/>
                                  </p:stCondLst>
                                  <p:childTnLst>
                                    <p:set>
                                      <p:cBhvr>
                                        <p:cTn id="29" dur="1" fill="hold">
                                          <p:stCondLst>
                                            <p:cond delay="0"/>
                                          </p:stCondLst>
                                        </p:cTn>
                                        <p:tgtEl>
                                          <p:spTgt spid="949254">
                                            <p:txEl>
                                              <p:pRg st="3" end="3"/>
                                            </p:txEl>
                                          </p:spTgt>
                                        </p:tgtEl>
                                        <p:attrNameLst>
                                          <p:attrName>style.visibility</p:attrName>
                                        </p:attrNameLst>
                                      </p:cBhvr>
                                      <p:to>
                                        <p:strVal val="visible"/>
                                      </p:to>
                                    </p:set>
                                    <p:anim calcmode="lin" valueType="num">
                                      <p:cBhvr>
                                        <p:cTn id="30" dur="500" fill="hold"/>
                                        <p:tgtEl>
                                          <p:spTgt spid="949254">
                                            <p:txEl>
                                              <p:pRg st="3" end="3"/>
                                            </p:txEl>
                                          </p:spTgt>
                                        </p:tgtEl>
                                        <p:attrNameLst>
                                          <p:attrName>ppt_x</p:attrName>
                                        </p:attrNameLst>
                                      </p:cBhvr>
                                      <p:tavLst>
                                        <p:tav tm="0">
                                          <p:val>
                                            <p:strVal val="#ppt_x-#ppt_w/2"/>
                                          </p:val>
                                        </p:tav>
                                        <p:tav tm="100000">
                                          <p:val>
                                            <p:strVal val="#ppt_x"/>
                                          </p:val>
                                        </p:tav>
                                      </p:tavLst>
                                    </p:anim>
                                    <p:anim calcmode="lin" valueType="num">
                                      <p:cBhvr>
                                        <p:cTn id="31" dur="500" fill="hold"/>
                                        <p:tgtEl>
                                          <p:spTgt spid="949254">
                                            <p:txEl>
                                              <p:pRg st="3" end="3"/>
                                            </p:txEl>
                                          </p:spTgt>
                                        </p:tgtEl>
                                        <p:attrNameLst>
                                          <p:attrName>ppt_y</p:attrName>
                                        </p:attrNameLst>
                                      </p:cBhvr>
                                      <p:tavLst>
                                        <p:tav tm="0">
                                          <p:val>
                                            <p:strVal val="#ppt_y"/>
                                          </p:val>
                                        </p:tav>
                                        <p:tav tm="100000">
                                          <p:val>
                                            <p:strVal val="#ppt_y"/>
                                          </p:val>
                                        </p:tav>
                                      </p:tavLst>
                                    </p:anim>
                                    <p:anim calcmode="lin" valueType="num">
                                      <p:cBhvr>
                                        <p:cTn id="32" dur="500" fill="hold"/>
                                        <p:tgtEl>
                                          <p:spTgt spid="949254">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94925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9" accel="50000" decel="5000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0-#ppt_w/2"/>
                                          </p:val>
                                        </p:tav>
                                        <p:tav tm="100000">
                                          <p:val>
                                            <p:strVal val="#ppt_x"/>
                                          </p:val>
                                        </p:tav>
                                      </p:tavLst>
                                    </p:anim>
                                    <p:anim calcmode="lin" valueType="num">
                                      <p:cBhvr additive="base">
                                        <p:cTn id="3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4" grpId="0" build="p" autoUpdateAnimBg="0" advAuto="0"/>
      <p:bldP spid="94925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29">
            <a:extLst>
              <a:ext uri="{FF2B5EF4-FFF2-40B4-BE49-F238E27FC236}">
                <a16:creationId xmlns:a16="http://schemas.microsoft.com/office/drawing/2014/main" id="{60547C37-1A3B-D238-3DEC-1001634B5417}"/>
              </a:ext>
            </a:extLst>
          </p:cNvPr>
          <p:cNvGrpSpPr>
            <a:grpSpLocks/>
          </p:cNvGrpSpPr>
          <p:nvPr/>
        </p:nvGrpSpPr>
        <p:grpSpPr bwMode="auto">
          <a:xfrm>
            <a:off x="1349375" y="392113"/>
            <a:ext cx="7680325" cy="4916487"/>
            <a:chOff x="1349375" y="392113"/>
            <a:chExt cx="7680325" cy="4916487"/>
          </a:xfrm>
        </p:grpSpPr>
        <p:grpSp>
          <p:nvGrpSpPr>
            <p:cNvPr id="13314" name="Group 1027">
              <a:extLst>
                <a:ext uri="{FF2B5EF4-FFF2-40B4-BE49-F238E27FC236}">
                  <a16:creationId xmlns:a16="http://schemas.microsoft.com/office/drawing/2014/main" id="{645DD668-B9C2-B147-F189-B7414B7E580D}"/>
                </a:ext>
              </a:extLst>
            </p:cNvPr>
            <p:cNvGrpSpPr>
              <a:grpSpLocks/>
            </p:cNvGrpSpPr>
            <p:nvPr/>
          </p:nvGrpSpPr>
          <p:grpSpPr bwMode="auto">
            <a:xfrm>
              <a:off x="1349375" y="1392238"/>
              <a:ext cx="4276725" cy="3916362"/>
              <a:chOff x="3372" y="597"/>
              <a:chExt cx="2694" cy="2467"/>
            </a:xfrm>
          </p:grpSpPr>
          <p:grpSp>
            <p:nvGrpSpPr>
              <p:cNvPr id="13320" name="Group 1028">
                <a:extLst>
                  <a:ext uri="{FF2B5EF4-FFF2-40B4-BE49-F238E27FC236}">
                    <a16:creationId xmlns:a16="http://schemas.microsoft.com/office/drawing/2014/main" id="{2EE82523-12E3-6D55-DBD6-9F69F24DC0B3}"/>
                  </a:ext>
                </a:extLst>
              </p:cNvPr>
              <p:cNvGrpSpPr>
                <a:grpSpLocks/>
              </p:cNvGrpSpPr>
              <p:nvPr/>
            </p:nvGrpSpPr>
            <p:grpSpPr bwMode="auto">
              <a:xfrm>
                <a:off x="5726" y="874"/>
                <a:ext cx="340" cy="335"/>
                <a:chOff x="4750" y="866"/>
                <a:chExt cx="340" cy="335"/>
              </a:xfrm>
            </p:grpSpPr>
            <p:sp>
              <p:nvSpPr>
                <p:cNvPr id="13339" name="Oval 1029">
                  <a:extLst>
                    <a:ext uri="{FF2B5EF4-FFF2-40B4-BE49-F238E27FC236}">
                      <a16:creationId xmlns:a16="http://schemas.microsoft.com/office/drawing/2014/main" id="{6EBF401B-A810-EF8A-4F7E-9E71156BB4CE}"/>
                    </a:ext>
                  </a:extLst>
                </p:cNvPr>
                <p:cNvSpPr>
                  <a:spLocks noChangeArrowheads="1"/>
                </p:cNvSpPr>
                <p:nvPr/>
              </p:nvSpPr>
              <p:spPr bwMode="auto">
                <a:xfrm>
                  <a:off x="4784" y="866"/>
                  <a:ext cx="306" cy="306"/>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3340" name="Rectangle 1030">
                  <a:extLst>
                    <a:ext uri="{FF2B5EF4-FFF2-40B4-BE49-F238E27FC236}">
                      <a16:creationId xmlns:a16="http://schemas.microsoft.com/office/drawing/2014/main" id="{DB6D7C69-5DD6-DDDC-6F3F-E9F7A062689F}"/>
                    </a:ext>
                  </a:extLst>
                </p:cNvPr>
                <p:cNvSpPr>
                  <a:spLocks noChangeArrowheads="1"/>
                </p:cNvSpPr>
                <p:nvPr/>
              </p:nvSpPr>
              <p:spPr bwMode="auto">
                <a:xfrm>
                  <a:off x="4750" y="1017"/>
                  <a:ext cx="189" cy="184"/>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sp>
              <p:nvSpPr>
                <p:cNvPr id="13341" name="Line 1031">
                  <a:extLst>
                    <a:ext uri="{FF2B5EF4-FFF2-40B4-BE49-F238E27FC236}">
                      <a16:creationId xmlns:a16="http://schemas.microsoft.com/office/drawing/2014/main" id="{17FE4A3E-EECD-15B1-F7E2-74EDF2D86241}"/>
                    </a:ext>
                  </a:extLst>
                </p:cNvPr>
                <p:cNvSpPr>
                  <a:spLocks noChangeShapeType="1"/>
                </p:cNvSpPr>
                <p:nvPr/>
              </p:nvSpPr>
              <p:spPr bwMode="auto">
                <a:xfrm flipH="1" flipV="1">
                  <a:off x="4888" y="1160"/>
                  <a:ext cx="89" cy="6"/>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140744" name="Rectangle 1032">
                <a:extLst>
                  <a:ext uri="{FF2B5EF4-FFF2-40B4-BE49-F238E27FC236}">
                    <a16:creationId xmlns:a16="http://schemas.microsoft.com/office/drawing/2014/main" id="{35C4EEC1-3C99-E312-0BF2-281AFC02B0B5}"/>
                  </a:ext>
                </a:extLst>
              </p:cNvPr>
              <p:cNvSpPr>
                <a:spLocks noChangeArrowheads="1"/>
              </p:cNvSpPr>
              <p:nvPr/>
            </p:nvSpPr>
            <p:spPr bwMode="auto">
              <a:xfrm>
                <a:off x="3372" y="597"/>
                <a:ext cx="246" cy="288"/>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CH" altLang="en-US">
                    <a:effectLst>
                      <a:outerShdw blurRad="38100" dist="38100" dir="2700000" algn="tl">
                        <a:srgbClr val="FFFFFF"/>
                      </a:outerShdw>
                    </a:effectLst>
                    <a:latin typeface="Math5" pitchFamily="2" charset="0"/>
                  </a:rPr>
                  <a:t>S</a:t>
                </a:r>
                <a:endParaRPr lang="de-DE" altLang="en-US" baseline="-25000">
                  <a:effectLst>
                    <a:outerShdw blurRad="38100" dist="38100" dir="2700000" algn="tl">
                      <a:srgbClr val="FFFFFF"/>
                    </a:outerShdw>
                  </a:effectLst>
                  <a:latin typeface="Times" pitchFamily="2" charset="0"/>
                </a:endParaRPr>
              </a:p>
            </p:txBody>
          </p:sp>
          <p:sp>
            <p:nvSpPr>
              <p:cNvPr id="1140745" name="Rectangle 1033">
                <a:extLst>
                  <a:ext uri="{FF2B5EF4-FFF2-40B4-BE49-F238E27FC236}">
                    <a16:creationId xmlns:a16="http://schemas.microsoft.com/office/drawing/2014/main" id="{CDB4BA62-D0FA-CA70-8FDD-35CE429A705C}"/>
                  </a:ext>
                </a:extLst>
              </p:cNvPr>
              <p:cNvSpPr>
                <a:spLocks noChangeArrowheads="1"/>
              </p:cNvSpPr>
              <p:nvPr/>
            </p:nvSpPr>
            <p:spPr bwMode="auto">
              <a:xfrm>
                <a:off x="4151" y="1903"/>
                <a:ext cx="252" cy="288"/>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CH" altLang="en-US">
                    <a:effectLst>
                      <a:outerShdw blurRad="38100" dist="38100" dir="2700000" algn="tl">
                        <a:srgbClr val="FFFFFF"/>
                      </a:outerShdw>
                    </a:effectLst>
                    <a:latin typeface="Math5" pitchFamily="2" charset="0"/>
                  </a:rPr>
                  <a:t>P</a:t>
                </a:r>
                <a:endParaRPr lang="de-DE" altLang="en-US" baseline="-25000">
                  <a:effectLst>
                    <a:outerShdw blurRad="38100" dist="38100" dir="2700000" algn="tl">
                      <a:srgbClr val="FFFFFF"/>
                    </a:outerShdw>
                  </a:effectLst>
                  <a:latin typeface="Times" pitchFamily="2" charset="0"/>
                </a:endParaRPr>
              </a:p>
            </p:txBody>
          </p:sp>
          <p:sp>
            <p:nvSpPr>
              <p:cNvPr id="1140746" name="Rectangle 1034">
                <a:extLst>
                  <a:ext uri="{FF2B5EF4-FFF2-40B4-BE49-F238E27FC236}">
                    <a16:creationId xmlns:a16="http://schemas.microsoft.com/office/drawing/2014/main" id="{B9FCC5EF-389F-A3B6-AC6C-B2151FFA6390}"/>
                  </a:ext>
                </a:extLst>
              </p:cNvPr>
              <p:cNvSpPr>
                <a:spLocks noChangeArrowheads="1"/>
              </p:cNvSpPr>
              <p:nvPr/>
            </p:nvSpPr>
            <p:spPr bwMode="auto">
              <a:xfrm>
                <a:off x="5519" y="1092"/>
                <a:ext cx="246" cy="288"/>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CH" altLang="en-US">
                    <a:effectLst>
                      <a:outerShdw blurRad="38100" dist="38100" dir="2700000" algn="tl">
                        <a:srgbClr val="FFFFFF"/>
                      </a:outerShdw>
                    </a:effectLst>
                    <a:latin typeface="Math5" pitchFamily="2" charset="0"/>
                  </a:rPr>
                  <a:t>T</a:t>
                </a:r>
                <a:endParaRPr lang="de-DE" altLang="en-US" baseline="-25000">
                  <a:effectLst>
                    <a:outerShdw blurRad="38100" dist="38100" dir="2700000" algn="tl">
                      <a:srgbClr val="FFFFFF"/>
                    </a:outerShdw>
                  </a:effectLst>
                  <a:latin typeface="Times" pitchFamily="2" charset="0"/>
                </a:endParaRPr>
              </a:p>
            </p:txBody>
          </p:sp>
          <p:sp>
            <p:nvSpPr>
              <p:cNvPr id="1140747" name="Rectangle 1035">
                <a:extLst>
                  <a:ext uri="{FF2B5EF4-FFF2-40B4-BE49-F238E27FC236}">
                    <a16:creationId xmlns:a16="http://schemas.microsoft.com/office/drawing/2014/main" id="{CFD61F48-86D2-DDA4-50F6-37ADDBD88DF4}"/>
                  </a:ext>
                </a:extLst>
              </p:cNvPr>
              <p:cNvSpPr>
                <a:spLocks noChangeArrowheads="1"/>
              </p:cNvSpPr>
              <p:nvPr/>
            </p:nvSpPr>
            <p:spPr bwMode="auto">
              <a:xfrm>
                <a:off x="4122" y="2776"/>
                <a:ext cx="251" cy="288"/>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CH" altLang="en-US">
                    <a:effectLst>
                      <a:outerShdw blurRad="38100" dist="38100" dir="2700000" algn="tl">
                        <a:srgbClr val="FFFFFF"/>
                      </a:outerShdw>
                    </a:effectLst>
                    <a:latin typeface="Math5" pitchFamily="2" charset="0"/>
                  </a:rPr>
                  <a:t>Q</a:t>
                </a:r>
                <a:endParaRPr lang="de-DE" altLang="en-US" baseline="-25000">
                  <a:effectLst>
                    <a:outerShdw blurRad="38100" dist="38100" dir="2700000" algn="tl">
                      <a:srgbClr val="FFFFFF"/>
                    </a:outerShdw>
                  </a:effectLst>
                  <a:latin typeface="Times" pitchFamily="2" charset="0"/>
                </a:endParaRPr>
              </a:p>
            </p:txBody>
          </p:sp>
          <p:sp>
            <p:nvSpPr>
              <p:cNvPr id="13325" name="Line 1036">
                <a:extLst>
                  <a:ext uri="{FF2B5EF4-FFF2-40B4-BE49-F238E27FC236}">
                    <a16:creationId xmlns:a16="http://schemas.microsoft.com/office/drawing/2014/main" id="{D63BE1EC-09C9-1711-203D-F15CADF0CC13}"/>
                  </a:ext>
                </a:extLst>
              </p:cNvPr>
              <p:cNvSpPr>
                <a:spLocks noChangeShapeType="1"/>
              </p:cNvSpPr>
              <p:nvPr/>
            </p:nvSpPr>
            <p:spPr bwMode="auto">
              <a:xfrm>
                <a:off x="3799" y="689"/>
                <a:ext cx="1677" cy="47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6" name="Line 1037">
                <a:extLst>
                  <a:ext uri="{FF2B5EF4-FFF2-40B4-BE49-F238E27FC236}">
                    <a16:creationId xmlns:a16="http://schemas.microsoft.com/office/drawing/2014/main" id="{D6707326-9D72-D4DC-D698-16DA12996E76}"/>
                  </a:ext>
                </a:extLst>
              </p:cNvPr>
              <p:cNvSpPr>
                <a:spLocks noChangeShapeType="1"/>
              </p:cNvSpPr>
              <p:nvPr/>
            </p:nvSpPr>
            <p:spPr bwMode="auto">
              <a:xfrm flipH="1">
                <a:off x="4295" y="2194"/>
                <a:ext cx="4" cy="589"/>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7" name="Line 1038">
                <a:extLst>
                  <a:ext uri="{FF2B5EF4-FFF2-40B4-BE49-F238E27FC236}">
                    <a16:creationId xmlns:a16="http://schemas.microsoft.com/office/drawing/2014/main" id="{8742D7F1-5DE3-EBB8-1648-D10C3EE106B0}"/>
                  </a:ext>
                </a:extLst>
              </p:cNvPr>
              <p:cNvSpPr>
                <a:spLocks noChangeShapeType="1"/>
              </p:cNvSpPr>
              <p:nvPr/>
            </p:nvSpPr>
            <p:spPr bwMode="auto">
              <a:xfrm>
                <a:off x="3614" y="927"/>
                <a:ext cx="603" cy="936"/>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8" name="Line 1039">
                <a:extLst>
                  <a:ext uri="{FF2B5EF4-FFF2-40B4-BE49-F238E27FC236}">
                    <a16:creationId xmlns:a16="http://schemas.microsoft.com/office/drawing/2014/main" id="{CB67291C-BD93-41A8-7947-D0192E542FA4}"/>
                  </a:ext>
                </a:extLst>
              </p:cNvPr>
              <p:cNvSpPr>
                <a:spLocks noChangeShapeType="1"/>
              </p:cNvSpPr>
              <p:nvPr/>
            </p:nvSpPr>
            <p:spPr bwMode="auto">
              <a:xfrm flipV="1">
                <a:off x="4509" y="1395"/>
                <a:ext cx="1147" cy="59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40752" name="Text Box 1040">
                <a:extLst>
                  <a:ext uri="{FF2B5EF4-FFF2-40B4-BE49-F238E27FC236}">
                    <a16:creationId xmlns:a16="http://schemas.microsoft.com/office/drawing/2014/main" id="{50FAF7D4-4B8B-50FC-6046-A803F7F56003}"/>
                  </a:ext>
                </a:extLst>
              </p:cNvPr>
              <p:cNvSpPr txBox="1">
                <a:spLocks noChangeArrowheads="1"/>
              </p:cNvSpPr>
              <p:nvPr/>
            </p:nvSpPr>
            <p:spPr bwMode="auto">
              <a:xfrm>
                <a:off x="3670" y="1447"/>
                <a:ext cx="116" cy="212"/>
              </a:xfrm>
              <a:prstGeom prst="rect">
                <a:avLst/>
              </a:prstGeom>
              <a:noFill/>
              <a:ln w="9525">
                <a:noFill/>
                <a:miter lim="800000"/>
                <a:headEnd/>
                <a:tailEnd/>
              </a:ln>
              <a:effectLst/>
            </p:spPr>
            <p:txBody>
              <a:bodyPr wrap="none">
                <a:spAutoFit/>
              </a:bodyPr>
              <a:lstStyle/>
              <a:p>
                <a:pPr>
                  <a:defRPr/>
                </a:pPr>
                <a:endParaRPr lang="de-DE" baseline="30000">
                  <a:effectLst>
                    <a:outerShdw blurRad="38100" dist="38100" dir="2700000" algn="tl">
                      <a:srgbClr val="FFFFFF"/>
                    </a:outerShdw>
                  </a:effectLst>
                  <a:latin typeface="Times" charset="0"/>
                  <a:ea typeface="+mn-ea"/>
                </a:endParaRPr>
              </a:p>
            </p:txBody>
          </p:sp>
          <p:sp>
            <p:nvSpPr>
              <p:cNvPr id="1140753" name="Text Box 1041">
                <a:extLst>
                  <a:ext uri="{FF2B5EF4-FFF2-40B4-BE49-F238E27FC236}">
                    <a16:creationId xmlns:a16="http://schemas.microsoft.com/office/drawing/2014/main" id="{D3B2B974-959B-B4D8-8476-632C79A75895}"/>
                  </a:ext>
                </a:extLst>
              </p:cNvPr>
              <p:cNvSpPr txBox="1">
                <a:spLocks noChangeArrowheads="1"/>
              </p:cNvSpPr>
              <p:nvPr/>
            </p:nvSpPr>
            <p:spPr bwMode="auto">
              <a:xfrm>
                <a:off x="4247" y="1277"/>
                <a:ext cx="278" cy="288"/>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CH" altLang="en-US" b="1">
                    <a:effectLst>
                      <a:outerShdw blurRad="38100" dist="38100" dir="2700000" algn="tl">
                        <a:srgbClr val="FFFFFF"/>
                      </a:outerShdw>
                    </a:effectLst>
                    <a:latin typeface="Math5" pitchFamily="2" charset="0"/>
                  </a:rPr>
                  <a:t>K</a:t>
                </a:r>
                <a:endParaRPr lang="de-DE" altLang="en-US">
                  <a:effectLst>
                    <a:outerShdw blurRad="38100" dist="38100" dir="2700000" algn="tl">
                      <a:srgbClr val="FFFFFF"/>
                    </a:outerShdw>
                  </a:effectLst>
                  <a:latin typeface="Times" pitchFamily="2" charset="0"/>
                </a:endParaRPr>
              </a:p>
            </p:txBody>
          </p:sp>
          <p:sp>
            <p:nvSpPr>
              <p:cNvPr id="1140754" name="Text Box 1042">
                <a:extLst>
                  <a:ext uri="{FF2B5EF4-FFF2-40B4-BE49-F238E27FC236}">
                    <a16:creationId xmlns:a16="http://schemas.microsoft.com/office/drawing/2014/main" id="{C6A01F37-A8B0-16A5-66D7-201DFB4C4FCB}"/>
                  </a:ext>
                </a:extLst>
              </p:cNvPr>
              <p:cNvSpPr txBox="1">
                <a:spLocks noChangeArrowheads="1"/>
              </p:cNvSpPr>
              <p:nvPr/>
            </p:nvSpPr>
            <p:spPr bwMode="auto">
              <a:xfrm>
                <a:off x="4645" y="737"/>
                <a:ext cx="116" cy="212"/>
              </a:xfrm>
              <a:prstGeom prst="rect">
                <a:avLst/>
              </a:prstGeom>
              <a:noFill/>
              <a:ln w="9525">
                <a:noFill/>
                <a:miter lim="800000"/>
                <a:headEnd/>
                <a:tailEnd/>
              </a:ln>
              <a:effectLst/>
            </p:spPr>
            <p:txBody>
              <a:bodyPr wrap="none">
                <a:spAutoFit/>
              </a:bodyPr>
              <a:lstStyle/>
              <a:p>
                <a:pPr>
                  <a:defRPr/>
                </a:pPr>
                <a:endParaRPr lang="de-DE" baseline="30000">
                  <a:effectLst>
                    <a:outerShdw blurRad="38100" dist="38100" dir="2700000" algn="tl">
                      <a:srgbClr val="FFFFFF"/>
                    </a:outerShdw>
                  </a:effectLst>
                  <a:latin typeface="Times" charset="0"/>
                  <a:ea typeface="+mn-ea"/>
                </a:endParaRPr>
              </a:p>
            </p:txBody>
          </p:sp>
          <p:sp>
            <p:nvSpPr>
              <p:cNvPr id="1140755" name="Text Box 1043">
                <a:extLst>
                  <a:ext uri="{FF2B5EF4-FFF2-40B4-BE49-F238E27FC236}">
                    <a16:creationId xmlns:a16="http://schemas.microsoft.com/office/drawing/2014/main" id="{E39BF23F-599D-872C-3301-74698FA47CB0}"/>
                  </a:ext>
                </a:extLst>
              </p:cNvPr>
              <p:cNvSpPr txBox="1">
                <a:spLocks noChangeArrowheads="1"/>
              </p:cNvSpPr>
              <p:nvPr/>
            </p:nvSpPr>
            <p:spPr bwMode="auto">
              <a:xfrm>
                <a:off x="4301" y="2397"/>
                <a:ext cx="116" cy="212"/>
              </a:xfrm>
              <a:prstGeom prst="rect">
                <a:avLst/>
              </a:prstGeom>
              <a:noFill/>
              <a:ln w="9525">
                <a:noFill/>
                <a:miter lim="800000"/>
                <a:headEnd/>
                <a:tailEnd/>
              </a:ln>
              <a:effectLst/>
            </p:spPr>
            <p:txBody>
              <a:bodyPr wrap="none">
                <a:spAutoFit/>
              </a:bodyPr>
              <a:lstStyle/>
              <a:p>
                <a:pPr>
                  <a:defRPr/>
                </a:pPr>
                <a:endParaRPr lang="de-DE" baseline="30000">
                  <a:effectLst>
                    <a:outerShdw blurRad="38100" dist="38100" dir="2700000" algn="tl">
                      <a:srgbClr val="FFFFFF"/>
                    </a:outerShdw>
                  </a:effectLst>
                  <a:latin typeface="Times" charset="0"/>
                  <a:ea typeface="+mn-ea"/>
                </a:endParaRPr>
              </a:p>
            </p:txBody>
          </p:sp>
          <p:sp>
            <p:nvSpPr>
              <p:cNvPr id="13333" name="Line 1044">
                <a:extLst>
                  <a:ext uri="{FF2B5EF4-FFF2-40B4-BE49-F238E27FC236}">
                    <a16:creationId xmlns:a16="http://schemas.microsoft.com/office/drawing/2014/main" id="{E6482F12-99BB-8B92-22F0-C12E9B8D8BC2}"/>
                  </a:ext>
                </a:extLst>
              </p:cNvPr>
              <p:cNvSpPr>
                <a:spLocks noChangeShapeType="1"/>
              </p:cNvSpPr>
              <p:nvPr/>
            </p:nvSpPr>
            <p:spPr bwMode="auto">
              <a:xfrm flipV="1">
                <a:off x="4463" y="1342"/>
                <a:ext cx="1060" cy="556"/>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34" name="Line 1045">
                <a:extLst>
                  <a:ext uri="{FF2B5EF4-FFF2-40B4-BE49-F238E27FC236}">
                    <a16:creationId xmlns:a16="http://schemas.microsoft.com/office/drawing/2014/main" id="{09FB1909-C4BC-85F9-AF0B-2455855428DA}"/>
                  </a:ext>
                </a:extLst>
              </p:cNvPr>
              <p:cNvSpPr>
                <a:spLocks noChangeShapeType="1"/>
              </p:cNvSpPr>
              <p:nvPr/>
            </p:nvSpPr>
            <p:spPr bwMode="auto">
              <a:xfrm flipH="1" flipV="1">
                <a:off x="3782" y="766"/>
                <a:ext cx="1645" cy="46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35" name="Line 1046">
                <a:extLst>
                  <a:ext uri="{FF2B5EF4-FFF2-40B4-BE49-F238E27FC236}">
                    <a16:creationId xmlns:a16="http://schemas.microsoft.com/office/drawing/2014/main" id="{F546836D-BADE-9FB3-E571-05D6E3CB4C98}"/>
                  </a:ext>
                </a:extLst>
              </p:cNvPr>
              <p:cNvSpPr>
                <a:spLocks noChangeShapeType="1"/>
              </p:cNvSpPr>
              <p:nvPr/>
            </p:nvSpPr>
            <p:spPr bwMode="auto">
              <a:xfrm flipH="1" flipV="1">
                <a:off x="3770" y="842"/>
                <a:ext cx="1633" cy="446"/>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40759" name="Text Box 1047">
                <a:extLst>
                  <a:ext uri="{FF2B5EF4-FFF2-40B4-BE49-F238E27FC236}">
                    <a16:creationId xmlns:a16="http://schemas.microsoft.com/office/drawing/2014/main" id="{4DB7EC72-7746-2922-005F-E97EE8EF2BF6}"/>
                  </a:ext>
                </a:extLst>
              </p:cNvPr>
              <p:cNvSpPr txBox="1">
                <a:spLocks noChangeArrowheads="1"/>
              </p:cNvSpPr>
              <p:nvPr/>
            </p:nvSpPr>
            <p:spPr bwMode="auto">
              <a:xfrm>
                <a:off x="4775" y="1202"/>
                <a:ext cx="116" cy="212"/>
              </a:xfrm>
              <a:prstGeom prst="rect">
                <a:avLst/>
              </a:prstGeom>
              <a:noFill/>
              <a:ln w="9525">
                <a:noFill/>
                <a:miter lim="800000"/>
                <a:headEnd/>
                <a:tailEnd/>
              </a:ln>
              <a:effectLst/>
            </p:spPr>
            <p:txBody>
              <a:bodyPr wrap="none">
                <a:spAutoFit/>
              </a:bodyPr>
              <a:lstStyle/>
              <a:p>
                <a:pPr>
                  <a:defRPr/>
                </a:pPr>
                <a:endParaRPr lang="de-DE" baseline="30000">
                  <a:effectLst>
                    <a:outerShdw blurRad="38100" dist="38100" dir="2700000" algn="tl">
                      <a:srgbClr val="FFFFFF"/>
                    </a:outerShdw>
                  </a:effectLst>
                  <a:latin typeface="Times" charset="0"/>
                  <a:ea typeface="+mn-ea"/>
                </a:endParaRPr>
              </a:p>
            </p:txBody>
          </p:sp>
          <p:sp>
            <p:nvSpPr>
              <p:cNvPr id="1140760" name="Text Box 1048">
                <a:extLst>
                  <a:ext uri="{FF2B5EF4-FFF2-40B4-BE49-F238E27FC236}">
                    <a16:creationId xmlns:a16="http://schemas.microsoft.com/office/drawing/2014/main" id="{D1FB3BA8-0C5D-0F2E-BE63-A92F332793EB}"/>
                  </a:ext>
                </a:extLst>
              </p:cNvPr>
              <p:cNvSpPr txBox="1">
                <a:spLocks noChangeArrowheads="1"/>
              </p:cNvSpPr>
              <p:nvPr/>
            </p:nvSpPr>
            <p:spPr bwMode="auto">
              <a:xfrm>
                <a:off x="4739" y="1850"/>
                <a:ext cx="116" cy="212"/>
              </a:xfrm>
              <a:prstGeom prst="rect">
                <a:avLst/>
              </a:prstGeom>
              <a:noFill/>
              <a:ln w="9525">
                <a:noFill/>
                <a:miter lim="800000"/>
                <a:headEnd/>
                <a:tailEnd/>
              </a:ln>
              <a:effectLst/>
            </p:spPr>
            <p:txBody>
              <a:bodyPr wrap="none">
                <a:spAutoFit/>
              </a:bodyPr>
              <a:lstStyle/>
              <a:p>
                <a:pPr>
                  <a:defRPr/>
                </a:pPr>
                <a:endParaRPr lang="de-DE" baseline="30000">
                  <a:effectLst>
                    <a:outerShdw blurRad="38100" dist="38100" dir="2700000" algn="tl">
                      <a:srgbClr val="FFFFFF"/>
                    </a:outerShdw>
                  </a:effectLst>
                  <a:latin typeface="Times" charset="0"/>
                  <a:ea typeface="+mn-ea"/>
                </a:endParaRPr>
              </a:p>
            </p:txBody>
          </p:sp>
          <p:sp>
            <p:nvSpPr>
              <p:cNvPr id="1140761" name="Text Box 1049">
                <a:extLst>
                  <a:ext uri="{FF2B5EF4-FFF2-40B4-BE49-F238E27FC236}">
                    <a16:creationId xmlns:a16="http://schemas.microsoft.com/office/drawing/2014/main" id="{2B8DDA11-D262-B2FB-1AED-AE8C089B40F7}"/>
                  </a:ext>
                </a:extLst>
              </p:cNvPr>
              <p:cNvSpPr txBox="1">
                <a:spLocks noChangeArrowheads="1"/>
              </p:cNvSpPr>
              <p:nvPr/>
            </p:nvSpPr>
            <p:spPr bwMode="auto">
              <a:xfrm>
                <a:off x="5715" y="605"/>
                <a:ext cx="116" cy="442"/>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endParaRPr lang="de-DE" altLang="en-US" baseline="30000">
                  <a:effectLst>
                    <a:outerShdw blurRad="38100" dist="38100" dir="2700000" algn="tl">
                      <a:srgbClr val="FFFFFF"/>
                    </a:outerShdw>
                  </a:effectLst>
                  <a:latin typeface="Times" pitchFamily="2" charset="0"/>
                </a:endParaRPr>
              </a:p>
              <a:p>
                <a:pPr>
                  <a:defRPr/>
                </a:pPr>
                <a:endParaRPr lang="de-DE" altLang="en-US">
                  <a:latin typeface="Times" pitchFamily="2" charset="0"/>
                </a:endParaRPr>
              </a:p>
            </p:txBody>
          </p:sp>
        </p:grpSp>
        <p:sp>
          <p:nvSpPr>
            <p:cNvPr id="1140777" name="Text Box 1065">
              <a:extLst>
                <a:ext uri="{FF2B5EF4-FFF2-40B4-BE49-F238E27FC236}">
                  <a16:creationId xmlns:a16="http://schemas.microsoft.com/office/drawing/2014/main" id="{2E66CF89-6A88-0E06-72F8-0C83269F8284}"/>
                </a:ext>
              </a:extLst>
            </p:cNvPr>
            <p:cNvSpPr txBox="1">
              <a:spLocks noChangeArrowheads="1"/>
            </p:cNvSpPr>
            <p:nvPr/>
          </p:nvSpPr>
          <p:spPr bwMode="auto">
            <a:xfrm>
              <a:off x="2962275" y="392113"/>
              <a:ext cx="6067425" cy="457200"/>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CH" altLang="en-US">
                  <a:solidFill>
                    <a:srgbClr val="FF0811"/>
                  </a:solidFill>
                  <a:effectLst>
                    <a:outerShdw blurRad="38100" dist="38100" dir="2700000" algn="tl">
                      <a:srgbClr val="000000"/>
                    </a:outerShdw>
                  </a:effectLst>
                  <a:latin typeface="Times" pitchFamily="2" charset="0"/>
                </a:rPr>
                <a:t>mathematics of Lewin‘s transformational theory</a:t>
              </a:r>
              <a:endParaRPr lang="de-DE" altLang="en-US">
                <a:solidFill>
                  <a:srgbClr val="FF0811"/>
                </a:solidFill>
                <a:effectLst>
                  <a:outerShdw blurRad="38100" dist="38100" dir="2700000" algn="tl">
                    <a:srgbClr val="000000"/>
                  </a:outerShdw>
                </a:effectLst>
                <a:latin typeface="Times" pitchFamily="2" charset="0"/>
              </a:endParaRPr>
            </a:p>
          </p:txBody>
        </p:sp>
        <p:sp>
          <p:nvSpPr>
            <p:cNvPr id="1140778" name="Text Box 1066">
              <a:extLst>
                <a:ext uri="{FF2B5EF4-FFF2-40B4-BE49-F238E27FC236}">
                  <a16:creationId xmlns:a16="http://schemas.microsoft.com/office/drawing/2014/main" id="{65F4DA67-3391-2493-46AB-80351CD189CB}"/>
                </a:ext>
              </a:extLst>
            </p:cNvPr>
            <p:cNvSpPr txBox="1">
              <a:spLocks noChangeArrowheads="1"/>
            </p:cNvSpPr>
            <p:nvPr/>
          </p:nvSpPr>
          <p:spPr bwMode="auto">
            <a:xfrm>
              <a:off x="5665788" y="3868738"/>
              <a:ext cx="3144837" cy="1187450"/>
            </a:xfrm>
            <a:prstGeom prst="rect">
              <a:avLst/>
            </a:prstGeom>
            <a:gradFill rotWithShape="0">
              <a:gsLst>
                <a:gs pos="0">
                  <a:schemeClr val="bg1"/>
                </a:gs>
                <a:gs pos="50000">
                  <a:srgbClr val="FEFFFD"/>
                </a:gs>
                <a:gs pos="100000">
                  <a:schemeClr val="bg1"/>
                </a:gs>
              </a:gsLst>
              <a:lin ang="5400000" scaled="1"/>
            </a:grad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a:effectLst>
                    <a:outerShdw blurRad="38100" dist="38100" dir="2700000" algn="tl">
                      <a:srgbClr val="FFFFFF"/>
                    </a:outerShdw>
                  </a:effectLst>
                  <a:latin typeface="Times" pitchFamily="2" charset="0"/>
                </a:rPr>
                <a:t>Diagrams are only the </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„skeletons“ of gestures, </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the „flesh“ is missing.</a:t>
              </a:r>
            </a:p>
          </p:txBody>
        </p:sp>
        <p:grpSp>
          <p:nvGrpSpPr>
            <p:cNvPr id="13317" name="Group 1071">
              <a:extLst>
                <a:ext uri="{FF2B5EF4-FFF2-40B4-BE49-F238E27FC236}">
                  <a16:creationId xmlns:a16="http://schemas.microsoft.com/office/drawing/2014/main" id="{A5164960-9EE0-F501-7B5A-892F0E2BF238}"/>
                </a:ext>
              </a:extLst>
            </p:cNvPr>
            <p:cNvGrpSpPr>
              <a:grpSpLocks/>
            </p:cNvGrpSpPr>
            <p:nvPr/>
          </p:nvGrpSpPr>
          <p:grpSpPr bwMode="auto">
            <a:xfrm>
              <a:off x="1420813" y="1784350"/>
              <a:ext cx="1119187" cy="1595438"/>
              <a:chOff x="895" y="1124"/>
              <a:chExt cx="705" cy="1005"/>
            </a:xfrm>
          </p:grpSpPr>
          <p:sp>
            <p:nvSpPr>
              <p:cNvPr id="1140781" name="Freeform 1069">
                <a:extLst>
                  <a:ext uri="{FF2B5EF4-FFF2-40B4-BE49-F238E27FC236}">
                    <a16:creationId xmlns:a16="http://schemas.microsoft.com/office/drawing/2014/main" id="{4B0211E6-B335-9653-EAA0-9A67AB5B2A6B}"/>
                  </a:ext>
                </a:extLst>
              </p:cNvPr>
              <p:cNvSpPr>
                <a:spLocks/>
              </p:cNvSpPr>
              <p:nvPr/>
            </p:nvSpPr>
            <p:spPr bwMode="auto">
              <a:xfrm rot="3462608">
                <a:off x="890" y="1419"/>
                <a:ext cx="1005" cy="415"/>
              </a:xfrm>
              <a:custGeom>
                <a:avLst/>
                <a:gdLst/>
                <a:ahLst/>
                <a:cxnLst>
                  <a:cxn ang="0">
                    <a:pos x="0" y="222"/>
                  </a:cxn>
                  <a:cxn ang="0">
                    <a:pos x="274" y="169"/>
                  </a:cxn>
                  <a:cxn ang="0">
                    <a:pos x="450" y="111"/>
                  </a:cxn>
                  <a:cxn ang="0">
                    <a:pos x="572" y="0"/>
                  </a:cxn>
                  <a:cxn ang="0">
                    <a:pos x="730" y="0"/>
                  </a:cxn>
                  <a:cxn ang="0">
                    <a:pos x="841" y="111"/>
                  </a:cxn>
                  <a:cxn ang="0">
                    <a:pos x="1139" y="199"/>
                  </a:cxn>
                  <a:cxn ang="0">
                    <a:pos x="1302" y="222"/>
                  </a:cxn>
                  <a:cxn ang="0">
                    <a:pos x="1139" y="245"/>
                  </a:cxn>
                  <a:cxn ang="0">
                    <a:pos x="858" y="292"/>
                  </a:cxn>
                  <a:cxn ang="0">
                    <a:pos x="759" y="415"/>
                  </a:cxn>
                  <a:cxn ang="0">
                    <a:pos x="555" y="415"/>
                  </a:cxn>
                  <a:cxn ang="0">
                    <a:pos x="420" y="275"/>
                  </a:cxn>
                  <a:cxn ang="0">
                    <a:pos x="0" y="222"/>
                  </a:cxn>
                </a:cxnLst>
                <a:rect l="0" t="0" r="r" b="b"/>
                <a:pathLst>
                  <a:path w="1302" h="415">
                    <a:moveTo>
                      <a:pt x="0" y="222"/>
                    </a:moveTo>
                    <a:lnTo>
                      <a:pt x="274" y="169"/>
                    </a:lnTo>
                    <a:lnTo>
                      <a:pt x="450" y="111"/>
                    </a:lnTo>
                    <a:lnTo>
                      <a:pt x="572" y="0"/>
                    </a:lnTo>
                    <a:lnTo>
                      <a:pt x="730" y="0"/>
                    </a:lnTo>
                    <a:lnTo>
                      <a:pt x="841" y="111"/>
                    </a:lnTo>
                    <a:lnTo>
                      <a:pt x="1139" y="199"/>
                    </a:lnTo>
                    <a:lnTo>
                      <a:pt x="1302" y="222"/>
                    </a:lnTo>
                    <a:lnTo>
                      <a:pt x="1139" y="245"/>
                    </a:lnTo>
                    <a:lnTo>
                      <a:pt x="858" y="292"/>
                    </a:lnTo>
                    <a:lnTo>
                      <a:pt x="759" y="415"/>
                    </a:lnTo>
                    <a:lnTo>
                      <a:pt x="555" y="415"/>
                    </a:lnTo>
                    <a:lnTo>
                      <a:pt x="420" y="275"/>
                    </a:lnTo>
                    <a:lnTo>
                      <a:pt x="0" y="222"/>
                    </a:lnTo>
                    <a:close/>
                  </a:path>
                </a:pathLst>
              </a:custGeom>
              <a:gradFill rotWithShape="0">
                <a:gsLst>
                  <a:gs pos="0">
                    <a:schemeClr val="bg1">
                      <a:alpha val="48000"/>
                    </a:schemeClr>
                  </a:gs>
                  <a:gs pos="50000">
                    <a:schemeClr val="bg1"/>
                  </a:gs>
                  <a:gs pos="100000">
                    <a:schemeClr val="bg1">
                      <a:alpha val="48000"/>
                    </a:schemeClr>
                  </a:gs>
                </a:gsLst>
                <a:lin ang="0" scaled="1"/>
              </a:gradFill>
              <a:ln w="9525">
                <a:noFill/>
                <a:round/>
                <a:headEnd/>
                <a:tailEnd/>
              </a:ln>
              <a:effectLst/>
            </p:spPr>
            <p:txBody>
              <a:bodyPr wrap="none" anchor="ctr"/>
              <a:lstStyle/>
              <a:p>
                <a:pPr>
                  <a:defRPr/>
                </a:pPr>
                <a:endParaRPr lang="en-US">
                  <a:latin typeface="Math1" charset="0"/>
                  <a:ea typeface="+mn-ea"/>
                </a:endParaRPr>
              </a:p>
            </p:txBody>
          </p:sp>
          <p:sp>
            <p:nvSpPr>
              <p:cNvPr id="1140782" name="Text Box 1070">
                <a:extLst>
                  <a:ext uri="{FF2B5EF4-FFF2-40B4-BE49-F238E27FC236}">
                    <a16:creationId xmlns:a16="http://schemas.microsoft.com/office/drawing/2014/main" id="{17703C7D-FAC6-C04C-4980-DA3FAA0C4950}"/>
                  </a:ext>
                </a:extLst>
              </p:cNvPr>
              <p:cNvSpPr txBox="1">
                <a:spLocks noChangeArrowheads="1"/>
              </p:cNvSpPr>
              <p:nvPr/>
            </p:nvSpPr>
            <p:spPr bwMode="auto">
              <a:xfrm rot="3462608">
                <a:off x="967" y="1571"/>
                <a:ext cx="260" cy="404"/>
              </a:xfrm>
              <a:prstGeom prst="rect">
                <a:avLst/>
              </a:prstGeom>
              <a:noFill/>
              <a:ln w="9525">
                <a:noFill/>
                <a:miter lim="800000"/>
                <a:headEnd/>
                <a:tailEnd/>
              </a:ln>
              <a:effectLst/>
            </p:spPr>
            <p:txBody>
              <a:bodyPr wrap="none">
                <a:spAutoFit/>
              </a:bodyPr>
              <a:lstStyle/>
              <a:p>
                <a:pPr>
                  <a:defRPr/>
                </a:pPr>
                <a:r>
                  <a:rPr lang="de-DE" sz="3600" b="1">
                    <a:solidFill>
                      <a:srgbClr val="FB0024"/>
                    </a:solidFill>
                    <a:effectLst>
                      <a:outerShdw blurRad="38100" dist="38100" dir="2700000" algn="tl">
                        <a:srgbClr val="000000"/>
                      </a:outerShdw>
                    </a:effectLst>
                    <a:latin typeface="Times" charset="0"/>
                    <a:ea typeface="+mn-ea"/>
                  </a:rPr>
                  <a:t>?</a:t>
                </a:r>
              </a:p>
            </p:txBody>
          </p:sp>
        </p:gr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spinHantel (Converted).mov" descr="/Users/mazzola/MaMuTh/Sense/spuren/spin2.mov">
            <a:hlinkClick r:id="" action="ppaction://media"/>
            <a:extLst>
              <a:ext uri="{FF2B5EF4-FFF2-40B4-BE49-F238E27FC236}">
                <a16:creationId xmlns:a16="http://schemas.microsoft.com/office/drawing/2014/main" id="{F18B0EE3-89F0-1EC8-D518-07A01E9EA59E}"/>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565275" y="2046288"/>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27">
            <a:extLst>
              <a:ext uri="{FF2B5EF4-FFF2-40B4-BE49-F238E27FC236}">
                <a16:creationId xmlns:a16="http://schemas.microsoft.com/office/drawing/2014/main" id="{A88BDBB7-8004-8C52-C8AE-BC178C6D60D5}"/>
              </a:ext>
            </a:extLst>
          </p:cNvPr>
          <p:cNvGrpSpPr>
            <a:grpSpLocks/>
          </p:cNvGrpSpPr>
          <p:nvPr/>
        </p:nvGrpSpPr>
        <p:grpSpPr bwMode="auto">
          <a:xfrm>
            <a:off x="3389313" y="1327150"/>
            <a:ext cx="0" cy="5330825"/>
            <a:chOff x="2135" y="836"/>
            <a:chExt cx="0" cy="3358"/>
          </a:xfrm>
        </p:grpSpPr>
        <p:sp>
          <p:nvSpPr>
            <p:cNvPr id="14355" name="Line 1028">
              <a:extLst>
                <a:ext uri="{FF2B5EF4-FFF2-40B4-BE49-F238E27FC236}">
                  <a16:creationId xmlns:a16="http://schemas.microsoft.com/office/drawing/2014/main" id="{69059DFA-9698-30DA-574A-A8B71A91B19E}"/>
                </a:ext>
              </a:extLst>
            </p:cNvPr>
            <p:cNvSpPr>
              <a:spLocks noChangeShapeType="1"/>
            </p:cNvSpPr>
            <p:nvPr/>
          </p:nvSpPr>
          <p:spPr bwMode="auto">
            <a:xfrm flipV="1">
              <a:off x="2135" y="836"/>
              <a:ext cx="0" cy="1565"/>
            </a:xfrm>
            <a:prstGeom prst="line">
              <a:avLst/>
            </a:prstGeom>
            <a:noFill/>
            <a:ln w="28575">
              <a:solidFill>
                <a:srgbClr val="FFED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6" name="Line 1029">
              <a:extLst>
                <a:ext uri="{FF2B5EF4-FFF2-40B4-BE49-F238E27FC236}">
                  <a16:creationId xmlns:a16="http://schemas.microsoft.com/office/drawing/2014/main" id="{E98F09FA-E033-BA1C-F2FB-2E17C0A03DEE}"/>
                </a:ext>
              </a:extLst>
            </p:cNvPr>
            <p:cNvSpPr>
              <a:spLocks noChangeShapeType="1"/>
            </p:cNvSpPr>
            <p:nvPr/>
          </p:nvSpPr>
          <p:spPr bwMode="auto">
            <a:xfrm>
              <a:off x="2135" y="3190"/>
              <a:ext cx="0" cy="1004"/>
            </a:xfrm>
            <a:prstGeom prst="line">
              <a:avLst/>
            </a:prstGeom>
            <a:noFill/>
            <a:ln w="28575">
              <a:solidFill>
                <a:srgbClr val="FFED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39718" name="Freeform 1030">
            <a:extLst>
              <a:ext uri="{FF2B5EF4-FFF2-40B4-BE49-F238E27FC236}">
                <a16:creationId xmlns:a16="http://schemas.microsoft.com/office/drawing/2014/main" id="{518A70A0-96B7-EEFB-DB6E-6D25A3E1B22C}"/>
              </a:ext>
            </a:extLst>
          </p:cNvPr>
          <p:cNvSpPr>
            <a:spLocks/>
          </p:cNvSpPr>
          <p:nvPr/>
        </p:nvSpPr>
        <p:spPr bwMode="auto">
          <a:xfrm>
            <a:off x="3217863" y="3190875"/>
            <a:ext cx="1308100" cy="917575"/>
          </a:xfrm>
          <a:custGeom>
            <a:avLst/>
            <a:gdLst>
              <a:gd name="T0" fmla="*/ 0 w 824"/>
              <a:gd name="T1" fmla="*/ 2147483646 h 578"/>
              <a:gd name="T2" fmla="*/ 2147483646 w 824"/>
              <a:gd name="T3" fmla="*/ 2147483646 h 578"/>
              <a:gd name="T4" fmla="*/ 2147483646 w 824"/>
              <a:gd name="T5" fmla="*/ 2147483646 h 578"/>
              <a:gd name="T6" fmla="*/ 2147483646 w 824"/>
              <a:gd name="T7" fmla="*/ 2147483646 h 578"/>
              <a:gd name="T8" fmla="*/ 2147483646 w 824"/>
              <a:gd name="T9" fmla="*/ 2147483646 h 578"/>
              <a:gd name="T10" fmla="*/ 2147483646 w 824"/>
              <a:gd name="T11" fmla="*/ 2147483646 h 578"/>
              <a:gd name="T12" fmla="*/ 2147483646 w 824"/>
              <a:gd name="T13" fmla="*/ 0 h 578"/>
              <a:gd name="T14" fmla="*/ 0 60000 65536"/>
              <a:gd name="T15" fmla="*/ 0 60000 65536"/>
              <a:gd name="T16" fmla="*/ 0 60000 65536"/>
              <a:gd name="T17" fmla="*/ 0 60000 65536"/>
              <a:gd name="T18" fmla="*/ 0 60000 65536"/>
              <a:gd name="T19" fmla="*/ 0 60000 65536"/>
              <a:gd name="T20" fmla="*/ 0 60000 65536"/>
              <a:gd name="T21" fmla="*/ 0 w 824"/>
              <a:gd name="T22" fmla="*/ 0 h 578"/>
              <a:gd name="T23" fmla="*/ 824 w 824"/>
              <a:gd name="T24" fmla="*/ 578 h 5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4" h="578">
                <a:moveTo>
                  <a:pt x="0" y="578"/>
                </a:moveTo>
                <a:cubicBezTo>
                  <a:pt x="73" y="573"/>
                  <a:pt x="315" y="564"/>
                  <a:pt x="438" y="543"/>
                </a:cubicBezTo>
                <a:cubicBezTo>
                  <a:pt x="561" y="522"/>
                  <a:pt x="679" y="497"/>
                  <a:pt x="741" y="450"/>
                </a:cubicBezTo>
                <a:cubicBezTo>
                  <a:pt x="803" y="403"/>
                  <a:pt x="824" y="319"/>
                  <a:pt x="811" y="263"/>
                </a:cubicBezTo>
                <a:cubicBezTo>
                  <a:pt x="798" y="207"/>
                  <a:pt x="721" y="147"/>
                  <a:pt x="660" y="111"/>
                </a:cubicBezTo>
                <a:cubicBezTo>
                  <a:pt x="599" y="75"/>
                  <a:pt x="517" y="65"/>
                  <a:pt x="444" y="47"/>
                </a:cubicBezTo>
                <a:cubicBezTo>
                  <a:pt x="371" y="29"/>
                  <a:pt x="268" y="10"/>
                  <a:pt x="222" y="0"/>
                </a:cubicBezTo>
              </a:path>
            </a:pathLst>
          </a:custGeom>
          <a:noFill/>
          <a:ln w="28575">
            <a:solidFill>
              <a:srgbClr val="FB0024"/>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39719" name="Text Box 1031">
            <a:extLst>
              <a:ext uri="{FF2B5EF4-FFF2-40B4-BE49-F238E27FC236}">
                <a16:creationId xmlns:a16="http://schemas.microsoft.com/office/drawing/2014/main" id="{BE3B1AFD-5637-E7FC-181C-52C906DBB63B}"/>
              </a:ext>
            </a:extLst>
          </p:cNvPr>
          <p:cNvSpPr txBox="1">
            <a:spLocks noChangeArrowheads="1"/>
          </p:cNvSpPr>
          <p:nvPr/>
        </p:nvSpPr>
        <p:spPr bwMode="auto">
          <a:xfrm>
            <a:off x="6064250" y="2357438"/>
            <a:ext cx="2847975" cy="1373187"/>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2800">
                <a:effectLst>
                  <a:outerShdw blurRad="38100" dist="38100" dir="2700000" algn="tl">
                    <a:srgbClr val="FFFFFF"/>
                  </a:outerShdw>
                </a:effectLst>
                <a:latin typeface="Times" pitchFamily="2" charset="0"/>
              </a:rPr>
              <a:t>a</a:t>
            </a:r>
            <a:r>
              <a:rPr lang="de-DE" altLang="en-US" sz="2800" baseline="-25000">
                <a:effectLst>
                  <a:outerShdw blurRad="38100" dist="38100" dir="2700000" algn="tl">
                    <a:srgbClr val="FFFFFF"/>
                  </a:outerShdw>
                </a:effectLst>
                <a:latin typeface="Times" pitchFamily="2" charset="0"/>
              </a:rPr>
              <a:t>11</a:t>
            </a:r>
            <a:r>
              <a:rPr lang="de-DE" altLang="en-US" sz="2800">
                <a:effectLst>
                  <a:outerShdw blurRad="38100" dist="38100" dir="2700000" algn="tl">
                    <a:srgbClr val="FFFFFF"/>
                  </a:outerShdw>
                </a:effectLst>
                <a:latin typeface="Times" pitchFamily="2" charset="0"/>
              </a:rPr>
              <a:t>x+a</a:t>
            </a:r>
            <a:r>
              <a:rPr lang="de-DE" altLang="en-US" sz="2800" baseline="-25000">
                <a:effectLst>
                  <a:outerShdw blurRad="38100" dist="38100" dir="2700000" algn="tl">
                    <a:srgbClr val="FFFFFF"/>
                  </a:outerShdw>
                </a:effectLst>
                <a:latin typeface="Times" pitchFamily="2" charset="0"/>
              </a:rPr>
              <a:t>12</a:t>
            </a:r>
            <a:r>
              <a:rPr lang="de-DE" altLang="en-US" sz="2800">
                <a:effectLst>
                  <a:outerShdw blurRad="38100" dist="38100" dir="2700000" algn="tl">
                    <a:srgbClr val="FFFFFF"/>
                  </a:outerShdw>
                </a:effectLst>
                <a:latin typeface="Times" pitchFamily="2" charset="0"/>
              </a:rPr>
              <a:t>y+a</a:t>
            </a:r>
            <a:r>
              <a:rPr lang="de-DE" altLang="en-US" sz="2800" baseline="-25000">
                <a:effectLst>
                  <a:outerShdw blurRad="38100" dist="38100" dir="2700000" algn="tl">
                    <a:srgbClr val="FFFFFF"/>
                  </a:outerShdw>
                </a:effectLst>
                <a:latin typeface="Times" pitchFamily="2" charset="0"/>
              </a:rPr>
              <a:t>13</a:t>
            </a:r>
            <a:r>
              <a:rPr lang="de-DE" altLang="en-US" sz="2800">
                <a:effectLst>
                  <a:outerShdw blurRad="38100" dist="38100" dir="2700000" algn="tl">
                    <a:srgbClr val="FFFFFF"/>
                  </a:outerShdw>
                </a:effectLst>
                <a:latin typeface="Times" pitchFamily="2" charset="0"/>
              </a:rPr>
              <a:t>z = a</a:t>
            </a:r>
          </a:p>
          <a:p>
            <a:pPr>
              <a:defRPr/>
            </a:pPr>
            <a:r>
              <a:rPr lang="de-DE" altLang="en-US" sz="2800">
                <a:effectLst>
                  <a:outerShdw blurRad="38100" dist="38100" dir="2700000" algn="tl">
                    <a:srgbClr val="FFFFFF"/>
                  </a:outerShdw>
                </a:effectLst>
                <a:latin typeface="Times" pitchFamily="2" charset="0"/>
              </a:rPr>
              <a:t>a</a:t>
            </a:r>
            <a:r>
              <a:rPr lang="de-DE" altLang="en-US" sz="2800" baseline="-25000">
                <a:effectLst>
                  <a:outerShdw blurRad="38100" dist="38100" dir="2700000" algn="tl">
                    <a:srgbClr val="FFFFFF"/>
                  </a:outerShdw>
                </a:effectLst>
                <a:latin typeface="Times" pitchFamily="2" charset="0"/>
              </a:rPr>
              <a:t>21</a:t>
            </a:r>
            <a:r>
              <a:rPr lang="de-DE" altLang="en-US" sz="2800">
                <a:effectLst>
                  <a:outerShdw blurRad="38100" dist="38100" dir="2700000" algn="tl">
                    <a:srgbClr val="FFFFFF"/>
                  </a:outerShdw>
                </a:effectLst>
                <a:latin typeface="Times" pitchFamily="2" charset="0"/>
              </a:rPr>
              <a:t>x+a</a:t>
            </a:r>
            <a:r>
              <a:rPr lang="de-DE" altLang="en-US" sz="2800" baseline="-25000">
                <a:effectLst>
                  <a:outerShdw blurRad="38100" dist="38100" dir="2700000" algn="tl">
                    <a:srgbClr val="FFFFFF"/>
                  </a:outerShdw>
                </a:effectLst>
                <a:latin typeface="Times" pitchFamily="2" charset="0"/>
              </a:rPr>
              <a:t>22</a:t>
            </a:r>
            <a:r>
              <a:rPr lang="de-DE" altLang="en-US" sz="2800">
                <a:effectLst>
                  <a:outerShdw blurRad="38100" dist="38100" dir="2700000" algn="tl">
                    <a:srgbClr val="FFFFFF"/>
                  </a:outerShdw>
                </a:effectLst>
                <a:latin typeface="Times" pitchFamily="2" charset="0"/>
              </a:rPr>
              <a:t>y+a</a:t>
            </a:r>
            <a:r>
              <a:rPr lang="de-DE" altLang="en-US" sz="2800" baseline="-25000">
                <a:effectLst>
                  <a:outerShdw blurRad="38100" dist="38100" dir="2700000" algn="tl">
                    <a:srgbClr val="FFFFFF"/>
                  </a:outerShdw>
                </a:effectLst>
                <a:latin typeface="Times" pitchFamily="2" charset="0"/>
              </a:rPr>
              <a:t>23</a:t>
            </a:r>
            <a:r>
              <a:rPr lang="de-DE" altLang="en-US" sz="2800">
                <a:effectLst>
                  <a:outerShdw blurRad="38100" dist="38100" dir="2700000" algn="tl">
                    <a:srgbClr val="FFFFFF"/>
                  </a:outerShdw>
                </a:effectLst>
                <a:latin typeface="Times" pitchFamily="2" charset="0"/>
              </a:rPr>
              <a:t>z = b</a:t>
            </a:r>
          </a:p>
          <a:p>
            <a:pPr>
              <a:defRPr/>
            </a:pPr>
            <a:r>
              <a:rPr lang="de-DE" altLang="en-US" sz="2800">
                <a:effectLst>
                  <a:outerShdw blurRad="38100" dist="38100" dir="2700000" algn="tl">
                    <a:srgbClr val="FFFFFF"/>
                  </a:outerShdw>
                </a:effectLst>
                <a:latin typeface="Times" pitchFamily="2" charset="0"/>
              </a:rPr>
              <a:t>a</a:t>
            </a:r>
            <a:r>
              <a:rPr lang="de-DE" altLang="en-US" sz="2800" baseline="-25000">
                <a:effectLst>
                  <a:outerShdw blurRad="38100" dist="38100" dir="2700000" algn="tl">
                    <a:srgbClr val="FFFFFF"/>
                  </a:outerShdw>
                </a:effectLst>
                <a:latin typeface="Times" pitchFamily="2" charset="0"/>
              </a:rPr>
              <a:t>31</a:t>
            </a:r>
            <a:r>
              <a:rPr lang="de-DE" altLang="en-US" sz="2800">
                <a:effectLst>
                  <a:outerShdw blurRad="38100" dist="38100" dir="2700000" algn="tl">
                    <a:srgbClr val="FFFFFF"/>
                  </a:outerShdw>
                </a:effectLst>
                <a:latin typeface="Times" pitchFamily="2" charset="0"/>
              </a:rPr>
              <a:t>x+a</a:t>
            </a:r>
            <a:r>
              <a:rPr lang="de-DE" altLang="en-US" sz="2800" baseline="-25000">
                <a:effectLst>
                  <a:outerShdw blurRad="38100" dist="38100" dir="2700000" algn="tl">
                    <a:srgbClr val="FFFFFF"/>
                  </a:outerShdw>
                </a:effectLst>
                <a:latin typeface="Times" pitchFamily="2" charset="0"/>
              </a:rPr>
              <a:t>32</a:t>
            </a:r>
            <a:r>
              <a:rPr lang="de-DE" altLang="en-US" sz="2800">
                <a:effectLst>
                  <a:outerShdw blurRad="38100" dist="38100" dir="2700000" algn="tl">
                    <a:srgbClr val="FFFFFF"/>
                  </a:outerShdw>
                </a:effectLst>
                <a:latin typeface="Times" pitchFamily="2" charset="0"/>
              </a:rPr>
              <a:t>y+a</a:t>
            </a:r>
            <a:r>
              <a:rPr lang="de-DE" altLang="en-US" sz="2800" baseline="-25000">
                <a:effectLst>
                  <a:outerShdw blurRad="38100" dist="38100" dir="2700000" algn="tl">
                    <a:srgbClr val="FFFFFF"/>
                  </a:outerShdw>
                </a:effectLst>
                <a:latin typeface="Times" pitchFamily="2" charset="0"/>
              </a:rPr>
              <a:t>33</a:t>
            </a:r>
            <a:r>
              <a:rPr lang="de-DE" altLang="en-US" sz="2800">
                <a:effectLst>
                  <a:outerShdw blurRad="38100" dist="38100" dir="2700000" algn="tl">
                    <a:srgbClr val="FFFFFF"/>
                  </a:outerShdw>
                </a:effectLst>
                <a:latin typeface="Times" pitchFamily="2" charset="0"/>
              </a:rPr>
              <a:t>z = c</a:t>
            </a:r>
          </a:p>
        </p:txBody>
      </p:sp>
      <p:grpSp>
        <p:nvGrpSpPr>
          <p:cNvPr id="3" name="Group 1032">
            <a:extLst>
              <a:ext uri="{FF2B5EF4-FFF2-40B4-BE49-F238E27FC236}">
                <a16:creationId xmlns:a16="http://schemas.microsoft.com/office/drawing/2014/main" id="{795FF8EA-3BBB-E297-5165-2BF123A6A3E9}"/>
              </a:ext>
            </a:extLst>
          </p:cNvPr>
          <p:cNvGrpSpPr>
            <a:grpSpLocks/>
          </p:cNvGrpSpPr>
          <p:nvPr/>
        </p:nvGrpSpPr>
        <p:grpSpPr bwMode="auto">
          <a:xfrm>
            <a:off x="6056313" y="4164013"/>
            <a:ext cx="3065462" cy="1474787"/>
            <a:chOff x="3779" y="2581"/>
            <a:chExt cx="1931" cy="929"/>
          </a:xfrm>
        </p:grpSpPr>
        <p:grpSp>
          <p:nvGrpSpPr>
            <p:cNvPr id="14345" name="Group 1033">
              <a:extLst>
                <a:ext uri="{FF2B5EF4-FFF2-40B4-BE49-F238E27FC236}">
                  <a16:creationId xmlns:a16="http://schemas.microsoft.com/office/drawing/2014/main" id="{12E06A1C-F480-9B12-DC70-571E360CFB85}"/>
                </a:ext>
              </a:extLst>
            </p:cNvPr>
            <p:cNvGrpSpPr>
              <a:grpSpLocks/>
            </p:cNvGrpSpPr>
            <p:nvPr/>
          </p:nvGrpSpPr>
          <p:grpSpPr bwMode="auto">
            <a:xfrm>
              <a:off x="3779" y="2581"/>
              <a:ext cx="981" cy="865"/>
              <a:chOff x="3767" y="2157"/>
              <a:chExt cx="981" cy="865"/>
            </a:xfrm>
          </p:grpSpPr>
          <p:sp>
            <p:nvSpPr>
              <p:cNvPr id="1139722" name="Text Box 1034">
                <a:extLst>
                  <a:ext uri="{FF2B5EF4-FFF2-40B4-BE49-F238E27FC236}">
                    <a16:creationId xmlns:a16="http://schemas.microsoft.com/office/drawing/2014/main" id="{DE0FDD10-F95C-19AA-7B94-7137AB444EF2}"/>
                  </a:ext>
                </a:extLst>
              </p:cNvPr>
              <p:cNvSpPr txBox="1">
                <a:spLocks noChangeArrowheads="1"/>
              </p:cNvSpPr>
              <p:nvPr/>
            </p:nvSpPr>
            <p:spPr bwMode="auto">
              <a:xfrm>
                <a:off x="3767" y="2157"/>
                <a:ext cx="981" cy="865"/>
              </a:xfrm>
              <a:prstGeom prst="rect">
                <a:avLst/>
              </a:prstGeom>
              <a:noFill/>
              <a:ln w="9525">
                <a:noFill/>
                <a:miter lim="800000"/>
                <a:headEnd/>
                <a:tailEnd/>
              </a:ln>
              <a:effectLst/>
            </p:spPr>
            <p:txBody>
              <a:bodyPr wrap="none">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2800">
                    <a:effectLst>
                      <a:outerShdw blurRad="38100" dist="38100" dir="2700000" algn="tl">
                        <a:srgbClr val="FFFFFF"/>
                      </a:outerShdw>
                    </a:effectLst>
                    <a:latin typeface="Times" pitchFamily="2" charset="0"/>
                  </a:rPr>
                  <a:t>a</a:t>
                </a:r>
                <a:r>
                  <a:rPr lang="de-DE" altLang="en-US" sz="2800" baseline="-25000">
                    <a:effectLst>
                      <a:outerShdw blurRad="38100" dist="38100" dir="2700000" algn="tl">
                        <a:srgbClr val="FFFFFF"/>
                      </a:outerShdw>
                    </a:effectLst>
                    <a:latin typeface="Times" pitchFamily="2" charset="0"/>
                  </a:rPr>
                  <a:t>11</a:t>
                </a:r>
                <a:r>
                  <a:rPr lang="de-DE" altLang="en-US" sz="2800">
                    <a:effectLst>
                      <a:outerShdw blurRad="38100" dist="38100" dir="2700000" algn="tl">
                        <a:srgbClr val="FFFFFF"/>
                      </a:outerShdw>
                    </a:effectLst>
                    <a:latin typeface="Times" pitchFamily="2" charset="0"/>
                  </a:rPr>
                  <a:t> a</a:t>
                </a:r>
                <a:r>
                  <a:rPr lang="de-DE" altLang="en-US" sz="2800" baseline="-25000">
                    <a:effectLst>
                      <a:outerShdw blurRad="38100" dist="38100" dir="2700000" algn="tl">
                        <a:srgbClr val="FFFFFF"/>
                      </a:outerShdw>
                    </a:effectLst>
                    <a:latin typeface="Times" pitchFamily="2" charset="0"/>
                  </a:rPr>
                  <a:t>12</a:t>
                </a:r>
                <a:r>
                  <a:rPr lang="de-DE" altLang="en-US" sz="2800">
                    <a:effectLst>
                      <a:outerShdw blurRad="38100" dist="38100" dir="2700000" algn="tl">
                        <a:srgbClr val="FFFFFF"/>
                      </a:outerShdw>
                    </a:effectLst>
                    <a:latin typeface="Times" pitchFamily="2" charset="0"/>
                  </a:rPr>
                  <a:t> a</a:t>
                </a:r>
                <a:r>
                  <a:rPr lang="de-DE" altLang="en-US" sz="2800" baseline="-25000">
                    <a:effectLst>
                      <a:outerShdw blurRad="38100" dist="38100" dir="2700000" algn="tl">
                        <a:srgbClr val="FFFFFF"/>
                      </a:outerShdw>
                    </a:effectLst>
                    <a:latin typeface="Times" pitchFamily="2" charset="0"/>
                  </a:rPr>
                  <a:t>13</a:t>
                </a:r>
                <a:endParaRPr lang="de-DE" altLang="en-US" sz="2800">
                  <a:effectLst>
                    <a:outerShdw blurRad="38100" dist="38100" dir="2700000" algn="tl">
                      <a:srgbClr val="FFFFFF"/>
                    </a:outerShdw>
                  </a:effectLst>
                  <a:latin typeface="Times" pitchFamily="2" charset="0"/>
                </a:endParaRPr>
              </a:p>
              <a:p>
                <a:pPr>
                  <a:defRPr/>
                </a:pPr>
                <a:r>
                  <a:rPr lang="de-DE" altLang="en-US" sz="2800">
                    <a:effectLst>
                      <a:outerShdw blurRad="38100" dist="38100" dir="2700000" algn="tl">
                        <a:srgbClr val="FFFFFF"/>
                      </a:outerShdw>
                    </a:effectLst>
                    <a:latin typeface="Times" pitchFamily="2" charset="0"/>
                  </a:rPr>
                  <a:t>a</a:t>
                </a:r>
                <a:r>
                  <a:rPr lang="de-DE" altLang="en-US" sz="2800" baseline="-25000">
                    <a:effectLst>
                      <a:outerShdw blurRad="38100" dist="38100" dir="2700000" algn="tl">
                        <a:srgbClr val="FFFFFF"/>
                      </a:outerShdw>
                    </a:effectLst>
                    <a:latin typeface="Times" pitchFamily="2" charset="0"/>
                  </a:rPr>
                  <a:t>21</a:t>
                </a:r>
                <a:r>
                  <a:rPr lang="de-DE" altLang="en-US" sz="2800">
                    <a:effectLst>
                      <a:outerShdw blurRad="38100" dist="38100" dir="2700000" algn="tl">
                        <a:srgbClr val="FFFFFF"/>
                      </a:outerShdw>
                    </a:effectLst>
                    <a:latin typeface="Times" pitchFamily="2" charset="0"/>
                  </a:rPr>
                  <a:t> a</a:t>
                </a:r>
                <a:r>
                  <a:rPr lang="de-DE" altLang="en-US" sz="2800" baseline="-25000">
                    <a:effectLst>
                      <a:outerShdw blurRad="38100" dist="38100" dir="2700000" algn="tl">
                        <a:srgbClr val="FFFFFF"/>
                      </a:outerShdw>
                    </a:effectLst>
                    <a:latin typeface="Times" pitchFamily="2" charset="0"/>
                  </a:rPr>
                  <a:t>22</a:t>
                </a:r>
                <a:r>
                  <a:rPr lang="de-DE" altLang="en-US" sz="2800">
                    <a:effectLst>
                      <a:outerShdw blurRad="38100" dist="38100" dir="2700000" algn="tl">
                        <a:srgbClr val="FFFFFF"/>
                      </a:outerShdw>
                    </a:effectLst>
                    <a:latin typeface="Times" pitchFamily="2" charset="0"/>
                  </a:rPr>
                  <a:t> a</a:t>
                </a:r>
                <a:r>
                  <a:rPr lang="de-DE" altLang="en-US" sz="2800" baseline="-25000">
                    <a:effectLst>
                      <a:outerShdw blurRad="38100" dist="38100" dir="2700000" algn="tl">
                        <a:srgbClr val="FFFFFF"/>
                      </a:outerShdw>
                    </a:effectLst>
                    <a:latin typeface="Times" pitchFamily="2" charset="0"/>
                  </a:rPr>
                  <a:t>23</a:t>
                </a:r>
                <a:endParaRPr lang="de-DE" altLang="en-US" sz="2800">
                  <a:effectLst>
                    <a:outerShdw blurRad="38100" dist="38100" dir="2700000" algn="tl">
                      <a:srgbClr val="FFFFFF"/>
                    </a:outerShdw>
                  </a:effectLst>
                  <a:latin typeface="Times" pitchFamily="2" charset="0"/>
                </a:endParaRPr>
              </a:p>
              <a:p>
                <a:pPr>
                  <a:defRPr/>
                </a:pPr>
                <a:r>
                  <a:rPr lang="de-DE" altLang="en-US" sz="2800">
                    <a:effectLst>
                      <a:outerShdw blurRad="38100" dist="38100" dir="2700000" algn="tl">
                        <a:srgbClr val="FFFFFF"/>
                      </a:outerShdw>
                    </a:effectLst>
                    <a:latin typeface="Times" pitchFamily="2" charset="0"/>
                  </a:rPr>
                  <a:t>a</a:t>
                </a:r>
                <a:r>
                  <a:rPr lang="de-DE" altLang="en-US" sz="2800" baseline="-25000">
                    <a:effectLst>
                      <a:outerShdw blurRad="38100" dist="38100" dir="2700000" algn="tl">
                        <a:srgbClr val="FFFFFF"/>
                      </a:outerShdw>
                    </a:effectLst>
                    <a:latin typeface="Times" pitchFamily="2" charset="0"/>
                  </a:rPr>
                  <a:t>31</a:t>
                </a:r>
                <a:r>
                  <a:rPr lang="de-DE" altLang="en-US" sz="2800">
                    <a:effectLst>
                      <a:outerShdw blurRad="38100" dist="38100" dir="2700000" algn="tl">
                        <a:srgbClr val="FFFFFF"/>
                      </a:outerShdw>
                    </a:effectLst>
                    <a:latin typeface="Times" pitchFamily="2" charset="0"/>
                  </a:rPr>
                  <a:t> a</a:t>
                </a:r>
                <a:r>
                  <a:rPr lang="de-DE" altLang="en-US" sz="2800" baseline="-25000">
                    <a:effectLst>
                      <a:outerShdw blurRad="38100" dist="38100" dir="2700000" algn="tl">
                        <a:srgbClr val="FFFFFF"/>
                      </a:outerShdw>
                    </a:effectLst>
                    <a:latin typeface="Times" pitchFamily="2" charset="0"/>
                  </a:rPr>
                  <a:t>32</a:t>
                </a:r>
                <a:r>
                  <a:rPr lang="de-DE" altLang="en-US" sz="2800">
                    <a:effectLst>
                      <a:outerShdw blurRad="38100" dist="38100" dir="2700000" algn="tl">
                        <a:srgbClr val="FFFFFF"/>
                      </a:outerShdw>
                    </a:effectLst>
                    <a:latin typeface="Times" pitchFamily="2" charset="0"/>
                  </a:rPr>
                  <a:t> a</a:t>
                </a:r>
                <a:r>
                  <a:rPr lang="de-DE" altLang="en-US" sz="2800" baseline="-25000">
                    <a:effectLst>
                      <a:outerShdw blurRad="38100" dist="38100" dir="2700000" algn="tl">
                        <a:srgbClr val="FFFFFF"/>
                      </a:outerShdw>
                    </a:effectLst>
                    <a:latin typeface="Times" pitchFamily="2" charset="0"/>
                  </a:rPr>
                  <a:t>33</a:t>
                </a:r>
                <a:endParaRPr lang="de-DE" altLang="en-US" sz="2800">
                  <a:effectLst>
                    <a:outerShdw blurRad="38100" dist="38100" dir="2700000" algn="tl">
                      <a:srgbClr val="FFFFFF"/>
                    </a:outerShdw>
                  </a:effectLst>
                  <a:latin typeface="Times" pitchFamily="2" charset="0"/>
                </a:endParaRPr>
              </a:p>
            </p:txBody>
          </p:sp>
          <p:sp>
            <p:nvSpPr>
              <p:cNvPr id="14354" name="AutoShape 1035">
                <a:extLst>
                  <a:ext uri="{FF2B5EF4-FFF2-40B4-BE49-F238E27FC236}">
                    <a16:creationId xmlns:a16="http://schemas.microsoft.com/office/drawing/2014/main" id="{F54AEBB2-C95F-0011-73D1-8EE4F206B015}"/>
                  </a:ext>
                </a:extLst>
              </p:cNvPr>
              <p:cNvSpPr>
                <a:spLocks noChangeArrowheads="1"/>
              </p:cNvSpPr>
              <p:nvPr/>
            </p:nvSpPr>
            <p:spPr bwMode="auto">
              <a:xfrm>
                <a:off x="3784" y="2236"/>
                <a:ext cx="951" cy="771"/>
              </a:xfrm>
              <a:prstGeom prst="bracketPair">
                <a:avLst>
                  <a:gd name="adj" fmla="val 843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14346" name="Group 1036">
              <a:extLst>
                <a:ext uri="{FF2B5EF4-FFF2-40B4-BE49-F238E27FC236}">
                  <a16:creationId xmlns:a16="http://schemas.microsoft.com/office/drawing/2014/main" id="{EB6A002D-41B4-F208-D3C4-03FBAC37A4B9}"/>
                </a:ext>
              </a:extLst>
            </p:cNvPr>
            <p:cNvGrpSpPr>
              <a:grpSpLocks/>
            </p:cNvGrpSpPr>
            <p:nvPr/>
          </p:nvGrpSpPr>
          <p:grpSpPr bwMode="auto">
            <a:xfrm>
              <a:off x="4861" y="2630"/>
              <a:ext cx="268" cy="865"/>
              <a:chOff x="4849" y="2245"/>
              <a:chExt cx="268" cy="865"/>
            </a:xfrm>
          </p:grpSpPr>
          <p:sp>
            <p:nvSpPr>
              <p:cNvPr id="1139725" name="Text Box 1037">
                <a:extLst>
                  <a:ext uri="{FF2B5EF4-FFF2-40B4-BE49-F238E27FC236}">
                    <a16:creationId xmlns:a16="http://schemas.microsoft.com/office/drawing/2014/main" id="{6E600BC3-18F9-3462-08A1-A53CE51C7EFD}"/>
                  </a:ext>
                </a:extLst>
              </p:cNvPr>
              <p:cNvSpPr txBox="1">
                <a:spLocks noChangeArrowheads="1"/>
              </p:cNvSpPr>
              <p:nvPr/>
            </p:nvSpPr>
            <p:spPr bwMode="auto">
              <a:xfrm>
                <a:off x="4873" y="2245"/>
                <a:ext cx="228" cy="865"/>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x</a:t>
                </a:r>
              </a:p>
              <a:p>
                <a:pPr>
                  <a:defRPr/>
                </a:pPr>
                <a:r>
                  <a:rPr lang="de-DE" sz="2800">
                    <a:effectLst>
                      <a:outerShdw blurRad="38100" dist="38100" dir="2700000" algn="tl">
                        <a:srgbClr val="FFFFFF"/>
                      </a:outerShdw>
                    </a:effectLst>
                    <a:latin typeface="Times" charset="0"/>
                    <a:ea typeface="+mn-ea"/>
                  </a:rPr>
                  <a:t>y</a:t>
                </a:r>
              </a:p>
              <a:p>
                <a:pPr>
                  <a:defRPr/>
                </a:pPr>
                <a:r>
                  <a:rPr lang="de-DE" sz="2800">
                    <a:effectLst>
                      <a:outerShdw blurRad="38100" dist="38100" dir="2700000" algn="tl">
                        <a:srgbClr val="FFFFFF"/>
                      </a:outerShdw>
                    </a:effectLst>
                    <a:latin typeface="Times" charset="0"/>
                    <a:ea typeface="+mn-ea"/>
                  </a:rPr>
                  <a:t>z</a:t>
                </a:r>
              </a:p>
            </p:txBody>
          </p:sp>
          <p:sp>
            <p:nvSpPr>
              <p:cNvPr id="14352" name="AutoShape 1038">
                <a:extLst>
                  <a:ext uri="{FF2B5EF4-FFF2-40B4-BE49-F238E27FC236}">
                    <a16:creationId xmlns:a16="http://schemas.microsoft.com/office/drawing/2014/main" id="{A6EF29B7-4C43-675E-BCD6-F0080FA27A6B}"/>
                  </a:ext>
                </a:extLst>
              </p:cNvPr>
              <p:cNvSpPr>
                <a:spLocks noChangeArrowheads="1"/>
              </p:cNvSpPr>
              <p:nvPr/>
            </p:nvSpPr>
            <p:spPr bwMode="auto">
              <a:xfrm>
                <a:off x="4849" y="2298"/>
                <a:ext cx="268" cy="747"/>
              </a:xfrm>
              <a:prstGeom prst="bracketPair">
                <a:avLst>
                  <a:gd name="adj" fmla="val 1940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14347" name="Group 1039">
              <a:extLst>
                <a:ext uri="{FF2B5EF4-FFF2-40B4-BE49-F238E27FC236}">
                  <a16:creationId xmlns:a16="http://schemas.microsoft.com/office/drawing/2014/main" id="{A50CB74E-D35D-F684-8A4B-FC5E0FA94050}"/>
                </a:ext>
              </a:extLst>
            </p:cNvPr>
            <p:cNvGrpSpPr>
              <a:grpSpLocks/>
            </p:cNvGrpSpPr>
            <p:nvPr/>
          </p:nvGrpSpPr>
          <p:grpSpPr bwMode="auto">
            <a:xfrm>
              <a:off x="5442" y="2645"/>
              <a:ext cx="268" cy="865"/>
              <a:chOff x="4849" y="2245"/>
              <a:chExt cx="268" cy="865"/>
            </a:xfrm>
          </p:grpSpPr>
          <p:sp>
            <p:nvSpPr>
              <p:cNvPr id="1139728" name="Text Box 1040">
                <a:extLst>
                  <a:ext uri="{FF2B5EF4-FFF2-40B4-BE49-F238E27FC236}">
                    <a16:creationId xmlns:a16="http://schemas.microsoft.com/office/drawing/2014/main" id="{7A9A33BB-219E-667A-E1E4-1A3CD9BF0746}"/>
                  </a:ext>
                </a:extLst>
              </p:cNvPr>
              <p:cNvSpPr txBox="1">
                <a:spLocks noChangeArrowheads="1"/>
              </p:cNvSpPr>
              <p:nvPr/>
            </p:nvSpPr>
            <p:spPr bwMode="auto">
              <a:xfrm>
                <a:off x="4873" y="2245"/>
                <a:ext cx="228" cy="865"/>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a</a:t>
                </a:r>
              </a:p>
              <a:p>
                <a:pPr>
                  <a:defRPr/>
                </a:pPr>
                <a:r>
                  <a:rPr lang="de-DE" sz="2800">
                    <a:effectLst>
                      <a:outerShdw blurRad="38100" dist="38100" dir="2700000" algn="tl">
                        <a:srgbClr val="FFFFFF"/>
                      </a:outerShdw>
                    </a:effectLst>
                    <a:latin typeface="Times" charset="0"/>
                    <a:ea typeface="+mn-ea"/>
                  </a:rPr>
                  <a:t>b</a:t>
                </a:r>
              </a:p>
              <a:p>
                <a:pPr>
                  <a:defRPr/>
                </a:pPr>
                <a:r>
                  <a:rPr lang="de-DE" sz="2800">
                    <a:effectLst>
                      <a:outerShdw blurRad="38100" dist="38100" dir="2700000" algn="tl">
                        <a:srgbClr val="FFFFFF"/>
                      </a:outerShdw>
                    </a:effectLst>
                    <a:latin typeface="Times" charset="0"/>
                    <a:ea typeface="+mn-ea"/>
                  </a:rPr>
                  <a:t>c</a:t>
                </a:r>
              </a:p>
            </p:txBody>
          </p:sp>
          <p:sp>
            <p:nvSpPr>
              <p:cNvPr id="14350" name="AutoShape 1041">
                <a:extLst>
                  <a:ext uri="{FF2B5EF4-FFF2-40B4-BE49-F238E27FC236}">
                    <a16:creationId xmlns:a16="http://schemas.microsoft.com/office/drawing/2014/main" id="{53186C07-3A39-90E4-C361-1138959CE2ED}"/>
                  </a:ext>
                </a:extLst>
              </p:cNvPr>
              <p:cNvSpPr>
                <a:spLocks noChangeArrowheads="1"/>
              </p:cNvSpPr>
              <p:nvPr/>
            </p:nvSpPr>
            <p:spPr bwMode="auto">
              <a:xfrm>
                <a:off x="4849" y="2298"/>
                <a:ext cx="268" cy="747"/>
              </a:xfrm>
              <a:prstGeom prst="bracketPair">
                <a:avLst>
                  <a:gd name="adj" fmla="val 1940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marL="1143000" indent="-228600">
                  <a:defRPr sz="2400">
                    <a:solidFill>
                      <a:schemeClr val="tx1"/>
                    </a:solidFill>
                    <a:latin typeface="Math1" pitchFamily="2" charset="0"/>
                    <a:ea typeface="ＭＳ Ｐゴシック" panose="020B0600070205080204" pitchFamily="34" charset="-128"/>
                  </a:defRPr>
                </a:lvl3pPr>
                <a:lvl4pPr marL="1600200" indent="-228600">
                  <a:defRPr sz="2400">
                    <a:solidFill>
                      <a:schemeClr val="tx1"/>
                    </a:solidFill>
                    <a:latin typeface="Math1" pitchFamily="2" charset="0"/>
                    <a:ea typeface="ＭＳ Ｐゴシック" panose="020B0600070205080204" pitchFamily="34" charset="-128"/>
                  </a:defRPr>
                </a:lvl4pPr>
                <a:lvl5pPr marL="2057400" indent="-228600">
                  <a:defRPr sz="24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endParaRPr lang="en-US" altLang="en-US"/>
              </a:p>
            </p:txBody>
          </p:sp>
        </p:grpSp>
        <p:sp>
          <p:nvSpPr>
            <p:cNvPr id="1139730" name="Text Box 1042">
              <a:extLst>
                <a:ext uri="{FF2B5EF4-FFF2-40B4-BE49-F238E27FC236}">
                  <a16:creationId xmlns:a16="http://schemas.microsoft.com/office/drawing/2014/main" id="{6EE09CC1-D392-0601-37AB-8E771BE765E3}"/>
                </a:ext>
              </a:extLst>
            </p:cNvPr>
            <p:cNvSpPr txBox="1">
              <a:spLocks noChangeArrowheads="1"/>
            </p:cNvSpPr>
            <p:nvPr/>
          </p:nvSpPr>
          <p:spPr bwMode="auto">
            <a:xfrm>
              <a:off x="5163" y="2905"/>
              <a:ext cx="242" cy="327"/>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a:t>
              </a:r>
            </a:p>
          </p:txBody>
        </p:sp>
      </p:grpSp>
      <p:sp>
        <p:nvSpPr>
          <p:cNvPr id="1139731" name="Text Box 1043">
            <a:extLst>
              <a:ext uri="{FF2B5EF4-FFF2-40B4-BE49-F238E27FC236}">
                <a16:creationId xmlns:a16="http://schemas.microsoft.com/office/drawing/2014/main" id="{8B0D369F-EFE1-F706-12BB-B07CB479A020}"/>
              </a:ext>
            </a:extLst>
          </p:cNvPr>
          <p:cNvSpPr txBox="1">
            <a:spLocks noChangeArrowheads="1"/>
          </p:cNvSpPr>
          <p:nvPr/>
        </p:nvSpPr>
        <p:spPr bwMode="auto">
          <a:xfrm>
            <a:off x="1492250" y="1555750"/>
            <a:ext cx="1289050" cy="519113"/>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rotation</a:t>
            </a:r>
          </a:p>
        </p:txBody>
      </p:sp>
      <p:sp>
        <p:nvSpPr>
          <p:cNvPr id="1139732" name="Text Box 1044">
            <a:extLst>
              <a:ext uri="{FF2B5EF4-FFF2-40B4-BE49-F238E27FC236}">
                <a16:creationId xmlns:a16="http://schemas.microsoft.com/office/drawing/2014/main" id="{77B6F9F4-2875-F699-95ED-691314607376}"/>
              </a:ext>
            </a:extLst>
          </p:cNvPr>
          <p:cNvSpPr txBox="1">
            <a:spLocks noChangeArrowheads="1"/>
          </p:cNvSpPr>
          <p:nvPr/>
        </p:nvSpPr>
        <p:spPr bwMode="auto">
          <a:xfrm>
            <a:off x="6067425" y="1555750"/>
            <a:ext cx="2422525" cy="519113"/>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matrix equation</a:t>
            </a:r>
          </a:p>
        </p:txBody>
      </p:sp>
      <p:sp>
        <p:nvSpPr>
          <p:cNvPr id="1139733" name="Text Box 1045">
            <a:extLst>
              <a:ext uri="{FF2B5EF4-FFF2-40B4-BE49-F238E27FC236}">
                <a16:creationId xmlns:a16="http://schemas.microsoft.com/office/drawing/2014/main" id="{061501BD-BF18-A162-D023-350CF01264B5}"/>
              </a:ext>
            </a:extLst>
          </p:cNvPr>
          <p:cNvSpPr txBox="1">
            <a:spLocks noChangeArrowheads="1"/>
          </p:cNvSpPr>
          <p:nvPr/>
        </p:nvSpPr>
        <p:spPr bwMode="auto">
          <a:xfrm>
            <a:off x="1957388" y="354013"/>
            <a:ext cx="7491412" cy="519112"/>
          </a:xfrm>
          <a:prstGeom prst="rect">
            <a:avLst/>
          </a:prstGeom>
          <a:gradFill rotWithShape="0">
            <a:gsLst>
              <a:gs pos="0">
                <a:schemeClr val="bg1"/>
              </a:gs>
              <a:gs pos="50000">
                <a:srgbClr val="FFFFFF"/>
              </a:gs>
              <a:gs pos="100000">
                <a:schemeClr val="bg1"/>
              </a:gs>
            </a:gsLst>
            <a:lin ang="5400000" scaled="1"/>
          </a:gradFill>
          <a:ln w="9525">
            <a:noFill/>
            <a:miter lim="800000"/>
            <a:headEnd/>
            <a:tailEnd/>
          </a:ln>
          <a:effectLst/>
        </p:spPr>
        <p:txBody>
          <a:bodyPr wrap="none">
            <a:spAutoFit/>
          </a:bodyPr>
          <a:lstStyle/>
          <a:p>
            <a:pPr>
              <a:defRPr/>
            </a:pPr>
            <a:r>
              <a:rPr lang="de-DE" sz="2800">
                <a:effectLst>
                  <a:outerShdw blurRad="38100" dist="38100" dir="2700000" algn="tl">
                    <a:srgbClr val="DDDDDD"/>
                  </a:outerShdw>
                </a:effectLst>
                <a:latin typeface="Times" charset="0"/>
                <a:ea typeface="+mn-ea"/>
              </a:rPr>
              <a:t>algebra compactifies gestures to symbolic formulas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11397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8612096" presetClass="entr" presetSubtype="0" fill="hold" nodeType="clickEffect">
                                  <p:stCondLst>
                                    <p:cond delay="0"/>
                                  </p:stCondLst>
                                  <p:childTnLst>
                                    <p:set>
                                      <p:cBhvr>
                                        <p:cTn id="10" dur="1" fill="hold">
                                          <p:stCondLst>
                                            <p:cond delay="499"/>
                                          </p:stCondLst>
                                        </p:cTn>
                                        <p:tgtEl>
                                          <p:spTgt spid="256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1000" fill="hold"/>
                                        <p:tgtEl>
                                          <p:spTgt spid="25602"/>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par>
                          <p:cTn id="20" fill="hold" nodeType="afterGroup">
                            <p:stCondLst>
                              <p:cond delay="500"/>
                            </p:stCondLst>
                            <p:childTnLst>
                              <p:par>
                                <p:cTn id="21" presetID="17" presetClass="entr" presetSubtype="4" fill="hold" nodeType="afterEffect">
                                  <p:stCondLst>
                                    <p:cond delay="0"/>
                                  </p:stCondLst>
                                  <p:childTnLst>
                                    <p:set>
                                      <p:cBhvr>
                                        <p:cTn id="22" dur="1" fill="hold">
                                          <p:stCondLst>
                                            <p:cond delay="0"/>
                                          </p:stCondLst>
                                        </p:cTn>
                                        <p:tgtEl>
                                          <p:spTgt spid="1139718"/>
                                        </p:tgtEl>
                                        <p:attrNameLst>
                                          <p:attrName>style.visibility</p:attrName>
                                        </p:attrNameLst>
                                      </p:cBhvr>
                                      <p:to>
                                        <p:strVal val="visible"/>
                                      </p:to>
                                    </p:set>
                                    <p:anim calcmode="lin" valueType="num">
                                      <p:cBhvr>
                                        <p:cTn id="23" dur="500" fill="hold"/>
                                        <p:tgtEl>
                                          <p:spTgt spid="1139718"/>
                                        </p:tgtEl>
                                        <p:attrNameLst>
                                          <p:attrName>ppt_x</p:attrName>
                                        </p:attrNameLst>
                                      </p:cBhvr>
                                      <p:tavLst>
                                        <p:tav tm="0">
                                          <p:val>
                                            <p:strVal val="#ppt_x"/>
                                          </p:val>
                                        </p:tav>
                                        <p:tav tm="100000">
                                          <p:val>
                                            <p:strVal val="#ppt_x"/>
                                          </p:val>
                                        </p:tav>
                                      </p:tavLst>
                                    </p:anim>
                                    <p:anim calcmode="lin" valueType="num">
                                      <p:cBhvr>
                                        <p:cTn id="24" dur="500" fill="hold"/>
                                        <p:tgtEl>
                                          <p:spTgt spid="1139718"/>
                                        </p:tgtEl>
                                        <p:attrNameLst>
                                          <p:attrName>ppt_y</p:attrName>
                                        </p:attrNameLst>
                                      </p:cBhvr>
                                      <p:tavLst>
                                        <p:tav tm="0">
                                          <p:val>
                                            <p:strVal val="#ppt_y+#ppt_h/2"/>
                                          </p:val>
                                        </p:tav>
                                        <p:tav tm="100000">
                                          <p:val>
                                            <p:strVal val="#ppt_y"/>
                                          </p:val>
                                        </p:tav>
                                      </p:tavLst>
                                    </p:anim>
                                    <p:anim calcmode="lin" valueType="num">
                                      <p:cBhvr>
                                        <p:cTn id="25" dur="500" fill="hold"/>
                                        <p:tgtEl>
                                          <p:spTgt spid="1139718"/>
                                        </p:tgtEl>
                                        <p:attrNameLst>
                                          <p:attrName>ppt_w</p:attrName>
                                        </p:attrNameLst>
                                      </p:cBhvr>
                                      <p:tavLst>
                                        <p:tav tm="0">
                                          <p:val>
                                            <p:strVal val="#ppt_w"/>
                                          </p:val>
                                        </p:tav>
                                        <p:tav tm="100000">
                                          <p:val>
                                            <p:strVal val="#ppt_w"/>
                                          </p:val>
                                        </p:tav>
                                      </p:tavLst>
                                    </p:anim>
                                    <p:anim calcmode="lin" valueType="num">
                                      <p:cBhvr>
                                        <p:cTn id="26" dur="500" fill="hold"/>
                                        <p:tgtEl>
                                          <p:spTgt spid="1139718"/>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139732"/>
                                        </p:tgtEl>
                                        <p:attrNameLst>
                                          <p:attrName>style.visibility</p:attrName>
                                        </p:attrNameLst>
                                      </p:cBhvr>
                                      <p:to>
                                        <p:strVal val="visible"/>
                                      </p:to>
                                    </p:set>
                                    <p:anim calcmode="lin" valueType="num">
                                      <p:cBhvr>
                                        <p:cTn id="31" dur="500" fill="hold"/>
                                        <p:tgtEl>
                                          <p:spTgt spid="1139732"/>
                                        </p:tgtEl>
                                        <p:attrNameLst>
                                          <p:attrName>ppt_w</p:attrName>
                                        </p:attrNameLst>
                                      </p:cBhvr>
                                      <p:tavLst>
                                        <p:tav tm="0">
                                          <p:val>
                                            <p:fltVal val="0"/>
                                          </p:val>
                                        </p:tav>
                                        <p:tav tm="100000">
                                          <p:val>
                                            <p:strVal val="#ppt_w"/>
                                          </p:val>
                                        </p:tav>
                                      </p:tavLst>
                                    </p:anim>
                                    <p:anim calcmode="lin" valueType="num">
                                      <p:cBhvr>
                                        <p:cTn id="32" dur="500" fill="hold"/>
                                        <p:tgtEl>
                                          <p:spTgt spid="1139732"/>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272" fill="hold" nodeType="clickEffect">
                                  <p:stCondLst>
                                    <p:cond delay="0"/>
                                  </p:stCondLst>
                                  <p:childTnLst>
                                    <p:set>
                                      <p:cBhvr>
                                        <p:cTn id="36" dur="1" fill="hold">
                                          <p:stCondLst>
                                            <p:cond delay="0"/>
                                          </p:stCondLst>
                                        </p:cTn>
                                        <p:tgtEl>
                                          <p:spTgt spid="1139719"/>
                                        </p:tgtEl>
                                        <p:attrNameLst>
                                          <p:attrName>style.visibility</p:attrName>
                                        </p:attrNameLst>
                                      </p:cBhvr>
                                      <p:to>
                                        <p:strVal val="visible"/>
                                      </p:to>
                                    </p:set>
                                    <p:anim calcmode="lin" valueType="num">
                                      <p:cBhvr>
                                        <p:cTn id="37" dur="500" fill="hold"/>
                                        <p:tgtEl>
                                          <p:spTgt spid="1139719"/>
                                        </p:tgtEl>
                                        <p:attrNameLst>
                                          <p:attrName>ppt_w</p:attrName>
                                        </p:attrNameLst>
                                      </p:cBhvr>
                                      <p:tavLst>
                                        <p:tav tm="0">
                                          <p:val>
                                            <p:strVal val="2/3*#ppt_w"/>
                                          </p:val>
                                        </p:tav>
                                        <p:tav tm="100000">
                                          <p:val>
                                            <p:strVal val="#ppt_w"/>
                                          </p:val>
                                        </p:tav>
                                      </p:tavLst>
                                    </p:anim>
                                    <p:anim calcmode="lin" valueType="num">
                                      <p:cBhvr>
                                        <p:cTn id="38" dur="500" fill="hold"/>
                                        <p:tgtEl>
                                          <p:spTgt spid="1139719"/>
                                        </p:tgtEl>
                                        <p:attrNameLst>
                                          <p:attrName>ppt_h</p:attrName>
                                        </p:attrNameLst>
                                      </p:cBhvr>
                                      <p:tavLst>
                                        <p:tav tm="0">
                                          <p:val>
                                            <p:strVal val="2/3*#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strVal val="2/3*#ppt_w"/>
                                          </p:val>
                                        </p:tav>
                                        <p:tav tm="100000">
                                          <p:val>
                                            <p:strVal val="#ppt_w"/>
                                          </p:val>
                                        </p:tav>
                                      </p:tavLst>
                                    </p:anim>
                                    <p:anim calcmode="lin" valueType="num">
                                      <p:cBhvr>
                                        <p:cTn id="44"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nodeType="clickEffect">
                                  <p:stCondLst>
                                    <p:cond delay="0"/>
                                  </p:stCondLst>
                                  <p:childTnLst>
                                    <p:set>
                                      <p:cBhvr>
                                        <p:cTn id="48" dur="1" fill="hold">
                                          <p:stCondLst>
                                            <p:cond delay="0"/>
                                          </p:stCondLst>
                                        </p:cTn>
                                        <p:tgtEl>
                                          <p:spTgt spid="1139733"/>
                                        </p:tgtEl>
                                        <p:attrNameLst>
                                          <p:attrName>style.visibility</p:attrName>
                                        </p:attrNameLst>
                                      </p:cBhvr>
                                      <p:to>
                                        <p:strVal val="visible"/>
                                      </p:to>
                                    </p:set>
                                    <p:anim calcmode="lin" valueType="num">
                                      <p:cBhvr>
                                        <p:cTn id="49" dur="500" fill="hold"/>
                                        <p:tgtEl>
                                          <p:spTgt spid="1139733"/>
                                        </p:tgtEl>
                                        <p:attrNameLst>
                                          <p:attrName>ppt_w</p:attrName>
                                        </p:attrNameLst>
                                      </p:cBhvr>
                                      <p:tavLst>
                                        <p:tav tm="0">
                                          <p:val>
                                            <p:fltVal val="0"/>
                                          </p:val>
                                        </p:tav>
                                        <p:tav tm="100000">
                                          <p:val>
                                            <p:strVal val="#ppt_w"/>
                                          </p:val>
                                        </p:tav>
                                      </p:tavLst>
                                    </p:anim>
                                    <p:anim calcmode="lin" valueType="num">
                                      <p:cBhvr>
                                        <p:cTn id="50" dur="500" fill="hold"/>
                                        <p:tgtEl>
                                          <p:spTgt spid="1139733"/>
                                        </p:tgtEl>
                                        <p:attrNameLst>
                                          <p:attrName>ppt_h</p:attrName>
                                        </p:attrNameLst>
                                      </p:cBhvr>
                                      <p:tavLst>
                                        <p:tav tm="0">
                                          <p:val>
                                            <p:fltVal val="0"/>
                                          </p:val>
                                        </p:tav>
                                        <p:tav tm="100000">
                                          <p:val>
                                            <p:strVal val="#ppt_h"/>
                                          </p:val>
                                        </p:tav>
                                      </p:tavLst>
                                    </p:anim>
                                    <p:anim calcmode="lin" valueType="num">
                                      <p:cBhvr>
                                        <p:cTn id="51" dur="500" fill="hold"/>
                                        <p:tgtEl>
                                          <p:spTgt spid="1139733"/>
                                        </p:tgtEl>
                                        <p:attrNameLst>
                                          <p:attrName>ppt_x</p:attrName>
                                        </p:attrNameLst>
                                      </p:cBhvr>
                                      <p:tavLst>
                                        <p:tav tm="0">
                                          <p:val>
                                            <p:fltVal val="0.5"/>
                                          </p:val>
                                        </p:tav>
                                        <p:tav tm="100000">
                                          <p:val>
                                            <p:strVal val="#ppt_x"/>
                                          </p:val>
                                        </p:tav>
                                      </p:tavLst>
                                    </p:anim>
                                    <p:anim calcmode="lin" valueType="num">
                                      <p:cBhvr>
                                        <p:cTn id="52" dur="500" fill="hold"/>
                                        <p:tgtEl>
                                          <p:spTgt spid="11397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3" display="0">
                  <p:stCondLst>
                    <p:cond delay="indefinite"/>
                  </p:stCondLst>
                  <p:endCondLst>
                    <p:cond evt="onNext" delay="0">
                      <p:tgtEl>
                        <p:sldTgt/>
                      </p:tgtEl>
                    </p:cond>
                    <p:cond evt="onPrev" delay="0">
                      <p:tgtEl>
                        <p:sldTgt/>
                      </p:tgtEl>
                    </p:cond>
                  </p:endCondLst>
                </p:cTn>
                <p:tgtEl>
                  <p:spTgt spid="25602"/>
                </p:tgtEl>
              </p:cMediaNode>
            </p:video>
          </p:childTnLst>
        </p:cTn>
      </p:par>
    </p:tnLst>
    <p:bldLst>
      <p:bldP spid="1139719" grpId="0" autoUpdateAnimBg="0"/>
      <p:bldP spid="1139731" grpId="0" autoUpdateAnimBg="0"/>
      <p:bldP spid="1139732" grpId="0" autoUpdateAnimBg="0"/>
      <p:bldP spid="1139733"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94" name="Picture 6">
            <a:extLst>
              <a:ext uri="{FF2B5EF4-FFF2-40B4-BE49-F238E27FC236}">
                <a16:creationId xmlns:a16="http://schemas.microsoft.com/office/drawing/2014/main" id="{AE054B2A-EA9E-878D-DF68-06D9E409269C}"/>
              </a:ext>
            </a:extLst>
          </p:cNvPr>
          <p:cNvPicPr>
            <a:picLocks noChangeAspect="1" noChangeArrowheads="1"/>
          </p:cNvPicPr>
          <p:nvPr/>
        </p:nvPicPr>
        <p:blipFill>
          <a:blip r:embed="rId2"/>
          <a:srcRect r="9703" b="214"/>
          <a:stretch>
            <a:fillRect/>
          </a:stretch>
        </p:blipFill>
        <p:spPr bwMode="auto">
          <a:xfrm>
            <a:off x="1701800" y="1093788"/>
            <a:ext cx="2363788" cy="3148012"/>
          </a:xfrm>
          <a:prstGeom prst="rect">
            <a:avLst/>
          </a:prstGeom>
          <a:noFill/>
          <a:effectLst>
            <a:outerShdw blurRad="63500" dist="107763" dir="2700000" algn="ctr" rotWithShape="0">
              <a:srgbClr val="000000">
                <a:alpha val="74998"/>
              </a:srgbClr>
            </a:outerShdw>
          </a:effectLst>
        </p:spPr>
      </p:pic>
      <p:sp>
        <p:nvSpPr>
          <p:cNvPr id="882695" name="Text Box 7">
            <a:extLst>
              <a:ext uri="{FF2B5EF4-FFF2-40B4-BE49-F238E27FC236}">
                <a16:creationId xmlns:a16="http://schemas.microsoft.com/office/drawing/2014/main" id="{893708EB-3D00-FC12-069D-5E779F33087F}"/>
              </a:ext>
            </a:extLst>
          </p:cNvPr>
          <p:cNvSpPr txBox="1">
            <a:spLocks noChangeArrowheads="1"/>
          </p:cNvSpPr>
          <p:nvPr/>
        </p:nvSpPr>
        <p:spPr bwMode="auto">
          <a:xfrm>
            <a:off x="5337175" y="981075"/>
            <a:ext cx="4360863" cy="3013075"/>
          </a:xfrm>
          <a:prstGeom prst="rect">
            <a:avLst/>
          </a:prstGeom>
          <a:noFill/>
          <a:ln w="9525">
            <a:noFill/>
            <a:miter lim="800000"/>
            <a:headEnd/>
            <a:tailEnd/>
          </a:ln>
          <a:effectLst/>
        </p:spPr>
        <p:txBody>
          <a:bodyPr>
            <a:spAutoFit/>
          </a:bodyPr>
          <a:lstStyle>
            <a:lvl1pPr defTabSz="344488">
              <a:defRPr sz="2400">
                <a:solidFill>
                  <a:schemeClr val="tx1"/>
                </a:solidFill>
                <a:latin typeface="Math1" pitchFamily="2" charset="0"/>
                <a:ea typeface="ＭＳ Ｐゴシック" panose="020B0600070205080204" pitchFamily="34" charset="-128"/>
              </a:defRPr>
            </a:lvl1pPr>
            <a:lvl2pPr marL="37931725" indent="-37474525" defTabSz="344488">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a:effectLst>
                  <a:outerShdw blurRad="38100" dist="38100" dir="2700000" algn="tl">
                    <a:srgbClr val="FFFFFF"/>
                  </a:outerShdw>
                </a:effectLst>
                <a:latin typeface="Times" pitchFamily="2" charset="0"/>
              </a:rPr>
              <a:t>Robert S. Hatten</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(„Interpreting Musical Gestures, Topics, and Tropes“ 2004, p.113)</a:t>
            </a:r>
            <a:endParaRPr lang="de-DE" altLang="en-US" b="1" i="1">
              <a:effectLst>
                <a:outerShdw blurRad="38100" dist="38100" dir="2700000" algn="tl">
                  <a:srgbClr val="FFFFFF"/>
                </a:outerShdw>
              </a:effectLst>
              <a:latin typeface="Times" pitchFamily="2" charset="0"/>
            </a:endParaRPr>
          </a:p>
          <a:p>
            <a:pPr>
              <a:defRPr/>
            </a:pPr>
            <a:br>
              <a:rPr lang="de-DE" altLang="en-US" i="1">
                <a:effectLst>
                  <a:outerShdw blurRad="38100" dist="38100" dir="2700000" algn="tl">
                    <a:srgbClr val="FFFFFF"/>
                  </a:outerShdw>
                </a:effectLst>
                <a:latin typeface="Times" pitchFamily="2" charset="0"/>
              </a:rPr>
            </a:br>
            <a:r>
              <a:rPr lang="de-DE" altLang="en-US" i="1">
                <a:effectLst>
                  <a:outerShdw blurRad="38100" dist="38100" dir="2700000" algn="tl">
                    <a:srgbClr val="FFFFFF"/>
                  </a:outerShdw>
                </a:effectLst>
                <a:latin typeface="Times" pitchFamily="2" charset="0"/>
              </a:rPr>
              <a:t>Given the importance of gesture to interpretation, why do we not have a comprehensive </a:t>
            </a:r>
            <a:r>
              <a:rPr lang="de-DE" altLang="en-US" i="1">
                <a:solidFill>
                  <a:srgbClr val="FF0202"/>
                </a:solidFill>
                <a:effectLst>
                  <a:outerShdw blurRad="38100" dist="38100" dir="2700000" algn="tl">
                    <a:srgbClr val="000000"/>
                  </a:outerShdw>
                </a:effectLst>
                <a:latin typeface="Times" pitchFamily="2" charset="0"/>
              </a:rPr>
              <a:t>theory </a:t>
            </a:r>
            <a:br>
              <a:rPr lang="de-DE" altLang="en-US" i="1">
                <a:solidFill>
                  <a:srgbClr val="FF0202"/>
                </a:solidFill>
                <a:effectLst>
                  <a:outerShdw blurRad="38100" dist="38100" dir="2700000" algn="tl">
                    <a:srgbClr val="000000"/>
                  </a:outerShdw>
                </a:effectLst>
                <a:latin typeface="Times" pitchFamily="2" charset="0"/>
              </a:rPr>
            </a:br>
            <a:r>
              <a:rPr lang="de-DE" altLang="en-US" i="1">
                <a:solidFill>
                  <a:srgbClr val="FF0202"/>
                </a:solidFill>
                <a:effectLst>
                  <a:outerShdw blurRad="38100" dist="38100" dir="2700000" algn="tl">
                    <a:srgbClr val="000000"/>
                  </a:outerShdw>
                </a:effectLst>
                <a:latin typeface="Times" pitchFamily="2" charset="0"/>
              </a:rPr>
              <a:t>of gesture in music</a:t>
            </a:r>
            <a:r>
              <a:rPr lang="de-DE" altLang="en-US" i="1">
                <a:effectLst>
                  <a:outerShdw blurRad="38100" dist="38100" dir="2700000" algn="tl">
                    <a:srgbClr val="FFFFFF"/>
                  </a:outerShdw>
                </a:effectLst>
                <a:latin typeface="Times" pitchFamily="2" charset="0"/>
              </a:rPr>
              <a:t>?</a:t>
            </a:r>
          </a:p>
        </p:txBody>
      </p:sp>
      <p:sp>
        <p:nvSpPr>
          <p:cNvPr id="882701" name="Text Box 13">
            <a:extLst>
              <a:ext uri="{FF2B5EF4-FFF2-40B4-BE49-F238E27FC236}">
                <a16:creationId xmlns:a16="http://schemas.microsoft.com/office/drawing/2014/main" id="{6A046C64-53DE-B21A-500B-A2833C8EDCD1}"/>
              </a:ext>
            </a:extLst>
          </p:cNvPr>
          <p:cNvSpPr txBox="1">
            <a:spLocks noChangeArrowheads="1"/>
          </p:cNvSpPr>
          <p:nvPr/>
        </p:nvSpPr>
        <p:spPr bwMode="auto">
          <a:xfrm>
            <a:off x="3032125" y="230188"/>
            <a:ext cx="2276475" cy="519112"/>
          </a:xfrm>
          <a:prstGeom prst="rect">
            <a:avLst/>
          </a:prstGeom>
          <a:noFill/>
          <a:ln w="9525">
            <a:noFill/>
            <a:miter lim="800000"/>
            <a:headEnd/>
            <a:tailEnd/>
          </a:ln>
          <a:effectLst/>
        </p:spPr>
        <p:txBody>
          <a:bodyPr wrap="none">
            <a:spAutoFit/>
          </a:bodyPr>
          <a:lstStyle/>
          <a:p>
            <a:pPr>
              <a:defRPr/>
            </a:pPr>
            <a:r>
              <a:rPr lang="de-DE" sz="2800">
                <a:effectLst>
                  <a:outerShdw blurRad="38100" dist="38100" dir="2700000" algn="tl">
                    <a:srgbClr val="FFFFFF"/>
                  </a:outerShdw>
                </a:effectLst>
                <a:latin typeface="Times" charset="0"/>
                <a:ea typeface="+mn-ea"/>
              </a:rPr>
              <a:t>Music Theory </a:t>
            </a:r>
          </a:p>
        </p:txBody>
      </p:sp>
      <p:sp>
        <p:nvSpPr>
          <p:cNvPr id="882703" name="Text Box 15">
            <a:extLst>
              <a:ext uri="{FF2B5EF4-FFF2-40B4-BE49-F238E27FC236}">
                <a16:creationId xmlns:a16="http://schemas.microsoft.com/office/drawing/2014/main" id="{7192A362-A647-B414-6828-040BD322D9F6}"/>
              </a:ext>
            </a:extLst>
          </p:cNvPr>
          <p:cNvSpPr txBox="1">
            <a:spLocks noChangeArrowheads="1"/>
          </p:cNvSpPr>
          <p:nvPr/>
        </p:nvSpPr>
        <p:spPr bwMode="auto">
          <a:xfrm>
            <a:off x="1706563" y="4432300"/>
            <a:ext cx="7972425" cy="2289175"/>
          </a:xfrm>
          <a:prstGeom prst="rect">
            <a:avLst/>
          </a:prstGeom>
          <a:noFill/>
          <a:ln w="9525">
            <a:noFill/>
            <a:miter lim="800000"/>
            <a:headEnd/>
            <a:tailEnd/>
          </a:ln>
          <a:effectLst/>
        </p:spPr>
        <p:txBody>
          <a:bodyPr>
            <a:spAutoFit/>
          </a:bodyPr>
          <a:lstStyle>
            <a:lvl1pPr>
              <a:defRPr sz="2400">
                <a:solidFill>
                  <a:schemeClr val="tx1"/>
                </a:solidFill>
                <a:latin typeface="Math1" pitchFamily="2" charset="0"/>
                <a:ea typeface="ＭＳ Ｐゴシック" panose="020B0600070205080204" pitchFamily="34" charset="-128"/>
              </a:defRPr>
            </a:lvl1pPr>
            <a:lvl2pPr marL="37931725" indent="-37474525">
              <a:defRPr sz="2400">
                <a:solidFill>
                  <a:schemeClr val="tx1"/>
                </a:solidFill>
                <a:latin typeface="Math1" pitchFamily="2" charset="0"/>
                <a:ea typeface="ＭＳ Ｐゴシック" panose="020B0600070205080204" pitchFamily="34" charset="-128"/>
              </a:defRPr>
            </a:lvl2pPr>
            <a:lvl3pPr>
              <a:defRPr sz="2400">
                <a:solidFill>
                  <a:schemeClr val="tx1"/>
                </a:solidFill>
                <a:latin typeface="Math1" pitchFamily="2" charset="0"/>
                <a:ea typeface="ＭＳ Ｐゴシック" panose="020B0600070205080204" pitchFamily="34" charset="-128"/>
              </a:defRPr>
            </a:lvl3pPr>
            <a:lvl4pPr>
              <a:defRPr sz="2400">
                <a:solidFill>
                  <a:schemeClr val="tx1"/>
                </a:solidFill>
                <a:latin typeface="Math1" pitchFamily="2" charset="0"/>
                <a:ea typeface="ＭＳ Ｐゴシック" panose="020B0600070205080204" pitchFamily="34" charset="-128"/>
              </a:defRPr>
            </a:lvl4pPr>
            <a:lvl5pPr>
              <a:defRPr sz="24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Math1" pitchFamily="2" charset="0"/>
                <a:ea typeface="ＭＳ Ｐゴシック" panose="020B0600070205080204" pitchFamily="34" charset="-128"/>
              </a:defRPr>
            </a:lvl9pPr>
          </a:lstStyle>
          <a:p>
            <a:pPr>
              <a:defRPr/>
            </a:pPr>
            <a:r>
              <a:rPr lang="de-DE" altLang="en-US" sz="1800">
                <a:effectLst>
                  <a:outerShdw blurRad="38100" dist="38100" dir="2700000" algn="tl">
                    <a:srgbClr val="FFFFFF"/>
                  </a:outerShdw>
                </a:effectLst>
                <a:latin typeface="Times" pitchFamily="2" charset="0"/>
              </a:rPr>
              <a:t>p.109:</a:t>
            </a:r>
            <a:br>
              <a:rPr lang="de-DE" altLang="en-US" sz="1800">
                <a:effectLst>
                  <a:outerShdw blurRad="38100" dist="38100" dir="2700000" algn="tl">
                    <a:srgbClr val="FFFFFF"/>
                  </a:outerShdw>
                </a:effectLst>
                <a:latin typeface="Times" pitchFamily="2" charset="0"/>
              </a:rPr>
            </a:br>
            <a:r>
              <a:rPr lang="de-DE" altLang="en-US" sz="1800">
                <a:effectLst>
                  <a:outerShdw blurRad="38100" dist="38100" dir="2700000" algn="tl">
                    <a:srgbClr val="FFFFFF"/>
                  </a:outerShdw>
                </a:effectLst>
                <a:latin typeface="Times" pitchFamily="2" charset="0"/>
              </a:rPr>
              <a:t>Gesture is most generally defined as </a:t>
            </a:r>
            <a:r>
              <a:rPr lang="de-DE" altLang="en-US" sz="1800" i="1">
                <a:effectLst>
                  <a:outerShdw blurRad="38100" dist="38100" dir="2700000" algn="tl">
                    <a:srgbClr val="FFFFFF"/>
                  </a:outerShdw>
                </a:effectLst>
                <a:latin typeface="Times" pitchFamily="2" charset="0"/>
              </a:rPr>
              <a:t>communicative</a:t>
            </a:r>
            <a:r>
              <a:rPr lang="de-DE" altLang="en-US" sz="1800">
                <a:effectLst>
                  <a:outerShdw blurRad="38100" dist="38100" dir="2700000" algn="tl">
                    <a:srgbClr val="FFFFFF"/>
                  </a:outerShdw>
                </a:effectLst>
                <a:latin typeface="Times" pitchFamily="2" charset="0"/>
              </a:rPr>
              <a:t> (whether intended or not), </a:t>
            </a:r>
            <a:r>
              <a:rPr lang="de-DE" altLang="en-US" sz="1800" i="1">
                <a:effectLst>
                  <a:outerShdw blurRad="38100" dist="38100" dir="2700000" algn="tl">
                    <a:srgbClr val="FFFFFF"/>
                  </a:outerShdw>
                </a:effectLst>
                <a:latin typeface="Times" pitchFamily="2" charset="0"/>
              </a:rPr>
              <a:t>expressive, energetic shaping through time</a:t>
            </a:r>
            <a:r>
              <a:rPr lang="de-DE" altLang="en-US" sz="1800">
                <a:effectLst>
                  <a:outerShdw blurRad="38100" dist="38100" dir="2700000" algn="tl">
                    <a:srgbClr val="FFFFFF"/>
                  </a:outerShdw>
                </a:effectLst>
                <a:latin typeface="Times" pitchFamily="2" charset="0"/>
              </a:rPr>
              <a:t> (including characteristic features of</a:t>
            </a:r>
            <a:br>
              <a:rPr lang="de-DE" altLang="en-US" sz="1800">
                <a:effectLst>
                  <a:outerShdw blurRad="38100" dist="38100" dir="2700000" algn="tl">
                    <a:srgbClr val="FFFFFF"/>
                  </a:outerShdw>
                </a:effectLst>
                <a:latin typeface="Times" pitchFamily="2" charset="0"/>
              </a:rPr>
            </a:br>
            <a:r>
              <a:rPr lang="de-DE" altLang="en-US" sz="1800" i="1">
                <a:effectLst>
                  <a:outerShdw blurRad="38100" dist="38100" dir="2700000" algn="tl">
                    <a:srgbClr val="FFFFFF"/>
                  </a:outerShdw>
                </a:effectLst>
                <a:latin typeface="Times" pitchFamily="2" charset="0"/>
              </a:rPr>
              <a:t>musicality</a:t>
            </a:r>
            <a:r>
              <a:rPr lang="de-DE" altLang="en-US" sz="1800">
                <a:effectLst>
                  <a:outerShdw blurRad="38100" dist="38100" dir="2700000" algn="tl">
                    <a:srgbClr val="FFFFFF"/>
                  </a:outerShdw>
                </a:effectLst>
                <a:latin typeface="Times" pitchFamily="2" charset="0"/>
              </a:rPr>
              <a:t> such as </a:t>
            </a:r>
            <a:r>
              <a:rPr lang="de-DE" altLang="en-US" sz="1800" i="1">
                <a:effectLst>
                  <a:outerShdw blurRad="38100" dist="38100" dir="2700000" algn="tl">
                    <a:srgbClr val="FFFFFF"/>
                  </a:outerShdw>
                </a:effectLst>
                <a:latin typeface="Times" pitchFamily="2" charset="0"/>
              </a:rPr>
              <a:t>beat, rhythm, timing of exchanges, contour, intensity</a:t>
            </a:r>
            <a:r>
              <a:rPr lang="de-DE" altLang="en-US" sz="1800">
                <a:effectLst>
                  <a:outerShdw blurRad="38100" dist="38100" dir="2700000" algn="tl">
                    <a:srgbClr val="FFFFFF"/>
                  </a:outerShdw>
                </a:effectLst>
                <a:latin typeface="Times" pitchFamily="2" charset="0"/>
              </a:rPr>
              <a:t>), regardless of medium (channel) or sensory-motor source (</a:t>
            </a:r>
            <a:r>
              <a:rPr lang="de-DE" altLang="en-US" sz="1800" i="1">
                <a:effectLst>
                  <a:outerShdw blurRad="38100" dist="38100" dir="2700000" algn="tl">
                    <a:srgbClr val="FFFFFF"/>
                  </a:outerShdw>
                </a:effectLst>
                <a:latin typeface="Times" pitchFamily="2" charset="0"/>
              </a:rPr>
              <a:t>intermodal</a:t>
            </a:r>
            <a:r>
              <a:rPr lang="de-DE" altLang="en-US" sz="1800">
                <a:effectLst>
                  <a:outerShdw blurRad="38100" dist="38100" dir="2700000" algn="tl">
                    <a:srgbClr val="FFFFFF"/>
                  </a:outerShdw>
                </a:effectLst>
                <a:latin typeface="Times" pitchFamily="2" charset="0"/>
              </a:rPr>
              <a:t> or </a:t>
            </a:r>
            <a:r>
              <a:rPr lang="de-DE" altLang="en-US" sz="1800" i="1">
                <a:effectLst>
                  <a:outerShdw blurRad="38100" dist="38100" dir="2700000" algn="tl">
                    <a:srgbClr val="FFFFFF"/>
                  </a:outerShdw>
                </a:effectLst>
                <a:latin typeface="Times" pitchFamily="2" charset="0"/>
              </a:rPr>
              <a:t>cross-modal</a:t>
            </a:r>
            <a:r>
              <a:rPr lang="de-DE" altLang="en-US" sz="1800">
                <a:effectLst>
                  <a:outerShdw blurRad="38100" dist="38100" dir="2700000" algn="tl">
                    <a:srgbClr val="FFFFFF"/>
                  </a:outerShdw>
                </a:effectLst>
                <a:latin typeface="Times" pitchFamily="2" charset="0"/>
              </a:rPr>
              <a:t>).</a:t>
            </a:r>
          </a:p>
          <a:p>
            <a:pPr>
              <a:defRPr/>
            </a:pPr>
            <a:br>
              <a:rPr lang="de-DE" altLang="en-US" sz="1800">
                <a:effectLst>
                  <a:outerShdw blurRad="38100" dist="38100" dir="2700000" algn="tl">
                    <a:srgbClr val="FFFFFF"/>
                  </a:outerShdw>
                </a:effectLst>
                <a:latin typeface="Times" pitchFamily="2" charset="0"/>
              </a:rPr>
            </a:br>
            <a:r>
              <a:rPr lang="de-DE" altLang="en-US" sz="1800">
                <a:effectLst>
                  <a:outerShdw blurRad="38100" dist="38100" dir="2700000" algn="tl">
                    <a:srgbClr val="FFFFFF"/>
                  </a:outerShdw>
                </a:effectLst>
                <a:latin typeface="Times" pitchFamily="2" charset="0"/>
              </a:rPr>
              <a:t>At a higher, more symbolic cognitive level, the representation of gesture may be considered </a:t>
            </a:r>
            <a:r>
              <a:rPr lang="de-DE" altLang="en-US" sz="1800" i="1">
                <a:effectLst>
                  <a:outerShdw blurRad="38100" dist="38100" dir="2700000" algn="tl">
                    <a:srgbClr val="FFFFFF"/>
                  </a:outerShdw>
                </a:effectLst>
                <a:latin typeface="Times" pitchFamily="2" charset="0"/>
              </a:rPr>
              <a:t>amodal</a:t>
            </a:r>
            <a:r>
              <a:rPr lang="de-DE" altLang="en-US" sz="1800">
                <a:effectLst>
                  <a:outerShdw blurRad="38100" dist="38100" dir="2700000" algn="tl">
                    <a:srgbClr val="FFFFFF"/>
                  </a:outerShdw>
                </a:effectLst>
                <a:latin typeface="Times" pitchFamily="2" charset="0"/>
              </a:rPr>
              <a:t>, in that it is not restricted to any particular modality.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882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8612096" presetClass="entr" presetSubtype="0" fill="hold" nodeType="clickEffect">
                                  <p:stCondLst>
                                    <p:cond delay="0"/>
                                  </p:stCondLst>
                                  <p:childTnLst>
                                    <p:set>
                                      <p:cBhvr>
                                        <p:cTn id="10" dur="1" fill="hold">
                                          <p:stCondLst>
                                            <p:cond delay="499"/>
                                          </p:stCondLst>
                                        </p:cTn>
                                        <p:tgtEl>
                                          <p:spTgt spid="882694"/>
                                        </p:tgtEl>
                                        <p:attrNameLst>
                                          <p:attrName>style.visibility</p:attrName>
                                        </p:attrNameLst>
                                      </p:cBhvr>
                                      <p:to>
                                        <p:strVal val="visible"/>
                                      </p:to>
                                    </p:se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882695">
                                            <p:txEl>
                                              <p:pRg st="0" end="0"/>
                                            </p:txEl>
                                          </p:spTgt>
                                        </p:tgtEl>
                                        <p:attrNameLst>
                                          <p:attrName>style.visibility</p:attrName>
                                        </p:attrNameLst>
                                      </p:cBhvr>
                                      <p:to>
                                        <p:strVal val="visible"/>
                                      </p:to>
                                    </p:set>
                                    <p:anim calcmode="lin" valueType="num">
                                      <p:cBhvr>
                                        <p:cTn id="14" dur="500" fill="hold"/>
                                        <p:tgtEl>
                                          <p:spTgt spid="882695">
                                            <p:txEl>
                                              <p:pRg st="0" end="0"/>
                                            </p:txEl>
                                          </p:spTgt>
                                        </p:tgtEl>
                                        <p:attrNameLst>
                                          <p:attrName>ppt_x</p:attrName>
                                        </p:attrNameLst>
                                      </p:cBhvr>
                                      <p:tavLst>
                                        <p:tav tm="0">
                                          <p:val>
                                            <p:strVal val="#ppt_x-#ppt_w/2"/>
                                          </p:val>
                                        </p:tav>
                                        <p:tav tm="100000">
                                          <p:val>
                                            <p:strVal val="#ppt_x"/>
                                          </p:val>
                                        </p:tav>
                                      </p:tavLst>
                                    </p:anim>
                                    <p:anim calcmode="lin" valueType="num">
                                      <p:cBhvr>
                                        <p:cTn id="15" dur="500" fill="hold"/>
                                        <p:tgtEl>
                                          <p:spTgt spid="882695">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88269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82695">
                                            <p:txEl>
                                              <p:pRg st="0" end="0"/>
                                            </p:txEl>
                                          </p:spTgt>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000"/>
                            </p:stCondLst>
                            <p:childTnLst>
                              <p:par>
                                <p:cTn id="19" presetID="17" presetClass="entr" presetSubtype="8" fill="hold" nodeType="afterEffect">
                                  <p:stCondLst>
                                    <p:cond delay="0"/>
                                  </p:stCondLst>
                                  <p:childTnLst>
                                    <p:set>
                                      <p:cBhvr>
                                        <p:cTn id="20" dur="1" fill="hold">
                                          <p:stCondLst>
                                            <p:cond delay="0"/>
                                          </p:stCondLst>
                                        </p:cTn>
                                        <p:tgtEl>
                                          <p:spTgt spid="882695">
                                            <p:txEl>
                                              <p:pRg st="1" end="1"/>
                                            </p:txEl>
                                          </p:spTgt>
                                        </p:tgtEl>
                                        <p:attrNameLst>
                                          <p:attrName>style.visibility</p:attrName>
                                        </p:attrNameLst>
                                      </p:cBhvr>
                                      <p:to>
                                        <p:strVal val="visible"/>
                                      </p:to>
                                    </p:set>
                                    <p:anim calcmode="lin" valueType="num">
                                      <p:cBhvr>
                                        <p:cTn id="21" dur="500" fill="hold"/>
                                        <p:tgtEl>
                                          <p:spTgt spid="882695">
                                            <p:txEl>
                                              <p:pRg st="1" end="1"/>
                                            </p:txEl>
                                          </p:spTgt>
                                        </p:tgtEl>
                                        <p:attrNameLst>
                                          <p:attrName>ppt_x</p:attrName>
                                        </p:attrNameLst>
                                      </p:cBhvr>
                                      <p:tavLst>
                                        <p:tav tm="0">
                                          <p:val>
                                            <p:strVal val="#ppt_x-#ppt_w/2"/>
                                          </p:val>
                                        </p:tav>
                                        <p:tav tm="100000">
                                          <p:val>
                                            <p:strVal val="#ppt_x"/>
                                          </p:val>
                                        </p:tav>
                                      </p:tavLst>
                                    </p:anim>
                                    <p:anim calcmode="lin" valueType="num">
                                      <p:cBhvr>
                                        <p:cTn id="22" dur="500" fill="hold"/>
                                        <p:tgtEl>
                                          <p:spTgt spid="882695">
                                            <p:txEl>
                                              <p:pRg st="1" end="1"/>
                                            </p:txEl>
                                          </p:spTgt>
                                        </p:tgtEl>
                                        <p:attrNameLst>
                                          <p:attrName>ppt_y</p:attrName>
                                        </p:attrNameLst>
                                      </p:cBhvr>
                                      <p:tavLst>
                                        <p:tav tm="0">
                                          <p:val>
                                            <p:strVal val="#ppt_y"/>
                                          </p:val>
                                        </p:tav>
                                        <p:tav tm="100000">
                                          <p:val>
                                            <p:strVal val="#ppt_y"/>
                                          </p:val>
                                        </p:tav>
                                      </p:tavLst>
                                    </p:anim>
                                    <p:anim calcmode="lin" valueType="num">
                                      <p:cBhvr>
                                        <p:cTn id="23" dur="500" fill="hold"/>
                                        <p:tgtEl>
                                          <p:spTgt spid="88269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88269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882703"/>
                                        </p:tgtEl>
                                        <p:attrNameLst>
                                          <p:attrName>style.visibility</p:attrName>
                                        </p:attrNameLst>
                                      </p:cBhvr>
                                      <p:to>
                                        <p:strVal val="visible"/>
                                      </p:to>
                                    </p:set>
                                    <p:anim calcmode="lin" valueType="num">
                                      <p:cBhvr>
                                        <p:cTn id="29" dur="500" fill="hold"/>
                                        <p:tgtEl>
                                          <p:spTgt spid="882703"/>
                                        </p:tgtEl>
                                        <p:attrNameLst>
                                          <p:attrName>ppt_w</p:attrName>
                                        </p:attrNameLst>
                                      </p:cBhvr>
                                      <p:tavLst>
                                        <p:tav tm="0">
                                          <p:val>
                                            <p:fltVal val="0"/>
                                          </p:val>
                                        </p:tav>
                                        <p:tav tm="100000">
                                          <p:val>
                                            <p:strVal val="#ppt_w"/>
                                          </p:val>
                                        </p:tav>
                                      </p:tavLst>
                                    </p:anim>
                                    <p:anim calcmode="lin" valueType="num">
                                      <p:cBhvr>
                                        <p:cTn id="30" dur="500" fill="hold"/>
                                        <p:tgtEl>
                                          <p:spTgt spid="8827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5" grpId="0" build="p" autoUpdateAnimBg="0" advAuto="0"/>
      <p:bldP spid="882701" grpId="0" autoUpdateAnimBg="0"/>
      <p:bldP spid="882703" grpId="0" autoUpdateAnimBg="0"/>
    </p:bldLst>
  </p:timing>
</p:sld>
</file>

<file path=ppt/theme/theme1.xml><?xml version="1.0" encoding="utf-8"?>
<a:theme xmlns:a="http://schemas.openxmlformats.org/drawingml/2006/main" name="Blank Presentation">
  <a:themeElements>
    <a:clrScheme name="">
      <a:dk1>
        <a:srgbClr val="000000"/>
      </a:dk1>
      <a:lt1>
        <a:srgbClr val="BBC0FF"/>
      </a:lt1>
      <a:dk2>
        <a:srgbClr val="000000"/>
      </a:dk2>
      <a:lt2>
        <a:srgbClr val="808080"/>
      </a:lt2>
      <a:accent1>
        <a:srgbClr val="00CC99"/>
      </a:accent1>
      <a:accent2>
        <a:srgbClr val="3333CC"/>
      </a:accent2>
      <a:accent3>
        <a:srgbClr val="DADC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Math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Math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Nastassja:Programme:Publish:Microsoft Office 98:Templates:Blank Presentation</Template>
  <TotalTime>9968</TotalTime>
  <Words>2401</Words>
  <Application>Microsoft Macintosh PowerPoint</Application>
  <PresentationFormat>Custom</PresentationFormat>
  <Paragraphs>127</Paragraphs>
  <Slides>21</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Math1</vt:lpstr>
      <vt:lpstr>ＭＳ Ｐゴシック</vt:lpstr>
      <vt:lpstr>Arial</vt:lpstr>
      <vt:lpstr>Times</vt:lpstr>
      <vt:lpstr>Times-Roman</vt:lpstr>
      <vt:lpstr>Math5</vt:lpstr>
      <vt:lpstr>Symbol</vt:lpstr>
      <vt:lpstr>Helvetica</vt:lpstr>
      <vt:lpstr>Helvetica Neue Bold Condensed</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Stefan Göller</dc:creator>
  <cp:lastModifiedBy>Microsoft Office User</cp:lastModifiedBy>
  <cp:revision>2517</cp:revision>
  <cp:lastPrinted>2007-10-10T21:30:43Z</cp:lastPrinted>
  <dcterms:created xsi:type="dcterms:W3CDTF">2014-03-30T14:25:41Z</dcterms:created>
  <dcterms:modified xsi:type="dcterms:W3CDTF">2024-03-24T13:39:59Z</dcterms:modified>
</cp:coreProperties>
</file>