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370" r:id="rId2"/>
    <p:sldId id="393" r:id="rId3"/>
    <p:sldId id="373" r:id="rId4"/>
    <p:sldId id="391" r:id="rId5"/>
    <p:sldId id="372" r:id="rId6"/>
    <p:sldId id="416" r:id="rId7"/>
    <p:sldId id="417" r:id="rId8"/>
    <p:sldId id="392" r:id="rId9"/>
    <p:sldId id="402" r:id="rId10"/>
    <p:sldId id="415" r:id="rId11"/>
  </p:sldIdLst>
  <p:sldSz cx="9902825" cy="6858000"/>
  <p:notesSz cx="9144000" cy="6858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87">
          <p15:clr>
            <a:srgbClr val="A4A3A4"/>
          </p15:clr>
        </p15:guide>
        <p15:guide id="2" pos="569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15"/>
    <p:restoredTop sz="94626"/>
  </p:normalViewPr>
  <p:slideViewPr>
    <p:cSldViewPr snapToGrid="0">
      <p:cViewPr varScale="1">
        <p:scale>
          <a:sx n="121" d="100"/>
          <a:sy n="121" d="100"/>
        </p:scale>
        <p:origin x="1280" y="168"/>
      </p:cViewPr>
      <p:guideLst>
        <p:guide orient="horz" pos="4187"/>
        <p:guide pos="56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02" d="100"/>
          <a:sy n="102" d="100"/>
        </p:scale>
        <p:origin x="-304" y="-104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5C31490E-627E-9A36-EDC2-057C9F12E5E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82275" name="Rectangle 3">
            <a:extLst>
              <a:ext uri="{FF2B5EF4-FFF2-40B4-BE49-F238E27FC236}">
                <a16:creationId xmlns:a16="http://schemas.microsoft.com/office/drawing/2014/main" id="{A0789FC2-A19D-28B5-CAF9-3772892FB23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1600" y="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82276" name="Rectangle 4">
            <a:extLst>
              <a:ext uri="{FF2B5EF4-FFF2-40B4-BE49-F238E27FC236}">
                <a16:creationId xmlns:a16="http://schemas.microsoft.com/office/drawing/2014/main" id="{CEC5684F-DC80-0475-F21C-5C8174F13DF8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700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82277" name="Rectangle 5">
            <a:extLst>
              <a:ext uri="{FF2B5EF4-FFF2-40B4-BE49-F238E27FC236}">
                <a16:creationId xmlns:a16="http://schemas.microsoft.com/office/drawing/2014/main" id="{4922994C-AA1D-1E48-F5CD-5B6E5CA046E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1600" y="647700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2" charset="0"/>
              </a:defRPr>
            </a:lvl1pPr>
          </a:lstStyle>
          <a:p>
            <a:pPr>
              <a:defRPr/>
            </a:pPr>
            <a:fld id="{DB4756BD-D69D-BA45-8D79-7F98F2D480B4}" type="slidenum">
              <a:rPr lang="de-CH" altLang="en-US"/>
              <a:pPr>
                <a:defRPr/>
              </a:pPr>
              <a:t>‹#›</a:t>
            </a:fld>
            <a:endParaRPr lang="de-CH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50C151A4-7BA8-BE0B-2267-100D4DB8E24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9D265442-E236-DADE-9103-8217DE40138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4C129ACC-CFDA-9877-A6C7-93297BBCFFD3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2701925" y="533400"/>
            <a:ext cx="3740150" cy="2590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7" name="Rectangle 5">
            <a:extLst>
              <a:ext uri="{FF2B5EF4-FFF2-40B4-BE49-F238E27FC236}">
                <a16:creationId xmlns:a16="http://schemas.microsoft.com/office/drawing/2014/main" id="{2F7B3F14-7489-1199-519F-43894CA3637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76600"/>
            <a:ext cx="6705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/>
              <a:t>Click to edit Master text styles</a:t>
            </a:r>
          </a:p>
          <a:p>
            <a:pPr lvl="1"/>
            <a:r>
              <a:rPr lang="de-CH" noProof="0"/>
              <a:t>Second level</a:t>
            </a:r>
          </a:p>
          <a:p>
            <a:pPr lvl="2"/>
            <a:r>
              <a:rPr lang="de-CH" noProof="0"/>
              <a:t>Third level</a:t>
            </a:r>
          </a:p>
          <a:p>
            <a:pPr lvl="3"/>
            <a:r>
              <a:rPr lang="de-CH" noProof="0"/>
              <a:t>Fourth level</a:t>
            </a:r>
          </a:p>
          <a:p>
            <a:pPr lvl="4"/>
            <a:r>
              <a:rPr lang="de-CH" noProof="0"/>
              <a:t>Fifth level</a:t>
            </a:r>
          </a:p>
        </p:txBody>
      </p:sp>
      <p:sp>
        <p:nvSpPr>
          <p:cNvPr id="64518" name="Rectangle 6">
            <a:extLst>
              <a:ext uri="{FF2B5EF4-FFF2-40B4-BE49-F238E27FC236}">
                <a16:creationId xmlns:a16="http://schemas.microsoft.com/office/drawing/2014/main" id="{350DE28F-AAD2-CB37-98CB-6619F201457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700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4519" name="Rectangle 7">
            <a:extLst>
              <a:ext uri="{FF2B5EF4-FFF2-40B4-BE49-F238E27FC236}">
                <a16:creationId xmlns:a16="http://schemas.microsoft.com/office/drawing/2014/main" id="{2570374F-1765-2D27-3683-C9C541EF4A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47700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2" charset="0"/>
              </a:defRPr>
            </a:lvl1pPr>
          </a:lstStyle>
          <a:p>
            <a:pPr>
              <a:defRPr/>
            </a:pPr>
            <a:fld id="{B77A39AC-34E1-F54C-B614-2C95EC30AC1D}" type="slidenum">
              <a:rPr lang="de-CH" altLang="en-US"/>
              <a:pPr>
                <a:defRPr/>
              </a:pPr>
              <a:t>‹#›</a:t>
            </a:fld>
            <a:endParaRPr lang="de-CH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>
            <a:extLst>
              <a:ext uri="{FF2B5EF4-FFF2-40B4-BE49-F238E27FC236}">
                <a16:creationId xmlns:a16="http://schemas.microsoft.com/office/drawing/2014/main" id="{C0B7C088-0ABB-2F37-80FD-D1E47F85D1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fld id="{792F0057-EEA1-5548-A69A-443B35A3F871}" type="slidenum">
              <a:rPr lang="de-CH" altLang="en-US" sz="1200" smtClean="0">
                <a:latin typeface="Times" charset="0"/>
              </a:rPr>
              <a:pPr/>
              <a:t>3</a:t>
            </a:fld>
            <a:endParaRPr lang="de-CH" altLang="en-US" sz="1200">
              <a:latin typeface="Times" charset="0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D9C77933-9C97-44EF-5A05-8D606DF29C9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703513" y="533400"/>
            <a:ext cx="3741737" cy="2590800"/>
          </a:xfrm>
          <a:solidFill>
            <a:srgbClr val="FFFFFF"/>
          </a:solidFill>
          <a:ln/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D6408321-08AC-16B1-4A5A-0E8F38F36EC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e-CH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>
            <a:extLst>
              <a:ext uri="{FF2B5EF4-FFF2-40B4-BE49-F238E27FC236}">
                <a16:creationId xmlns:a16="http://schemas.microsoft.com/office/drawing/2014/main" id="{C85219AA-4514-E5A1-5E1F-B7E9E0D7E5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fld id="{5D72E6D6-6532-2B48-AF49-6EE722227EF0}" type="slidenum">
              <a:rPr lang="de-CH" altLang="en-US" sz="1200" smtClean="0">
                <a:latin typeface="Times" charset="0"/>
              </a:rPr>
              <a:pPr/>
              <a:t>5</a:t>
            </a:fld>
            <a:endParaRPr lang="de-CH" altLang="en-US" sz="1200">
              <a:latin typeface="Times" charset="0"/>
            </a:endParaRPr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C4EA4814-C87B-B35C-ACEC-80B95B0997B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703513" y="533400"/>
            <a:ext cx="3741737" cy="2590800"/>
          </a:xfrm>
          <a:solidFill>
            <a:srgbClr val="FFFFFF"/>
          </a:solidFill>
          <a:ln/>
        </p:spPr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C8AAA3E8-074E-F577-0C89-EBD9DB93B87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e-CH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>
            <a:extLst>
              <a:ext uri="{FF2B5EF4-FFF2-40B4-BE49-F238E27FC236}">
                <a16:creationId xmlns:a16="http://schemas.microsoft.com/office/drawing/2014/main" id="{391F3A5D-E667-6100-2B11-25442C2745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fld id="{0C4A509D-E030-9148-93F2-5A54D0AD69B0}" type="slidenum">
              <a:rPr lang="de-CH" altLang="en-US" sz="1200" smtClean="0">
                <a:latin typeface="Times" charset="0"/>
              </a:rPr>
              <a:pPr/>
              <a:t>6</a:t>
            </a:fld>
            <a:endParaRPr lang="de-CH" altLang="en-US" sz="1200">
              <a:latin typeface="Times" charset="0"/>
            </a:endParaRPr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3C9D7CB8-9A42-DDD1-48AA-E54DD04F0DD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703513" y="533400"/>
            <a:ext cx="3741737" cy="2590800"/>
          </a:xfrm>
          <a:solidFill>
            <a:srgbClr val="FFFFFF"/>
          </a:solidFill>
          <a:ln/>
        </p:spPr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11A01AFC-FFD4-1D4F-78AF-3A221F26E7E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e-CH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>
            <a:extLst>
              <a:ext uri="{FF2B5EF4-FFF2-40B4-BE49-F238E27FC236}">
                <a16:creationId xmlns:a16="http://schemas.microsoft.com/office/drawing/2014/main" id="{1D7D0E9A-6C4C-36A1-9F67-813B0D75BB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fld id="{01F4C0A8-4B83-5F49-9A30-0E689E93154D}" type="slidenum">
              <a:rPr lang="de-CH" altLang="en-US" sz="1200" smtClean="0">
                <a:latin typeface="Times" charset="0"/>
              </a:rPr>
              <a:pPr/>
              <a:t>7</a:t>
            </a:fld>
            <a:endParaRPr lang="de-CH" altLang="en-US" sz="1200">
              <a:latin typeface="Times" charset="0"/>
            </a:endParaRPr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2E8846E7-B190-5B63-E07A-B9111AA574D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703513" y="533400"/>
            <a:ext cx="3741737" cy="2590800"/>
          </a:xfrm>
          <a:solidFill>
            <a:srgbClr val="FFFFFF"/>
          </a:solidFill>
          <a:ln/>
        </p:spPr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3D45CE51-E329-2D07-9DC1-BCE1EAE1CA6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e-CH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8AA261FA-C127-2A1B-4E5D-C586621700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fld id="{7CF1B07C-7646-0E4E-9A4A-58DAA313E7AC}" type="slidenum">
              <a:rPr lang="de-CH" altLang="en-US" sz="1200" smtClean="0">
                <a:latin typeface="Times" charset="0"/>
              </a:rPr>
              <a:pPr/>
              <a:t>8</a:t>
            </a:fld>
            <a:endParaRPr lang="de-CH" altLang="en-US" sz="1200">
              <a:latin typeface="Times" charset="0"/>
            </a:endParaRP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14E90771-4F40-D38D-DF70-5289C108129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703513" y="533400"/>
            <a:ext cx="3741737" cy="2590800"/>
          </a:xfrm>
          <a:solidFill>
            <a:srgbClr val="FFFFFF"/>
          </a:solidFill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AB9EB63C-83DA-47C5-B363-45C215F2CEB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de-CH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16925" cy="1470025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1025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54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600200"/>
            <a:ext cx="8912225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78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0263" y="274638"/>
            <a:ext cx="2227262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2563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464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0"/>
            <a:ext cx="8912225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502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16925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16925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3796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79913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7613" y="1600200"/>
            <a:ext cx="4379912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50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5150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5150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0788" y="1535113"/>
            <a:ext cx="4376737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0788" y="2174875"/>
            <a:ext cx="4376737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918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07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9238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7550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1913" y="273050"/>
            <a:ext cx="5535612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7550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4864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0425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0425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0425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018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>
            <a:extLst>
              <a:ext uri="{FF2B5EF4-FFF2-40B4-BE49-F238E27FC236}">
                <a16:creationId xmlns:a16="http://schemas.microsoft.com/office/drawing/2014/main" id="{D8111D41-5870-22B8-26D1-0C1149C58B7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409700" cy="6858000"/>
          </a:xfrm>
          <a:prstGeom prst="rect">
            <a:avLst/>
          </a:prstGeom>
          <a:gradFill rotWithShape="0">
            <a:gsLst>
              <a:gs pos="0">
                <a:srgbClr val="FFCB1F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en-US" altLang="en-US"/>
          </a:p>
        </p:txBody>
      </p:sp>
      <p:pic>
        <p:nvPicPr>
          <p:cNvPr id="1027" name="Picture 10" descr="IFM_blue.jpg                                                   00031B6BMacintosh HD                   B746CC0A:">
            <a:extLst>
              <a:ext uri="{FF2B5EF4-FFF2-40B4-BE49-F238E27FC236}">
                <a16:creationId xmlns:a16="http://schemas.microsoft.com/office/drawing/2014/main" id="{344DB831-9280-C38E-3C40-45ACA761BEC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CEE7EE"/>
              </a:clrFrom>
              <a:clrTo>
                <a:srgbClr val="CEE7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4" b="2296"/>
          <a:stretch>
            <a:fillRect/>
          </a:stretch>
        </p:blipFill>
        <p:spPr bwMode="auto">
          <a:xfrm>
            <a:off x="79375" y="115888"/>
            <a:ext cx="82391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12" descr="mn.gif                                                         0000565DExtra                          BF31C3C3:">
            <a:extLst>
              <a:ext uri="{FF2B5EF4-FFF2-40B4-BE49-F238E27FC236}">
                <a16:creationId xmlns:a16="http://schemas.microsoft.com/office/drawing/2014/main" id="{E6FD1256-FCF8-CEAC-82C5-0C3DEED355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112713"/>
            <a:ext cx="646112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8" name="Text Box 14">
            <a:extLst>
              <a:ext uri="{FF2B5EF4-FFF2-40B4-BE49-F238E27FC236}">
                <a16:creationId xmlns:a16="http://schemas.microsoft.com/office/drawing/2014/main" id="{D315A265-866E-82E9-86C8-92589762554B}"/>
              </a:ext>
            </a:extLst>
          </p:cNvPr>
          <p:cNvSpPr txBox="1">
            <a:spLocks noChangeArrowheads="1"/>
          </p:cNvSpPr>
          <p:nvPr userDrawn="1"/>
        </p:nvSpPr>
        <p:spPr bwMode="auto">
          <a:xfrm rot="-5400000">
            <a:off x="-2191544" y="3348832"/>
            <a:ext cx="5167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de-DE" altLang="en-US" sz="1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Guerino Mazzola (Spring 2024): Music 5950 Topics in Music: </a:t>
            </a:r>
            <a:br>
              <a:rPr lang="de-DE" altLang="en-US" sz="1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200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Free Jazz—</a:t>
            </a:r>
            <a:r>
              <a:rPr lang="de-DE" altLang="en-US" sz="1200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from</a:t>
            </a:r>
            <a:r>
              <a:rPr lang="de-DE" altLang="en-US" sz="1200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200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Structure</a:t>
            </a:r>
            <a:r>
              <a:rPr lang="de-DE" altLang="en-US" sz="1200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200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to</a:t>
            </a:r>
            <a:r>
              <a:rPr lang="de-DE" altLang="en-US" sz="1200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200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</a:t>
            </a:r>
            <a:endParaRPr lang="de-DE" altLang="en-US" sz="1200" i="1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57" name="Text Box 41">
            <a:extLst>
              <a:ext uri="{FF2B5EF4-FFF2-40B4-BE49-F238E27FC236}">
                <a16:creationId xmlns:a16="http://schemas.microsoft.com/office/drawing/2014/main" id="{A5C7EEDC-6B4F-5E7D-69FE-900C791E4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0" y="1049338"/>
            <a:ext cx="7235825" cy="152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 typeface="Times" pitchFamily="2" charset="0"/>
              <a:buNone/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IV	THREE COLLABORATIVE PILLARS</a:t>
            </a:r>
          </a:p>
          <a:p>
            <a:pPr>
              <a:spcBef>
                <a:spcPct val="50000"/>
              </a:spcBef>
              <a:buFont typeface="Times" pitchFamily="2" charset="0"/>
              <a:buNone/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IV.1 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(Tue Feb 27) 	</a:t>
            </a:r>
            <a:b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Ornette Coleman: Free Jazz</a:t>
            </a:r>
            <a:endParaRPr lang="de-DE" altLang="en-US" sz="2400" dirty="0">
              <a:latin typeface="Times-Roman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938" name="Text Box 2">
            <a:extLst>
              <a:ext uri="{FF2B5EF4-FFF2-40B4-BE49-F238E27FC236}">
                <a16:creationId xmlns:a16="http://schemas.microsoft.com/office/drawing/2014/main" id="{C002254F-F3A4-20BB-AB8F-B4AA5A640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8038" y="442913"/>
            <a:ext cx="66357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457200" indent="-4572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 typeface="Times" pitchFamily="2" charset="0"/>
              <a:buNone/>
              <a:defRPr/>
            </a:pPr>
            <a:r>
              <a:rPr lang="de-DE" alt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Ornette Coleman — Arnold Schoenberg</a:t>
            </a:r>
            <a:r>
              <a:rPr lang="de-DE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endParaRPr lang="de-DE" altLang="en-US" sz="2400">
              <a:latin typeface="Times" pitchFamily="2" charset="0"/>
            </a:endParaRPr>
          </a:p>
        </p:txBody>
      </p:sp>
      <p:grpSp>
        <p:nvGrpSpPr>
          <p:cNvPr id="2" name="Group 43">
            <a:extLst>
              <a:ext uri="{FF2B5EF4-FFF2-40B4-BE49-F238E27FC236}">
                <a16:creationId xmlns:a16="http://schemas.microsoft.com/office/drawing/2014/main" id="{8F3C13E2-7B79-5905-CBF9-122476466EE6}"/>
              </a:ext>
            </a:extLst>
          </p:cNvPr>
          <p:cNvGrpSpPr>
            <a:grpSpLocks/>
          </p:cNvGrpSpPr>
          <p:nvPr/>
        </p:nvGrpSpPr>
        <p:grpSpPr bwMode="auto">
          <a:xfrm>
            <a:off x="6691313" y="2317750"/>
            <a:ext cx="857250" cy="2122488"/>
            <a:chOff x="3690" y="812"/>
            <a:chExt cx="540" cy="1337"/>
          </a:xfrm>
        </p:grpSpPr>
        <p:sp>
          <p:nvSpPr>
            <p:cNvPr id="18564" name="Freeform 4">
              <a:extLst>
                <a:ext uri="{FF2B5EF4-FFF2-40B4-BE49-F238E27FC236}">
                  <a16:creationId xmlns:a16="http://schemas.microsoft.com/office/drawing/2014/main" id="{B0E60C44-8BFE-695D-75B3-B63E22512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0" y="812"/>
              <a:ext cx="540" cy="281"/>
            </a:xfrm>
            <a:custGeom>
              <a:avLst/>
              <a:gdLst>
                <a:gd name="T0" fmla="*/ 0 w 704"/>
                <a:gd name="T1" fmla="*/ 129 h 288"/>
                <a:gd name="T2" fmla="*/ 9 w 704"/>
                <a:gd name="T3" fmla="*/ 0 h 288"/>
                <a:gd name="T4" fmla="*/ 20 w 704"/>
                <a:gd name="T5" fmla="*/ 119 h 288"/>
                <a:gd name="T6" fmla="*/ 25 w 704"/>
                <a:gd name="T7" fmla="*/ 114 h 288"/>
                <a:gd name="T8" fmla="*/ 29 w 704"/>
                <a:gd name="T9" fmla="*/ 65 h 288"/>
                <a:gd name="T10" fmla="*/ 37 w 704"/>
                <a:gd name="T11" fmla="*/ 0 h 288"/>
                <a:gd name="T12" fmla="*/ 42 w 704"/>
                <a:gd name="T13" fmla="*/ 49 h 288"/>
                <a:gd name="T14" fmla="*/ 43 w 704"/>
                <a:gd name="T15" fmla="*/ 72 h 288"/>
                <a:gd name="T16" fmla="*/ 44 w 704"/>
                <a:gd name="T17" fmla="*/ 78 h 288"/>
                <a:gd name="T18" fmla="*/ 48 w 704"/>
                <a:gd name="T19" fmla="*/ 119 h 288"/>
                <a:gd name="T20" fmla="*/ 51 w 704"/>
                <a:gd name="T21" fmla="*/ 143 h 288"/>
                <a:gd name="T22" fmla="*/ 52 w 704"/>
                <a:gd name="T23" fmla="*/ 160 h 288"/>
                <a:gd name="T24" fmla="*/ 64 w 704"/>
                <a:gd name="T25" fmla="*/ 231 h 2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04"/>
                <a:gd name="T40" fmla="*/ 0 h 288"/>
                <a:gd name="T41" fmla="*/ 704 w 704"/>
                <a:gd name="T42" fmla="*/ 288 h 28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04" h="288">
                  <a:moveTo>
                    <a:pt x="0" y="160"/>
                  </a:moveTo>
                  <a:cubicBezTo>
                    <a:pt x="25" y="101"/>
                    <a:pt x="49" y="46"/>
                    <a:pt x="96" y="0"/>
                  </a:cubicBezTo>
                  <a:cubicBezTo>
                    <a:pt x="163" y="28"/>
                    <a:pt x="194" y="76"/>
                    <a:pt x="217" y="147"/>
                  </a:cubicBezTo>
                  <a:cubicBezTo>
                    <a:pt x="236" y="145"/>
                    <a:pt x="257" y="149"/>
                    <a:pt x="275" y="141"/>
                  </a:cubicBezTo>
                  <a:cubicBezTo>
                    <a:pt x="292" y="132"/>
                    <a:pt x="307" y="99"/>
                    <a:pt x="320" y="83"/>
                  </a:cubicBezTo>
                  <a:cubicBezTo>
                    <a:pt x="369" y="16"/>
                    <a:pt x="346" y="37"/>
                    <a:pt x="403" y="0"/>
                  </a:cubicBezTo>
                  <a:cubicBezTo>
                    <a:pt x="422" y="19"/>
                    <a:pt x="454" y="31"/>
                    <a:pt x="460" y="58"/>
                  </a:cubicBezTo>
                  <a:cubicBezTo>
                    <a:pt x="462" y="68"/>
                    <a:pt x="460" y="80"/>
                    <a:pt x="467" y="90"/>
                  </a:cubicBezTo>
                  <a:cubicBezTo>
                    <a:pt x="470" y="95"/>
                    <a:pt x="479" y="94"/>
                    <a:pt x="486" y="96"/>
                  </a:cubicBezTo>
                  <a:cubicBezTo>
                    <a:pt x="494" y="121"/>
                    <a:pt x="501" y="132"/>
                    <a:pt x="524" y="147"/>
                  </a:cubicBezTo>
                  <a:cubicBezTo>
                    <a:pt x="559" y="202"/>
                    <a:pt x="512" y="135"/>
                    <a:pt x="556" y="179"/>
                  </a:cubicBezTo>
                  <a:cubicBezTo>
                    <a:pt x="561" y="184"/>
                    <a:pt x="569" y="199"/>
                    <a:pt x="569" y="199"/>
                  </a:cubicBezTo>
                  <a:lnTo>
                    <a:pt x="704" y="288"/>
                  </a:lnTo>
                </a:path>
              </a:pathLst>
            </a:custGeom>
            <a:noFill/>
            <a:ln w="9525">
              <a:solidFill>
                <a:srgbClr val="FF020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65" name="Freeform 32">
              <a:extLst>
                <a:ext uri="{FF2B5EF4-FFF2-40B4-BE49-F238E27FC236}">
                  <a16:creationId xmlns:a16="http://schemas.microsoft.com/office/drawing/2014/main" id="{7DF4B826-0C3F-DBBE-EAE0-4DD38E0CB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0" y="908"/>
              <a:ext cx="540" cy="281"/>
            </a:xfrm>
            <a:custGeom>
              <a:avLst/>
              <a:gdLst>
                <a:gd name="T0" fmla="*/ 0 w 704"/>
                <a:gd name="T1" fmla="*/ 129 h 288"/>
                <a:gd name="T2" fmla="*/ 9 w 704"/>
                <a:gd name="T3" fmla="*/ 0 h 288"/>
                <a:gd name="T4" fmla="*/ 20 w 704"/>
                <a:gd name="T5" fmla="*/ 119 h 288"/>
                <a:gd name="T6" fmla="*/ 25 w 704"/>
                <a:gd name="T7" fmla="*/ 114 h 288"/>
                <a:gd name="T8" fmla="*/ 29 w 704"/>
                <a:gd name="T9" fmla="*/ 65 h 288"/>
                <a:gd name="T10" fmla="*/ 37 w 704"/>
                <a:gd name="T11" fmla="*/ 0 h 288"/>
                <a:gd name="T12" fmla="*/ 42 w 704"/>
                <a:gd name="T13" fmla="*/ 49 h 288"/>
                <a:gd name="T14" fmla="*/ 43 w 704"/>
                <a:gd name="T15" fmla="*/ 72 h 288"/>
                <a:gd name="T16" fmla="*/ 44 w 704"/>
                <a:gd name="T17" fmla="*/ 78 h 288"/>
                <a:gd name="T18" fmla="*/ 48 w 704"/>
                <a:gd name="T19" fmla="*/ 119 h 288"/>
                <a:gd name="T20" fmla="*/ 51 w 704"/>
                <a:gd name="T21" fmla="*/ 143 h 288"/>
                <a:gd name="T22" fmla="*/ 52 w 704"/>
                <a:gd name="T23" fmla="*/ 160 h 288"/>
                <a:gd name="T24" fmla="*/ 64 w 704"/>
                <a:gd name="T25" fmla="*/ 231 h 2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04"/>
                <a:gd name="T40" fmla="*/ 0 h 288"/>
                <a:gd name="T41" fmla="*/ 704 w 704"/>
                <a:gd name="T42" fmla="*/ 288 h 28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04" h="288">
                  <a:moveTo>
                    <a:pt x="0" y="160"/>
                  </a:moveTo>
                  <a:cubicBezTo>
                    <a:pt x="25" y="101"/>
                    <a:pt x="49" y="46"/>
                    <a:pt x="96" y="0"/>
                  </a:cubicBezTo>
                  <a:cubicBezTo>
                    <a:pt x="163" y="28"/>
                    <a:pt x="194" y="76"/>
                    <a:pt x="217" y="147"/>
                  </a:cubicBezTo>
                  <a:cubicBezTo>
                    <a:pt x="236" y="145"/>
                    <a:pt x="257" y="149"/>
                    <a:pt x="275" y="141"/>
                  </a:cubicBezTo>
                  <a:cubicBezTo>
                    <a:pt x="292" y="132"/>
                    <a:pt x="307" y="99"/>
                    <a:pt x="320" y="83"/>
                  </a:cubicBezTo>
                  <a:cubicBezTo>
                    <a:pt x="369" y="16"/>
                    <a:pt x="346" y="37"/>
                    <a:pt x="403" y="0"/>
                  </a:cubicBezTo>
                  <a:cubicBezTo>
                    <a:pt x="422" y="19"/>
                    <a:pt x="454" y="31"/>
                    <a:pt x="460" y="58"/>
                  </a:cubicBezTo>
                  <a:cubicBezTo>
                    <a:pt x="462" y="68"/>
                    <a:pt x="460" y="80"/>
                    <a:pt x="467" y="90"/>
                  </a:cubicBezTo>
                  <a:cubicBezTo>
                    <a:pt x="470" y="95"/>
                    <a:pt x="479" y="94"/>
                    <a:pt x="486" y="96"/>
                  </a:cubicBezTo>
                  <a:cubicBezTo>
                    <a:pt x="494" y="121"/>
                    <a:pt x="501" y="132"/>
                    <a:pt x="524" y="147"/>
                  </a:cubicBezTo>
                  <a:cubicBezTo>
                    <a:pt x="559" y="202"/>
                    <a:pt x="512" y="135"/>
                    <a:pt x="556" y="179"/>
                  </a:cubicBezTo>
                  <a:cubicBezTo>
                    <a:pt x="561" y="184"/>
                    <a:pt x="569" y="199"/>
                    <a:pt x="569" y="199"/>
                  </a:cubicBezTo>
                  <a:lnTo>
                    <a:pt x="704" y="288"/>
                  </a:lnTo>
                </a:path>
              </a:pathLst>
            </a:cu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66" name="Freeform 33">
              <a:extLst>
                <a:ext uri="{FF2B5EF4-FFF2-40B4-BE49-F238E27FC236}">
                  <a16:creationId xmlns:a16="http://schemas.microsoft.com/office/drawing/2014/main" id="{E940A0C8-FBAD-1643-C616-956A23542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0" y="1004"/>
              <a:ext cx="540" cy="281"/>
            </a:xfrm>
            <a:custGeom>
              <a:avLst/>
              <a:gdLst>
                <a:gd name="T0" fmla="*/ 0 w 704"/>
                <a:gd name="T1" fmla="*/ 129 h 288"/>
                <a:gd name="T2" fmla="*/ 9 w 704"/>
                <a:gd name="T3" fmla="*/ 0 h 288"/>
                <a:gd name="T4" fmla="*/ 20 w 704"/>
                <a:gd name="T5" fmla="*/ 119 h 288"/>
                <a:gd name="T6" fmla="*/ 25 w 704"/>
                <a:gd name="T7" fmla="*/ 114 h 288"/>
                <a:gd name="T8" fmla="*/ 29 w 704"/>
                <a:gd name="T9" fmla="*/ 65 h 288"/>
                <a:gd name="T10" fmla="*/ 37 w 704"/>
                <a:gd name="T11" fmla="*/ 0 h 288"/>
                <a:gd name="T12" fmla="*/ 42 w 704"/>
                <a:gd name="T13" fmla="*/ 49 h 288"/>
                <a:gd name="T14" fmla="*/ 43 w 704"/>
                <a:gd name="T15" fmla="*/ 72 h 288"/>
                <a:gd name="T16" fmla="*/ 44 w 704"/>
                <a:gd name="T17" fmla="*/ 78 h 288"/>
                <a:gd name="T18" fmla="*/ 48 w 704"/>
                <a:gd name="T19" fmla="*/ 119 h 288"/>
                <a:gd name="T20" fmla="*/ 51 w 704"/>
                <a:gd name="T21" fmla="*/ 143 h 288"/>
                <a:gd name="T22" fmla="*/ 52 w 704"/>
                <a:gd name="T23" fmla="*/ 160 h 288"/>
                <a:gd name="T24" fmla="*/ 64 w 704"/>
                <a:gd name="T25" fmla="*/ 231 h 2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04"/>
                <a:gd name="T40" fmla="*/ 0 h 288"/>
                <a:gd name="T41" fmla="*/ 704 w 704"/>
                <a:gd name="T42" fmla="*/ 288 h 28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04" h="288">
                  <a:moveTo>
                    <a:pt x="0" y="160"/>
                  </a:moveTo>
                  <a:cubicBezTo>
                    <a:pt x="25" y="101"/>
                    <a:pt x="49" y="46"/>
                    <a:pt x="96" y="0"/>
                  </a:cubicBezTo>
                  <a:cubicBezTo>
                    <a:pt x="163" y="28"/>
                    <a:pt x="194" y="76"/>
                    <a:pt x="217" y="147"/>
                  </a:cubicBezTo>
                  <a:cubicBezTo>
                    <a:pt x="236" y="145"/>
                    <a:pt x="257" y="149"/>
                    <a:pt x="275" y="141"/>
                  </a:cubicBezTo>
                  <a:cubicBezTo>
                    <a:pt x="292" y="132"/>
                    <a:pt x="307" y="99"/>
                    <a:pt x="320" y="83"/>
                  </a:cubicBezTo>
                  <a:cubicBezTo>
                    <a:pt x="369" y="16"/>
                    <a:pt x="346" y="37"/>
                    <a:pt x="403" y="0"/>
                  </a:cubicBezTo>
                  <a:cubicBezTo>
                    <a:pt x="422" y="19"/>
                    <a:pt x="454" y="31"/>
                    <a:pt x="460" y="58"/>
                  </a:cubicBezTo>
                  <a:cubicBezTo>
                    <a:pt x="462" y="68"/>
                    <a:pt x="460" y="80"/>
                    <a:pt x="467" y="90"/>
                  </a:cubicBezTo>
                  <a:cubicBezTo>
                    <a:pt x="470" y="95"/>
                    <a:pt x="479" y="94"/>
                    <a:pt x="486" y="96"/>
                  </a:cubicBezTo>
                  <a:cubicBezTo>
                    <a:pt x="494" y="121"/>
                    <a:pt x="501" y="132"/>
                    <a:pt x="524" y="147"/>
                  </a:cubicBezTo>
                  <a:cubicBezTo>
                    <a:pt x="559" y="202"/>
                    <a:pt x="512" y="135"/>
                    <a:pt x="556" y="179"/>
                  </a:cubicBezTo>
                  <a:cubicBezTo>
                    <a:pt x="561" y="184"/>
                    <a:pt x="569" y="199"/>
                    <a:pt x="569" y="199"/>
                  </a:cubicBezTo>
                  <a:lnTo>
                    <a:pt x="704" y="288"/>
                  </a:lnTo>
                </a:path>
              </a:pathLst>
            </a:cu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67" name="Freeform 34">
              <a:extLst>
                <a:ext uri="{FF2B5EF4-FFF2-40B4-BE49-F238E27FC236}">
                  <a16:creationId xmlns:a16="http://schemas.microsoft.com/office/drawing/2014/main" id="{D12EDA84-D908-1ED6-70ED-B6FD599B8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0" y="1100"/>
              <a:ext cx="540" cy="281"/>
            </a:xfrm>
            <a:custGeom>
              <a:avLst/>
              <a:gdLst>
                <a:gd name="T0" fmla="*/ 0 w 704"/>
                <a:gd name="T1" fmla="*/ 129 h 288"/>
                <a:gd name="T2" fmla="*/ 9 w 704"/>
                <a:gd name="T3" fmla="*/ 0 h 288"/>
                <a:gd name="T4" fmla="*/ 20 w 704"/>
                <a:gd name="T5" fmla="*/ 119 h 288"/>
                <a:gd name="T6" fmla="*/ 25 w 704"/>
                <a:gd name="T7" fmla="*/ 114 h 288"/>
                <a:gd name="T8" fmla="*/ 29 w 704"/>
                <a:gd name="T9" fmla="*/ 65 h 288"/>
                <a:gd name="T10" fmla="*/ 37 w 704"/>
                <a:gd name="T11" fmla="*/ 0 h 288"/>
                <a:gd name="T12" fmla="*/ 42 w 704"/>
                <a:gd name="T13" fmla="*/ 49 h 288"/>
                <a:gd name="T14" fmla="*/ 43 w 704"/>
                <a:gd name="T15" fmla="*/ 72 h 288"/>
                <a:gd name="T16" fmla="*/ 44 w 704"/>
                <a:gd name="T17" fmla="*/ 78 h 288"/>
                <a:gd name="T18" fmla="*/ 48 w 704"/>
                <a:gd name="T19" fmla="*/ 119 h 288"/>
                <a:gd name="T20" fmla="*/ 51 w 704"/>
                <a:gd name="T21" fmla="*/ 143 h 288"/>
                <a:gd name="T22" fmla="*/ 52 w 704"/>
                <a:gd name="T23" fmla="*/ 160 h 288"/>
                <a:gd name="T24" fmla="*/ 64 w 704"/>
                <a:gd name="T25" fmla="*/ 231 h 2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04"/>
                <a:gd name="T40" fmla="*/ 0 h 288"/>
                <a:gd name="T41" fmla="*/ 704 w 704"/>
                <a:gd name="T42" fmla="*/ 288 h 28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04" h="288">
                  <a:moveTo>
                    <a:pt x="0" y="160"/>
                  </a:moveTo>
                  <a:cubicBezTo>
                    <a:pt x="25" y="101"/>
                    <a:pt x="49" y="46"/>
                    <a:pt x="96" y="0"/>
                  </a:cubicBezTo>
                  <a:cubicBezTo>
                    <a:pt x="163" y="28"/>
                    <a:pt x="194" y="76"/>
                    <a:pt x="217" y="147"/>
                  </a:cubicBezTo>
                  <a:cubicBezTo>
                    <a:pt x="236" y="145"/>
                    <a:pt x="257" y="149"/>
                    <a:pt x="275" y="141"/>
                  </a:cubicBezTo>
                  <a:cubicBezTo>
                    <a:pt x="292" y="132"/>
                    <a:pt x="307" y="99"/>
                    <a:pt x="320" y="83"/>
                  </a:cubicBezTo>
                  <a:cubicBezTo>
                    <a:pt x="369" y="16"/>
                    <a:pt x="346" y="37"/>
                    <a:pt x="403" y="0"/>
                  </a:cubicBezTo>
                  <a:cubicBezTo>
                    <a:pt x="422" y="19"/>
                    <a:pt x="454" y="31"/>
                    <a:pt x="460" y="58"/>
                  </a:cubicBezTo>
                  <a:cubicBezTo>
                    <a:pt x="462" y="68"/>
                    <a:pt x="460" y="80"/>
                    <a:pt x="467" y="90"/>
                  </a:cubicBezTo>
                  <a:cubicBezTo>
                    <a:pt x="470" y="95"/>
                    <a:pt x="479" y="94"/>
                    <a:pt x="486" y="96"/>
                  </a:cubicBezTo>
                  <a:cubicBezTo>
                    <a:pt x="494" y="121"/>
                    <a:pt x="501" y="132"/>
                    <a:pt x="524" y="147"/>
                  </a:cubicBezTo>
                  <a:cubicBezTo>
                    <a:pt x="559" y="202"/>
                    <a:pt x="512" y="135"/>
                    <a:pt x="556" y="179"/>
                  </a:cubicBezTo>
                  <a:cubicBezTo>
                    <a:pt x="561" y="184"/>
                    <a:pt x="569" y="199"/>
                    <a:pt x="569" y="199"/>
                  </a:cubicBezTo>
                  <a:lnTo>
                    <a:pt x="704" y="288"/>
                  </a:lnTo>
                </a:path>
              </a:pathLst>
            </a:cu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68" name="Freeform 35">
              <a:extLst>
                <a:ext uri="{FF2B5EF4-FFF2-40B4-BE49-F238E27FC236}">
                  <a16:creationId xmlns:a16="http://schemas.microsoft.com/office/drawing/2014/main" id="{2D0F131C-167F-50C0-666B-E31FB358A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0" y="1196"/>
              <a:ext cx="540" cy="281"/>
            </a:xfrm>
            <a:custGeom>
              <a:avLst/>
              <a:gdLst>
                <a:gd name="T0" fmla="*/ 0 w 704"/>
                <a:gd name="T1" fmla="*/ 129 h 288"/>
                <a:gd name="T2" fmla="*/ 9 w 704"/>
                <a:gd name="T3" fmla="*/ 0 h 288"/>
                <a:gd name="T4" fmla="*/ 20 w 704"/>
                <a:gd name="T5" fmla="*/ 119 h 288"/>
                <a:gd name="T6" fmla="*/ 25 w 704"/>
                <a:gd name="T7" fmla="*/ 114 h 288"/>
                <a:gd name="T8" fmla="*/ 29 w 704"/>
                <a:gd name="T9" fmla="*/ 65 h 288"/>
                <a:gd name="T10" fmla="*/ 37 w 704"/>
                <a:gd name="T11" fmla="*/ 0 h 288"/>
                <a:gd name="T12" fmla="*/ 42 w 704"/>
                <a:gd name="T13" fmla="*/ 49 h 288"/>
                <a:gd name="T14" fmla="*/ 43 w 704"/>
                <a:gd name="T15" fmla="*/ 72 h 288"/>
                <a:gd name="T16" fmla="*/ 44 w 704"/>
                <a:gd name="T17" fmla="*/ 78 h 288"/>
                <a:gd name="T18" fmla="*/ 48 w 704"/>
                <a:gd name="T19" fmla="*/ 119 h 288"/>
                <a:gd name="T20" fmla="*/ 51 w 704"/>
                <a:gd name="T21" fmla="*/ 143 h 288"/>
                <a:gd name="T22" fmla="*/ 52 w 704"/>
                <a:gd name="T23" fmla="*/ 160 h 288"/>
                <a:gd name="T24" fmla="*/ 64 w 704"/>
                <a:gd name="T25" fmla="*/ 231 h 2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04"/>
                <a:gd name="T40" fmla="*/ 0 h 288"/>
                <a:gd name="T41" fmla="*/ 704 w 704"/>
                <a:gd name="T42" fmla="*/ 288 h 28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04" h="288">
                  <a:moveTo>
                    <a:pt x="0" y="160"/>
                  </a:moveTo>
                  <a:cubicBezTo>
                    <a:pt x="25" y="101"/>
                    <a:pt x="49" y="46"/>
                    <a:pt x="96" y="0"/>
                  </a:cubicBezTo>
                  <a:cubicBezTo>
                    <a:pt x="163" y="28"/>
                    <a:pt x="194" y="76"/>
                    <a:pt x="217" y="147"/>
                  </a:cubicBezTo>
                  <a:cubicBezTo>
                    <a:pt x="236" y="145"/>
                    <a:pt x="257" y="149"/>
                    <a:pt x="275" y="141"/>
                  </a:cubicBezTo>
                  <a:cubicBezTo>
                    <a:pt x="292" y="132"/>
                    <a:pt x="307" y="99"/>
                    <a:pt x="320" y="83"/>
                  </a:cubicBezTo>
                  <a:cubicBezTo>
                    <a:pt x="369" y="16"/>
                    <a:pt x="346" y="37"/>
                    <a:pt x="403" y="0"/>
                  </a:cubicBezTo>
                  <a:cubicBezTo>
                    <a:pt x="422" y="19"/>
                    <a:pt x="454" y="31"/>
                    <a:pt x="460" y="58"/>
                  </a:cubicBezTo>
                  <a:cubicBezTo>
                    <a:pt x="462" y="68"/>
                    <a:pt x="460" y="80"/>
                    <a:pt x="467" y="90"/>
                  </a:cubicBezTo>
                  <a:cubicBezTo>
                    <a:pt x="470" y="95"/>
                    <a:pt x="479" y="94"/>
                    <a:pt x="486" y="96"/>
                  </a:cubicBezTo>
                  <a:cubicBezTo>
                    <a:pt x="494" y="121"/>
                    <a:pt x="501" y="132"/>
                    <a:pt x="524" y="147"/>
                  </a:cubicBezTo>
                  <a:cubicBezTo>
                    <a:pt x="559" y="202"/>
                    <a:pt x="512" y="135"/>
                    <a:pt x="556" y="179"/>
                  </a:cubicBezTo>
                  <a:cubicBezTo>
                    <a:pt x="561" y="184"/>
                    <a:pt x="569" y="199"/>
                    <a:pt x="569" y="199"/>
                  </a:cubicBezTo>
                  <a:lnTo>
                    <a:pt x="704" y="288"/>
                  </a:lnTo>
                </a:path>
              </a:pathLst>
            </a:cu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69" name="Freeform 36">
              <a:extLst>
                <a:ext uri="{FF2B5EF4-FFF2-40B4-BE49-F238E27FC236}">
                  <a16:creationId xmlns:a16="http://schemas.microsoft.com/office/drawing/2014/main" id="{23054ED1-C67B-024C-CC5D-A431797997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0" y="1292"/>
              <a:ext cx="540" cy="281"/>
            </a:xfrm>
            <a:custGeom>
              <a:avLst/>
              <a:gdLst>
                <a:gd name="T0" fmla="*/ 0 w 704"/>
                <a:gd name="T1" fmla="*/ 129 h 288"/>
                <a:gd name="T2" fmla="*/ 9 w 704"/>
                <a:gd name="T3" fmla="*/ 0 h 288"/>
                <a:gd name="T4" fmla="*/ 20 w 704"/>
                <a:gd name="T5" fmla="*/ 119 h 288"/>
                <a:gd name="T6" fmla="*/ 25 w 704"/>
                <a:gd name="T7" fmla="*/ 114 h 288"/>
                <a:gd name="T8" fmla="*/ 29 w 704"/>
                <a:gd name="T9" fmla="*/ 65 h 288"/>
                <a:gd name="T10" fmla="*/ 37 w 704"/>
                <a:gd name="T11" fmla="*/ 0 h 288"/>
                <a:gd name="T12" fmla="*/ 42 w 704"/>
                <a:gd name="T13" fmla="*/ 49 h 288"/>
                <a:gd name="T14" fmla="*/ 43 w 704"/>
                <a:gd name="T15" fmla="*/ 72 h 288"/>
                <a:gd name="T16" fmla="*/ 44 w 704"/>
                <a:gd name="T17" fmla="*/ 78 h 288"/>
                <a:gd name="T18" fmla="*/ 48 w 704"/>
                <a:gd name="T19" fmla="*/ 119 h 288"/>
                <a:gd name="T20" fmla="*/ 51 w 704"/>
                <a:gd name="T21" fmla="*/ 143 h 288"/>
                <a:gd name="T22" fmla="*/ 52 w 704"/>
                <a:gd name="T23" fmla="*/ 160 h 288"/>
                <a:gd name="T24" fmla="*/ 64 w 704"/>
                <a:gd name="T25" fmla="*/ 231 h 2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04"/>
                <a:gd name="T40" fmla="*/ 0 h 288"/>
                <a:gd name="T41" fmla="*/ 704 w 704"/>
                <a:gd name="T42" fmla="*/ 288 h 28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04" h="288">
                  <a:moveTo>
                    <a:pt x="0" y="160"/>
                  </a:moveTo>
                  <a:cubicBezTo>
                    <a:pt x="25" y="101"/>
                    <a:pt x="49" y="46"/>
                    <a:pt x="96" y="0"/>
                  </a:cubicBezTo>
                  <a:cubicBezTo>
                    <a:pt x="163" y="28"/>
                    <a:pt x="194" y="76"/>
                    <a:pt x="217" y="147"/>
                  </a:cubicBezTo>
                  <a:cubicBezTo>
                    <a:pt x="236" y="145"/>
                    <a:pt x="257" y="149"/>
                    <a:pt x="275" y="141"/>
                  </a:cubicBezTo>
                  <a:cubicBezTo>
                    <a:pt x="292" y="132"/>
                    <a:pt x="307" y="99"/>
                    <a:pt x="320" y="83"/>
                  </a:cubicBezTo>
                  <a:cubicBezTo>
                    <a:pt x="369" y="16"/>
                    <a:pt x="346" y="37"/>
                    <a:pt x="403" y="0"/>
                  </a:cubicBezTo>
                  <a:cubicBezTo>
                    <a:pt x="422" y="19"/>
                    <a:pt x="454" y="31"/>
                    <a:pt x="460" y="58"/>
                  </a:cubicBezTo>
                  <a:cubicBezTo>
                    <a:pt x="462" y="68"/>
                    <a:pt x="460" y="80"/>
                    <a:pt x="467" y="90"/>
                  </a:cubicBezTo>
                  <a:cubicBezTo>
                    <a:pt x="470" y="95"/>
                    <a:pt x="479" y="94"/>
                    <a:pt x="486" y="96"/>
                  </a:cubicBezTo>
                  <a:cubicBezTo>
                    <a:pt x="494" y="121"/>
                    <a:pt x="501" y="132"/>
                    <a:pt x="524" y="147"/>
                  </a:cubicBezTo>
                  <a:cubicBezTo>
                    <a:pt x="559" y="202"/>
                    <a:pt x="512" y="135"/>
                    <a:pt x="556" y="179"/>
                  </a:cubicBezTo>
                  <a:cubicBezTo>
                    <a:pt x="561" y="184"/>
                    <a:pt x="569" y="199"/>
                    <a:pt x="569" y="199"/>
                  </a:cubicBezTo>
                  <a:lnTo>
                    <a:pt x="704" y="288"/>
                  </a:lnTo>
                </a:path>
              </a:pathLst>
            </a:cu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70" name="Freeform 37">
              <a:extLst>
                <a:ext uri="{FF2B5EF4-FFF2-40B4-BE49-F238E27FC236}">
                  <a16:creationId xmlns:a16="http://schemas.microsoft.com/office/drawing/2014/main" id="{677C78FB-C0D0-1D68-AB63-E39E693DD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0" y="1388"/>
              <a:ext cx="540" cy="281"/>
            </a:xfrm>
            <a:custGeom>
              <a:avLst/>
              <a:gdLst>
                <a:gd name="T0" fmla="*/ 0 w 704"/>
                <a:gd name="T1" fmla="*/ 129 h 288"/>
                <a:gd name="T2" fmla="*/ 9 w 704"/>
                <a:gd name="T3" fmla="*/ 0 h 288"/>
                <a:gd name="T4" fmla="*/ 20 w 704"/>
                <a:gd name="T5" fmla="*/ 119 h 288"/>
                <a:gd name="T6" fmla="*/ 25 w 704"/>
                <a:gd name="T7" fmla="*/ 114 h 288"/>
                <a:gd name="T8" fmla="*/ 29 w 704"/>
                <a:gd name="T9" fmla="*/ 65 h 288"/>
                <a:gd name="T10" fmla="*/ 37 w 704"/>
                <a:gd name="T11" fmla="*/ 0 h 288"/>
                <a:gd name="T12" fmla="*/ 42 w 704"/>
                <a:gd name="T13" fmla="*/ 49 h 288"/>
                <a:gd name="T14" fmla="*/ 43 w 704"/>
                <a:gd name="T15" fmla="*/ 72 h 288"/>
                <a:gd name="T16" fmla="*/ 44 w 704"/>
                <a:gd name="T17" fmla="*/ 78 h 288"/>
                <a:gd name="T18" fmla="*/ 48 w 704"/>
                <a:gd name="T19" fmla="*/ 119 h 288"/>
                <a:gd name="T20" fmla="*/ 51 w 704"/>
                <a:gd name="T21" fmla="*/ 143 h 288"/>
                <a:gd name="T22" fmla="*/ 52 w 704"/>
                <a:gd name="T23" fmla="*/ 160 h 288"/>
                <a:gd name="T24" fmla="*/ 64 w 704"/>
                <a:gd name="T25" fmla="*/ 231 h 2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04"/>
                <a:gd name="T40" fmla="*/ 0 h 288"/>
                <a:gd name="T41" fmla="*/ 704 w 704"/>
                <a:gd name="T42" fmla="*/ 288 h 28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04" h="288">
                  <a:moveTo>
                    <a:pt x="0" y="160"/>
                  </a:moveTo>
                  <a:cubicBezTo>
                    <a:pt x="25" y="101"/>
                    <a:pt x="49" y="46"/>
                    <a:pt x="96" y="0"/>
                  </a:cubicBezTo>
                  <a:cubicBezTo>
                    <a:pt x="163" y="28"/>
                    <a:pt x="194" y="76"/>
                    <a:pt x="217" y="147"/>
                  </a:cubicBezTo>
                  <a:cubicBezTo>
                    <a:pt x="236" y="145"/>
                    <a:pt x="257" y="149"/>
                    <a:pt x="275" y="141"/>
                  </a:cubicBezTo>
                  <a:cubicBezTo>
                    <a:pt x="292" y="132"/>
                    <a:pt x="307" y="99"/>
                    <a:pt x="320" y="83"/>
                  </a:cubicBezTo>
                  <a:cubicBezTo>
                    <a:pt x="369" y="16"/>
                    <a:pt x="346" y="37"/>
                    <a:pt x="403" y="0"/>
                  </a:cubicBezTo>
                  <a:cubicBezTo>
                    <a:pt x="422" y="19"/>
                    <a:pt x="454" y="31"/>
                    <a:pt x="460" y="58"/>
                  </a:cubicBezTo>
                  <a:cubicBezTo>
                    <a:pt x="462" y="68"/>
                    <a:pt x="460" y="80"/>
                    <a:pt x="467" y="90"/>
                  </a:cubicBezTo>
                  <a:cubicBezTo>
                    <a:pt x="470" y="95"/>
                    <a:pt x="479" y="94"/>
                    <a:pt x="486" y="96"/>
                  </a:cubicBezTo>
                  <a:cubicBezTo>
                    <a:pt x="494" y="121"/>
                    <a:pt x="501" y="132"/>
                    <a:pt x="524" y="147"/>
                  </a:cubicBezTo>
                  <a:cubicBezTo>
                    <a:pt x="559" y="202"/>
                    <a:pt x="512" y="135"/>
                    <a:pt x="556" y="179"/>
                  </a:cubicBezTo>
                  <a:cubicBezTo>
                    <a:pt x="561" y="184"/>
                    <a:pt x="569" y="199"/>
                    <a:pt x="569" y="199"/>
                  </a:cubicBezTo>
                  <a:lnTo>
                    <a:pt x="704" y="288"/>
                  </a:lnTo>
                </a:path>
              </a:pathLst>
            </a:cu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71" name="Freeform 38">
              <a:extLst>
                <a:ext uri="{FF2B5EF4-FFF2-40B4-BE49-F238E27FC236}">
                  <a16:creationId xmlns:a16="http://schemas.microsoft.com/office/drawing/2014/main" id="{9EBAC981-1DA2-0A66-896B-544162699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0" y="1484"/>
              <a:ext cx="540" cy="281"/>
            </a:xfrm>
            <a:custGeom>
              <a:avLst/>
              <a:gdLst>
                <a:gd name="T0" fmla="*/ 0 w 704"/>
                <a:gd name="T1" fmla="*/ 129 h 288"/>
                <a:gd name="T2" fmla="*/ 9 w 704"/>
                <a:gd name="T3" fmla="*/ 0 h 288"/>
                <a:gd name="T4" fmla="*/ 20 w 704"/>
                <a:gd name="T5" fmla="*/ 119 h 288"/>
                <a:gd name="T6" fmla="*/ 25 w 704"/>
                <a:gd name="T7" fmla="*/ 114 h 288"/>
                <a:gd name="T8" fmla="*/ 29 w 704"/>
                <a:gd name="T9" fmla="*/ 65 h 288"/>
                <a:gd name="T10" fmla="*/ 37 w 704"/>
                <a:gd name="T11" fmla="*/ 0 h 288"/>
                <a:gd name="T12" fmla="*/ 42 w 704"/>
                <a:gd name="T13" fmla="*/ 49 h 288"/>
                <a:gd name="T14" fmla="*/ 43 w 704"/>
                <a:gd name="T15" fmla="*/ 72 h 288"/>
                <a:gd name="T16" fmla="*/ 44 w 704"/>
                <a:gd name="T17" fmla="*/ 78 h 288"/>
                <a:gd name="T18" fmla="*/ 48 w 704"/>
                <a:gd name="T19" fmla="*/ 119 h 288"/>
                <a:gd name="T20" fmla="*/ 51 w 704"/>
                <a:gd name="T21" fmla="*/ 143 h 288"/>
                <a:gd name="T22" fmla="*/ 52 w 704"/>
                <a:gd name="T23" fmla="*/ 160 h 288"/>
                <a:gd name="T24" fmla="*/ 64 w 704"/>
                <a:gd name="T25" fmla="*/ 231 h 2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04"/>
                <a:gd name="T40" fmla="*/ 0 h 288"/>
                <a:gd name="T41" fmla="*/ 704 w 704"/>
                <a:gd name="T42" fmla="*/ 288 h 28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04" h="288">
                  <a:moveTo>
                    <a:pt x="0" y="160"/>
                  </a:moveTo>
                  <a:cubicBezTo>
                    <a:pt x="25" y="101"/>
                    <a:pt x="49" y="46"/>
                    <a:pt x="96" y="0"/>
                  </a:cubicBezTo>
                  <a:cubicBezTo>
                    <a:pt x="163" y="28"/>
                    <a:pt x="194" y="76"/>
                    <a:pt x="217" y="147"/>
                  </a:cubicBezTo>
                  <a:cubicBezTo>
                    <a:pt x="236" y="145"/>
                    <a:pt x="257" y="149"/>
                    <a:pt x="275" y="141"/>
                  </a:cubicBezTo>
                  <a:cubicBezTo>
                    <a:pt x="292" y="132"/>
                    <a:pt x="307" y="99"/>
                    <a:pt x="320" y="83"/>
                  </a:cubicBezTo>
                  <a:cubicBezTo>
                    <a:pt x="369" y="16"/>
                    <a:pt x="346" y="37"/>
                    <a:pt x="403" y="0"/>
                  </a:cubicBezTo>
                  <a:cubicBezTo>
                    <a:pt x="422" y="19"/>
                    <a:pt x="454" y="31"/>
                    <a:pt x="460" y="58"/>
                  </a:cubicBezTo>
                  <a:cubicBezTo>
                    <a:pt x="462" y="68"/>
                    <a:pt x="460" y="80"/>
                    <a:pt x="467" y="90"/>
                  </a:cubicBezTo>
                  <a:cubicBezTo>
                    <a:pt x="470" y="95"/>
                    <a:pt x="479" y="94"/>
                    <a:pt x="486" y="96"/>
                  </a:cubicBezTo>
                  <a:cubicBezTo>
                    <a:pt x="494" y="121"/>
                    <a:pt x="501" y="132"/>
                    <a:pt x="524" y="147"/>
                  </a:cubicBezTo>
                  <a:cubicBezTo>
                    <a:pt x="559" y="202"/>
                    <a:pt x="512" y="135"/>
                    <a:pt x="556" y="179"/>
                  </a:cubicBezTo>
                  <a:cubicBezTo>
                    <a:pt x="561" y="184"/>
                    <a:pt x="569" y="199"/>
                    <a:pt x="569" y="199"/>
                  </a:cubicBezTo>
                  <a:lnTo>
                    <a:pt x="704" y="288"/>
                  </a:lnTo>
                </a:path>
              </a:pathLst>
            </a:cu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72" name="Freeform 39">
              <a:extLst>
                <a:ext uri="{FF2B5EF4-FFF2-40B4-BE49-F238E27FC236}">
                  <a16:creationId xmlns:a16="http://schemas.microsoft.com/office/drawing/2014/main" id="{2E809E9C-8545-63DD-34C8-822ADD234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0" y="1580"/>
              <a:ext cx="540" cy="281"/>
            </a:xfrm>
            <a:custGeom>
              <a:avLst/>
              <a:gdLst>
                <a:gd name="T0" fmla="*/ 0 w 704"/>
                <a:gd name="T1" fmla="*/ 129 h 288"/>
                <a:gd name="T2" fmla="*/ 9 w 704"/>
                <a:gd name="T3" fmla="*/ 0 h 288"/>
                <a:gd name="T4" fmla="*/ 20 w 704"/>
                <a:gd name="T5" fmla="*/ 119 h 288"/>
                <a:gd name="T6" fmla="*/ 25 w 704"/>
                <a:gd name="T7" fmla="*/ 114 h 288"/>
                <a:gd name="T8" fmla="*/ 29 w 704"/>
                <a:gd name="T9" fmla="*/ 65 h 288"/>
                <a:gd name="T10" fmla="*/ 37 w 704"/>
                <a:gd name="T11" fmla="*/ 0 h 288"/>
                <a:gd name="T12" fmla="*/ 42 w 704"/>
                <a:gd name="T13" fmla="*/ 49 h 288"/>
                <a:gd name="T14" fmla="*/ 43 w 704"/>
                <a:gd name="T15" fmla="*/ 72 h 288"/>
                <a:gd name="T16" fmla="*/ 44 w 704"/>
                <a:gd name="T17" fmla="*/ 78 h 288"/>
                <a:gd name="T18" fmla="*/ 48 w 704"/>
                <a:gd name="T19" fmla="*/ 119 h 288"/>
                <a:gd name="T20" fmla="*/ 51 w 704"/>
                <a:gd name="T21" fmla="*/ 143 h 288"/>
                <a:gd name="T22" fmla="*/ 52 w 704"/>
                <a:gd name="T23" fmla="*/ 160 h 288"/>
                <a:gd name="T24" fmla="*/ 64 w 704"/>
                <a:gd name="T25" fmla="*/ 231 h 2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04"/>
                <a:gd name="T40" fmla="*/ 0 h 288"/>
                <a:gd name="T41" fmla="*/ 704 w 704"/>
                <a:gd name="T42" fmla="*/ 288 h 28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04" h="288">
                  <a:moveTo>
                    <a:pt x="0" y="160"/>
                  </a:moveTo>
                  <a:cubicBezTo>
                    <a:pt x="25" y="101"/>
                    <a:pt x="49" y="46"/>
                    <a:pt x="96" y="0"/>
                  </a:cubicBezTo>
                  <a:cubicBezTo>
                    <a:pt x="163" y="28"/>
                    <a:pt x="194" y="76"/>
                    <a:pt x="217" y="147"/>
                  </a:cubicBezTo>
                  <a:cubicBezTo>
                    <a:pt x="236" y="145"/>
                    <a:pt x="257" y="149"/>
                    <a:pt x="275" y="141"/>
                  </a:cubicBezTo>
                  <a:cubicBezTo>
                    <a:pt x="292" y="132"/>
                    <a:pt x="307" y="99"/>
                    <a:pt x="320" y="83"/>
                  </a:cubicBezTo>
                  <a:cubicBezTo>
                    <a:pt x="369" y="16"/>
                    <a:pt x="346" y="37"/>
                    <a:pt x="403" y="0"/>
                  </a:cubicBezTo>
                  <a:cubicBezTo>
                    <a:pt x="422" y="19"/>
                    <a:pt x="454" y="31"/>
                    <a:pt x="460" y="58"/>
                  </a:cubicBezTo>
                  <a:cubicBezTo>
                    <a:pt x="462" y="68"/>
                    <a:pt x="460" y="80"/>
                    <a:pt x="467" y="90"/>
                  </a:cubicBezTo>
                  <a:cubicBezTo>
                    <a:pt x="470" y="95"/>
                    <a:pt x="479" y="94"/>
                    <a:pt x="486" y="96"/>
                  </a:cubicBezTo>
                  <a:cubicBezTo>
                    <a:pt x="494" y="121"/>
                    <a:pt x="501" y="132"/>
                    <a:pt x="524" y="147"/>
                  </a:cubicBezTo>
                  <a:cubicBezTo>
                    <a:pt x="559" y="202"/>
                    <a:pt x="512" y="135"/>
                    <a:pt x="556" y="179"/>
                  </a:cubicBezTo>
                  <a:cubicBezTo>
                    <a:pt x="561" y="184"/>
                    <a:pt x="569" y="199"/>
                    <a:pt x="569" y="199"/>
                  </a:cubicBezTo>
                  <a:lnTo>
                    <a:pt x="704" y="288"/>
                  </a:lnTo>
                </a:path>
              </a:pathLst>
            </a:cu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73" name="Freeform 40">
              <a:extLst>
                <a:ext uri="{FF2B5EF4-FFF2-40B4-BE49-F238E27FC236}">
                  <a16:creationId xmlns:a16="http://schemas.microsoft.com/office/drawing/2014/main" id="{8B49DE2F-DD46-694A-A08F-586BE90767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0" y="1676"/>
              <a:ext cx="540" cy="281"/>
            </a:xfrm>
            <a:custGeom>
              <a:avLst/>
              <a:gdLst>
                <a:gd name="T0" fmla="*/ 0 w 704"/>
                <a:gd name="T1" fmla="*/ 129 h 288"/>
                <a:gd name="T2" fmla="*/ 9 w 704"/>
                <a:gd name="T3" fmla="*/ 0 h 288"/>
                <a:gd name="T4" fmla="*/ 20 w 704"/>
                <a:gd name="T5" fmla="*/ 119 h 288"/>
                <a:gd name="T6" fmla="*/ 25 w 704"/>
                <a:gd name="T7" fmla="*/ 114 h 288"/>
                <a:gd name="T8" fmla="*/ 29 w 704"/>
                <a:gd name="T9" fmla="*/ 65 h 288"/>
                <a:gd name="T10" fmla="*/ 37 w 704"/>
                <a:gd name="T11" fmla="*/ 0 h 288"/>
                <a:gd name="T12" fmla="*/ 42 w 704"/>
                <a:gd name="T13" fmla="*/ 49 h 288"/>
                <a:gd name="T14" fmla="*/ 43 w 704"/>
                <a:gd name="T15" fmla="*/ 72 h 288"/>
                <a:gd name="T16" fmla="*/ 44 w 704"/>
                <a:gd name="T17" fmla="*/ 78 h 288"/>
                <a:gd name="T18" fmla="*/ 48 w 704"/>
                <a:gd name="T19" fmla="*/ 119 h 288"/>
                <a:gd name="T20" fmla="*/ 51 w 704"/>
                <a:gd name="T21" fmla="*/ 143 h 288"/>
                <a:gd name="T22" fmla="*/ 52 w 704"/>
                <a:gd name="T23" fmla="*/ 160 h 288"/>
                <a:gd name="T24" fmla="*/ 64 w 704"/>
                <a:gd name="T25" fmla="*/ 231 h 2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04"/>
                <a:gd name="T40" fmla="*/ 0 h 288"/>
                <a:gd name="T41" fmla="*/ 704 w 704"/>
                <a:gd name="T42" fmla="*/ 288 h 28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04" h="288">
                  <a:moveTo>
                    <a:pt x="0" y="160"/>
                  </a:moveTo>
                  <a:cubicBezTo>
                    <a:pt x="25" y="101"/>
                    <a:pt x="49" y="46"/>
                    <a:pt x="96" y="0"/>
                  </a:cubicBezTo>
                  <a:cubicBezTo>
                    <a:pt x="163" y="28"/>
                    <a:pt x="194" y="76"/>
                    <a:pt x="217" y="147"/>
                  </a:cubicBezTo>
                  <a:cubicBezTo>
                    <a:pt x="236" y="145"/>
                    <a:pt x="257" y="149"/>
                    <a:pt x="275" y="141"/>
                  </a:cubicBezTo>
                  <a:cubicBezTo>
                    <a:pt x="292" y="132"/>
                    <a:pt x="307" y="99"/>
                    <a:pt x="320" y="83"/>
                  </a:cubicBezTo>
                  <a:cubicBezTo>
                    <a:pt x="369" y="16"/>
                    <a:pt x="346" y="37"/>
                    <a:pt x="403" y="0"/>
                  </a:cubicBezTo>
                  <a:cubicBezTo>
                    <a:pt x="422" y="19"/>
                    <a:pt x="454" y="31"/>
                    <a:pt x="460" y="58"/>
                  </a:cubicBezTo>
                  <a:cubicBezTo>
                    <a:pt x="462" y="68"/>
                    <a:pt x="460" y="80"/>
                    <a:pt x="467" y="90"/>
                  </a:cubicBezTo>
                  <a:cubicBezTo>
                    <a:pt x="470" y="95"/>
                    <a:pt x="479" y="94"/>
                    <a:pt x="486" y="96"/>
                  </a:cubicBezTo>
                  <a:cubicBezTo>
                    <a:pt x="494" y="121"/>
                    <a:pt x="501" y="132"/>
                    <a:pt x="524" y="147"/>
                  </a:cubicBezTo>
                  <a:cubicBezTo>
                    <a:pt x="559" y="202"/>
                    <a:pt x="512" y="135"/>
                    <a:pt x="556" y="179"/>
                  </a:cubicBezTo>
                  <a:cubicBezTo>
                    <a:pt x="561" y="184"/>
                    <a:pt x="569" y="199"/>
                    <a:pt x="569" y="199"/>
                  </a:cubicBezTo>
                  <a:lnTo>
                    <a:pt x="704" y="288"/>
                  </a:lnTo>
                </a:path>
              </a:pathLst>
            </a:cu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74" name="Freeform 41">
              <a:extLst>
                <a:ext uri="{FF2B5EF4-FFF2-40B4-BE49-F238E27FC236}">
                  <a16:creationId xmlns:a16="http://schemas.microsoft.com/office/drawing/2014/main" id="{27FD80AF-9900-AE38-684B-47A6E6248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0" y="1772"/>
              <a:ext cx="540" cy="281"/>
            </a:xfrm>
            <a:custGeom>
              <a:avLst/>
              <a:gdLst>
                <a:gd name="T0" fmla="*/ 0 w 704"/>
                <a:gd name="T1" fmla="*/ 129 h 288"/>
                <a:gd name="T2" fmla="*/ 9 w 704"/>
                <a:gd name="T3" fmla="*/ 0 h 288"/>
                <a:gd name="T4" fmla="*/ 20 w 704"/>
                <a:gd name="T5" fmla="*/ 119 h 288"/>
                <a:gd name="T6" fmla="*/ 25 w 704"/>
                <a:gd name="T7" fmla="*/ 114 h 288"/>
                <a:gd name="T8" fmla="*/ 29 w 704"/>
                <a:gd name="T9" fmla="*/ 65 h 288"/>
                <a:gd name="T10" fmla="*/ 37 w 704"/>
                <a:gd name="T11" fmla="*/ 0 h 288"/>
                <a:gd name="T12" fmla="*/ 42 w 704"/>
                <a:gd name="T13" fmla="*/ 49 h 288"/>
                <a:gd name="T14" fmla="*/ 43 w 704"/>
                <a:gd name="T15" fmla="*/ 72 h 288"/>
                <a:gd name="T16" fmla="*/ 44 w 704"/>
                <a:gd name="T17" fmla="*/ 78 h 288"/>
                <a:gd name="T18" fmla="*/ 48 w 704"/>
                <a:gd name="T19" fmla="*/ 119 h 288"/>
                <a:gd name="T20" fmla="*/ 51 w 704"/>
                <a:gd name="T21" fmla="*/ 143 h 288"/>
                <a:gd name="T22" fmla="*/ 52 w 704"/>
                <a:gd name="T23" fmla="*/ 160 h 288"/>
                <a:gd name="T24" fmla="*/ 64 w 704"/>
                <a:gd name="T25" fmla="*/ 231 h 2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04"/>
                <a:gd name="T40" fmla="*/ 0 h 288"/>
                <a:gd name="T41" fmla="*/ 704 w 704"/>
                <a:gd name="T42" fmla="*/ 288 h 28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04" h="288">
                  <a:moveTo>
                    <a:pt x="0" y="160"/>
                  </a:moveTo>
                  <a:cubicBezTo>
                    <a:pt x="25" y="101"/>
                    <a:pt x="49" y="46"/>
                    <a:pt x="96" y="0"/>
                  </a:cubicBezTo>
                  <a:cubicBezTo>
                    <a:pt x="163" y="28"/>
                    <a:pt x="194" y="76"/>
                    <a:pt x="217" y="147"/>
                  </a:cubicBezTo>
                  <a:cubicBezTo>
                    <a:pt x="236" y="145"/>
                    <a:pt x="257" y="149"/>
                    <a:pt x="275" y="141"/>
                  </a:cubicBezTo>
                  <a:cubicBezTo>
                    <a:pt x="292" y="132"/>
                    <a:pt x="307" y="99"/>
                    <a:pt x="320" y="83"/>
                  </a:cubicBezTo>
                  <a:cubicBezTo>
                    <a:pt x="369" y="16"/>
                    <a:pt x="346" y="37"/>
                    <a:pt x="403" y="0"/>
                  </a:cubicBezTo>
                  <a:cubicBezTo>
                    <a:pt x="422" y="19"/>
                    <a:pt x="454" y="31"/>
                    <a:pt x="460" y="58"/>
                  </a:cubicBezTo>
                  <a:cubicBezTo>
                    <a:pt x="462" y="68"/>
                    <a:pt x="460" y="80"/>
                    <a:pt x="467" y="90"/>
                  </a:cubicBezTo>
                  <a:cubicBezTo>
                    <a:pt x="470" y="95"/>
                    <a:pt x="479" y="94"/>
                    <a:pt x="486" y="96"/>
                  </a:cubicBezTo>
                  <a:cubicBezTo>
                    <a:pt x="494" y="121"/>
                    <a:pt x="501" y="132"/>
                    <a:pt x="524" y="147"/>
                  </a:cubicBezTo>
                  <a:cubicBezTo>
                    <a:pt x="559" y="202"/>
                    <a:pt x="512" y="135"/>
                    <a:pt x="556" y="179"/>
                  </a:cubicBezTo>
                  <a:cubicBezTo>
                    <a:pt x="561" y="184"/>
                    <a:pt x="569" y="199"/>
                    <a:pt x="569" y="199"/>
                  </a:cubicBezTo>
                  <a:lnTo>
                    <a:pt x="704" y="288"/>
                  </a:lnTo>
                </a:path>
              </a:pathLst>
            </a:cu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75" name="Freeform 42">
              <a:extLst>
                <a:ext uri="{FF2B5EF4-FFF2-40B4-BE49-F238E27FC236}">
                  <a16:creationId xmlns:a16="http://schemas.microsoft.com/office/drawing/2014/main" id="{7EB7D855-CC4B-BC08-D6F7-9F6E3F37A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0" y="1868"/>
              <a:ext cx="540" cy="281"/>
            </a:xfrm>
            <a:custGeom>
              <a:avLst/>
              <a:gdLst>
                <a:gd name="T0" fmla="*/ 0 w 704"/>
                <a:gd name="T1" fmla="*/ 129 h 288"/>
                <a:gd name="T2" fmla="*/ 9 w 704"/>
                <a:gd name="T3" fmla="*/ 0 h 288"/>
                <a:gd name="T4" fmla="*/ 20 w 704"/>
                <a:gd name="T5" fmla="*/ 119 h 288"/>
                <a:gd name="T6" fmla="*/ 25 w 704"/>
                <a:gd name="T7" fmla="*/ 114 h 288"/>
                <a:gd name="T8" fmla="*/ 29 w 704"/>
                <a:gd name="T9" fmla="*/ 65 h 288"/>
                <a:gd name="T10" fmla="*/ 37 w 704"/>
                <a:gd name="T11" fmla="*/ 0 h 288"/>
                <a:gd name="T12" fmla="*/ 42 w 704"/>
                <a:gd name="T13" fmla="*/ 49 h 288"/>
                <a:gd name="T14" fmla="*/ 43 w 704"/>
                <a:gd name="T15" fmla="*/ 72 h 288"/>
                <a:gd name="T16" fmla="*/ 44 w 704"/>
                <a:gd name="T17" fmla="*/ 78 h 288"/>
                <a:gd name="T18" fmla="*/ 48 w 704"/>
                <a:gd name="T19" fmla="*/ 119 h 288"/>
                <a:gd name="T20" fmla="*/ 51 w 704"/>
                <a:gd name="T21" fmla="*/ 143 h 288"/>
                <a:gd name="T22" fmla="*/ 52 w 704"/>
                <a:gd name="T23" fmla="*/ 160 h 288"/>
                <a:gd name="T24" fmla="*/ 64 w 704"/>
                <a:gd name="T25" fmla="*/ 231 h 2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04"/>
                <a:gd name="T40" fmla="*/ 0 h 288"/>
                <a:gd name="T41" fmla="*/ 704 w 704"/>
                <a:gd name="T42" fmla="*/ 288 h 28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04" h="288">
                  <a:moveTo>
                    <a:pt x="0" y="160"/>
                  </a:moveTo>
                  <a:cubicBezTo>
                    <a:pt x="25" y="101"/>
                    <a:pt x="49" y="46"/>
                    <a:pt x="96" y="0"/>
                  </a:cubicBezTo>
                  <a:cubicBezTo>
                    <a:pt x="163" y="28"/>
                    <a:pt x="194" y="76"/>
                    <a:pt x="217" y="147"/>
                  </a:cubicBezTo>
                  <a:cubicBezTo>
                    <a:pt x="236" y="145"/>
                    <a:pt x="257" y="149"/>
                    <a:pt x="275" y="141"/>
                  </a:cubicBezTo>
                  <a:cubicBezTo>
                    <a:pt x="292" y="132"/>
                    <a:pt x="307" y="99"/>
                    <a:pt x="320" y="83"/>
                  </a:cubicBezTo>
                  <a:cubicBezTo>
                    <a:pt x="369" y="16"/>
                    <a:pt x="346" y="37"/>
                    <a:pt x="403" y="0"/>
                  </a:cubicBezTo>
                  <a:cubicBezTo>
                    <a:pt x="422" y="19"/>
                    <a:pt x="454" y="31"/>
                    <a:pt x="460" y="58"/>
                  </a:cubicBezTo>
                  <a:cubicBezTo>
                    <a:pt x="462" y="68"/>
                    <a:pt x="460" y="80"/>
                    <a:pt x="467" y="90"/>
                  </a:cubicBezTo>
                  <a:cubicBezTo>
                    <a:pt x="470" y="95"/>
                    <a:pt x="479" y="94"/>
                    <a:pt x="486" y="96"/>
                  </a:cubicBezTo>
                  <a:cubicBezTo>
                    <a:pt x="494" y="121"/>
                    <a:pt x="501" y="132"/>
                    <a:pt x="524" y="147"/>
                  </a:cubicBezTo>
                  <a:cubicBezTo>
                    <a:pt x="559" y="202"/>
                    <a:pt x="512" y="135"/>
                    <a:pt x="556" y="179"/>
                  </a:cubicBezTo>
                  <a:cubicBezTo>
                    <a:pt x="561" y="184"/>
                    <a:pt x="569" y="199"/>
                    <a:pt x="569" y="199"/>
                  </a:cubicBezTo>
                  <a:lnTo>
                    <a:pt x="704" y="288"/>
                  </a:lnTo>
                </a:path>
              </a:pathLst>
            </a:cu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59">
            <a:extLst>
              <a:ext uri="{FF2B5EF4-FFF2-40B4-BE49-F238E27FC236}">
                <a16:creationId xmlns:a16="http://schemas.microsoft.com/office/drawing/2014/main" id="{A183F021-D0D3-266D-69C1-FFCC058EA4BA}"/>
              </a:ext>
            </a:extLst>
          </p:cNvPr>
          <p:cNvGrpSpPr>
            <a:grpSpLocks/>
          </p:cNvGrpSpPr>
          <p:nvPr/>
        </p:nvGrpSpPr>
        <p:grpSpPr bwMode="auto">
          <a:xfrm>
            <a:off x="7088188" y="1849438"/>
            <a:ext cx="1509712" cy="2590800"/>
            <a:chOff x="4465" y="1165"/>
            <a:chExt cx="951" cy="1632"/>
          </a:xfrm>
        </p:grpSpPr>
        <p:grpSp>
          <p:nvGrpSpPr>
            <p:cNvPr id="18550" name="Group 30">
              <a:extLst>
                <a:ext uri="{FF2B5EF4-FFF2-40B4-BE49-F238E27FC236}">
                  <a16:creationId xmlns:a16="http://schemas.microsoft.com/office/drawing/2014/main" id="{A54A6AAF-12B8-3C08-A114-C4FECCD56E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76" y="1460"/>
              <a:ext cx="540" cy="1337"/>
              <a:chOff x="2031" y="1089"/>
              <a:chExt cx="540" cy="1337"/>
            </a:xfrm>
          </p:grpSpPr>
          <p:sp>
            <p:nvSpPr>
              <p:cNvPr id="18552" name="Freeform 7">
                <a:extLst>
                  <a:ext uri="{FF2B5EF4-FFF2-40B4-BE49-F238E27FC236}">
                    <a16:creationId xmlns:a16="http://schemas.microsoft.com/office/drawing/2014/main" id="{C036CF68-7E93-430C-ACC7-933036EAB432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2031" y="1089"/>
                <a:ext cx="540" cy="281"/>
              </a:xfrm>
              <a:custGeom>
                <a:avLst/>
                <a:gdLst>
                  <a:gd name="T0" fmla="*/ 0 w 704"/>
                  <a:gd name="T1" fmla="*/ 129 h 288"/>
                  <a:gd name="T2" fmla="*/ 9 w 704"/>
                  <a:gd name="T3" fmla="*/ 0 h 288"/>
                  <a:gd name="T4" fmla="*/ 20 w 704"/>
                  <a:gd name="T5" fmla="*/ 119 h 288"/>
                  <a:gd name="T6" fmla="*/ 25 w 704"/>
                  <a:gd name="T7" fmla="*/ 114 h 288"/>
                  <a:gd name="T8" fmla="*/ 29 w 704"/>
                  <a:gd name="T9" fmla="*/ 65 h 288"/>
                  <a:gd name="T10" fmla="*/ 37 w 704"/>
                  <a:gd name="T11" fmla="*/ 0 h 288"/>
                  <a:gd name="T12" fmla="*/ 42 w 704"/>
                  <a:gd name="T13" fmla="*/ 49 h 288"/>
                  <a:gd name="T14" fmla="*/ 43 w 704"/>
                  <a:gd name="T15" fmla="*/ 72 h 288"/>
                  <a:gd name="T16" fmla="*/ 44 w 704"/>
                  <a:gd name="T17" fmla="*/ 78 h 288"/>
                  <a:gd name="T18" fmla="*/ 48 w 704"/>
                  <a:gd name="T19" fmla="*/ 119 h 288"/>
                  <a:gd name="T20" fmla="*/ 51 w 704"/>
                  <a:gd name="T21" fmla="*/ 143 h 288"/>
                  <a:gd name="T22" fmla="*/ 52 w 704"/>
                  <a:gd name="T23" fmla="*/ 160 h 288"/>
                  <a:gd name="T24" fmla="*/ 64 w 704"/>
                  <a:gd name="T25" fmla="*/ 231 h 28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04"/>
                  <a:gd name="T40" fmla="*/ 0 h 288"/>
                  <a:gd name="T41" fmla="*/ 704 w 704"/>
                  <a:gd name="T42" fmla="*/ 288 h 28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04" h="288">
                    <a:moveTo>
                      <a:pt x="0" y="160"/>
                    </a:moveTo>
                    <a:cubicBezTo>
                      <a:pt x="25" y="101"/>
                      <a:pt x="49" y="46"/>
                      <a:pt x="96" y="0"/>
                    </a:cubicBezTo>
                    <a:cubicBezTo>
                      <a:pt x="163" y="28"/>
                      <a:pt x="194" y="76"/>
                      <a:pt x="217" y="147"/>
                    </a:cubicBezTo>
                    <a:cubicBezTo>
                      <a:pt x="236" y="145"/>
                      <a:pt x="257" y="149"/>
                      <a:pt x="275" y="141"/>
                    </a:cubicBezTo>
                    <a:cubicBezTo>
                      <a:pt x="292" y="132"/>
                      <a:pt x="307" y="99"/>
                      <a:pt x="320" y="83"/>
                    </a:cubicBezTo>
                    <a:cubicBezTo>
                      <a:pt x="369" y="16"/>
                      <a:pt x="346" y="37"/>
                      <a:pt x="403" y="0"/>
                    </a:cubicBezTo>
                    <a:cubicBezTo>
                      <a:pt x="422" y="19"/>
                      <a:pt x="454" y="31"/>
                      <a:pt x="460" y="58"/>
                    </a:cubicBezTo>
                    <a:cubicBezTo>
                      <a:pt x="462" y="68"/>
                      <a:pt x="460" y="80"/>
                      <a:pt x="467" y="90"/>
                    </a:cubicBezTo>
                    <a:cubicBezTo>
                      <a:pt x="470" y="95"/>
                      <a:pt x="479" y="94"/>
                      <a:pt x="486" y="96"/>
                    </a:cubicBezTo>
                    <a:cubicBezTo>
                      <a:pt x="494" y="121"/>
                      <a:pt x="501" y="132"/>
                      <a:pt x="524" y="147"/>
                    </a:cubicBezTo>
                    <a:cubicBezTo>
                      <a:pt x="559" y="202"/>
                      <a:pt x="512" y="135"/>
                      <a:pt x="556" y="179"/>
                    </a:cubicBezTo>
                    <a:cubicBezTo>
                      <a:pt x="561" y="184"/>
                      <a:pt x="569" y="199"/>
                      <a:pt x="569" y="199"/>
                    </a:cubicBezTo>
                    <a:lnTo>
                      <a:pt x="704" y="288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553" name="Freeform 19">
                <a:extLst>
                  <a:ext uri="{FF2B5EF4-FFF2-40B4-BE49-F238E27FC236}">
                    <a16:creationId xmlns:a16="http://schemas.microsoft.com/office/drawing/2014/main" id="{90846ECF-9EE8-7307-713F-817CA3BEC31F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2031" y="1185"/>
                <a:ext cx="540" cy="281"/>
              </a:xfrm>
              <a:custGeom>
                <a:avLst/>
                <a:gdLst>
                  <a:gd name="T0" fmla="*/ 0 w 704"/>
                  <a:gd name="T1" fmla="*/ 129 h 288"/>
                  <a:gd name="T2" fmla="*/ 9 w 704"/>
                  <a:gd name="T3" fmla="*/ 0 h 288"/>
                  <a:gd name="T4" fmla="*/ 20 w 704"/>
                  <a:gd name="T5" fmla="*/ 119 h 288"/>
                  <a:gd name="T6" fmla="*/ 25 w 704"/>
                  <a:gd name="T7" fmla="*/ 114 h 288"/>
                  <a:gd name="T8" fmla="*/ 29 w 704"/>
                  <a:gd name="T9" fmla="*/ 65 h 288"/>
                  <a:gd name="T10" fmla="*/ 37 w 704"/>
                  <a:gd name="T11" fmla="*/ 0 h 288"/>
                  <a:gd name="T12" fmla="*/ 42 w 704"/>
                  <a:gd name="T13" fmla="*/ 49 h 288"/>
                  <a:gd name="T14" fmla="*/ 43 w 704"/>
                  <a:gd name="T15" fmla="*/ 72 h 288"/>
                  <a:gd name="T16" fmla="*/ 44 w 704"/>
                  <a:gd name="T17" fmla="*/ 78 h 288"/>
                  <a:gd name="T18" fmla="*/ 48 w 704"/>
                  <a:gd name="T19" fmla="*/ 119 h 288"/>
                  <a:gd name="T20" fmla="*/ 51 w 704"/>
                  <a:gd name="T21" fmla="*/ 143 h 288"/>
                  <a:gd name="T22" fmla="*/ 52 w 704"/>
                  <a:gd name="T23" fmla="*/ 160 h 288"/>
                  <a:gd name="T24" fmla="*/ 64 w 704"/>
                  <a:gd name="T25" fmla="*/ 231 h 28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04"/>
                  <a:gd name="T40" fmla="*/ 0 h 288"/>
                  <a:gd name="T41" fmla="*/ 704 w 704"/>
                  <a:gd name="T42" fmla="*/ 288 h 28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04" h="288">
                    <a:moveTo>
                      <a:pt x="0" y="160"/>
                    </a:moveTo>
                    <a:cubicBezTo>
                      <a:pt x="25" y="101"/>
                      <a:pt x="49" y="46"/>
                      <a:pt x="96" y="0"/>
                    </a:cubicBezTo>
                    <a:cubicBezTo>
                      <a:pt x="163" y="28"/>
                      <a:pt x="194" y="76"/>
                      <a:pt x="217" y="147"/>
                    </a:cubicBezTo>
                    <a:cubicBezTo>
                      <a:pt x="236" y="145"/>
                      <a:pt x="257" y="149"/>
                      <a:pt x="275" y="141"/>
                    </a:cubicBezTo>
                    <a:cubicBezTo>
                      <a:pt x="292" y="132"/>
                      <a:pt x="307" y="99"/>
                      <a:pt x="320" y="83"/>
                    </a:cubicBezTo>
                    <a:cubicBezTo>
                      <a:pt x="369" y="16"/>
                      <a:pt x="346" y="37"/>
                      <a:pt x="403" y="0"/>
                    </a:cubicBezTo>
                    <a:cubicBezTo>
                      <a:pt x="422" y="19"/>
                      <a:pt x="454" y="31"/>
                      <a:pt x="460" y="58"/>
                    </a:cubicBezTo>
                    <a:cubicBezTo>
                      <a:pt x="462" y="68"/>
                      <a:pt x="460" y="80"/>
                      <a:pt x="467" y="90"/>
                    </a:cubicBezTo>
                    <a:cubicBezTo>
                      <a:pt x="470" y="95"/>
                      <a:pt x="479" y="94"/>
                      <a:pt x="486" y="96"/>
                    </a:cubicBezTo>
                    <a:cubicBezTo>
                      <a:pt x="494" y="121"/>
                      <a:pt x="501" y="132"/>
                      <a:pt x="524" y="147"/>
                    </a:cubicBezTo>
                    <a:cubicBezTo>
                      <a:pt x="559" y="202"/>
                      <a:pt x="512" y="135"/>
                      <a:pt x="556" y="179"/>
                    </a:cubicBezTo>
                    <a:cubicBezTo>
                      <a:pt x="561" y="184"/>
                      <a:pt x="569" y="199"/>
                      <a:pt x="569" y="199"/>
                    </a:cubicBezTo>
                    <a:lnTo>
                      <a:pt x="704" y="288"/>
                    </a:ln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554" name="Freeform 20">
                <a:extLst>
                  <a:ext uri="{FF2B5EF4-FFF2-40B4-BE49-F238E27FC236}">
                    <a16:creationId xmlns:a16="http://schemas.microsoft.com/office/drawing/2014/main" id="{DB21DA60-F567-D829-F3DB-0FA958C17C8F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2031" y="1281"/>
                <a:ext cx="540" cy="281"/>
              </a:xfrm>
              <a:custGeom>
                <a:avLst/>
                <a:gdLst>
                  <a:gd name="T0" fmla="*/ 0 w 704"/>
                  <a:gd name="T1" fmla="*/ 129 h 288"/>
                  <a:gd name="T2" fmla="*/ 9 w 704"/>
                  <a:gd name="T3" fmla="*/ 0 h 288"/>
                  <a:gd name="T4" fmla="*/ 20 w 704"/>
                  <a:gd name="T5" fmla="*/ 119 h 288"/>
                  <a:gd name="T6" fmla="*/ 25 w 704"/>
                  <a:gd name="T7" fmla="*/ 114 h 288"/>
                  <a:gd name="T8" fmla="*/ 29 w 704"/>
                  <a:gd name="T9" fmla="*/ 65 h 288"/>
                  <a:gd name="T10" fmla="*/ 37 w 704"/>
                  <a:gd name="T11" fmla="*/ 0 h 288"/>
                  <a:gd name="T12" fmla="*/ 42 w 704"/>
                  <a:gd name="T13" fmla="*/ 49 h 288"/>
                  <a:gd name="T14" fmla="*/ 43 w 704"/>
                  <a:gd name="T15" fmla="*/ 72 h 288"/>
                  <a:gd name="T16" fmla="*/ 44 w 704"/>
                  <a:gd name="T17" fmla="*/ 78 h 288"/>
                  <a:gd name="T18" fmla="*/ 48 w 704"/>
                  <a:gd name="T19" fmla="*/ 119 h 288"/>
                  <a:gd name="T20" fmla="*/ 51 w 704"/>
                  <a:gd name="T21" fmla="*/ 143 h 288"/>
                  <a:gd name="T22" fmla="*/ 52 w 704"/>
                  <a:gd name="T23" fmla="*/ 160 h 288"/>
                  <a:gd name="T24" fmla="*/ 64 w 704"/>
                  <a:gd name="T25" fmla="*/ 231 h 28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04"/>
                  <a:gd name="T40" fmla="*/ 0 h 288"/>
                  <a:gd name="T41" fmla="*/ 704 w 704"/>
                  <a:gd name="T42" fmla="*/ 288 h 28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04" h="288">
                    <a:moveTo>
                      <a:pt x="0" y="160"/>
                    </a:moveTo>
                    <a:cubicBezTo>
                      <a:pt x="25" y="101"/>
                      <a:pt x="49" y="46"/>
                      <a:pt x="96" y="0"/>
                    </a:cubicBezTo>
                    <a:cubicBezTo>
                      <a:pt x="163" y="28"/>
                      <a:pt x="194" y="76"/>
                      <a:pt x="217" y="147"/>
                    </a:cubicBezTo>
                    <a:cubicBezTo>
                      <a:pt x="236" y="145"/>
                      <a:pt x="257" y="149"/>
                      <a:pt x="275" y="141"/>
                    </a:cubicBezTo>
                    <a:cubicBezTo>
                      <a:pt x="292" y="132"/>
                      <a:pt x="307" y="99"/>
                      <a:pt x="320" y="83"/>
                    </a:cubicBezTo>
                    <a:cubicBezTo>
                      <a:pt x="369" y="16"/>
                      <a:pt x="346" y="37"/>
                      <a:pt x="403" y="0"/>
                    </a:cubicBezTo>
                    <a:cubicBezTo>
                      <a:pt x="422" y="19"/>
                      <a:pt x="454" y="31"/>
                      <a:pt x="460" y="58"/>
                    </a:cubicBezTo>
                    <a:cubicBezTo>
                      <a:pt x="462" y="68"/>
                      <a:pt x="460" y="80"/>
                      <a:pt x="467" y="90"/>
                    </a:cubicBezTo>
                    <a:cubicBezTo>
                      <a:pt x="470" y="95"/>
                      <a:pt x="479" y="94"/>
                      <a:pt x="486" y="96"/>
                    </a:cubicBezTo>
                    <a:cubicBezTo>
                      <a:pt x="494" y="121"/>
                      <a:pt x="501" y="132"/>
                      <a:pt x="524" y="147"/>
                    </a:cubicBezTo>
                    <a:cubicBezTo>
                      <a:pt x="559" y="202"/>
                      <a:pt x="512" y="135"/>
                      <a:pt x="556" y="179"/>
                    </a:cubicBezTo>
                    <a:cubicBezTo>
                      <a:pt x="561" y="184"/>
                      <a:pt x="569" y="199"/>
                      <a:pt x="569" y="199"/>
                    </a:cubicBezTo>
                    <a:lnTo>
                      <a:pt x="704" y="288"/>
                    </a:ln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555" name="Freeform 21">
                <a:extLst>
                  <a:ext uri="{FF2B5EF4-FFF2-40B4-BE49-F238E27FC236}">
                    <a16:creationId xmlns:a16="http://schemas.microsoft.com/office/drawing/2014/main" id="{7070A3D1-42A6-82A6-64BB-D5E441D57DD9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2031" y="1377"/>
                <a:ext cx="540" cy="281"/>
              </a:xfrm>
              <a:custGeom>
                <a:avLst/>
                <a:gdLst>
                  <a:gd name="T0" fmla="*/ 0 w 704"/>
                  <a:gd name="T1" fmla="*/ 129 h 288"/>
                  <a:gd name="T2" fmla="*/ 9 w 704"/>
                  <a:gd name="T3" fmla="*/ 0 h 288"/>
                  <a:gd name="T4" fmla="*/ 20 w 704"/>
                  <a:gd name="T5" fmla="*/ 119 h 288"/>
                  <a:gd name="T6" fmla="*/ 25 w 704"/>
                  <a:gd name="T7" fmla="*/ 114 h 288"/>
                  <a:gd name="T8" fmla="*/ 29 w 704"/>
                  <a:gd name="T9" fmla="*/ 65 h 288"/>
                  <a:gd name="T10" fmla="*/ 37 w 704"/>
                  <a:gd name="T11" fmla="*/ 0 h 288"/>
                  <a:gd name="T12" fmla="*/ 42 w 704"/>
                  <a:gd name="T13" fmla="*/ 49 h 288"/>
                  <a:gd name="T14" fmla="*/ 43 w 704"/>
                  <a:gd name="T15" fmla="*/ 72 h 288"/>
                  <a:gd name="T16" fmla="*/ 44 w 704"/>
                  <a:gd name="T17" fmla="*/ 78 h 288"/>
                  <a:gd name="T18" fmla="*/ 48 w 704"/>
                  <a:gd name="T19" fmla="*/ 119 h 288"/>
                  <a:gd name="T20" fmla="*/ 51 w 704"/>
                  <a:gd name="T21" fmla="*/ 143 h 288"/>
                  <a:gd name="T22" fmla="*/ 52 w 704"/>
                  <a:gd name="T23" fmla="*/ 160 h 288"/>
                  <a:gd name="T24" fmla="*/ 64 w 704"/>
                  <a:gd name="T25" fmla="*/ 231 h 28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04"/>
                  <a:gd name="T40" fmla="*/ 0 h 288"/>
                  <a:gd name="T41" fmla="*/ 704 w 704"/>
                  <a:gd name="T42" fmla="*/ 288 h 28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04" h="288">
                    <a:moveTo>
                      <a:pt x="0" y="160"/>
                    </a:moveTo>
                    <a:cubicBezTo>
                      <a:pt x="25" y="101"/>
                      <a:pt x="49" y="46"/>
                      <a:pt x="96" y="0"/>
                    </a:cubicBezTo>
                    <a:cubicBezTo>
                      <a:pt x="163" y="28"/>
                      <a:pt x="194" y="76"/>
                      <a:pt x="217" y="147"/>
                    </a:cubicBezTo>
                    <a:cubicBezTo>
                      <a:pt x="236" y="145"/>
                      <a:pt x="257" y="149"/>
                      <a:pt x="275" y="141"/>
                    </a:cubicBezTo>
                    <a:cubicBezTo>
                      <a:pt x="292" y="132"/>
                      <a:pt x="307" y="99"/>
                      <a:pt x="320" y="83"/>
                    </a:cubicBezTo>
                    <a:cubicBezTo>
                      <a:pt x="369" y="16"/>
                      <a:pt x="346" y="37"/>
                      <a:pt x="403" y="0"/>
                    </a:cubicBezTo>
                    <a:cubicBezTo>
                      <a:pt x="422" y="19"/>
                      <a:pt x="454" y="31"/>
                      <a:pt x="460" y="58"/>
                    </a:cubicBezTo>
                    <a:cubicBezTo>
                      <a:pt x="462" y="68"/>
                      <a:pt x="460" y="80"/>
                      <a:pt x="467" y="90"/>
                    </a:cubicBezTo>
                    <a:cubicBezTo>
                      <a:pt x="470" y="95"/>
                      <a:pt x="479" y="94"/>
                      <a:pt x="486" y="96"/>
                    </a:cubicBezTo>
                    <a:cubicBezTo>
                      <a:pt x="494" y="121"/>
                      <a:pt x="501" y="132"/>
                      <a:pt x="524" y="147"/>
                    </a:cubicBezTo>
                    <a:cubicBezTo>
                      <a:pt x="559" y="202"/>
                      <a:pt x="512" y="135"/>
                      <a:pt x="556" y="179"/>
                    </a:cubicBezTo>
                    <a:cubicBezTo>
                      <a:pt x="561" y="184"/>
                      <a:pt x="569" y="199"/>
                      <a:pt x="569" y="199"/>
                    </a:cubicBezTo>
                    <a:lnTo>
                      <a:pt x="704" y="288"/>
                    </a:ln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556" name="Freeform 22">
                <a:extLst>
                  <a:ext uri="{FF2B5EF4-FFF2-40B4-BE49-F238E27FC236}">
                    <a16:creationId xmlns:a16="http://schemas.microsoft.com/office/drawing/2014/main" id="{A62577D6-F1BD-0BB2-2B0F-F5A2F956A374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2031" y="1473"/>
                <a:ext cx="540" cy="281"/>
              </a:xfrm>
              <a:custGeom>
                <a:avLst/>
                <a:gdLst>
                  <a:gd name="T0" fmla="*/ 0 w 704"/>
                  <a:gd name="T1" fmla="*/ 129 h 288"/>
                  <a:gd name="T2" fmla="*/ 9 w 704"/>
                  <a:gd name="T3" fmla="*/ 0 h 288"/>
                  <a:gd name="T4" fmla="*/ 20 w 704"/>
                  <a:gd name="T5" fmla="*/ 119 h 288"/>
                  <a:gd name="T6" fmla="*/ 25 w 704"/>
                  <a:gd name="T7" fmla="*/ 114 h 288"/>
                  <a:gd name="T8" fmla="*/ 29 w 704"/>
                  <a:gd name="T9" fmla="*/ 65 h 288"/>
                  <a:gd name="T10" fmla="*/ 37 w 704"/>
                  <a:gd name="T11" fmla="*/ 0 h 288"/>
                  <a:gd name="T12" fmla="*/ 42 w 704"/>
                  <a:gd name="T13" fmla="*/ 49 h 288"/>
                  <a:gd name="T14" fmla="*/ 43 w 704"/>
                  <a:gd name="T15" fmla="*/ 72 h 288"/>
                  <a:gd name="T16" fmla="*/ 44 w 704"/>
                  <a:gd name="T17" fmla="*/ 78 h 288"/>
                  <a:gd name="T18" fmla="*/ 48 w 704"/>
                  <a:gd name="T19" fmla="*/ 119 h 288"/>
                  <a:gd name="T20" fmla="*/ 51 w 704"/>
                  <a:gd name="T21" fmla="*/ 143 h 288"/>
                  <a:gd name="T22" fmla="*/ 52 w 704"/>
                  <a:gd name="T23" fmla="*/ 160 h 288"/>
                  <a:gd name="T24" fmla="*/ 64 w 704"/>
                  <a:gd name="T25" fmla="*/ 231 h 28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04"/>
                  <a:gd name="T40" fmla="*/ 0 h 288"/>
                  <a:gd name="T41" fmla="*/ 704 w 704"/>
                  <a:gd name="T42" fmla="*/ 288 h 28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04" h="288">
                    <a:moveTo>
                      <a:pt x="0" y="160"/>
                    </a:moveTo>
                    <a:cubicBezTo>
                      <a:pt x="25" y="101"/>
                      <a:pt x="49" y="46"/>
                      <a:pt x="96" y="0"/>
                    </a:cubicBezTo>
                    <a:cubicBezTo>
                      <a:pt x="163" y="28"/>
                      <a:pt x="194" y="76"/>
                      <a:pt x="217" y="147"/>
                    </a:cubicBezTo>
                    <a:cubicBezTo>
                      <a:pt x="236" y="145"/>
                      <a:pt x="257" y="149"/>
                      <a:pt x="275" y="141"/>
                    </a:cubicBezTo>
                    <a:cubicBezTo>
                      <a:pt x="292" y="132"/>
                      <a:pt x="307" y="99"/>
                      <a:pt x="320" y="83"/>
                    </a:cubicBezTo>
                    <a:cubicBezTo>
                      <a:pt x="369" y="16"/>
                      <a:pt x="346" y="37"/>
                      <a:pt x="403" y="0"/>
                    </a:cubicBezTo>
                    <a:cubicBezTo>
                      <a:pt x="422" y="19"/>
                      <a:pt x="454" y="31"/>
                      <a:pt x="460" y="58"/>
                    </a:cubicBezTo>
                    <a:cubicBezTo>
                      <a:pt x="462" y="68"/>
                      <a:pt x="460" y="80"/>
                      <a:pt x="467" y="90"/>
                    </a:cubicBezTo>
                    <a:cubicBezTo>
                      <a:pt x="470" y="95"/>
                      <a:pt x="479" y="94"/>
                      <a:pt x="486" y="96"/>
                    </a:cubicBezTo>
                    <a:cubicBezTo>
                      <a:pt x="494" y="121"/>
                      <a:pt x="501" y="132"/>
                      <a:pt x="524" y="147"/>
                    </a:cubicBezTo>
                    <a:cubicBezTo>
                      <a:pt x="559" y="202"/>
                      <a:pt x="512" y="135"/>
                      <a:pt x="556" y="179"/>
                    </a:cubicBezTo>
                    <a:cubicBezTo>
                      <a:pt x="561" y="184"/>
                      <a:pt x="569" y="199"/>
                      <a:pt x="569" y="199"/>
                    </a:cubicBezTo>
                    <a:lnTo>
                      <a:pt x="704" y="288"/>
                    </a:ln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557" name="Freeform 23">
                <a:extLst>
                  <a:ext uri="{FF2B5EF4-FFF2-40B4-BE49-F238E27FC236}">
                    <a16:creationId xmlns:a16="http://schemas.microsoft.com/office/drawing/2014/main" id="{FD049BB9-4253-B7E4-5D6E-044B9055BD9B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2031" y="1569"/>
                <a:ext cx="540" cy="281"/>
              </a:xfrm>
              <a:custGeom>
                <a:avLst/>
                <a:gdLst>
                  <a:gd name="T0" fmla="*/ 0 w 704"/>
                  <a:gd name="T1" fmla="*/ 129 h 288"/>
                  <a:gd name="T2" fmla="*/ 9 w 704"/>
                  <a:gd name="T3" fmla="*/ 0 h 288"/>
                  <a:gd name="T4" fmla="*/ 20 w 704"/>
                  <a:gd name="T5" fmla="*/ 119 h 288"/>
                  <a:gd name="T6" fmla="*/ 25 w 704"/>
                  <a:gd name="T7" fmla="*/ 114 h 288"/>
                  <a:gd name="T8" fmla="*/ 29 w 704"/>
                  <a:gd name="T9" fmla="*/ 65 h 288"/>
                  <a:gd name="T10" fmla="*/ 37 w 704"/>
                  <a:gd name="T11" fmla="*/ 0 h 288"/>
                  <a:gd name="T12" fmla="*/ 42 w 704"/>
                  <a:gd name="T13" fmla="*/ 49 h 288"/>
                  <a:gd name="T14" fmla="*/ 43 w 704"/>
                  <a:gd name="T15" fmla="*/ 72 h 288"/>
                  <a:gd name="T16" fmla="*/ 44 w 704"/>
                  <a:gd name="T17" fmla="*/ 78 h 288"/>
                  <a:gd name="T18" fmla="*/ 48 w 704"/>
                  <a:gd name="T19" fmla="*/ 119 h 288"/>
                  <a:gd name="T20" fmla="*/ 51 w 704"/>
                  <a:gd name="T21" fmla="*/ 143 h 288"/>
                  <a:gd name="T22" fmla="*/ 52 w 704"/>
                  <a:gd name="T23" fmla="*/ 160 h 288"/>
                  <a:gd name="T24" fmla="*/ 64 w 704"/>
                  <a:gd name="T25" fmla="*/ 231 h 28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04"/>
                  <a:gd name="T40" fmla="*/ 0 h 288"/>
                  <a:gd name="T41" fmla="*/ 704 w 704"/>
                  <a:gd name="T42" fmla="*/ 288 h 28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04" h="288">
                    <a:moveTo>
                      <a:pt x="0" y="160"/>
                    </a:moveTo>
                    <a:cubicBezTo>
                      <a:pt x="25" y="101"/>
                      <a:pt x="49" y="46"/>
                      <a:pt x="96" y="0"/>
                    </a:cubicBezTo>
                    <a:cubicBezTo>
                      <a:pt x="163" y="28"/>
                      <a:pt x="194" y="76"/>
                      <a:pt x="217" y="147"/>
                    </a:cubicBezTo>
                    <a:cubicBezTo>
                      <a:pt x="236" y="145"/>
                      <a:pt x="257" y="149"/>
                      <a:pt x="275" y="141"/>
                    </a:cubicBezTo>
                    <a:cubicBezTo>
                      <a:pt x="292" y="132"/>
                      <a:pt x="307" y="99"/>
                      <a:pt x="320" y="83"/>
                    </a:cubicBezTo>
                    <a:cubicBezTo>
                      <a:pt x="369" y="16"/>
                      <a:pt x="346" y="37"/>
                      <a:pt x="403" y="0"/>
                    </a:cubicBezTo>
                    <a:cubicBezTo>
                      <a:pt x="422" y="19"/>
                      <a:pt x="454" y="31"/>
                      <a:pt x="460" y="58"/>
                    </a:cubicBezTo>
                    <a:cubicBezTo>
                      <a:pt x="462" y="68"/>
                      <a:pt x="460" y="80"/>
                      <a:pt x="467" y="90"/>
                    </a:cubicBezTo>
                    <a:cubicBezTo>
                      <a:pt x="470" y="95"/>
                      <a:pt x="479" y="94"/>
                      <a:pt x="486" y="96"/>
                    </a:cubicBezTo>
                    <a:cubicBezTo>
                      <a:pt x="494" y="121"/>
                      <a:pt x="501" y="132"/>
                      <a:pt x="524" y="147"/>
                    </a:cubicBezTo>
                    <a:cubicBezTo>
                      <a:pt x="559" y="202"/>
                      <a:pt x="512" y="135"/>
                      <a:pt x="556" y="179"/>
                    </a:cubicBezTo>
                    <a:cubicBezTo>
                      <a:pt x="561" y="184"/>
                      <a:pt x="569" y="199"/>
                      <a:pt x="569" y="199"/>
                    </a:cubicBezTo>
                    <a:lnTo>
                      <a:pt x="704" y="288"/>
                    </a:ln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558" name="Freeform 24">
                <a:extLst>
                  <a:ext uri="{FF2B5EF4-FFF2-40B4-BE49-F238E27FC236}">
                    <a16:creationId xmlns:a16="http://schemas.microsoft.com/office/drawing/2014/main" id="{37836B6C-F86F-D42E-00A4-4508ACF04878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2031" y="1665"/>
                <a:ext cx="540" cy="281"/>
              </a:xfrm>
              <a:custGeom>
                <a:avLst/>
                <a:gdLst>
                  <a:gd name="T0" fmla="*/ 0 w 704"/>
                  <a:gd name="T1" fmla="*/ 129 h 288"/>
                  <a:gd name="T2" fmla="*/ 9 w 704"/>
                  <a:gd name="T3" fmla="*/ 0 h 288"/>
                  <a:gd name="T4" fmla="*/ 20 w 704"/>
                  <a:gd name="T5" fmla="*/ 119 h 288"/>
                  <a:gd name="T6" fmla="*/ 25 w 704"/>
                  <a:gd name="T7" fmla="*/ 114 h 288"/>
                  <a:gd name="T8" fmla="*/ 29 w 704"/>
                  <a:gd name="T9" fmla="*/ 65 h 288"/>
                  <a:gd name="T10" fmla="*/ 37 w 704"/>
                  <a:gd name="T11" fmla="*/ 0 h 288"/>
                  <a:gd name="T12" fmla="*/ 42 w 704"/>
                  <a:gd name="T13" fmla="*/ 49 h 288"/>
                  <a:gd name="T14" fmla="*/ 43 w 704"/>
                  <a:gd name="T15" fmla="*/ 72 h 288"/>
                  <a:gd name="T16" fmla="*/ 44 w 704"/>
                  <a:gd name="T17" fmla="*/ 78 h 288"/>
                  <a:gd name="T18" fmla="*/ 48 w 704"/>
                  <a:gd name="T19" fmla="*/ 119 h 288"/>
                  <a:gd name="T20" fmla="*/ 51 w 704"/>
                  <a:gd name="T21" fmla="*/ 143 h 288"/>
                  <a:gd name="T22" fmla="*/ 52 w 704"/>
                  <a:gd name="T23" fmla="*/ 160 h 288"/>
                  <a:gd name="T24" fmla="*/ 64 w 704"/>
                  <a:gd name="T25" fmla="*/ 231 h 28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04"/>
                  <a:gd name="T40" fmla="*/ 0 h 288"/>
                  <a:gd name="T41" fmla="*/ 704 w 704"/>
                  <a:gd name="T42" fmla="*/ 288 h 28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04" h="288">
                    <a:moveTo>
                      <a:pt x="0" y="160"/>
                    </a:moveTo>
                    <a:cubicBezTo>
                      <a:pt x="25" y="101"/>
                      <a:pt x="49" y="46"/>
                      <a:pt x="96" y="0"/>
                    </a:cubicBezTo>
                    <a:cubicBezTo>
                      <a:pt x="163" y="28"/>
                      <a:pt x="194" y="76"/>
                      <a:pt x="217" y="147"/>
                    </a:cubicBezTo>
                    <a:cubicBezTo>
                      <a:pt x="236" y="145"/>
                      <a:pt x="257" y="149"/>
                      <a:pt x="275" y="141"/>
                    </a:cubicBezTo>
                    <a:cubicBezTo>
                      <a:pt x="292" y="132"/>
                      <a:pt x="307" y="99"/>
                      <a:pt x="320" y="83"/>
                    </a:cubicBezTo>
                    <a:cubicBezTo>
                      <a:pt x="369" y="16"/>
                      <a:pt x="346" y="37"/>
                      <a:pt x="403" y="0"/>
                    </a:cubicBezTo>
                    <a:cubicBezTo>
                      <a:pt x="422" y="19"/>
                      <a:pt x="454" y="31"/>
                      <a:pt x="460" y="58"/>
                    </a:cubicBezTo>
                    <a:cubicBezTo>
                      <a:pt x="462" y="68"/>
                      <a:pt x="460" y="80"/>
                      <a:pt x="467" y="90"/>
                    </a:cubicBezTo>
                    <a:cubicBezTo>
                      <a:pt x="470" y="95"/>
                      <a:pt x="479" y="94"/>
                      <a:pt x="486" y="96"/>
                    </a:cubicBezTo>
                    <a:cubicBezTo>
                      <a:pt x="494" y="121"/>
                      <a:pt x="501" y="132"/>
                      <a:pt x="524" y="147"/>
                    </a:cubicBezTo>
                    <a:cubicBezTo>
                      <a:pt x="559" y="202"/>
                      <a:pt x="512" y="135"/>
                      <a:pt x="556" y="179"/>
                    </a:cubicBezTo>
                    <a:cubicBezTo>
                      <a:pt x="561" y="184"/>
                      <a:pt x="569" y="199"/>
                      <a:pt x="569" y="199"/>
                    </a:cubicBezTo>
                    <a:lnTo>
                      <a:pt x="704" y="288"/>
                    </a:ln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559" name="Freeform 25">
                <a:extLst>
                  <a:ext uri="{FF2B5EF4-FFF2-40B4-BE49-F238E27FC236}">
                    <a16:creationId xmlns:a16="http://schemas.microsoft.com/office/drawing/2014/main" id="{AC0BE72B-8CFC-9181-EA48-CC40A5648F6F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2031" y="1761"/>
                <a:ext cx="540" cy="281"/>
              </a:xfrm>
              <a:custGeom>
                <a:avLst/>
                <a:gdLst>
                  <a:gd name="T0" fmla="*/ 0 w 704"/>
                  <a:gd name="T1" fmla="*/ 129 h 288"/>
                  <a:gd name="T2" fmla="*/ 9 w 704"/>
                  <a:gd name="T3" fmla="*/ 0 h 288"/>
                  <a:gd name="T4" fmla="*/ 20 w 704"/>
                  <a:gd name="T5" fmla="*/ 119 h 288"/>
                  <a:gd name="T6" fmla="*/ 25 w 704"/>
                  <a:gd name="T7" fmla="*/ 114 h 288"/>
                  <a:gd name="T8" fmla="*/ 29 w 704"/>
                  <a:gd name="T9" fmla="*/ 65 h 288"/>
                  <a:gd name="T10" fmla="*/ 37 w 704"/>
                  <a:gd name="T11" fmla="*/ 0 h 288"/>
                  <a:gd name="T12" fmla="*/ 42 w 704"/>
                  <a:gd name="T13" fmla="*/ 49 h 288"/>
                  <a:gd name="T14" fmla="*/ 43 w 704"/>
                  <a:gd name="T15" fmla="*/ 72 h 288"/>
                  <a:gd name="T16" fmla="*/ 44 w 704"/>
                  <a:gd name="T17" fmla="*/ 78 h 288"/>
                  <a:gd name="T18" fmla="*/ 48 w 704"/>
                  <a:gd name="T19" fmla="*/ 119 h 288"/>
                  <a:gd name="T20" fmla="*/ 51 w 704"/>
                  <a:gd name="T21" fmla="*/ 143 h 288"/>
                  <a:gd name="T22" fmla="*/ 52 w 704"/>
                  <a:gd name="T23" fmla="*/ 160 h 288"/>
                  <a:gd name="T24" fmla="*/ 64 w 704"/>
                  <a:gd name="T25" fmla="*/ 231 h 28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04"/>
                  <a:gd name="T40" fmla="*/ 0 h 288"/>
                  <a:gd name="T41" fmla="*/ 704 w 704"/>
                  <a:gd name="T42" fmla="*/ 288 h 28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04" h="288">
                    <a:moveTo>
                      <a:pt x="0" y="160"/>
                    </a:moveTo>
                    <a:cubicBezTo>
                      <a:pt x="25" y="101"/>
                      <a:pt x="49" y="46"/>
                      <a:pt x="96" y="0"/>
                    </a:cubicBezTo>
                    <a:cubicBezTo>
                      <a:pt x="163" y="28"/>
                      <a:pt x="194" y="76"/>
                      <a:pt x="217" y="147"/>
                    </a:cubicBezTo>
                    <a:cubicBezTo>
                      <a:pt x="236" y="145"/>
                      <a:pt x="257" y="149"/>
                      <a:pt x="275" y="141"/>
                    </a:cubicBezTo>
                    <a:cubicBezTo>
                      <a:pt x="292" y="132"/>
                      <a:pt x="307" y="99"/>
                      <a:pt x="320" y="83"/>
                    </a:cubicBezTo>
                    <a:cubicBezTo>
                      <a:pt x="369" y="16"/>
                      <a:pt x="346" y="37"/>
                      <a:pt x="403" y="0"/>
                    </a:cubicBezTo>
                    <a:cubicBezTo>
                      <a:pt x="422" y="19"/>
                      <a:pt x="454" y="31"/>
                      <a:pt x="460" y="58"/>
                    </a:cubicBezTo>
                    <a:cubicBezTo>
                      <a:pt x="462" y="68"/>
                      <a:pt x="460" y="80"/>
                      <a:pt x="467" y="90"/>
                    </a:cubicBezTo>
                    <a:cubicBezTo>
                      <a:pt x="470" y="95"/>
                      <a:pt x="479" y="94"/>
                      <a:pt x="486" y="96"/>
                    </a:cubicBezTo>
                    <a:cubicBezTo>
                      <a:pt x="494" y="121"/>
                      <a:pt x="501" y="132"/>
                      <a:pt x="524" y="147"/>
                    </a:cubicBezTo>
                    <a:cubicBezTo>
                      <a:pt x="559" y="202"/>
                      <a:pt x="512" y="135"/>
                      <a:pt x="556" y="179"/>
                    </a:cubicBezTo>
                    <a:cubicBezTo>
                      <a:pt x="561" y="184"/>
                      <a:pt x="569" y="199"/>
                      <a:pt x="569" y="199"/>
                    </a:cubicBezTo>
                    <a:lnTo>
                      <a:pt x="704" y="288"/>
                    </a:ln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560" name="Freeform 26">
                <a:extLst>
                  <a:ext uri="{FF2B5EF4-FFF2-40B4-BE49-F238E27FC236}">
                    <a16:creationId xmlns:a16="http://schemas.microsoft.com/office/drawing/2014/main" id="{B5A5C1D6-5C87-BF08-A0DD-B36FB3F4A814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2031" y="1857"/>
                <a:ext cx="540" cy="281"/>
              </a:xfrm>
              <a:custGeom>
                <a:avLst/>
                <a:gdLst>
                  <a:gd name="T0" fmla="*/ 0 w 704"/>
                  <a:gd name="T1" fmla="*/ 129 h 288"/>
                  <a:gd name="T2" fmla="*/ 9 w 704"/>
                  <a:gd name="T3" fmla="*/ 0 h 288"/>
                  <a:gd name="T4" fmla="*/ 20 w 704"/>
                  <a:gd name="T5" fmla="*/ 119 h 288"/>
                  <a:gd name="T6" fmla="*/ 25 w 704"/>
                  <a:gd name="T7" fmla="*/ 114 h 288"/>
                  <a:gd name="T8" fmla="*/ 29 w 704"/>
                  <a:gd name="T9" fmla="*/ 65 h 288"/>
                  <a:gd name="T10" fmla="*/ 37 w 704"/>
                  <a:gd name="T11" fmla="*/ 0 h 288"/>
                  <a:gd name="T12" fmla="*/ 42 w 704"/>
                  <a:gd name="T13" fmla="*/ 49 h 288"/>
                  <a:gd name="T14" fmla="*/ 43 w 704"/>
                  <a:gd name="T15" fmla="*/ 72 h 288"/>
                  <a:gd name="T16" fmla="*/ 44 w 704"/>
                  <a:gd name="T17" fmla="*/ 78 h 288"/>
                  <a:gd name="T18" fmla="*/ 48 w 704"/>
                  <a:gd name="T19" fmla="*/ 119 h 288"/>
                  <a:gd name="T20" fmla="*/ 51 w 704"/>
                  <a:gd name="T21" fmla="*/ 143 h 288"/>
                  <a:gd name="T22" fmla="*/ 52 w 704"/>
                  <a:gd name="T23" fmla="*/ 160 h 288"/>
                  <a:gd name="T24" fmla="*/ 64 w 704"/>
                  <a:gd name="T25" fmla="*/ 231 h 28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04"/>
                  <a:gd name="T40" fmla="*/ 0 h 288"/>
                  <a:gd name="T41" fmla="*/ 704 w 704"/>
                  <a:gd name="T42" fmla="*/ 288 h 28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04" h="288">
                    <a:moveTo>
                      <a:pt x="0" y="160"/>
                    </a:moveTo>
                    <a:cubicBezTo>
                      <a:pt x="25" y="101"/>
                      <a:pt x="49" y="46"/>
                      <a:pt x="96" y="0"/>
                    </a:cubicBezTo>
                    <a:cubicBezTo>
                      <a:pt x="163" y="28"/>
                      <a:pt x="194" y="76"/>
                      <a:pt x="217" y="147"/>
                    </a:cubicBezTo>
                    <a:cubicBezTo>
                      <a:pt x="236" y="145"/>
                      <a:pt x="257" y="149"/>
                      <a:pt x="275" y="141"/>
                    </a:cubicBezTo>
                    <a:cubicBezTo>
                      <a:pt x="292" y="132"/>
                      <a:pt x="307" y="99"/>
                      <a:pt x="320" y="83"/>
                    </a:cubicBezTo>
                    <a:cubicBezTo>
                      <a:pt x="369" y="16"/>
                      <a:pt x="346" y="37"/>
                      <a:pt x="403" y="0"/>
                    </a:cubicBezTo>
                    <a:cubicBezTo>
                      <a:pt x="422" y="19"/>
                      <a:pt x="454" y="31"/>
                      <a:pt x="460" y="58"/>
                    </a:cubicBezTo>
                    <a:cubicBezTo>
                      <a:pt x="462" y="68"/>
                      <a:pt x="460" y="80"/>
                      <a:pt x="467" y="90"/>
                    </a:cubicBezTo>
                    <a:cubicBezTo>
                      <a:pt x="470" y="95"/>
                      <a:pt x="479" y="94"/>
                      <a:pt x="486" y="96"/>
                    </a:cubicBezTo>
                    <a:cubicBezTo>
                      <a:pt x="494" y="121"/>
                      <a:pt x="501" y="132"/>
                      <a:pt x="524" y="147"/>
                    </a:cubicBezTo>
                    <a:cubicBezTo>
                      <a:pt x="559" y="202"/>
                      <a:pt x="512" y="135"/>
                      <a:pt x="556" y="179"/>
                    </a:cubicBezTo>
                    <a:cubicBezTo>
                      <a:pt x="561" y="184"/>
                      <a:pt x="569" y="199"/>
                      <a:pt x="569" y="199"/>
                    </a:cubicBezTo>
                    <a:lnTo>
                      <a:pt x="704" y="288"/>
                    </a:ln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561" name="Freeform 27">
                <a:extLst>
                  <a:ext uri="{FF2B5EF4-FFF2-40B4-BE49-F238E27FC236}">
                    <a16:creationId xmlns:a16="http://schemas.microsoft.com/office/drawing/2014/main" id="{CD14C0DE-C405-E48C-C62A-35D79BCF936B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2031" y="1953"/>
                <a:ext cx="540" cy="281"/>
              </a:xfrm>
              <a:custGeom>
                <a:avLst/>
                <a:gdLst>
                  <a:gd name="T0" fmla="*/ 0 w 704"/>
                  <a:gd name="T1" fmla="*/ 129 h 288"/>
                  <a:gd name="T2" fmla="*/ 9 w 704"/>
                  <a:gd name="T3" fmla="*/ 0 h 288"/>
                  <a:gd name="T4" fmla="*/ 20 w 704"/>
                  <a:gd name="T5" fmla="*/ 119 h 288"/>
                  <a:gd name="T6" fmla="*/ 25 w 704"/>
                  <a:gd name="T7" fmla="*/ 114 h 288"/>
                  <a:gd name="T8" fmla="*/ 29 w 704"/>
                  <a:gd name="T9" fmla="*/ 65 h 288"/>
                  <a:gd name="T10" fmla="*/ 37 w 704"/>
                  <a:gd name="T11" fmla="*/ 0 h 288"/>
                  <a:gd name="T12" fmla="*/ 42 w 704"/>
                  <a:gd name="T13" fmla="*/ 49 h 288"/>
                  <a:gd name="T14" fmla="*/ 43 w 704"/>
                  <a:gd name="T15" fmla="*/ 72 h 288"/>
                  <a:gd name="T16" fmla="*/ 44 w 704"/>
                  <a:gd name="T17" fmla="*/ 78 h 288"/>
                  <a:gd name="T18" fmla="*/ 48 w 704"/>
                  <a:gd name="T19" fmla="*/ 119 h 288"/>
                  <a:gd name="T20" fmla="*/ 51 w 704"/>
                  <a:gd name="T21" fmla="*/ 143 h 288"/>
                  <a:gd name="T22" fmla="*/ 52 w 704"/>
                  <a:gd name="T23" fmla="*/ 160 h 288"/>
                  <a:gd name="T24" fmla="*/ 64 w 704"/>
                  <a:gd name="T25" fmla="*/ 231 h 28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04"/>
                  <a:gd name="T40" fmla="*/ 0 h 288"/>
                  <a:gd name="T41" fmla="*/ 704 w 704"/>
                  <a:gd name="T42" fmla="*/ 288 h 28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04" h="288">
                    <a:moveTo>
                      <a:pt x="0" y="160"/>
                    </a:moveTo>
                    <a:cubicBezTo>
                      <a:pt x="25" y="101"/>
                      <a:pt x="49" y="46"/>
                      <a:pt x="96" y="0"/>
                    </a:cubicBezTo>
                    <a:cubicBezTo>
                      <a:pt x="163" y="28"/>
                      <a:pt x="194" y="76"/>
                      <a:pt x="217" y="147"/>
                    </a:cubicBezTo>
                    <a:cubicBezTo>
                      <a:pt x="236" y="145"/>
                      <a:pt x="257" y="149"/>
                      <a:pt x="275" y="141"/>
                    </a:cubicBezTo>
                    <a:cubicBezTo>
                      <a:pt x="292" y="132"/>
                      <a:pt x="307" y="99"/>
                      <a:pt x="320" y="83"/>
                    </a:cubicBezTo>
                    <a:cubicBezTo>
                      <a:pt x="369" y="16"/>
                      <a:pt x="346" y="37"/>
                      <a:pt x="403" y="0"/>
                    </a:cubicBezTo>
                    <a:cubicBezTo>
                      <a:pt x="422" y="19"/>
                      <a:pt x="454" y="31"/>
                      <a:pt x="460" y="58"/>
                    </a:cubicBezTo>
                    <a:cubicBezTo>
                      <a:pt x="462" y="68"/>
                      <a:pt x="460" y="80"/>
                      <a:pt x="467" y="90"/>
                    </a:cubicBezTo>
                    <a:cubicBezTo>
                      <a:pt x="470" y="95"/>
                      <a:pt x="479" y="94"/>
                      <a:pt x="486" y="96"/>
                    </a:cubicBezTo>
                    <a:cubicBezTo>
                      <a:pt x="494" y="121"/>
                      <a:pt x="501" y="132"/>
                      <a:pt x="524" y="147"/>
                    </a:cubicBezTo>
                    <a:cubicBezTo>
                      <a:pt x="559" y="202"/>
                      <a:pt x="512" y="135"/>
                      <a:pt x="556" y="179"/>
                    </a:cubicBezTo>
                    <a:cubicBezTo>
                      <a:pt x="561" y="184"/>
                      <a:pt x="569" y="199"/>
                      <a:pt x="569" y="199"/>
                    </a:cubicBezTo>
                    <a:lnTo>
                      <a:pt x="704" y="288"/>
                    </a:ln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562" name="Freeform 28">
                <a:extLst>
                  <a:ext uri="{FF2B5EF4-FFF2-40B4-BE49-F238E27FC236}">
                    <a16:creationId xmlns:a16="http://schemas.microsoft.com/office/drawing/2014/main" id="{EC39E9BA-4E23-3013-A0E6-7D7C77D6BCE2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2031" y="2049"/>
                <a:ext cx="540" cy="281"/>
              </a:xfrm>
              <a:custGeom>
                <a:avLst/>
                <a:gdLst>
                  <a:gd name="T0" fmla="*/ 0 w 704"/>
                  <a:gd name="T1" fmla="*/ 129 h 288"/>
                  <a:gd name="T2" fmla="*/ 9 w 704"/>
                  <a:gd name="T3" fmla="*/ 0 h 288"/>
                  <a:gd name="T4" fmla="*/ 20 w 704"/>
                  <a:gd name="T5" fmla="*/ 119 h 288"/>
                  <a:gd name="T6" fmla="*/ 25 w 704"/>
                  <a:gd name="T7" fmla="*/ 114 h 288"/>
                  <a:gd name="T8" fmla="*/ 29 w 704"/>
                  <a:gd name="T9" fmla="*/ 65 h 288"/>
                  <a:gd name="T10" fmla="*/ 37 w 704"/>
                  <a:gd name="T11" fmla="*/ 0 h 288"/>
                  <a:gd name="T12" fmla="*/ 42 w 704"/>
                  <a:gd name="T13" fmla="*/ 49 h 288"/>
                  <a:gd name="T14" fmla="*/ 43 w 704"/>
                  <a:gd name="T15" fmla="*/ 72 h 288"/>
                  <a:gd name="T16" fmla="*/ 44 w 704"/>
                  <a:gd name="T17" fmla="*/ 78 h 288"/>
                  <a:gd name="T18" fmla="*/ 48 w 704"/>
                  <a:gd name="T19" fmla="*/ 119 h 288"/>
                  <a:gd name="T20" fmla="*/ 51 w 704"/>
                  <a:gd name="T21" fmla="*/ 143 h 288"/>
                  <a:gd name="T22" fmla="*/ 52 w 704"/>
                  <a:gd name="T23" fmla="*/ 160 h 288"/>
                  <a:gd name="T24" fmla="*/ 64 w 704"/>
                  <a:gd name="T25" fmla="*/ 231 h 28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04"/>
                  <a:gd name="T40" fmla="*/ 0 h 288"/>
                  <a:gd name="T41" fmla="*/ 704 w 704"/>
                  <a:gd name="T42" fmla="*/ 288 h 28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04" h="288">
                    <a:moveTo>
                      <a:pt x="0" y="160"/>
                    </a:moveTo>
                    <a:cubicBezTo>
                      <a:pt x="25" y="101"/>
                      <a:pt x="49" y="46"/>
                      <a:pt x="96" y="0"/>
                    </a:cubicBezTo>
                    <a:cubicBezTo>
                      <a:pt x="163" y="28"/>
                      <a:pt x="194" y="76"/>
                      <a:pt x="217" y="147"/>
                    </a:cubicBezTo>
                    <a:cubicBezTo>
                      <a:pt x="236" y="145"/>
                      <a:pt x="257" y="149"/>
                      <a:pt x="275" y="141"/>
                    </a:cubicBezTo>
                    <a:cubicBezTo>
                      <a:pt x="292" y="132"/>
                      <a:pt x="307" y="99"/>
                      <a:pt x="320" y="83"/>
                    </a:cubicBezTo>
                    <a:cubicBezTo>
                      <a:pt x="369" y="16"/>
                      <a:pt x="346" y="37"/>
                      <a:pt x="403" y="0"/>
                    </a:cubicBezTo>
                    <a:cubicBezTo>
                      <a:pt x="422" y="19"/>
                      <a:pt x="454" y="31"/>
                      <a:pt x="460" y="58"/>
                    </a:cubicBezTo>
                    <a:cubicBezTo>
                      <a:pt x="462" y="68"/>
                      <a:pt x="460" y="80"/>
                      <a:pt x="467" y="90"/>
                    </a:cubicBezTo>
                    <a:cubicBezTo>
                      <a:pt x="470" y="95"/>
                      <a:pt x="479" y="94"/>
                      <a:pt x="486" y="96"/>
                    </a:cubicBezTo>
                    <a:cubicBezTo>
                      <a:pt x="494" y="121"/>
                      <a:pt x="501" y="132"/>
                      <a:pt x="524" y="147"/>
                    </a:cubicBezTo>
                    <a:cubicBezTo>
                      <a:pt x="559" y="202"/>
                      <a:pt x="512" y="135"/>
                      <a:pt x="556" y="179"/>
                    </a:cubicBezTo>
                    <a:cubicBezTo>
                      <a:pt x="561" y="184"/>
                      <a:pt x="569" y="199"/>
                      <a:pt x="569" y="199"/>
                    </a:cubicBezTo>
                    <a:lnTo>
                      <a:pt x="704" y="288"/>
                    </a:ln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563" name="Freeform 29">
                <a:extLst>
                  <a:ext uri="{FF2B5EF4-FFF2-40B4-BE49-F238E27FC236}">
                    <a16:creationId xmlns:a16="http://schemas.microsoft.com/office/drawing/2014/main" id="{C2E932B8-3A71-CA62-E28F-2A5C549BB8B0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2031" y="2145"/>
                <a:ext cx="540" cy="281"/>
              </a:xfrm>
              <a:custGeom>
                <a:avLst/>
                <a:gdLst>
                  <a:gd name="T0" fmla="*/ 0 w 704"/>
                  <a:gd name="T1" fmla="*/ 129 h 288"/>
                  <a:gd name="T2" fmla="*/ 9 w 704"/>
                  <a:gd name="T3" fmla="*/ 0 h 288"/>
                  <a:gd name="T4" fmla="*/ 20 w 704"/>
                  <a:gd name="T5" fmla="*/ 119 h 288"/>
                  <a:gd name="T6" fmla="*/ 25 w 704"/>
                  <a:gd name="T7" fmla="*/ 114 h 288"/>
                  <a:gd name="T8" fmla="*/ 29 w 704"/>
                  <a:gd name="T9" fmla="*/ 65 h 288"/>
                  <a:gd name="T10" fmla="*/ 37 w 704"/>
                  <a:gd name="T11" fmla="*/ 0 h 288"/>
                  <a:gd name="T12" fmla="*/ 42 w 704"/>
                  <a:gd name="T13" fmla="*/ 49 h 288"/>
                  <a:gd name="T14" fmla="*/ 43 w 704"/>
                  <a:gd name="T15" fmla="*/ 72 h 288"/>
                  <a:gd name="T16" fmla="*/ 44 w 704"/>
                  <a:gd name="T17" fmla="*/ 78 h 288"/>
                  <a:gd name="T18" fmla="*/ 48 w 704"/>
                  <a:gd name="T19" fmla="*/ 119 h 288"/>
                  <a:gd name="T20" fmla="*/ 51 w 704"/>
                  <a:gd name="T21" fmla="*/ 143 h 288"/>
                  <a:gd name="T22" fmla="*/ 52 w 704"/>
                  <a:gd name="T23" fmla="*/ 160 h 288"/>
                  <a:gd name="T24" fmla="*/ 64 w 704"/>
                  <a:gd name="T25" fmla="*/ 231 h 28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04"/>
                  <a:gd name="T40" fmla="*/ 0 h 288"/>
                  <a:gd name="T41" fmla="*/ 704 w 704"/>
                  <a:gd name="T42" fmla="*/ 288 h 28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04" h="288">
                    <a:moveTo>
                      <a:pt x="0" y="160"/>
                    </a:moveTo>
                    <a:cubicBezTo>
                      <a:pt x="25" y="101"/>
                      <a:pt x="49" y="46"/>
                      <a:pt x="96" y="0"/>
                    </a:cubicBezTo>
                    <a:cubicBezTo>
                      <a:pt x="163" y="28"/>
                      <a:pt x="194" y="76"/>
                      <a:pt x="217" y="147"/>
                    </a:cubicBezTo>
                    <a:cubicBezTo>
                      <a:pt x="236" y="145"/>
                      <a:pt x="257" y="149"/>
                      <a:pt x="275" y="141"/>
                    </a:cubicBezTo>
                    <a:cubicBezTo>
                      <a:pt x="292" y="132"/>
                      <a:pt x="307" y="99"/>
                      <a:pt x="320" y="83"/>
                    </a:cubicBezTo>
                    <a:cubicBezTo>
                      <a:pt x="369" y="16"/>
                      <a:pt x="346" y="37"/>
                      <a:pt x="403" y="0"/>
                    </a:cubicBezTo>
                    <a:cubicBezTo>
                      <a:pt x="422" y="19"/>
                      <a:pt x="454" y="31"/>
                      <a:pt x="460" y="58"/>
                    </a:cubicBezTo>
                    <a:cubicBezTo>
                      <a:pt x="462" y="68"/>
                      <a:pt x="460" y="80"/>
                      <a:pt x="467" y="90"/>
                    </a:cubicBezTo>
                    <a:cubicBezTo>
                      <a:pt x="470" y="95"/>
                      <a:pt x="479" y="94"/>
                      <a:pt x="486" y="96"/>
                    </a:cubicBezTo>
                    <a:cubicBezTo>
                      <a:pt x="494" y="121"/>
                      <a:pt x="501" y="132"/>
                      <a:pt x="524" y="147"/>
                    </a:cubicBezTo>
                    <a:cubicBezTo>
                      <a:pt x="559" y="202"/>
                      <a:pt x="512" y="135"/>
                      <a:pt x="556" y="179"/>
                    </a:cubicBezTo>
                    <a:cubicBezTo>
                      <a:pt x="561" y="184"/>
                      <a:pt x="569" y="199"/>
                      <a:pt x="569" y="199"/>
                    </a:cubicBezTo>
                    <a:lnTo>
                      <a:pt x="704" y="288"/>
                    </a:ln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8551" name="AutoShape 56">
              <a:extLst>
                <a:ext uri="{FF2B5EF4-FFF2-40B4-BE49-F238E27FC236}">
                  <a16:creationId xmlns:a16="http://schemas.microsoft.com/office/drawing/2014/main" id="{60954161-6E8D-B7B0-BAC6-9C327645D5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5" y="1165"/>
              <a:ext cx="755" cy="231"/>
            </a:xfrm>
            <a:prstGeom prst="curvedDownArrow">
              <a:avLst>
                <a:gd name="adj1" fmla="val 45894"/>
                <a:gd name="adj2" fmla="val 111262"/>
                <a:gd name="adj3" fmla="val 33333"/>
              </a:avLst>
            </a:prstGeom>
            <a:gradFill rotWithShape="0">
              <a:gsLst>
                <a:gs pos="0">
                  <a:srgbClr val="FF020B"/>
                </a:gs>
                <a:gs pos="100000">
                  <a:schemeClr val="accent2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5" name="Group 60">
            <a:extLst>
              <a:ext uri="{FF2B5EF4-FFF2-40B4-BE49-F238E27FC236}">
                <a16:creationId xmlns:a16="http://schemas.microsoft.com/office/drawing/2014/main" id="{B18A0877-D516-CFC4-ABA6-4A7F1BA73E64}"/>
              </a:ext>
            </a:extLst>
          </p:cNvPr>
          <p:cNvGrpSpPr>
            <a:grpSpLocks/>
          </p:cNvGrpSpPr>
          <p:nvPr/>
        </p:nvGrpSpPr>
        <p:grpSpPr bwMode="auto">
          <a:xfrm>
            <a:off x="7069138" y="1674813"/>
            <a:ext cx="2579687" cy="2765425"/>
            <a:chOff x="4453" y="1055"/>
            <a:chExt cx="1625" cy="1742"/>
          </a:xfrm>
        </p:grpSpPr>
        <p:grpSp>
          <p:nvGrpSpPr>
            <p:cNvPr id="18536" name="Group 55">
              <a:extLst>
                <a:ext uri="{FF2B5EF4-FFF2-40B4-BE49-F238E27FC236}">
                  <a16:creationId xmlns:a16="http://schemas.microsoft.com/office/drawing/2014/main" id="{0FC9FD6A-7391-38E1-403D-A831670C36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38" y="1460"/>
              <a:ext cx="540" cy="1337"/>
              <a:chOff x="4182" y="820"/>
              <a:chExt cx="540" cy="1337"/>
            </a:xfrm>
          </p:grpSpPr>
          <p:sp>
            <p:nvSpPr>
              <p:cNvPr id="18538" name="Freeform 5">
                <a:extLst>
                  <a:ext uri="{FF2B5EF4-FFF2-40B4-BE49-F238E27FC236}">
                    <a16:creationId xmlns:a16="http://schemas.microsoft.com/office/drawing/2014/main" id="{C6ED0D95-0D24-4531-B924-2EEDA68D95AC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182" y="820"/>
                <a:ext cx="540" cy="281"/>
              </a:xfrm>
              <a:custGeom>
                <a:avLst/>
                <a:gdLst>
                  <a:gd name="T0" fmla="*/ 0 w 704"/>
                  <a:gd name="T1" fmla="*/ 129 h 288"/>
                  <a:gd name="T2" fmla="*/ 9 w 704"/>
                  <a:gd name="T3" fmla="*/ 0 h 288"/>
                  <a:gd name="T4" fmla="*/ 20 w 704"/>
                  <a:gd name="T5" fmla="*/ 119 h 288"/>
                  <a:gd name="T6" fmla="*/ 25 w 704"/>
                  <a:gd name="T7" fmla="*/ 114 h 288"/>
                  <a:gd name="T8" fmla="*/ 29 w 704"/>
                  <a:gd name="T9" fmla="*/ 65 h 288"/>
                  <a:gd name="T10" fmla="*/ 37 w 704"/>
                  <a:gd name="T11" fmla="*/ 0 h 288"/>
                  <a:gd name="T12" fmla="*/ 42 w 704"/>
                  <a:gd name="T13" fmla="*/ 49 h 288"/>
                  <a:gd name="T14" fmla="*/ 43 w 704"/>
                  <a:gd name="T15" fmla="*/ 72 h 288"/>
                  <a:gd name="T16" fmla="*/ 44 w 704"/>
                  <a:gd name="T17" fmla="*/ 78 h 288"/>
                  <a:gd name="T18" fmla="*/ 48 w 704"/>
                  <a:gd name="T19" fmla="*/ 119 h 288"/>
                  <a:gd name="T20" fmla="*/ 51 w 704"/>
                  <a:gd name="T21" fmla="*/ 143 h 288"/>
                  <a:gd name="T22" fmla="*/ 52 w 704"/>
                  <a:gd name="T23" fmla="*/ 160 h 288"/>
                  <a:gd name="T24" fmla="*/ 64 w 704"/>
                  <a:gd name="T25" fmla="*/ 231 h 28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04"/>
                  <a:gd name="T40" fmla="*/ 0 h 288"/>
                  <a:gd name="T41" fmla="*/ 704 w 704"/>
                  <a:gd name="T42" fmla="*/ 288 h 28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04" h="288">
                    <a:moveTo>
                      <a:pt x="0" y="160"/>
                    </a:moveTo>
                    <a:cubicBezTo>
                      <a:pt x="25" y="101"/>
                      <a:pt x="49" y="46"/>
                      <a:pt x="96" y="0"/>
                    </a:cubicBezTo>
                    <a:cubicBezTo>
                      <a:pt x="163" y="28"/>
                      <a:pt x="194" y="76"/>
                      <a:pt x="217" y="147"/>
                    </a:cubicBezTo>
                    <a:cubicBezTo>
                      <a:pt x="236" y="145"/>
                      <a:pt x="257" y="149"/>
                      <a:pt x="275" y="141"/>
                    </a:cubicBezTo>
                    <a:cubicBezTo>
                      <a:pt x="292" y="132"/>
                      <a:pt x="307" y="99"/>
                      <a:pt x="320" y="83"/>
                    </a:cubicBezTo>
                    <a:cubicBezTo>
                      <a:pt x="369" y="16"/>
                      <a:pt x="346" y="37"/>
                      <a:pt x="403" y="0"/>
                    </a:cubicBezTo>
                    <a:cubicBezTo>
                      <a:pt x="422" y="19"/>
                      <a:pt x="454" y="31"/>
                      <a:pt x="460" y="58"/>
                    </a:cubicBezTo>
                    <a:cubicBezTo>
                      <a:pt x="462" y="68"/>
                      <a:pt x="460" y="80"/>
                      <a:pt x="467" y="90"/>
                    </a:cubicBezTo>
                    <a:cubicBezTo>
                      <a:pt x="470" y="95"/>
                      <a:pt x="479" y="94"/>
                      <a:pt x="486" y="96"/>
                    </a:cubicBezTo>
                    <a:cubicBezTo>
                      <a:pt x="494" y="121"/>
                      <a:pt x="501" y="132"/>
                      <a:pt x="524" y="147"/>
                    </a:cubicBezTo>
                    <a:cubicBezTo>
                      <a:pt x="559" y="202"/>
                      <a:pt x="512" y="135"/>
                      <a:pt x="556" y="179"/>
                    </a:cubicBezTo>
                    <a:cubicBezTo>
                      <a:pt x="561" y="184"/>
                      <a:pt x="569" y="199"/>
                      <a:pt x="569" y="199"/>
                    </a:cubicBezTo>
                    <a:lnTo>
                      <a:pt x="704" y="288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539" name="Freeform 44">
                <a:extLst>
                  <a:ext uri="{FF2B5EF4-FFF2-40B4-BE49-F238E27FC236}">
                    <a16:creationId xmlns:a16="http://schemas.microsoft.com/office/drawing/2014/main" id="{E05A945C-D3B4-1106-50A1-D3546E36492E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182" y="916"/>
                <a:ext cx="540" cy="281"/>
              </a:xfrm>
              <a:custGeom>
                <a:avLst/>
                <a:gdLst>
                  <a:gd name="T0" fmla="*/ 0 w 704"/>
                  <a:gd name="T1" fmla="*/ 129 h 288"/>
                  <a:gd name="T2" fmla="*/ 9 w 704"/>
                  <a:gd name="T3" fmla="*/ 0 h 288"/>
                  <a:gd name="T4" fmla="*/ 20 w 704"/>
                  <a:gd name="T5" fmla="*/ 119 h 288"/>
                  <a:gd name="T6" fmla="*/ 25 w 704"/>
                  <a:gd name="T7" fmla="*/ 114 h 288"/>
                  <a:gd name="T8" fmla="*/ 29 w 704"/>
                  <a:gd name="T9" fmla="*/ 65 h 288"/>
                  <a:gd name="T10" fmla="*/ 37 w 704"/>
                  <a:gd name="T11" fmla="*/ 0 h 288"/>
                  <a:gd name="T12" fmla="*/ 42 w 704"/>
                  <a:gd name="T13" fmla="*/ 49 h 288"/>
                  <a:gd name="T14" fmla="*/ 43 w 704"/>
                  <a:gd name="T15" fmla="*/ 72 h 288"/>
                  <a:gd name="T16" fmla="*/ 44 w 704"/>
                  <a:gd name="T17" fmla="*/ 78 h 288"/>
                  <a:gd name="T18" fmla="*/ 48 w 704"/>
                  <a:gd name="T19" fmla="*/ 119 h 288"/>
                  <a:gd name="T20" fmla="*/ 51 w 704"/>
                  <a:gd name="T21" fmla="*/ 143 h 288"/>
                  <a:gd name="T22" fmla="*/ 52 w 704"/>
                  <a:gd name="T23" fmla="*/ 160 h 288"/>
                  <a:gd name="T24" fmla="*/ 64 w 704"/>
                  <a:gd name="T25" fmla="*/ 231 h 28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04"/>
                  <a:gd name="T40" fmla="*/ 0 h 288"/>
                  <a:gd name="T41" fmla="*/ 704 w 704"/>
                  <a:gd name="T42" fmla="*/ 288 h 28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04" h="288">
                    <a:moveTo>
                      <a:pt x="0" y="160"/>
                    </a:moveTo>
                    <a:cubicBezTo>
                      <a:pt x="25" y="101"/>
                      <a:pt x="49" y="46"/>
                      <a:pt x="96" y="0"/>
                    </a:cubicBezTo>
                    <a:cubicBezTo>
                      <a:pt x="163" y="28"/>
                      <a:pt x="194" y="76"/>
                      <a:pt x="217" y="147"/>
                    </a:cubicBezTo>
                    <a:cubicBezTo>
                      <a:pt x="236" y="145"/>
                      <a:pt x="257" y="149"/>
                      <a:pt x="275" y="141"/>
                    </a:cubicBezTo>
                    <a:cubicBezTo>
                      <a:pt x="292" y="132"/>
                      <a:pt x="307" y="99"/>
                      <a:pt x="320" y="83"/>
                    </a:cubicBezTo>
                    <a:cubicBezTo>
                      <a:pt x="369" y="16"/>
                      <a:pt x="346" y="37"/>
                      <a:pt x="403" y="0"/>
                    </a:cubicBezTo>
                    <a:cubicBezTo>
                      <a:pt x="422" y="19"/>
                      <a:pt x="454" y="31"/>
                      <a:pt x="460" y="58"/>
                    </a:cubicBezTo>
                    <a:cubicBezTo>
                      <a:pt x="462" y="68"/>
                      <a:pt x="460" y="80"/>
                      <a:pt x="467" y="90"/>
                    </a:cubicBezTo>
                    <a:cubicBezTo>
                      <a:pt x="470" y="95"/>
                      <a:pt x="479" y="94"/>
                      <a:pt x="486" y="96"/>
                    </a:cubicBezTo>
                    <a:cubicBezTo>
                      <a:pt x="494" y="121"/>
                      <a:pt x="501" y="132"/>
                      <a:pt x="524" y="147"/>
                    </a:cubicBezTo>
                    <a:cubicBezTo>
                      <a:pt x="559" y="202"/>
                      <a:pt x="512" y="135"/>
                      <a:pt x="556" y="179"/>
                    </a:cubicBezTo>
                    <a:cubicBezTo>
                      <a:pt x="561" y="184"/>
                      <a:pt x="569" y="199"/>
                      <a:pt x="569" y="199"/>
                    </a:cubicBezTo>
                    <a:lnTo>
                      <a:pt x="704" y="288"/>
                    </a:ln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540" name="Freeform 45">
                <a:extLst>
                  <a:ext uri="{FF2B5EF4-FFF2-40B4-BE49-F238E27FC236}">
                    <a16:creationId xmlns:a16="http://schemas.microsoft.com/office/drawing/2014/main" id="{BD8AAE39-7DD2-F7C2-0EE2-935BB9187ECE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182" y="1012"/>
                <a:ext cx="540" cy="281"/>
              </a:xfrm>
              <a:custGeom>
                <a:avLst/>
                <a:gdLst>
                  <a:gd name="T0" fmla="*/ 0 w 704"/>
                  <a:gd name="T1" fmla="*/ 129 h 288"/>
                  <a:gd name="T2" fmla="*/ 9 w 704"/>
                  <a:gd name="T3" fmla="*/ 0 h 288"/>
                  <a:gd name="T4" fmla="*/ 20 w 704"/>
                  <a:gd name="T5" fmla="*/ 119 h 288"/>
                  <a:gd name="T6" fmla="*/ 25 w 704"/>
                  <a:gd name="T7" fmla="*/ 114 h 288"/>
                  <a:gd name="T8" fmla="*/ 29 w 704"/>
                  <a:gd name="T9" fmla="*/ 65 h 288"/>
                  <a:gd name="T10" fmla="*/ 37 w 704"/>
                  <a:gd name="T11" fmla="*/ 0 h 288"/>
                  <a:gd name="T12" fmla="*/ 42 w 704"/>
                  <a:gd name="T13" fmla="*/ 49 h 288"/>
                  <a:gd name="T14" fmla="*/ 43 w 704"/>
                  <a:gd name="T15" fmla="*/ 72 h 288"/>
                  <a:gd name="T16" fmla="*/ 44 w 704"/>
                  <a:gd name="T17" fmla="*/ 78 h 288"/>
                  <a:gd name="T18" fmla="*/ 48 w 704"/>
                  <a:gd name="T19" fmla="*/ 119 h 288"/>
                  <a:gd name="T20" fmla="*/ 51 w 704"/>
                  <a:gd name="T21" fmla="*/ 143 h 288"/>
                  <a:gd name="T22" fmla="*/ 52 w 704"/>
                  <a:gd name="T23" fmla="*/ 160 h 288"/>
                  <a:gd name="T24" fmla="*/ 64 w 704"/>
                  <a:gd name="T25" fmla="*/ 231 h 28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04"/>
                  <a:gd name="T40" fmla="*/ 0 h 288"/>
                  <a:gd name="T41" fmla="*/ 704 w 704"/>
                  <a:gd name="T42" fmla="*/ 288 h 28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04" h="288">
                    <a:moveTo>
                      <a:pt x="0" y="160"/>
                    </a:moveTo>
                    <a:cubicBezTo>
                      <a:pt x="25" y="101"/>
                      <a:pt x="49" y="46"/>
                      <a:pt x="96" y="0"/>
                    </a:cubicBezTo>
                    <a:cubicBezTo>
                      <a:pt x="163" y="28"/>
                      <a:pt x="194" y="76"/>
                      <a:pt x="217" y="147"/>
                    </a:cubicBezTo>
                    <a:cubicBezTo>
                      <a:pt x="236" y="145"/>
                      <a:pt x="257" y="149"/>
                      <a:pt x="275" y="141"/>
                    </a:cubicBezTo>
                    <a:cubicBezTo>
                      <a:pt x="292" y="132"/>
                      <a:pt x="307" y="99"/>
                      <a:pt x="320" y="83"/>
                    </a:cubicBezTo>
                    <a:cubicBezTo>
                      <a:pt x="369" y="16"/>
                      <a:pt x="346" y="37"/>
                      <a:pt x="403" y="0"/>
                    </a:cubicBezTo>
                    <a:cubicBezTo>
                      <a:pt x="422" y="19"/>
                      <a:pt x="454" y="31"/>
                      <a:pt x="460" y="58"/>
                    </a:cubicBezTo>
                    <a:cubicBezTo>
                      <a:pt x="462" y="68"/>
                      <a:pt x="460" y="80"/>
                      <a:pt x="467" y="90"/>
                    </a:cubicBezTo>
                    <a:cubicBezTo>
                      <a:pt x="470" y="95"/>
                      <a:pt x="479" y="94"/>
                      <a:pt x="486" y="96"/>
                    </a:cubicBezTo>
                    <a:cubicBezTo>
                      <a:pt x="494" y="121"/>
                      <a:pt x="501" y="132"/>
                      <a:pt x="524" y="147"/>
                    </a:cubicBezTo>
                    <a:cubicBezTo>
                      <a:pt x="559" y="202"/>
                      <a:pt x="512" y="135"/>
                      <a:pt x="556" y="179"/>
                    </a:cubicBezTo>
                    <a:cubicBezTo>
                      <a:pt x="561" y="184"/>
                      <a:pt x="569" y="199"/>
                      <a:pt x="569" y="199"/>
                    </a:cubicBezTo>
                    <a:lnTo>
                      <a:pt x="704" y="288"/>
                    </a:ln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541" name="Freeform 46">
                <a:extLst>
                  <a:ext uri="{FF2B5EF4-FFF2-40B4-BE49-F238E27FC236}">
                    <a16:creationId xmlns:a16="http://schemas.microsoft.com/office/drawing/2014/main" id="{EE2C473B-A166-C4D6-DAD7-591BC204709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182" y="1108"/>
                <a:ext cx="540" cy="281"/>
              </a:xfrm>
              <a:custGeom>
                <a:avLst/>
                <a:gdLst>
                  <a:gd name="T0" fmla="*/ 0 w 704"/>
                  <a:gd name="T1" fmla="*/ 129 h 288"/>
                  <a:gd name="T2" fmla="*/ 9 w 704"/>
                  <a:gd name="T3" fmla="*/ 0 h 288"/>
                  <a:gd name="T4" fmla="*/ 20 w 704"/>
                  <a:gd name="T5" fmla="*/ 119 h 288"/>
                  <a:gd name="T6" fmla="*/ 25 w 704"/>
                  <a:gd name="T7" fmla="*/ 114 h 288"/>
                  <a:gd name="T8" fmla="*/ 29 w 704"/>
                  <a:gd name="T9" fmla="*/ 65 h 288"/>
                  <a:gd name="T10" fmla="*/ 37 w 704"/>
                  <a:gd name="T11" fmla="*/ 0 h 288"/>
                  <a:gd name="T12" fmla="*/ 42 w 704"/>
                  <a:gd name="T13" fmla="*/ 49 h 288"/>
                  <a:gd name="T14" fmla="*/ 43 w 704"/>
                  <a:gd name="T15" fmla="*/ 72 h 288"/>
                  <a:gd name="T16" fmla="*/ 44 w 704"/>
                  <a:gd name="T17" fmla="*/ 78 h 288"/>
                  <a:gd name="T18" fmla="*/ 48 w 704"/>
                  <a:gd name="T19" fmla="*/ 119 h 288"/>
                  <a:gd name="T20" fmla="*/ 51 w 704"/>
                  <a:gd name="T21" fmla="*/ 143 h 288"/>
                  <a:gd name="T22" fmla="*/ 52 w 704"/>
                  <a:gd name="T23" fmla="*/ 160 h 288"/>
                  <a:gd name="T24" fmla="*/ 64 w 704"/>
                  <a:gd name="T25" fmla="*/ 231 h 28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04"/>
                  <a:gd name="T40" fmla="*/ 0 h 288"/>
                  <a:gd name="T41" fmla="*/ 704 w 704"/>
                  <a:gd name="T42" fmla="*/ 288 h 28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04" h="288">
                    <a:moveTo>
                      <a:pt x="0" y="160"/>
                    </a:moveTo>
                    <a:cubicBezTo>
                      <a:pt x="25" y="101"/>
                      <a:pt x="49" y="46"/>
                      <a:pt x="96" y="0"/>
                    </a:cubicBezTo>
                    <a:cubicBezTo>
                      <a:pt x="163" y="28"/>
                      <a:pt x="194" y="76"/>
                      <a:pt x="217" y="147"/>
                    </a:cubicBezTo>
                    <a:cubicBezTo>
                      <a:pt x="236" y="145"/>
                      <a:pt x="257" y="149"/>
                      <a:pt x="275" y="141"/>
                    </a:cubicBezTo>
                    <a:cubicBezTo>
                      <a:pt x="292" y="132"/>
                      <a:pt x="307" y="99"/>
                      <a:pt x="320" y="83"/>
                    </a:cubicBezTo>
                    <a:cubicBezTo>
                      <a:pt x="369" y="16"/>
                      <a:pt x="346" y="37"/>
                      <a:pt x="403" y="0"/>
                    </a:cubicBezTo>
                    <a:cubicBezTo>
                      <a:pt x="422" y="19"/>
                      <a:pt x="454" y="31"/>
                      <a:pt x="460" y="58"/>
                    </a:cubicBezTo>
                    <a:cubicBezTo>
                      <a:pt x="462" y="68"/>
                      <a:pt x="460" y="80"/>
                      <a:pt x="467" y="90"/>
                    </a:cubicBezTo>
                    <a:cubicBezTo>
                      <a:pt x="470" y="95"/>
                      <a:pt x="479" y="94"/>
                      <a:pt x="486" y="96"/>
                    </a:cubicBezTo>
                    <a:cubicBezTo>
                      <a:pt x="494" y="121"/>
                      <a:pt x="501" y="132"/>
                      <a:pt x="524" y="147"/>
                    </a:cubicBezTo>
                    <a:cubicBezTo>
                      <a:pt x="559" y="202"/>
                      <a:pt x="512" y="135"/>
                      <a:pt x="556" y="179"/>
                    </a:cubicBezTo>
                    <a:cubicBezTo>
                      <a:pt x="561" y="184"/>
                      <a:pt x="569" y="199"/>
                      <a:pt x="569" y="199"/>
                    </a:cubicBezTo>
                    <a:lnTo>
                      <a:pt x="704" y="288"/>
                    </a:ln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542" name="Freeform 47">
                <a:extLst>
                  <a:ext uri="{FF2B5EF4-FFF2-40B4-BE49-F238E27FC236}">
                    <a16:creationId xmlns:a16="http://schemas.microsoft.com/office/drawing/2014/main" id="{98FA1194-3C60-68E2-8560-410460E7408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182" y="1204"/>
                <a:ext cx="540" cy="281"/>
              </a:xfrm>
              <a:custGeom>
                <a:avLst/>
                <a:gdLst>
                  <a:gd name="T0" fmla="*/ 0 w 704"/>
                  <a:gd name="T1" fmla="*/ 129 h 288"/>
                  <a:gd name="T2" fmla="*/ 9 w 704"/>
                  <a:gd name="T3" fmla="*/ 0 h 288"/>
                  <a:gd name="T4" fmla="*/ 20 w 704"/>
                  <a:gd name="T5" fmla="*/ 119 h 288"/>
                  <a:gd name="T6" fmla="*/ 25 w 704"/>
                  <a:gd name="T7" fmla="*/ 114 h 288"/>
                  <a:gd name="T8" fmla="*/ 29 w 704"/>
                  <a:gd name="T9" fmla="*/ 65 h 288"/>
                  <a:gd name="T10" fmla="*/ 37 w 704"/>
                  <a:gd name="T11" fmla="*/ 0 h 288"/>
                  <a:gd name="T12" fmla="*/ 42 w 704"/>
                  <a:gd name="T13" fmla="*/ 49 h 288"/>
                  <a:gd name="T14" fmla="*/ 43 w 704"/>
                  <a:gd name="T15" fmla="*/ 72 h 288"/>
                  <a:gd name="T16" fmla="*/ 44 w 704"/>
                  <a:gd name="T17" fmla="*/ 78 h 288"/>
                  <a:gd name="T18" fmla="*/ 48 w 704"/>
                  <a:gd name="T19" fmla="*/ 119 h 288"/>
                  <a:gd name="T20" fmla="*/ 51 w 704"/>
                  <a:gd name="T21" fmla="*/ 143 h 288"/>
                  <a:gd name="T22" fmla="*/ 52 w 704"/>
                  <a:gd name="T23" fmla="*/ 160 h 288"/>
                  <a:gd name="T24" fmla="*/ 64 w 704"/>
                  <a:gd name="T25" fmla="*/ 231 h 28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04"/>
                  <a:gd name="T40" fmla="*/ 0 h 288"/>
                  <a:gd name="T41" fmla="*/ 704 w 704"/>
                  <a:gd name="T42" fmla="*/ 288 h 28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04" h="288">
                    <a:moveTo>
                      <a:pt x="0" y="160"/>
                    </a:moveTo>
                    <a:cubicBezTo>
                      <a:pt x="25" y="101"/>
                      <a:pt x="49" y="46"/>
                      <a:pt x="96" y="0"/>
                    </a:cubicBezTo>
                    <a:cubicBezTo>
                      <a:pt x="163" y="28"/>
                      <a:pt x="194" y="76"/>
                      <a:pt x="217" y="147"/>
                    </a:cubicBezTo>
                    <a:cubicBezTo>
                      <a:pt x="236" y="145"/>
                      <a:pt x="257" y="149"/>
                      <a:pt x="275" y="141"/>
                    </a:cubicBezTo>
                    <a:cubicBezTo>
                      <a:pt x="292" y="132"/>
                      <a:pt x="307" y="99"/>
                      <a:pt x="320" y="83"/>
                    </a:cubicBezTo>
                    <a:cubicBezTo>
                      <a:pt x="369" y="16"/>
                      <a:pt x="346" y="37"/>
                      <a:pt x="403" y="0"/>
                    </a:cubicBezTo>
                    <a:cubicBezTo>
                      <a:pt x="422" y="19"/>
                      <a:pt x="454" y="31"/>
                      <a:pt x="460" y="58"/>
                    </a:cubicBezTo>
                    <a:cubicBezTo>
                      <a:pt x="462" y="68"/>
                      <a:pt x="460" y="80"/>
                      <a:pt x="467" y="90"/>
                    </a:cubicBezTo>
                    <a:cubicBezTo>
                      <a:pt x="470" y="95"/>
                      <a:pt x="479" y="94"/>
                      <a:pt x="486" y="96"/>
                    </a:cubicBezTo>
                    <a:cubicBezTo>
                      <a:pt x="494" y="121"/>
                      <a:pt x="501" y="132"/>
                      <a:pt x="524" y="147"/>
                    </a:cubicBezTo>
                    <a:cubicBezTo>
                      <a:pt x="559" y="202"/>
                      <a:pt x="512" y="135"/>
                      <a:pt x="556" y="179"/>
                    </a:cubicBezTo>
                    <a:cubicBezTo>
                      <a:pt x="561" y="184"/>
                      <a:pt x="569" y="199"/>
                      <a:pt x="569" y="199"/>
                    </a:cubicBezTo>
                    <a:lnTo>
                      <a:pt x="704" y="288"/>
                    </a:ln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543" name="Freeform 48">
                <a:extLst>
                  <a:ext uri="{FF2B5EF4-FFF2-40B4-BE49-F238E27FC236}">
                    <a16:creationId xmlns:a16="http://schemas.microsoft.com/office/drawing/2014/main" id="{3AB1DAB1-BA29-6938-11E4-BD0510FD5053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182" y="1300"/>
                <a:ext cx="540" cy="281"/>
              </a:xfrm>
              <a:custGeom>
                <a:avLst/>
                <a:gdLst>
                  <a:gd name="T0" fmla="*/ 0 w 704"/>
                  <a:gd name="T1" fmla="*/ 129 h 288"/>
                  <a:gd name="T2" fmla="*/ 9 w 704"/>
                  <a:gd name="T3" fmla="*/ 0 h 288"/>
                  <a:gd name="T4" fmla="*/ 20 w 704"/>
                  <a:gd name="T5" fmla="*/ 119 h 288"/>
                  <a:gd name="T6" fmla="*/ 25 w 704"/>
                  <a:gd name="T7" fmla="*/ 114 h 288"/>
                  <a:gd name="T8" fmla="*/ 29 w 704"/>
                  <a:gd name="T9" fmla="*/ 65 h 288"/>
                  <a:gd name="T10" fmla="*/ 37 w 704"/>
                  <a:gd name="T11" fmla="*/ 0 h 288"/>
                  <a:gd name="T12" fmla="*/ 42 w 704"/>
                  <a:gd name="T13" fmla="*/ 49 h 288"/>
                  <a:gd name="T14" fmla="*/ 43 w 704"/>
                  <a:gd name="T15" fmla="*/ 72 h 288"/>
                  <a:gd name="T16" fmla="*/ 44 w 704"/>
                  <a:gd name="T17" fmla="*/ 78 h 288"/>
                  <a:gd name="T18" fmla="*/ 48 w 704"/>
                  <a:gd name="T19" fmla="*/ 119 h 288"/>
                  <a:gd name="T20" fmla="*/ 51 w 704"/>
                  <a:gd name="T21" fmla="*/ 143 h 288"/>
                  <a:gd name="T22" fmla="*/ 52 w 704"/>
                  <a:gd name="T23" fmla="*/ 160 h 288"/>
                  <a:gd name="T24" fmla="*/ 64 w 704"/>
                  <a:gd name="T25" fmla="*/ 231 h 28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04"/>
                  <a:gd name="T40" fmla="*/ 0 h 288"/>
                  <a:gd name="T41" fmla="*/ 704 w 704"/>
                  <a:gd name="T42" fmla="*/ 288 h 28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04" h="288">
                    <a:moveTo>
                      <a:pt x="0" y="160"/>
                    </a:moveTo>
                    <a:cubicBezTo>
                      <a:pt x="25" y="101"/>
                      <a:pt x="49" y="46"/>
                      <a:pt x="96" y="0"/>
                    </a:cubicBezTo>
                    <a:cubicBezTo>
                      <a:pt x="163" y="28"/>
                      <a:pt x="194" y="76"/>
                      <a:pt x="217" y="147"/>
                    </a:cubicBezTo>
                    <a:cubicBezTo>
                      <a:pt x="236" y="145"/>
                      <a:pt x="257" y="149"/>
                      <a:pt x="275" y="141"/>
                    </a:cubicBezTo>
                    <a:cubicBezTo>
                      <a:pt x="292" y="132"/>
                      <a:pt x="307" y="99"/>
                      <a:pt x="320" y="83"/>
                    </a:cubicBezTo>
                    <a:cubicBezTo>
                      <a:pt x="369" y="16"/>
                      <a:pt x="346" y="37"/>
                      <a:pt x="403" y="0"/>
                    </a:cubicBezTo>
                    <a:cubicBezTo>
                      <a:pt x="422" y="19"/>
                      <a:pt x="454" y="31"/>
                      <a:pt x="460" y="58"/>
                    </a:cubicBezTo>
                    <a:cubicBezTo>
                      <a:pt x="462" y="68"/>
                      <a:pt x="460" y="80"/>
                      <a:pt x="467" y="90"/>
                    </a:cubicBezTo>
                    <a:cubicBezTo>
                      <a:pt x="470" y="95"/>
                      <a:pt x="479" y="94"/>
                      <a:pt x="486" y="96"/>
                    </a:cubicBezTo>
                    <a:cubicBezTo>
                      <a:pt x="494" y="121"/>
                      <a:pt x="501" y="132"/>
                      <a:pt x="524" y="147"/>
                    </a:cubicBezTo>
                    <a:cubicBezTo>
                      <a:pt x="559" y="202"/>
                      <a:pt x="512" y="135"/>
                      <a:pt x="556" y="179"/>
                    </a:cubicBezTo>
                    <a:cubicBezTo>
                      <a:pt x="561" y="184"/>
                      <a:pt x="569" y="199"/>
                      <a:pt x="569" y="199"/>
                    </a:cubicBezTo>
                    <a:lnTo>
                      <a:pt x="704" y="288"/>
                    </a:ln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544" name="Freeform 49">
                <a:extLst>
                  <a:ext uri="{FF2B5EF4-FFF2-40B4-BE49-F238E27FC236}">
                    <a16:creationId xmlns:a16="http://schemas.microsoft.com/office/drawing/2014/main" id="{E8D51592-E3CD-0361-20BD-C1A6292286DC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182" y="1396"/>
                <a:ext cx="540" cy="281"/>
              </a:xfrm>
              <a:custGeom>
                <a:avLst/>
                <a:gdLst>
                  <a:gd name="T0" fmla="*/ 0 w 704"/>
                  <a:gd name="T1" fmla="*/ 129 h 288"/>
                  <a:gd name="T2" fmla="*/ 9 w 704"/>
                  <a:gd name="T3" fmla="*/ 0 h 288"/>
                  <a:gd name="T4" fmla="*/ 20 w 704"/>
                  <a:gd name="T5" fmla="*/ 119 h 288"/>
                  <a:gd name="T6" fmla="*/ 25 w 704"/>
                  <a:gd name="T7" fmla="*/ 114 h 288"/>
                  <a:gd name="T8" fmla="*/ 29 w 704"/>
                  <a:gd name="T9" fmla="*/ 65 h 288"/>
                  <a:gd name="T10" fmla="*/ 37 w 704"/>
                  <a:gd name="T11" fmla="*/ 0 h 288"/>
                  <a:gd name="T12" fmla="*/ 42 w 704"/>
                  <a:gd name="T13" fmla="*/ 49 h 288"/>
                  <a:gd name="T14" fmla="*/ 43 w 704"/>
                  <a:gd name="T15" fmla="*/ 72 h 288"/>
                  <a:gd name="T16" fmla="*/ 44 w 704"/>
                  <a:gd name="T17" fmla="*/ 78 h 288"/>
                  <a:gd name="T18" fmla="*/ 48 w 704"/>
                  <a:gd name="T19" fmla="*/ 119 h 288"/>
                  <a:gd name="T20" fmla="*/ 51 w 704"/>
                  <a:gd name="T21" fmla="*/ 143 h 288"/>
                  <a:gd name="T22" fmla="*/ 52 w 704"/>
                  <a:gd name="T23" fmla="*/ 160 h 288"/>
                  <a:gd name="T24" fmla="*/ 64 w 704"/>
                  <a:gd name="T25" fmla="*/ 231 h 28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04"/>
                  <a:gd name="T40" fmla="*/ 0 h 288"/>
                  <a:gd name="T41" fmla="*/ 704 w 704"/>
                  <a:gd name="T42" fmla="*/ 288 h 28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04" h="288">
                    <a:moveTo>
                      <a:pt x="0" y="160"/>
                    </a:moveTo>
                    <a:cubicBezTo>
                      <a:pt x="25" y="101"/>
                      <a:pt x="49" y="46"/>
                      <a:pt x="96" y="0"/>
                    </a:cubicBezTo>
                    <a:cubicBezTo>
                      <a:pt x="163" y="28"/>
                      <a:pt x="194" y="76"/>
                      <a:pt x="217" y="147"/>
                    </a:cubicBezTo>
                    <a:cubicBezTo>
                      <a:pt x="236" y="145"/>
                      <a:pt x="257" y="149"/>
                      <a:pt x="275" y="141"/>
                    </a:cubicBezTo>
                    <a:cubicBezTo>
                      <a:pt x="292" y="132"/>
                      <a:pt x="307" y="99"/>
                      <a:pt x="320" y="83"/>
                    </a:cubicBezTo>
                    <a:cubicBezTo>
                      <a:pt x="369" y="16"/>
                      <a:pt x="346" y="37"/>
                      <a:pt x="403" y="0"/>
                    </a:cubicBezTo>
                    <a:cubicBezTo>
                      <a:pt x="422" y="19"/>
                      <a:pt x="454" y="31"/>
                      <a:pt x="460" y="58"/>
                    </a:cubicBezTo>
                    <a:cubicBezTo>
                      <a:pt x="462" y="68"/>
                      <a:pt x="460" y="80"/>
                      <a:pt x="467" y="90"/>
                    </a:cubicBezTo>
                    <a:cubicBezTo>
                      <a:pt x="470" y="95"/>
                      <a:pt x="479" y="94"/>
                      <a:pt x="486" y="96"/>
                    </a:cubicBezTo>
                    <a:cubicBezTo>
                      <a:pt x="494" y="121"/>
                      <a:pt x="501" y="132"/>
                      <a:pt x="524" y="147"/>
                    </a:cubicBezTo>
                    <a:cubicBezTo>
                      <a:pt x="559" y="202"/>
                      <a:pt x="512" y="135"/>
                      <a:pt x="556" y="179"/>
                    </a:cubicBezTo>
                    <a:cubicBezTo>
                      <a:pt x="561" y="184"/>
                      <a:pt x="569" y="199"/>
                      <a:pt x="569" y="199"/>
                    </a:cubicBezTo>
                    <a:lnTo>
                      <a:pt x="704" y="288"/>
                    </a:ln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545" name="Freeform 50">
                <a:extLst>
                  <a:ext uri="{FF2B5EF4-FFF2-40B4-BE49-F238E27FC236}">
                    <a16:creationId xmlns:a16="http://schemas.microsoft.com/office/drawing/2014/main" id="{EA82FDD5-D409-CB2C-77A4-215D7C38685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182" y="1492"/>
                <a:ext cx="540" cy="281"/>
              </a:xfrm>
              <a:custGeom>
                <a:avLst/>
                <a:gdLst>
                  <a:gd name="T0" fmla="*/ 0 w 704"/>
                  <a:gd name="T1" fmla="*/ 129 h 288"/>
                  <a:gd name="T2" fmla="*/ 9 w 704"/>
                  <a:gd name="T3" fmla="*/ 0 h 288"/>
                  <a:gd name="T4" fmla="*/ 20 w 704"/>
                  <a:gd name="T5" fmla="*/ 119 h 288"/>
                  <a:gd name="T6" fmla="*/ 25 w 704"/>
                  <a:gd name="T7" fmla="*/ 114 h 288"/>
                  <a:gd name="T8" fmla="*/ 29 w 704"/>
                  <a:gd name="T9" fmla="*/ 65 h 288"/>
                  <a:gd name="T10" fmla="*/ 37 w 704"/>
                  <a:gd name="T11" fmla="*/ 0 h 288"/>
                  <a:gd name="T12" fmla="*/ 42 w 704"/>
                  <a:gd name="T13" fmla="*/ 49 h 288"/>
                  <a:gd name="T14" fmla="*/ 43 w 704"/>
                  <a:gd name="T15" fmla="*/ 72 h 288"/>
                  <a:gd name="T16" fmla="*/ 44 w 704"/>
                  <a:gd name="T17" fmla="*/ 78 h 288"/>
                  <a:gd name="T18" fmla="*/ 48 w 704"/>
                  <a:gd name="T19" fmla="*/ 119 h 288"/>
                  <a:gd name="T20" fmla="*/ 51 w 704"/>
                  <a:gd name="T21" fmla="*/ 143 h 288"/>
                  <a:gd name="T22" fmla="*/ 52 w 704"/>
                  <a:gd name="T23" fmla="*/ 160 h 288"/>
                  <a:gd name="T24" fmla="*/ 64 w 704"/>
                  <a:gd name="T25" fmla="*/ 231 h 28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04"/>
                  <a:gd name="T40" fmla="*/ 0 h 288"/>
                  <a:gd name="T41" fmla="*/ 704 w 704"/>
                  <a:gd name="T42" fmla="*/ 288 h 28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04" h="288">
                    <a:moveTo>
                      <a:pt x="0" y="160"/>
                    </a:moveTo>
                    <a:cubicBezTo>
                      <a:pt x="25" y="101"/>
                      <a:pt x="49" y="46"/>
                      <a:pt x="96" y="0"/>
                    </a:cubicBezTo>
                    <a:cubicBezTo>
                      <a:pt x="163" y="28"/>
                      <a:pt x="194" y="76"/>
                      <a:pt x="217" y="147"/>
                    </a:cubicBezTo>
                    <a:cubicBezTo>
                      <a:pt x="236" y="145"/>
                      <a:pt x="257" y="149"/>
                      <a:pt x="275" y="141"/>
                    </a:cubicBezTo>
                    <a:cubicBezTo>
                      <a:pt x="292" y="132"/>
                      <a:pt x="307" y="99"/>
                      <a:pt x="320" y="83"/>
                    </a:cubicBezTo>
                    <a:cubicBezTo>
                      <a:pt x="369" y="16"/>
                      <a:pt x="346" y="37"/>
                      <a:pt x="403" y="0"/>
                    </a:cubicBezTo>
                    <a:cubicBezTo>
                      <a:pt x="422" y="19"/>
                      <a:pt x="454" y="31"/>
                      <a:pt x="460" y="58"/>
                    </a:cubicBezTo>
                    <a:cubicBezTo>
                      <a:pt x="462" y="68"/>
                      <a:pt x="460" y="80"/>
                      <a:pt x="467" y="90"/>
                    </a:cubicBezTo>
                    <a:cubicBezTo>
                      <a:pt x="470" y="95"/>
                      <a:pt x="479" y="94"/>
                      <a:pt x="486" y="96"/>
                    </a:cubicBezTo>
                    <a:cubicBezTo>
                      <a:pt x="494" y="121"/>
                      <a:pt x="501" y="132"/>
                      <a:pt x="524" y="147"/>
                    </a:cubicBezTo>
                    <a:cubicBezTo>
                      <a:pt x="559" y="202"/>
                      <a:pt x="512" y="135"/>
                      <a:pt x="556" y="179"/>
                    </a:cubicBezTo>
                    <a:cubicBezTo>
                      <a:pt x="561" y="184"/>
                      <a:pt x="569" y="199"/>
                      <a:pt x="569" y="199"/>
                    </a:cubicBezTo>
                    <a:lnTo>
                      <a:pt x="704" y="288"/>
                    </a:ln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546" name="Freeform 51">
                <a:extLst>
                  <a:ext uri="{FF2B5EF4-FFF2-40B4-BE49-F238E27FC236}">
                    <a16:creationId xmlns:a16="http://schemas.microsoft.com/office/drawing/2014/main" id="{76B02548-C263-ED71-6CCA-69A267EE05D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182" y="1588"/>
                <a:ext cx="540" cy="281"/>
              </a:xfrm>
              <a:custGeom>
                <a:avLst/>
                <a:gdLst>
                  <a:gd name="T0" fmla="*/ 0 w 704"/>
                  <a:gd name="T1" fmla="*/ 129 h 288"/>
                  <a:gd name="T2" fmla="*/ 9 w 704"/>
                  <a:gd name="T3" fmla="*/ 0 h 288"/>
                  <a:gd name="T4" fmla="*/ 20 w 704"/>
                  <a:gd name="T5" fmla="*/ 119 h 288"/>
                  <a:gd name="T6" fmla="*/ 25 w 704"/>
                  <a:gd name="T7" fmla="*/ 114 h 288"/>
                  <a:gd name="T8" fmla="*/ 29 w 704"/>
                  <a:gd name="T9" fmla="*/ 65 h 288"/>
                  <a:gd name="T10" fmla="*/ 37 w 704"/>
                  <a:gd name="T11" fmla="*/ 0 h 288"/>
                  <a:gd name="T12" fmla="*/ 42 w 704"/>
                  <a:gd name="T13" fmla="*/ 49 h 288"/>
                  <a:gd name="T14" fmla="*/ 43 w 704"/>
                  <a:gd name="T15" fmla="*/ 72 h 288"/>
                  <a:gd name="T16" fmla="*/ 44 w 704"/>
                  <a:gd name="T17" fmla="*/ 78 h 288"/>
                  <a:gd name="T18" fmla="*/ 48 w 704"/>
                  <a:gd name="T19" fmla="*/ 119 h 288"/>
                  <a:gd name="T20" fmla="*/ 51 w 704"/>
                  <a:gd name="T21" fmla="*/ 143 h 288"/>
                  <a:gd name="T22" fmla="*/ 52 w 704"/>
                  <a:gd name="T23" fmla="*/ 160 h 288"/>
                  <a:gd name="T24" fmla="*/ 64 w 704"/>
                  <a:gd name="T25" fmla="*/ 231 h 28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04"/>
                  <a:gd name="T40" fmla="*/ 0 h 288"/>
                  <a:gd name="T41" fmla="*/ 704 w 704"/>
                  <a:gd name="T42" fmla="*/ 288 h 28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04" h="288">
                    <a:moveTo>
                      <a:pt x="0" y="160"/>
                    </a:moveTo>
                    <a:cubicBezTo>
                      <a:pt x="25" y="101"/>
                      <a:pt x="49" y="46"/>
                      <a:pt x="96" y="0"/>
                    </a:cubicBezTo>
                    <a:cubicBezTo>
                      <a:pt x="163" y="28"/>
                      <a:pt x="194" y="76"/>
                      <a:pt x="217" y="147"/>
                    </a:cubicBezTo>
                    <a:cubicBezTo>
                      <a:pt x="236" y="145"/>
                      <a:pt x="257" y="149"/>
                      <a:pt x="275" y="141"/>
                    </a:cubicBezTo>
                    <a:cubicBezTo>
                      <a:pt x="292" y="132"/>
                      <a:pt x="307" y="99"/>
                      <a:pt x="320" y="83"/>
                    </a:cubicBezTo>
                    <a:cubicBezTo>
                      <a:pt x="369" y="16"/>
                      <a:pt x="346" y="37"/>
                      <a:pt x="403" y="0"/>
                    </a:cubicBezTo>
                    <a:cubicBezTo>
                      <a:pt x="422" y="19"/>
                      <a:pt x="454" y="31"/>
                      <a:pt x="460" y="58"/>
                    </a:cubicBezTo>
                    <a:cubicBezTo>
                      <a:pt x="462" y="68"/>
                      <a:pt x="460" y="80"/>
                      <a:pt x="467" y="90"/>
                    </a:cubicBezTo>
                    <a:cubicBezTo>
                      <a:pt x="470" y="95"/>
                      <a:pt x="479" y="94"/>
                      <a:pt x="486" y="96"/>
                    </a:cubicBezTo>
                    <a:cubicBezTo>
                      <a:pt x="494" y="121"/>
                      <a:pt x="501" y="132"/>
                      <a:pt x="524" y="147"/>
                    </a:cubicBezTo>
                    <a:cubicBezTo>
                      <a:pt x="559" y="202"/>
                      <a:pt x="512" y="135"/>
                      <a:pt x="556" y="179"/>
                    </a:cubicBezTo>
                    <a:cubicBezTo>
                      <a:pt x="561" y="184"/>
                      <a:pt x="569" y="199"/>
                      <a:pt x="569" y="199"/>
                    </a:cubicBezTo>
                    <a:lnTo>
                      <a:pt x="704" y="288"/>
                    </a:ln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547" name="Freeform 52">
                <a:extLst>
                  <a:ext uri="{FF2B5EF4-FFF2-40B4-BE49-F238E27FC236}">
                    <a16:creationId xmlns:a16="http://schemas.microsoft.com/office/drawing/2014/main" id="{D31B7C90-9C8C-C095-9C09-E717D2C6910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182" y="1684"/>
                <a:ext cx="540" cy="281"/>
              </a:xfrm>
              <a:custGeom>
                <a:avLst/>
                <a:gdLst>
                  <a:gd name="T0" fmla="*/ 0 w 704"/>
                  <a:gd name="T1" fmla="*/ 129 h 288"/>
                  <a:gd name="T2" fmla="*/ 9 w 704"/>
                  <a:gd name="T3" fmla="*/ 0 h 288"/>
                  <a:gd name="T4" fmla="*/ 20 w 704"/>
                  <a:gd name="T5" fmla="*/ 119 h 288"/>
                  <a:gd name="T6" fmla="*/ 25 w 704"/>
                  <a:gd name="T7" fmla="*/ 114 h 288"/>
                  <a:gd name="T8" fmla="*/ 29 w 704"/>
                  <a:gd name="T9" fmla="*/ 65 h 288"/>
                  <a:gd name="T10" fmla="*/ 37 w 704"/>
                  <a:gd name="T11" fmla="*/ 0 h 288"/>
                  <a:gd name="T12" fmla="*/ 42 w 704"/>
                  <a:gd name="T13" fmla="*/ 49 h 288"/>
                  <a:gd name="T14" fmla="*/ 43 w 704"/>
                  <a:gd name="T15" fmla="*/ 72 h 288"/>
                  <a:gd name="T16" fmla="*/ 44 w 704"/>
                  <a:gd name="T17" fmla="*/ 78 h 288"/>
                  <a:gd name="T18" fmla="*/ 48 w 704"/>
                  <a:gd name="T19" fmla="*/ 119 h 288"/>
                  <a:gd name="T20" fmla="*/ 51 w 704"/>
                  <a:gd name="T21" fmla="*/ 143 h 288"/>
                  <a:gd name="T22" fmla="*/ 52 w 704"/>
                  <a:gd name="T23" fmla="*/ 160 h 288"/>
                  <a:gd name="T24" fmla="*/ 64 w 704"/>
                  <a:gd name="T25" fmla="*/ 231 h 28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04"/>
                  <a:gd name="T40" fmla="*/ 0 h 288"/>
                  <a:gd name="T41" fmla="*/ 704 w 704"/>
                  <a:gd name="T42" fmla="*/ 288 h 28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04" h="288">
                    <a:moveTo>
                      <a:pt x="0" y="160"/>
                    </a:moveTo>
                    <a:cubicBezTo>
                      <a:pt x="25" y="101"/>
                      <a:pt x="49" y="46"/>
                      <a:pt x="96" y="0"/>
                    </a:cubicBezTo>
                    <a:cubicBezTo>
                      <a:pt x="163" y="28"/>
                      <a:pt x="194" y="76"/>
                      <a:pt x="217" y="147"/>
                    </a:cubicBezTo>
                    <a:cubicBezTo>
                      <a:pt x="236" y="145"/>
                      <a:pt x="257" y="149"/>
                      <a:pt x="275" y="141"/>
                    </a:cubicBezTo>
                    <a:cubicBezTo>
                      <a:pt x="292" y="132"/>
                      <a:pt x="307" y="99"/>
                      <a:pt x="320" y="83"/>
                    </a:cubicBezTo>
                    <a:cubicBezTo>
                      <a:pt x="369" y="16"/>
                      <a:pt x="346" y="37"/>
                      <a:pt x="403" y="0"/>
                    </a:cubicBezTo>
                    <a:cubicBezTo>
                      <a:pt x="422" y="19"/>
                      <a:pt x="454" y="31"/>
                      <a:pt x="460" y="58"/>
                    </a:cubicBezTo>
                    <a:cubicBezTo>
                      <a:pt x="462" y="68"/>
                      <a:pt x="460" y="80"/>
                      <a:pt x="467" y="90"/>
                    </a:cubicBezTo>
                    <a:cubicBezTo>
                      <a:pt x="470" y="95"/>
                      <a:pt x="479" y="94"/>
                      <a:pt x="486" y="96"/>
                    </a:cubicBezTo>
                    <a:cubicBezTo>
                      <a:pt x="494" y="121"/>
                      <a:pt x="501" y="132"/>
                      <a:pt x="524" y="147"/>
                    </a:cubicBezTo>
                    <a:cubicBezTo>
                      <a:pt x="559" y="202"/>
                      <a:pt x="512" y="135"/>
                      <a:pt x="556" y="179"/>
                    </a:cubicBezTo>
                    <a:cubicBezTo>
                      <a:pt x="561" y="184"/>
                      <a:pt x="569" y="199"/>
                      <a:pt x="569" y="199"/>
                    </a:cubicBezTo>
                    <a:lnTo>
                      <a:pt x="704" y="288"/>
                    </a:ln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548" name="Freeform 53">
                <a:extLst>
                  <a:ext uri="{FF2B5EF4-FFF2-40B4-BE49-F238E27FC236}">
                    <a16:creationId xmlns:a16="http://schemas.microsoft.com/office/drawing/2014/main" id="{016BC081-1A5E-8493-2354-FA0A55115B10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182" y="1780"/>
                <a:ext cx="540" cy="281"/>
              </a:xfrm>
              <a:custGeom>
                <a:avLst/>
                <a:gdLst>
                  <a:gd name="T0" fmla="*/ 0 w 704"/>
                  <a:gd name="T1" fmla="*/ 129 h 288"/>
                  <a:gd name="T2" fmla="*/ 9 w 704"/>
                  <a:gd name="T3" fmla="*/ 0 h 288"/>
                  <a:gd name="T4" fmla="*/ 20 w 704"/>
                  <a:gd name="T5" fmla="*/ 119 h 288"/>
                  <a:gd name="T6" fmla="*/ 25 w 704"/>
                  <a:gd name="T7" fmla="*/ 114 h 288"/>
                  <a:gd name="T8" fmla="*/ 29 w 704"/>
                  <a:gd name="T9" fmla="*/ 65 h 288"/>
                  <a:gd name="T10" fmla="*/ 37 w 704"/>
                  <a:gd name="T11" fmla="*/ 0 h 288"/>
                  <a:gd name="T12" fmla="*/ 42 w 704"/>
                  <a:gd name="T13" fmla="*/ 49 h 288"/>
                  <a:gd name="T14" fmla="*/ 43 w 704"/>
                  <a:gd name="T15" fmla="*/ 72 h 288"/>
                  <a:gd name="T16" fmla="*/ 44 w 704"/>
                  <a:gd name="T17" fmla="*/ 78 h 288"/>
                  <a:gd name="T18" fmla="*/ 48 w 704"/>
                  <a:gd name="T19" fmla="*/ 119 h 288"/>
                  <a:gd name="T20" fmla="*/ 51 w 704"/>
                  <a:gd name="T21" fmla="*/ 143 h 288"/>
                  <a:gd name="T22" fmla="*/ 52 w 704"/>
                  <a:gd name="T23" fmla="*/ 160 h 288"/>
                  <a:gd name="T24" fmla="*/ 64 w 704"/>
                  <a:gd name="T25" fmla="*/ 231 h 28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04"/>
                  <a:gd name="T40" fmla="*/ 0 h 288"/>
                  <a:gd name="T41" fmla="*/ 704 w 704"/>
                  <a:gd name="T42" fmla="*/ 288 h 28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04" h="288">
                    <a:moveTo>
                      <a:pt x="0" y="160"/>
                    </a:moveTo>
                    <a:cubicBezTo>
                      <a:pt x="25" y="101"/>
                      <a:pt x="49" y="46"/>
                      <a:pt x="96" y="0"/>
                    </a:cubicBezTo>
                    <a:cubicBezTo>
                      <a:pt x="163" y="28"/>
                      <a:pt x="194" y="76"/>
                      <a:pt x="217" y="147"/>
                    </a:cubicBezTo>
                    <a:cubicBezTo>
                      <a:pt x="236" y="145"/>
                      <a:pt x="257" y="149"/>
                      <a:pt x="275" y="141"/>
                    </a:cubicBezTo>
                    <a:cubicBezTo>
                      <a:pt x="292" y="132"/>
                      <a:pt x="307" y="99"/>
                      <a:pt x="320" y="83"/>
                    </a:cubicBezTo>
                    <a:cubicBezTo>
                      <a:pt x="369" y="16"/>
                      <a:pt x="346" y="37"/>
                      <a:pt x="403" y="0"/>
                    </a:cubicBezTo>
                    <a:cubicBezTo>
                      <a:pt x="422" y="19"/>
                      <a:pt x="454" y="31"/>
                      <a:pt x="460" y="58"/>
                    </a:cubicBezTo>
                    <a:cubicBezTo>
                      <a:pt x="462" y="68"/>
                      <a:pt x="460" y="80"/>
                      <a:pt x="467" y="90"/>
                    </a:cubicBezTo>
                    <a:cubicBezTo>
                      <a:pt x="470" y="95"/>
                      <a:pt x="479" y="94"/>
                      <a:pt x="486" y="96"/>
                    </a:cubicBezTo>
                    <a:cubicBezTo>
                      <a:pt x="494" y="121"/>
                      <a:pt x="501" y="132"/>
                      <a:pt x="524" y="147"/>
                    </a:cubicBezTo>
                    <a:cubicBezTo>
                      <a:pt x="559" y="202"/>
                      <a:pt x="512" y="135"/>
                      <a:pt x="556" y="179"/>
                    </a:cubicBezTo>
                    <a:cubicBezTo>
                      <a:pt x="561" y="184"/>
                      <a:pt x="569" y="199"/>
                      <a:pt x="569" y="199"/>
                    </a:cubicBezTo>
                    <a:lnTo>
                      <a:pt x="704" y="288"/>
                    </a:ln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549" name="Freeform 54">
                <a:extLst>
                  <a:ext uri="{FF2B5EF4-FFF2-40B4-BE49-F238E27FC236}">
                    <a16:creationId xmlns:a16="http://schemas.microsoft.com/office/drawing/2014/main" id="{AEC16E63-B414-0FA3-A961-DDFE96DDAE33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182" y="1876"/>
                <a:ext cx="540" cy="281"/>
              </a:xfrm>
              <a:custGeom>
                <a:avLst/>
                <a:gdLst>
                  <a:gd name="T0" fmla="*/ 0 w 704"/>
                  <a:gd name="T1" fmla="*/ 129 h 288"/>
                  <a:gd name="T2" fmla="*/ 9 w 704"/>
                  <a:gd name="T3" fmla="*/ 0 h 288"/>
                  <a:gd name="T4" fmla="*/ 20 w 704"/>
                  <a:gd name="T5" fmla="*/ 119 h 288"/>
                  <a:gd name="T6" fmla="*/ 25 w 704"/>
                  <a:gd name="T7" fmla="*/ 114 h 288"/>
                  <a:gd name="T8" fmla="*/ 29 w 704"/>
                  <a:gd name="T9" fmla="*/ 65 h 288"/>
                  <a:gd name="T10" fmla="*/ 37 w 704"/>
                  <a:gd name="T11" fmla="*/ 0 h 288"/>
                  <a:gd name="T12" fmla="*/ 42 w 704"/>
                  <a:gd name="T13" fmla="*/ 49 h 288"/>
                  <a:gd name="T14" fmla="*/ 43 w 704"/>
                  <a:gd name="T15" fmla="*/ 72 h 288"/>
                  <a:gd name="T16" fmla="*/ 44 w 704"/>
                  <a:gd name="T17" fmla="*/ 78 h 288"/>
                  <a:gd name="T18" fmla="*/ 48 w 704"/>
                  <a:gd name="T19" fmla="*/ 119 h 288"/>
                  <a:gd name="T20" fmla="*/ 51 w 704"/>
                  <a:gd name="T21" fmla="*/ 143 h 288"/>
                  <a:gd name="T22" fmla="*/ 52 w 704"/>
                  <a:gd name="T23" fmla="*/ 160 h 288"/>
                  <a:gd name="T24" fmla="*/ 64 w 704"/>
                  <a:gd name="T25" fmla="*/ 231 h 28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04"/>
                  <a:gd name="T40" fmla="*/ 0 h 288"/>
                  <a:gd name="T41" fmla="*/ 704 w 704"/>
                  <a:gd name="T42" fmla="*/ 288 h 28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04" h="288">
                    <a:moveTo>
                      <a:pt x="0" y="160"/>
                    </a:moveTo>
                    <a:cubicBezTo>
                      <a:pt x="25" y="101"/>
                      <a:pt x="49" y="46"/>
                      <a:pt x="96" y="0"/>
                    </a:cubicBezTo>
                    <a:cubicBezTo>
                      <a:pt x="163" y="28"/>
                      <a:pt x="194" y="76"/>
                      <a:pt x="217" y="147"/>
                    </a:cubicBezTo>
                    <a:cubicBezTo>
                      <a:pt x="236" y="145"/>
                      <a:pt x="257" y="149"/>
                      <a:pt x="275" y="141"/>
                    </a:cubicBezTo>
                    <a:cubicBezTo>
                      <a:pt x="292" y="132"/>
                      <a:pt x="307" y="99"/>
                      <a:pt x="320" y="83"/>
                    </a:cubicBezTo>
                    <a:cubicBezTo>
                      <a:pt x="369" y="16"/>
                      <a:pt x="346" y="37"/>
                      <a:pt x="403" y="0"/>
                    </a:cubicBezTo>
                    <a:cubicBezTo>
                      <a:pt x="422" y="19"/>
                      <a:pt x="454" y="31"/>
                      <a:pt x="460" y="58"/>
                    </a:cubicBezTo>
                    <a:cubicBezTo>
                      <a:pt x="462" y="68"/>
                      <a:pt x="460" y="80"/>
                      <a:pt x="467" y="90"/>
                    </a:cubicBezTo>
                    <a:cubicBezTo>
                      <a:pt x="470" y="95"/>
                      <a:pt x="479" y="94"/>
                      <a:pt x="486" y="96"/>
                    </a:cubicBezTo>
                    <a:cubicBezTo>
                      <a:pt x="494" y="121"/>
                      <a:pt x="501" y="132"/>
                      <a:pt x="524" y="147"/>
                    </a:cubicBezTo>
                    <a:cubicBezTo>
                      <a:pt x="559" y="202"/>
                      <a:pt x="512" y="135"/>
                      <a:pt x="556" y="179"/>
                    </a:cubicBezTo>
                    <a:cubicBezTo>
                      <a:pt x="561" y="184"/>
                      <a:pt x="569" y="199"/>
                      <a:pt x="569" y="199"/>
                    </a:cubicBezTo>
                    <a:lnTo>
                      <a:pt x="704" y="288"/>
                    </a:ln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8537" name="AutoShape 57">
              <a:extLst>
                <a:ext uri="{FF2B5EF4-FFF2-40B4-BE49-F238E27FC236}">
                  <a16:creationId xmlns:a16="http://schemas.microsoft.com/office/drawing/2014/main" id="{EB44A480-7B31-66A1-C387-85A75293E7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3" y="1055"/>
              <a:ext cx="1491" cy="334"/>
            </a:xfrm>
            <a:prstGeom prst="curvedDownArrow">
              <a:avLst>
                <a:gd name="adj1" fmla="val 39991"/>
                <a:gd name="adj2" fmla="val 151964"/>
                <a:gd name="adj3" fmla="val 33333"/>
              </a:avLst>
            </a:prstGeom>
            <a:gradFill rotWithShape="0">
              <a:gsLst>
                <a:gs pos="0">
                  <a:srgbClr val="FF020B"/>
                </a:gs>
                <a:gs pos="100000">
                  <a:schemeClr val="accent2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7" name="Group 61">
            <a:extLst>
              <a:ext uri="{FF2B5EF4-FFF2-40B4-BE49-F238E27FC236}">
                <a16:creationId xmlns:a16="http://schemas.microsoft.com/office/drawing/2014/main" id="{273637E5-FD5E-1E2C-C2A1-70FBA73B4898}"/>
              </a:ext>
            </a:extLst>
          </p:cNvPr>
          <p:cNvGrpSpPr>
            <a:grpSpLocks/>
          </p:cNvGrpSpPr>
          <p:nvPr/>
        </p:nvGrpSpPr>
        <p:grpSpPr bwMode="auto">
          <a:xfrm>
            <a:off x="5641975" y="1849438"/>
            <a:ext cx="1609725" cy="2590800"/>
            <a:chOff x="3554" y="1165"/>
            <a:chExt cx="1014" cy="1632"/>
          </a:xfrm>
        </p:grpSpPr>
        <p:grpSp>
          <p:nvGrpSpPr>
            <p:cNvPr id="18522" name="Group 31">
              <a:extLst>
                <a:ext uri="{FF2B5EF4-FFF2-40B4-BE49-F238E27FC236}">
                  <a16:creationId xmlns:a16="http://schemas.microsoft.com/office/drawing/2014/main" id="{418CECA7-3FC7-770B-132B-C862565EA9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4" y="1460"/>
              <a:ext cx="540" cy="1337"/>
              <a:chOff x="3497" y="1172"/>
              <a:chExt cx="540" cy="1337"/>
            </a:xfrm>
          </p:grpSpPr>
          <p:sp>
            <p:nvSpPr>
              <p:cNvPr id="18524" name="Freeform 6">
                <a:extLst>
                  <a:ext uri="{FF2B5EF4-FFF2-40B4-BE49-F238E27FC236}">
                    <a16:creationId xmlns:a16="http://schemas.microsoft.com/office/drawing/2014/main" id="{8CF7D8B9-5CB2-669B-0B81-8C22788D8F1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3497" y="1172"/>
                <a:ext cx="540" cy="281"/>
              </a:xfrm>
              <a:custGeom>
                <a:avLst/>
                <a:gdLst>
                  <a:gd name="T0" fmla="*/ 0 w 704"/>
                  <a:gd name="T1" fmla="*/ 129 h 288"/>
                  <a:gd name="T2" fmla="*/ 9 w 704"/>
                  <a:gd name="T3" fmla="*/ 0 h 288"/>
                  <a:gd name="T4" fmla="*/ 20 w 704"/>
                  <a:gd name="T5" fmla="*/ 119 h 288"/>
                  <a:gd name="T6" fmla="*/ 25 w 704"/>
                  <a:gd name="T7" fmla="*/ 114 h 288"/>
                  <a:gd name="T8" fmla="*/ 29 w 704"/>
                  <a:gd name="T9" fmla="*/ 65 h 288"/>
                  <a:gd name="T10" fmla="*/ 37 w 704"/>
                  <a:gd name="T11" fmla="*/ 0 h 288"/>
                  <a:gd name="T12" fmla="*/ 42 w 704"/>
                  <a:gd name="T13" fmla="*/ 49 h 288"/>
                  <a:gd name="T14" fmla="*/ 43 w 704"/>
                  <a:gd name="T15" fmla="*/ 72 h 288"/>
                  <a:gd name="T16" fmla="*/ 44 w 704"/>
                  <a:gd name="T17" fmla="*/ 78 h 288"/>
                  <a:gd name="T18" fmla="*/ 48 w 704"/>
                  <a:gd name="T19" fmla="*/ 119 h 288"/>
                  <a:gd name="T20" fmla="*/ 51 w 704"/>
                  <a:gd name="T21" fmla="*/ 143 h 288"/>
                  <a:gd name="T22" fmla="*/ 52 w 704"/>
                  <a:gd name="T23" fmla="*/ 160 h 288"/>
                  <a:gd name="T24" fmla="*/ 64 w 704"/>
                  <a:gd name="T25" fmla="*/ 231 h 28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04"/>
                  <a:gd name="T40" fmla="*/ 0 h 288"/>
                  <a:gd name="T41" fmla="*/ 704 w 704"/>
                  <a:gd name="T42" fmla="*/ 288 h 28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04" h="288">
                    <a:moveTo>
                      <a:pt x="0" y="160"/>
                    </a:moveTo>
                    <a:cubicBezTo>
                      <a:pt x="25" y="101"/>
                      <a:pt x="49" y="46"/>
                      <a:pt x="96" y="0"/>
                    </a:cubicBezTo>
                    <a:cubicBezTo>
                      <a:pt x="163" y="28"/>
                      <a:pt x="194" y="76"/>
                      <a:pt x="217" y="147"/>
                    </a:cubicBezTo>
                    <a:cubicBezTo>
                      <a:pt x="236" y="145"/>
                      <a:pt x="257" y="149"/>
                      <a:pt x="275" y="141"/>
                    </a:cubicBezTo>
                    <a:cubicBezTo>
                      <a:pt x="292" y="132"/>
                      <a:pt x="307" y="99"/>
                      <a:pt x="320" y="83"/>
                    </a:cubicBezTo>
                    <a:cubicBezTo>
                      <a:pt x="369" y="16"/>
                      <a:pt x="346" y="37"/>
                      <a:pt x="403" y="0"/>
                    </a:cubicBezTo>
                    <a:cubicBezTo>
                      <a:pt x="422" y="19"/>
                      <a:pt x="454" y="31"/>
                      <a:pt x="460" y="58"/>
                    </a:cubicBezTo>
                    <a:cubicBezTo>
                      <a:pt x="462" y="68"/>
                      <a:pt x="460" y="80"/>
                      <a:pt x="467" y="90"/>
                    </a:cubicBezTo>
                    <a:cubicBezTo>
                      <a:pt x="470" y="95"/>
                      <a:pt x="479" y="94"/>
                      <a:pt x="486" y="96"/>
                    </a:cubicBezTo>
                    <a:cubicBezTo>
                      <a:pt x="494" y="121"/>
                      <a:pt x="501" y="132"/>
                      <a:pt x="524" y="147"/>
                    </a:cubicBezTo>
                    <a:cubicBezTo>
                      <a:pt x="559" y="202"/>
                      <a:pt x="512" y="135"/>
                      <a:pt x="556" y="179"/>
                    </a:cubicBezTo>
                    <a:cubicBezTo>
                      <a:pt x="561" y="184"/>
                      <a:pt x="569" y="199"/>
                      <a:pt x="569" y="199"/>
                    </a:cubicBezTo>
                    <a:lnTo>
                      <a:pt x="704" y="288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525" name="Freeform 8">
                <a:extLst>
                  <a:ext uri="{FF2B5EF4-FFF2-40B4-BE49-F238E27FC236}">
                    <a16:creationId xmlns:a16="http://schemas.microsoft.com/office/drawing/2014/main" id="{7E0ED745-E943-323E-F645-FBB5FEC3878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3497" y="1268"/>
                <a:ext cx="540" cy="281"/>
              </a:xfrm>
              <a:custGeom>
                <a:avLst/>
                <a:gdLst>
                  <a:gd name="T0" fmla="*/ 0 w 704"/>
                  <a:gd name="T1" fmla="*/ 129 h 288"/>
                  <a:gd name="T2" fmla="*/ 9 w 704"/>
                  <a:gd name="T3" fmla="*/ 0 h 288"/>
                  <a:gd name="T4" fmla="*/ 20 w 704"/>
                  <a:gd name="T5" fmla="*/ 119 h 288"/>
                  <a:gd name="T6" fmla="*/ 25 w 704"/>
                  <a:gd name="T7" fmla="*/ 114 h 288"/>
                  <a:gd name="T8" fmla="*/ 29 w 704"/>
                  <a:gd name="T9" fmla="*/ 65 h 288"/>
                  <a:gd name="T10" fmla="*/ 37 w 704"/>
                  <a:gd name="T11" fmla="*/ 0 h 288"/>
                  <a:gd name="T12" fmla="*/ 42 w 704"/>
                  <a:gd name="T13" fmla="*/ 49 h 288"/>
                  <a:gd name="T14" fmla="*/ 43 w 704"/>
                  <a:gd name="T15" fmla="*/ 72 h 288"/>
                  <a:gd name="T16" fmla="*/ 44 w 704"/>
                  <a:gd name="T17" fmla="*/ 78 h 288"/>
                  <a:gd name="T18" fmla="*/ 48 w 704"/>
                  <a:gd name="T19" fmla="*/ 119 h 288"/>
                  <a:gd name="T20" fmla="*/ 51 w 704"/>
                  <a:gd name="T21" fmla="*/ 143 h 288"/>
                  <a:gd name="T22" fmla="*/ 52 w 704"/>
                  <a:gd name="T23" fmla="*/ 160 h 288"/>
                  <a:gd name="T24" fmla="*/ 64 w 704"/>
                  <a:gd name="T25" fmla="*/ 231 h 28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04"/>
                  <a:gd name="T40" fmla="*/ 0 h 288"/>
                  <a:gd name="T41" fmla="*/ 704 w 704"/>
                  <a:gd name="T42" fmla="*/ 288 h 28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04" h="288">
                    <a:moveTo>
                      <a:pt x="0" y="160"/>
                    </a:moveTo>
                    <a:cubicBezTo>
                      <a:pt x="25" y="101"/>
                      <a:pt x="49" y="46"/>
                      <a:pt x="96" y="0"/>
                    </a:cubicBezTo>
                    <a:cubicBezTo>
                      <a:pt x="163" y="28"/>
                      <a:pt x="194" y="76"/>
                      <a:pt x="217" y="147"/>
                    </a:cubicBezTo>
                    <a:cubicBezTo>
                      <a:pt x="236" y="145"/>
                      <a:pt x="257" y="149"/>
                      <a:pt x="275" y="141"/>
                    </a:cubicBezTo>
                    <a:cubicBezTo>
                      <a:pt x="292" y="132"/>
                      <a:pt x="307" y="99"/>
                      <a:pt x="320" y="83"/>
                    </a:cubicBezTo>
                    <a:cubicBezTo>
                      <a:pt x="369" y="16"/>
                      <a:pt x="346" y="37"/>
                      <a:pt x="403" y="0"/>
                    </a:cubicBezTo>
                    <a:cubicBezTo>
                      <a:pt x="422" y="19"/>
                      <a:pt x="454" y="31"/>
                      <a:pt x="460" y="58"/>
                    </a:cubicBezTo>
                    <a:cubicBezTo>
                      <a:pt x="462" y="68"/>
                      <a:pt x="460" y="80"/>
                      <a:pt x="467" y="90"/>
                    </a:cubicBezTo>
                    <a:cubicBezTo>
                      <a:pt x="470" y="95"/>
                      <a:pt x="479" y="94"/>
                      <a:pt x="486" y="96"/>
                    </a:cubicBezTo>
                    <a:cubicBezTo>
                      <a:pt x="494" y="121"/>
                      <a:pt x="501" y="132"/>
                      <a:pt x="524" y="147"/>
                    </a:cubicBezTo>
                    <a:cubicBezTo>
                      <a:pt x="559" y="202"/>
                      <a:pt x="512" y="135"/>
                      <a:pt x="556" y="179"/>
                    </a:cubicBezTo>
                    <a:cubicBezTo>
                      <a:pt x="561" y="184"/>
                      <a:pt x="569" y="199"/>
                      <a:pt x="569" y="199"/>
                    </a:cubicBezTo>
                    <a:lnTo>
                      <a:pt x="704" y="288"/>
                    </a:ln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526" name="Freeform 9">
                <a:extLst>
                  <a:ext uri="{FF2B5EF4-FFF2-40B4-BE49-F238E27FC236}">
                    <a16:creationId xmlns:a16="http://schemas.microsoft.com/office/drawing/2014/main" id="{54324861-19BB-4BC1-8BD2-E2B4C773F88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3497" y="1364"/>
                <a:ext cx="540" cy="281"/>
              </a:xfrm>
              <a:custGeom>
                <a:avLst/>
                <a:gdLst>
                  <a:gd name="T0" fmla="*/ 0 w 704"/>
                  <a:gd name="T1" fmla="*/ 129 h 288"/>
                  <a:gd name="T2" fmla="*/ 9 w 704"/>
                  <a:gd name="T3" fmla="*/ 0 h 288"/>
                  <a:gd name="T4" fmla="*/ 20 w 704"/>
                  <a:gd name="T5" fmla="*/ 119 h 288"/>
                  <a:gd name="T6" fmla="*/ 25 w 704"/>
                  <a:gd name="T7" fmla="*/ 114 h 288"/>
                  <a:gd name="T8" fmla="*/ 29 w 704"/>
                  <a:gd name="T9" fmla="*/ 65 h 288"/>
                  <a:gd name="T10" fmla="*/ 37 w 704"/>
                  <a:gd name="T11" fmla="*/ 0 h 288"/>
                  <a:gd name="T12" fmla="*/ 42 w 704"/>
                  <a:gd name="T13" fmla="*/ 49 h 288"/>
                  <a:gd name="T14" fmla="*/ 43 w 704"/>
                  <a:gd name="T15" fmla="*/ 72 h 288"/>
                  <a:gd name="T16" fmla="*/ 44 w 704"/>
                  <a:gd name="T17" fmla="*/ 78 h 288"/>
                  <a:gd name="T18" fmla="*/ 48 w 704"/>
                  <a:gd name="T19" fmla="*/ 119 h 288"/>
                  <a:gd name="T20" fmla="*/ 51 w 704"/>
                  <a:gd name="T21" fmla="*/ 143 h 288"/>
                  <a:gd name="T22" fmla="*/ 52 w 704"/>
                  <a:gd name="T23" fmla="*/ 160 h 288"/>
                  <a:gd name="T24" fmla="*/ 64 w 704"/>
                  <a:gd name="T25" fmla="*/ 231 h 28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04"/>
                  <a:gd name="T40" fmla="*/ 0 h 288"/>
                  <a:gd name="T41" fmla="*/ 704 w 704"/>
                  <a:gd name="T42" fmla="*/ 288 h 28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04" h="288">
                    <a:moveTo>
                      <a:pt x="0" y="160"/>
                    </a:moveTo>
                    <a:cubicBezTo>
                      <a:pt x="25" y="101"/>
                      <a:pt x="49" y="46"/>
                      <a:pt x="96" y="0"/>
                    </a:cubicBezTo>
                    <a:cubicBezTo>
                      <a:pt x="163" y="28"/>
                      <a:pt x="194" y="76"/>
                      <a:pt x="217" y="147"/>
                    </a:cubicBezTo>
                    <a:cubicBezTo>
                      <a:pt x="236" y="145"/>
                      <a:pt x="257" y="149"/>
                      <a:pt x="275" y="141"/>
                    </a:cubicBezTo>
                    <a:cubicBezTo>
                      <a:pt x="292" y="132"/>
                      <a:pt x="307" y="99"/>
                      <a:pt x="320" y="83"/>
                    </a:cubicBezTo>
                    <a:cubicBezTo>
                      <a:pt x="369" y="16"/>
                      <a:pt x="346" y="37"/>
                      <a:pt x="403" y="0"/>
                    </a:cubicBezTo>
                    <a:cubicBezTo>
                      <a:pt x="422" y="19"/>
                      <a:pt x="454" y="31"/>
                      <a:pt x="460" y="58"/>
                    </a:cubicBezTo>
                    <a:cubicBezTo>
                      <a:pt x="462" y="68"/>
                      <a:pt x="460" y="80"/>
                      <a:pt x="467" y="90"/>
                    </a:cubicBezTo>
                    <a:cubicBezTo>
                      <a:pt x="470" y="95"/>
                      <a:pt x="479" y="94"/>
                      <a:pt x="486" y="96"/>
                    </a:cubicBezTo>
                    <a:cubicBezTo>
                      <a:pt x="494" y="121"/>
                      <a:pt x="501" y="132"/>
                      <a:pt x="524" y="147"/>
                    </a:cubicBezTo>
                    <a:cubicBezTo>
                      <a:pt x="559" y="202"/>
                      <a:pt x="512" y="135"/>
                      <a:pt x="556" y="179"/>
                    </a:cubicBezTo>
                    <a:cubicBezTo>
                      <a:pt x="561" y="184"/>
                      <a:pt x="569" y="199"/>
                      <a:pt x="569" y="199"/>
                    </a:cubicBezTo>
                    <a:lnTo>
                      <a:pt x="704" y="288"/>
                    </a:ln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527" name="Freeform 10">
                <a:extLst>
                  <a:ext uri="{FF2B5EF4-FFF2-40B4-BE49-F238E27FC236}">
                    <a16:creationId xmlns:a16="http://schemas.microsoft.com/office/drawing/2014/main" id="{B85F9E1C-1C70-997C-7819-8D555B748F7C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3497" y="1460"/>
                <a:ext cx="540" cy="281"/>
              </a:xfrm>
              <a:custGeom>
                <a:avLst/>
                <a:gdLst>
                  <a:gd name="T0" fmla="*/ 0 w 704"/>
                  <a:gd name="T1" fmla="*/ 129 h 288"/>
                  <a:gd name="T2" fmla="*/ 9 w 704"/>
                  <a:gd name="T3" fmla="*/ 0 h 288"/>
                  <a:gd name="T4" fmla="*/ 20 w 704"/>
                  <a:gd name="T5" fmla="*/ 119 h 288"/>
                  <a:gd name="T6" fmla="*/ 25 w 704"/>
                  <a:gd name="T7" fmla="*/ 114 h 288"/>
                  <a:gd name="T8" fmla="*/ 29 w 704"/>
                  <a:gd name="T9" fmla="*/ 65 h 288"/>
                  <a:gd name="T10" fmla="*/ 37 w 704"/>
                  <a:gd name="T11" fmla="*/ 0 h 288"/>
                  <a:gd name="T12" fmla="*/ 42 w 704"/>
                  <a:gd name="T13" fmla="*/ 49 h 288"/>
                  <a:gd name="T14" fmla="*/ 43 w 704"/>
                  <a:gd name="T15" fmla="*/ 72 h 288"/>
                  <a:gd name="T16" fmla="*/ 44 w 704"/>
                  <a:gd name="T17" fmla="*/ 78 h 288"/>
                  <a:gd name="T18" fmla="*/ 48 w 704"/>
                  <a:gd name="T19" fmla="*/ 119 h 288"/>
                  <a:gd name="T20" fmla="*/ 51 w 704"/>
                  <a:gd name="T21" fmla="*/ 143 h 288"/>
                  <a:gd name="T22" fmla="*/ 52 w 704"/>
                  <a:gd name="T23" fmla="*/ 160 h 288"/>
                  <a:gd name="T24" fmla="*/ 64 w 704"/>
                  <a:gd name="T25" fmla="*/ 231 h 28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04"/>
                  <a:gd name="T40" fmla="*/ 0 h 288"/>
                  <a:gd name="T41" fmla="*/ 704 w 704"/>
                  <a:gd name="T42" fmla="*/ 288 h 28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04" h="288">
                    <a:moveTo>
                      <a:pt x="0" y="160"/>
                    </a:moveTo>
                    <a:cubicBezTo>
                      <a:pt x="25" y="101"/>
                      <a:pt x="49" y="46"/>
                      <a:pt x="96" y="0"/>
                    </a:cubicBezTo>
                    <a:cubicBezTo>
                      <a:pt x="163" y="28"/>
                      <a:pt x="194" y="76"/>
                      <a:pt x="217" y="147"/>
                    </a:cubicBezTo>
                    <a:cubicBezTo>
                      <a:pt x="236" y="145"/>
                      <a:pt x="257" y="149"/>
                      <a:pt x="275" y="141"/>
                    </a:cubicBezTo>
                    <a:cubicBezTo>
                      <a:pt x="292" y="132"/>
                      <a:pt x="307" y="99"/>
                      <a:pt x="320" y="83"/>
                    </a:cubicBezTo>
                    <a:cubicBezTo>
                      <a:pt x="369" y="16"/>
                      <a:pt x="346" y="37"/>
                      <a:pt x="403" y="0"/>
                    </a:cubicBezTo>
                    <a:cubicBezTo>
                      <a:pt x="422" y="19"/>
                      <a:pt x="454" y="31"/>
                      <a:pt x="460" y="58"/>
                    </a:cubicBezTo>
                    <a:cubicBezTo>
                      <a:pt x="462" y="68"/>
                      <a:pt x="460" y="80"/>
                      <a:pt x="467" y="90"/>
                    </a:cubicBezTo>
                    <a:cubicBezTo>
                      <a:pt x="470" y="95"/>
                      <a:pt x="479" y="94"/>
                      <a:pt x="486" y="96"/>
                    </a:cubicBezTo>
                    <a:cubicBezTo>
                      <a:pt x="494" y="121"/>
                      <a:pt x="501" y="132"/>
                      <a:pt x="524" y="147"/>
                    </a:cubicBezTo>
                    <a:cubicBezTo>
                      <a:pt x="559" y="202"/>
                      <a:pt x="512" y="135"/>
                      <a:pt x="556" y="179"/>
                    </a:cubicBezTo>
                    <a:cubicBezTo>
                      <a:pt x="561" y="184"/>
                      <a:pt x="569" y="199"/>
                      <a:pt x="569" y="199"/>
                    </a:cubicBezTo>
                    <a:lnTo>
                      <a:pt x="704" y="288"/>
                    </a:ln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528" name="Freeform 11">
                <a:extLst>
                  <a:ext uri="{FF2B5EF4-FFF2-40B4-BE49-F238E27FC236}">
                    <a16:creationId xmlns:a16="http://schemas.microsoft.com/office/drawing/2014/main" id="{FB37417B-32E3-FC67-39EA-89863C3363B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3497" y="1556"/>
                <a:ext cx="540" cy="281"/>
              </a:xfrm>
              <a:custGeom>
                <a:avLst/>
                <a:gdLst>
                  <a:gd name="T0" fmla="*/ 0 w 704"/>
                  <a:gd name="T1" fmla="*/ 129 h 288"/>
                  <a:gd name="T2" fmla="*/ 9 w 704"/>
                  <a:gd name="T3" fmla="*/ 0 h 288"/>
                  <a:gd name="T4" fmla="*/ 20 w 704"/>
                  <a:gd name="T5" fmla="*/ 119 h 288"/>
                  <a:gd name="T6" fmla="*/ 25 w 704"/>
                  <a:gd name="T7" fmla="*/ 114 h 288"/>
                  <a:gd name="T8" fmla="*/ 29 w 704"/>
                  <a:gd name="T9" fmla="*/ 65 h 288"/>
                  <a:gd name="T10" fmla="*/ 37 w 704"/>
                  <a:gd name="T11" fmla="*/ 0 h 288"/>
                  <a:gd name="T12" fmla="*/ 42 w 704"/>
                  <a:gd name="T13" fmla="*/ 49 h 288"/>
                  <a:gd name="T14" fmla="*/ 43 w 704"/>
                  <a:gd name="T15" fmla="*/ 72 h 288"/>
                  <a:gd name="T16" fmla="*/ 44 w 704"/>
                  <a:gd name="T17" fmla="*/ 78 h 288"/>
                  <a:gd name="T18" fmla="*/ 48 w 704"/>
                  <a:gd name="T19" fmla="*/ 119 h 288"/>
                  <a:gd name="T20" fmla="*/ 51 w 704"/>
                  <a:gd name="T21" fmla="*/ 143 h 288"/>
                  <a:gd name="T22" fmla="*/ 52 w 704"/>
                  <a:gd name="T23" fmla="*/ 160 h 288"/>
                  <a:gd name="T24" fmla="*/ 64 w 704"/>
                  <a:gd name="T25" fmla="*/ 231 h 28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04"/>
                  <a:gd name="T40" fmla="*/ 0 h 288"/>
                  <a:gd name="T41" fmla="*/ 704 w 704"/>
                  <a:gd name="T42" fmla="*/ 288 h 28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04" h="288">
                    <a:moveTo>
                      <a:pt x="0" y="160"/>
                    </a:moveTo>
                    <a:cubicBezTo>
                      <a:pt x="25" y="101"/>
                      <a:pt x="49" y="46"/>
                      <a:pt x="96" y="0"/>
                    </a:cubicBezTo>
                    <a:cubicBezTo>
                      <a:pt x="163" y="28"/>
                      <a:pt x="194" y="76"/>
                      <a:pt x="217" y="147"/>
                    </a:cubicBezTo>
                    <a:cubicBezTo>
                      <a:pt x="236" y="145"/>
                      <a:pt x="257" y="149"/>
                      <a:pt x="275" y="141"/>
                    </a:cubicBezTo>
                    <a:cubicBezTo>
                      <a:pt x="292" y="132"/>
                      <a:pt x="307" y="99"/>
                      <a:pt x="320" y="83"/>
                    </a:cubicBezTo>
                    <a:cubicBezTo>
                      <a:pt x="369" y="16"/>
                      <a:pt x="346" y="37"/>
                      <a:pt x="403" y="0"/>
                    </a:cubicBezTo>
                    <a:cubicBezTo>
                      <a:pt x="422" y="19"/>
                      <a:pt x="454" y="31"/>
                      <a:pt x="460" y="58"/>
                    </a:cubicBezTo>
                    <a:cubicBezTo>
                      <a:pt x="462" y="68"/>
                      <a:pt x="460" y="80"/>
                      <a:pt x="467" y="90"/>
                    </a:cubicBezTo>
                    <a:cubicBezTo>
                      <a:pt x="470" y="95"/>
                      <a:pt x="479" y="94"/>
                      <a:pt x="486" y="96"/>
                    </a:cubicBezTo>
                    <a:cubicBezTo>
                      <a:pt x="494" y="121"/>
                      <a:pt x="501" y="132"/>
                      <a:pt x="524" y="147"/>
                    </a:cubicBezTo>
                    <a:cubicBezTo>
                      <a:pt x="559" y="202"/>
                      <a:pt x="512" y="135"/>
                      <a:pt x="556" y="179"/>
                    </a:cubicBezTo>
                    <a:cubicBezTo>
                      <a:pt x="561" y="184"/>
                      <a:pt x="569" y="199"/>
                      <a:pt x="569" y="199"/>
                    </a:cubicBezTo>
                    <a:lnTo>
                      <a:pt x="704" y="288"/>
                    </a:ln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529" name="Freeform 12">
                <a:extLst>
                  <a:ext uri="{FF2B5EF4-FFF2-40B4-BE49-F238E27FC236}">
                    <a16:creationId xmlns:a16="http://schemas.microsoft.com/office/drawing/2014/main" id="{9E7C9B43-E65B-E542-1AE8-CC590B549486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3497" y="1652"/>
                <a:ext cx="540" cy="281"/>
              </a:xfrm>
              <a:custGeom>
                <a:avLst/>
                <a:gdLst>
                  <a:gd name="T0" fmla="*/ 0 w 704"/>
                  <a:gd name="T1" fmla="*/ 129 h 288"/>
                  <a:gd name="T2" fmla="*/ 9 w 704"/>
                  <a:gd name="T3" fmla="*/ 0 h 288"/>
                  <a:gd name="T4" fmla="*/ 20 w 704"/>
                  <a:gd name="T5" fmla="*/ 119 h 288"/>
                  <a:gd name="T6" fmla="*/ 25 w 704"/>
                  <a:gd name="T7" fmla="*/ 114 h 288"/>
                  <a:gd name="T8" fmla="*/ 29 w 704"/>
                  <a:gd name="T9" fmla="*/ 65 h 288"/>
                  <a:gd name="T10" fmla="*/ 37 w 704"/>
                  <a:gd name="T11" fmla="*/ 0 h 288"/>
                  <a:gd name="T12" fmla="*/ 42 w 704"/>
                  <a:gd name="T13" fmla="*/ 49 h 288"/>
                  <a:gd name="T14" fmla="*/ 43 w 704"/>
                  <a:gd name="T15" fmla="*/ 72 h 288"/>
                  <a:gd name="T16" fmla="*/ 44 w 704"/>
                  <a:gd name="T17" fmla="*/ 78 h 288"/>
                  <a:gd name="T18" fmla="*/ 48 w 704"/>
                  <a:gd name="T19" fmla="*/ 119 h 288"/>
                  <a:gd name="T20" fmla="*/ 51 w 704"/>
                  <a:gd name="T21" fmla="*/ 143 h 288"/>
                  <a:gd name="T22" fmla="*/ 52 w 704"/>
                  <a:gd name="T23" fmla="*/ 160 h 288"/>
                  <a:gd name="T24" fmla="*/ 64 w 704"/>
                  <a:gd name="T25" fmla="*/ 231 h 28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04"/>
                  <a:gd name="T40" fmla="*/ 0 h 288"/>
                  <a:gd name="T41" fmla="*/ 704 w 704"/>
                  <a:gd name="T42" fmla="*/ 288 h 28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04" h="288">
                    <a:moveTo>
                      <a:pt x="0" y="160"/>
                    </a:moveTo>
                    <a:cubicBezTo>
                      <a:pt x="25" y="101"/>
                      <a:pt x="49" y="46"/>
                      <a:pt x="96" y="0"/>
                    </a:cubicBezTo>
                    <a:cubicBezTo>
                      <a:pt x="163" y="28"/>
                      <a:pt x="194" y="76"/>
                      <a:pt x="217" y="147"/>
                    </a:cubicBezTo>
                    <a:cubicBezTo>
                      <a:pt x="236" y="145"/>
                      <a:pt x="257" y="149"/>
                      <a:pt x="275" y="141"/>
                    </a:cubicBezTo>
                    <a:cubicBezTo>
                      <a:pt x="292" y="132"/>
                      <a:pt x="307" y="99"/>
                      <a:pt x="320" y="83"/>
                    </a:cubicBezTo>
                    <a:cubicBezTo>
                      <a:pt x="369" y="16"/>
                      <a:pt x="346" y="37"/>
                      <a:pt x="403" y="0"/>
                    </a:cubicBezTo>
                    <a:cubicBezTo>
                      <a:pt x="422" y="19"/>
                      <a:pt x="454" y="31"/>
                      <a:pt x="460" y="58"/>
                    </a:cubicBezTo>
                    <a:cubicBezTo>
                      <a:pt x="462" y="68"/>
                      <a:pt x="460" y="80"/>
                      <a:pt x="467" y="90"/>
                    </a:cubicBezTo>
                    <a:cubicBezTo>
                      <a:pt x="470" y="95"/>
                      <a:pt x="479" y="94"/>
                      <a:pt x="486" y="96"/>
                    </a:cubicBezTo>
                    <a:cubicBezTo>
                      <a:pt x="494" y="121"/>
                      <a:pt x="501" y="132"/>
                      <a:pt x="524" y="147"/>
                    </a:cubicBezTo>
                    <a:cubicBezTo>
                      <a:pt x="559" y="202"/>
                      <a:pt x="512" y="135"/>
                      <a:pt x="556" y="179"/>
                    </a:cubicBezTo>
                    <a:cubicBezTo>
                      <a:pt x="561" y="184"/>
                      <a:pt x="569" y="199"/>
                      <a:pt x="569" y="199"/>
                    </a:cubicBezTo>
                    <a:lnTo>
                      <a:pt x="704" y="288"/>
                    </a:ln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530" name="Freeform 13">
                <a:extLst>
                  <a:ext uri="{FF2B5EF4-FFF2-40B4-BE49-F238E27FC236}">
                    <a16:creationId xmlns:a16="http://schemas.microsoft.com/office/drawing/2014/main" id="{0898E897-4163-AFBF-D895-03CE6044E240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3497" y="1748"/>
                <a:ext cx="540" cy="281"/>
              </a:xfrm>
              <a:custGeom>
                <a:avLst/>
                <a:gdLst>
                  <a:gd name="T0" fmla="*/ 0 w 704"/>
                  <a:gd name="T1" fmla="*/ 129 h 288"/>
                  <a:gd name="T2" fmla="*/ 9 w 704"/>
                  <a:gd name="T3" fmla="*/ 0 h 288"/>
                  <a:gd name="T4" fmla="*/ 20 w 704"/>
                  <a:gd name="T5" fmla="*/ 119 h 288"/>
                  <a:gd name="T6" fmla="*/ 25 w 704"/>
                  <a:gd name="T7" fmla="*/ 114 h 288"/>
                  <a:gd name="T8" fmla="*/ 29 w 704"/>
                  <a:gd name="T9" fmla="*/ 65 h 288"/>
                  <a:gd name="T10" fmla="*/ 37 w 704"/>
                  <a:gd name="T11" fmla="*/ 0 h 288"/>
                  <a:gd name="T12" fmla="*/ 42 w 704"/>
                  <a:gd name="T13" fmla="*/ 49 h 288"/>
                  <a:gd name="T14" fmla="*/ 43 w 704"/>
                  <a:gd name="T15" fmla="*/ 72 h 288"/>
                  <a:gd name="T16" fmla="*/ 44 w 704"/>
                  <a:gd name="T17" fmla="*/ 78 h 288"/>
                  <a:gd name="T18" fmla="*/ 48 w 704"/>
                  <a:gd name="T19" fmla="*/ 119 h 288"/>
                  <a:gd name="T20" fmla="*/ 51 w 704"/>
                  <a:gd name="T21" fmla="*/ 143 h 288"/>
                  <a:gd name="T22" fmla="*/ 52 w 704"/>
                  <a:gd name="T23" fmla="*/ 160 h 288"/>
                  <a:gd name="T24" fmla="*/ 64 w 704"/>
                  <a:gd name="T25" fmla="*/ 231 h 28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04"/>
                  <a:gd name="T40" fmla="*/ 0 h 288"/>
                  <a:gd name="T41" fmla="*/ 704 w 704"/>
                  <a:gd name="T42" fmla="*/ 288 h 28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04" h="288">
                    <a:moveTo>
                      <a:pt x="0" y="160"/>
                    </a:moveTo>
                    <a:cubicBezTo>
                      <a:pt x="25" y="101"/>
                      <a:pt x="49" y="46"/>
                      <a:pt x="96" y="0"/>
                    </a:cubicBezTo>
                    <a:cubicBezTo>
                      <a:pt x="163" y="28"/>
                      <a:pt x="194" y="76"/>
                      <a:pt x="217" y="147"/>
                    </a:cubicBezTo>
                    <a:cubicBezTo>
                      <a:pt x="236" y="145"/>
                      <a:pt x="257" y="149"/>
                      <a:pt x="275" y="141"/>
                    </a:cubicBezTo>
                    <a:cubicBezTo>
                      <a:pt x="292" y="132"/>
                      <a:pt x="307" y="99"/>
                      <a:pt x="320" y="83"/>
                    </a:cubicBezTo>
                    <a:cubicBezTo>
                      <a:pt x="369" y="16"/>
                      <a:pt x="346" y="37"/>
                      <a:pt x="403" y="0"/>
                    </a:cubicBezTo>
                    <a:cubicBezTo>
                      <a:pt x="422" y="19"/>
                      <a:pt x="454" y="31"/>
                      <a:pt x="460" y="58"/>
                    </a:cubicBezTo>
                    <a:cubicBezTo>
                      <a:pt x="462" y="68"/>
                      <a:pt x="460" y="80"/>
                      <a:pt x="467" y="90"/>
                    </a:cubicBezTo>
                    <a:cubicBezTo>
                      <a:pt x="470" y="95"/>
                      <a:pt x="479" y="94"/>
                      <a:pt x="486" y="96"/>
                    </a:cubicBezTo>
                    <a:cubicBezTo>
                      <a:pt x="494" y="121"/>
                      <a:pt x="501" y="132"/>
                      <a:pt x="524" y="147"/>
                    </a:cubicBezTo>
                    <a:cubicBezTo>
                      <a:pt x="559" y="202"/>
                      <a:pt x="512" y="135"/>
                      <a:pt x="556" y="179"/>
                    </a:cubicBezTo>
                    <a:cubicBezTo>
                      <a:pt x="561" y="184"/>
                      <a:pt x="569" y="199"/>
                      <a:pt x="569" y="199"/>
                    </a:cubicBezTo>
                    <a:lnTo>
                      <a:pt x="704" y="288"/>
                    </a:ln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531" name="Freeform 14">
                <a:extLst>
                  <a:ext uri="{FF2B5EF4-FFF2-40B4-BE49-F238E27FC236}">
                    <a16:creationId xmlns:a16="http://schemas.microsoft.com/office/drawing/2014/main" id="{9B13964E-9007-C524-0930-942472CD76AC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3497" y="1844"/>
                <a:ext cx="540" cy="281"/>
              </a:xfrm>
              <a:custGeom>
                <a:avLst/>
                <a:gdLst>
                  <a:gd name="T0" fmla="*/ 0 w 704"/>
                  <a:gd name="T1" fmla="*/ 129 h 288"/>
                  <a:gd name="T2" fmla="*/ 9 w 704"/>
                  <a:gd name="T3" fmla="*/ 0 h 288"/>
                  <a:gd name="T4" fmla="*/ 20 w 704"/>
                  <a:gd name="T5" fmla="*/ 119 h 288"/>
                  <a:gd name="T6" fmla="*/ 25 w 704"/>
                  <a:gd name="T7" fmla="*/ 114 h 288"/>
                  <a:gd name="T8" fmla="*/ 29 w 704"/>
                  <a:gd name="T9" fmla="*/ 65 h 288"/>
                  <a:gd name="T10" fmla="*/ 37 w 704"/>
                  <a:gd name="T11" fmla="*/ 0 h 288"/>
                  <a:gd name="T12" fmla="*/ 42 w 704"/>
                  <a:gd name="T13" fmla="*/ 49 h 288"/>
                  <a:gd name="T14" fmla="*/ 43 w 704"/>
                  <a:gd name="T15" fmla="*/ 72 h 288"/>
                  <a:gd name="T16" fmla="*/ 44 w 704"/>
                  <a:gd name="T17" fmla="*/ 78 h 288"/>
                  <a:gd name="T18" fmla="*/ 48 w 704"/>
                  <a:gd name="T19" fmla="*/ 119 h 288"/>
                  <a:gd name="T20" fmla="*/ 51 w 704"/>
                  <a:gd name="T21" fmla="*/ 143 h 288"/>
                  <a:gd name="T22" fmla="*/ 52 w 704"/>
                  <a:gd name="T23" fmla="*/ 160 h 288"/>
                  <a:gd name="T24" fmla="*/ 64 w 704"/>
                  <a:gd name="T25" fmla="*/ 231 h 28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04"/>
                  <a:gd name="T40" fmla="*/ 0 h 288"/>
                  <a:gd name="T41" fmla="*/ 704 w 704"/>
                  <a:gd name="T42" fmla="*/ 288 h 28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04" h="288">
                    <a:moveTo>
                      <a:pt x="0" y="160"/>
                    </a:moveTo>
                    <a:cubicBezTo>
                      <a:pt x="25" y="101"/>
                      <a:pt x="49" y="46"/>
                      <a:pt x="96" y="0"/>
                    </a:cubicBezTo>
                    <a:cubicBezTo>
                      <a:pt x="163" y="28"/>
                      <a:pt x="194" y="76"/>
                      <a:pt x="217" y="147"/>
                    </a:cubicBezTo>
                    <a:cubicBezTo>
                      <a:pt x="236" y="145"/>
                      <a:pt x="257" y="149"/>
                      <a:pt x="275" y="141"/>
                    </a:cubicBezTo>
                    <a:cubicBezTo>
                      <a:pt x="292" y="132"/>
                      <a:pt x="307" y="99"/>
                      <a:pt x="320" y="83"/>
                    </a:cubicBezTo>
                    <a:cubicBezTo>
                      <a:pt x="369" y="16"/>
                      <a:pt x="346" y="37"/>
                      <a:pt x="403" y="0"/>
                    </a:cubicBezTo>
                    <a:cubicBezTo>
                      <a:pt x="422" y="19"/>
                      <a:pt x="454" y="31"/>
                      <a:pt x="460" y="58"/>
                    </a:cubicBezTo>
                    <a:cubicBezTo>
                      <a:pt x="462" y="68"/>
                      <a:pt x="460" y="80"/>
                      <a:pt x="467" y="90"/>
                    </a:cubicBezTo>
                    <a:cubicBezTo>
                      <a:pt x="470" y="95"/>
                      <a:pt x="479" y="94"/>
                      <a:pt x="486" y="96"/>
                    </a:cubicBezTo>
                    <a:cubicBezTo>
                      <a:pt x="494" y="121"/>
                      <a:pt x="501" y="132"/>
                      <a:pt x="524" y="147"/>
                    </a:cubicBezTo>
                    <a:cubicBezTo>
                      <a:pt x="559" y="202"/>
                      <a:pt x="512" y="135"/>
                      <a:pt x="556" y="179"/>
                    </a:cubicBezTo>
                    <a:cubicBezTo>
                      <a:pt x="561" y="184"/>
                      <a:pt x="569" y="199"/>
                      <a:pt x="569" y="199"/>
                    </a:cubicBezTo>
                    <a:lnTo>
                      <a:pt x="704" y="288"/>
                    </a:ln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532" name="Freeform 15">
                <a:extLst>
                  <a:ext uri="{FF2B5EF4-FFF2-40B4-BE49-F238E27FC236}">
                    <a16:creationId xmlns:a16="http://schemas.microsoft.com/office/drawing/2014/main" id="{859710AD-51BF-2273-A8D0-2DDD279BFEA5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3497" y="1940"/>
                <a:ext cx="540" cy="281"/>
              </a:xfrm>
              <a:custGeom>
                <a:avLst/>
                <a:gdLst>
                  <a:gd name="T0" fmla="*/ 0 w 704"/>
                  <a:gd name="T1" fmla="*/ 129 h 288"/>
                  <a:gd name="T2" fmla="*/ 9 w 704"/>
                  <a:gd name="T3" fmla="*/ 0 h 288"/>
                  <a:gd name="T4" fmla="*/ 20 w 704"/>
                  <a:gd name="T5" fmla="*/ 119 h 288"/>
                  <a:gd name="T6" fmla="*/ 25 w 704"/>
                  <a:gd name="T7" fmla="*/ 114 h 288"/>
                  <a:gd name="T8" fmla="*/ 29 w 704"/>
                  <a:gd name="T9" fmla="*/ 65 h 288"/>
                  <a:gd name="T10" fmla="*/ 37 w 704"/>
                  <a:gd name="T11" fmla="*/ 0 h 288"/>
                  <a:gd name="T12" fmla="*/ 42 w 704"/>
                  <a:gd name="T13" fmla="*/ 49 h 288"/>
                  <a:gd name="T14" fmla="*/ 43 w 704"/>
                  <a:gd name="T15" fmla="*/ 72 h 288"/>
                  <a:gd name="T16" fmla="*/ 44 w 704"/>
                  <a:gd name="T17" fmla="*/ 78 h 288"/>
                  <a:gd name="T18" fmla="*/ 48 w 704"/>
                  <a:gd name="T19" fmla="*/ 119 h 288"/>
                  <a:gd name="T20" fmla="*/ 51 w 704"/>
                  <a:gd name="T21" fmla="*/ 143 h 288"/>
                  <a:gd name="T22" fmla="*/ 52 w 704"/>
                  <a:gd name="T23" fmla="*/ 160 h 288"/>
                  <a:gd name="T24" fmla="*/ 64 w 704"/>
                  <a:gd name="T25" fmla="*/ 231 h 28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04"/>
                  <a:gd name="T40" fmla="*/ 0 h 288"/>
                  <a:gd name="T41" fmla="*/ 704 w 704"/>
                  <a:gd name="T42" fmla="*/ 288 h 28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04" h="288">
                    <a:moveTo>
                      <a:pt x="0" y="160"/>
                    </a:moveTo>
                    <a:cubicBezTo>
                      <a:pt x="25" y="101"/>
                      <a:pt x="49" y="46"/>
                      <a:pt x="96" y="0"/>
                    </a:cubicBezTo>
                    <a:cubicBezTo>
                      <a:pt x="163" y="28"/>
                      <a:pt x="194" y="76"/>
                      <a:pt x="217" y="147"/>
                    </a:cubicBezTo>
                    <a:cubicBezTo>
                      <a:pt x="236" y="145"/>
                      <a:pt x="257" y="149"/>
                      <a:pt x="275" y="141"/>
                    </a:cubicBezTo>
                    <a:cubicBezTo>
                      <a:pt x="292" y="132"/>
                      <a:pt x="307" y="99"/>
                      <a:pt x="320" y="83"/>
                    </a:cubicBezTo>
                    <a:cubicBezTo>
                      <a:pt x="369" y="16"/>
                      <a:pt x="346" y="37"/>
                      <a:pt x="403" y="0"/>
                    </a:cubicBezTo>
                    <a:cubicBezTo>
                      <a:pt x="422" y="19"/>
                      <a:pt x="454" y="31"/>
                      <a:pt x="460" y="58"/>
                    </a:cubicBezTo>
                    <a:cubicBezTo>
                      <a:pt x="462" y="68"/>
                      <a:pt x="460" y="80"/>
                      <a:pt x="467" y="90"/>
                    </a:cubicBezTo>
                    <a:cubicBezTo>
                      <a:pt x="470" y="95"/>
                      <a:pt x="479" y="94"/>
                      <a:pt x="486" y="96"/>
                    </a:cubicBezTo>
                    <a:cubicBezTo>
                      <a:pt x="494" y="121"/>
                      <a:pt x="501" y="132"/>
                      <a:pt x="524" y="147"/>
                    </a:cubicBezTo>
                    <a:cubicBezTo>
                      <a:pt x="559" y="202"/>
                      <a:pt x="512" y="135"/>
                      <a:pt x="556" y="179"/>
                    </a:cubicBezTo>
                    <a:cubicBezTo>
                      <a:pt x="561" y="184"/>
                      <a:pt x="569" y="199"/>
                      <a:pt x="569" y="199"/>
                    </a:cubicBezTo>
                    <a:lnTo>
                      <a:pt x="704" y="288"/>
                    </a:ln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533" name="Freeform 16">
                <a:extLst>
                  <a:ext uri="{FF2B5EF4-FFF2-40B4-BE49-F238E27FC236}">
                    <a16:creationId xmlns:a16="http://schemas.microsoft.com/office/drawing/2014/main" id="{1D8EDDA4-86D1-60EF-D695-ED194A49DAB3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3497" y="2036"/>
                <a:ext cx="540" cy="281"/>
              </a:xfrm>
              <a:custGeom>
                <a:avLst/>
                <a:gdLst>
                  <a:gd name="T0" fmla="*/ 0 w 704"/>
                  <a:gd name="T1" fmla="*/ 129 h 288"/>
                  <a:gd name="T2" fmla="*/ 9 w 704"/>
                  <a:gd name="T3" fmla="*/ 0 h 288"/>
                  <a:gd name="T4" fmla="*/ 20 w 704"/>
                  <a:gd name="T5" fmla="*/ 119 h 288"/>
                  <a:gd name="T6" fmla="*/ 25 w 704"/>
                  <a:gd name="T7" fmla="*/ 114 h 288"/>
                  <a:gd name="T8" fmla="*/ 29 w 704"/>
                  <a:gd name="T9" fmla="*/ 65 h 288"/>
                  <a:gd name="T10" fmla="*/ 37 w 704"/>
                  <a:gd name="T11" fmla="*/ 0 h 288"/>
                  <a:gd name="T12" fmla="*/ 42 w 704"/>
                  <a:gd name="T13" fmla="*/ 49 h 288"/>
                  <a:gd name="T14" fmla="*/ 43 w 704"/>
                  <a:gd name="T15" fmla="*/ 72 h 288"/>
                  <a:gd name="T16" fmla="*/ 44 w 704"/>
                  <a:gd name="T17" fmla="*/ 78 h 288"/>
                  <a:gd name="T18" fmla="*/ 48 w 704"/>
                  <a:gd name="T19" fmla="*/ 119 h 288"/>
                  <a:gd name="T20" fmla="*/ 51 w 704"/>
                  <a:gd name="T21" fmla="*/ 143 h 288"/>
                  <a:gd name="T22" fmla="*/ 52 w 704"/>
                  <a:gd name="T23" fmla="*/ 160 h 288"/>
                  <a:gd name="T24" fmla="*/ 64 w 704"/>
                  <a:gd name="T25" fmla="*/ 231 h 28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04"/>
                  <a:gd name="T40" fmla="*/ 0 h 288"/>
                  <a:gd name="T41" fmla="*/ 704 w 704"/>
                  <a:gd name="T42" fmla="*/ 288 h 28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04" h="288">
                    <a:moveTo>
                      <a:pt x="0" y="160"/>
                    </a:moveTo>
                    <a:cubicBezTo>
                      <a:pt x="25" y="101"/>
                      <a:pt x="49" y="46"/>
                      <a:pt x="96" y="0"/>
                    </a:cubicBezTo>
                    <a:cubicBezTo>
                      <a:pt x="163" y="28"/>
                      <a:pt x="194" y="76"/>
                      <a:pt x="217" y="147"/>
                    </a:cubicBezTo>
                    <a:cubicBezTo>
                      <a:pt x="236" y="145"/>
                      <a:pt x="257" y="149"/>
                      <a:pt x="275" y="141"/>
                    </a:cubicBezTo>
                    <a:cubicBezTo>
                      <a:pt x="292" y="132"/>
                      <a:pt x="307" y="99"/>
                      <a:pt x="320" y="83"/>
                    </a:cubicBezTo>
                    <a:cubicBezTo>
                      <a:pt x="369" y="16"/>
                      <a:pt x="346" y="37"/>
                      <a:pt x="403" y="0"/>
                    </a:cubicBezTo>
                    <a:cubicBezTo>
                      <a:pt x="422" y="19"/>
                      <a:pt x="454" y="31"/>
                      <a:pt x="460" y="58"/>
                    </a:cubicBezTo>
                    <a:cubicBezTo>
                      <a:pt x="462" y="68"/>
                      <a:pt x="460" y="80"/>
                      <a:pt x="467" y="90"/>
                    </a:cubicBezTo>
                    <a:cubicBezTo>
                      <a:pt x="470" y="95"/>
                      <a:pt x="479" y="94"/>
                      <a:pt x="486" y="96"/>
                    </a:cubicBezTo>
                    <a:cubicBezTo>
                      <a:pt x="494" y="121"/>
                      <a:pt x="501" y="132"/>
                      <a:pt x="524" y="147"/>
                    </a:cubicBezTo>
                    <a:cubicBezTo>
                      <a:pt x="559" y="202"/>
                      <a:pt x="512" y="135"/>
                      <a:pt x="556" y="179"/>
                    </a:cubicBezTo>
                    <a:cubicBezTo>
                      <a:pt x="561" y="184"/>
                      <a:pt x="569" y="199"/>
                      <a:pt x="569" y="199"/>
                    </a:cubicBezTo>
                    <a:lnTo>
                      <a:pt x="704" y="288"/>
                    </a:ln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534" name="Freeform 17">
                <a:extLst>
                  <a:ext uri="{FF2B5EF4-FFF2-40B4-BE49-F238E27FC236}">
                    <a16:creationId xmlns:a16="http://schemas.microsoft.com/office/drawing/2014/main" id="{73004A82-B2D1-1BB9-21B2-BE615EE05208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3497" y="2132"/>
                <a:ext cx="540" cy="281"/>
              </a:xfrm>
              <a:custGeom>
                <a:avLst/>
                <a:gdLst>
                  <a:gd name="T0" fmla="*/ 0 w 704"/>
                  <a:gd name="T1" fmla="*/ 129 h 288"/>
                  <a:gd name="T2" fmla="*/ 9 w 704"/>
                  <a:gd name="T3" fmla="*/ 0 h 288"/>
                  <a:gd name="T4" fmla="*/ 20 w 704"/>
                  <a:gd name="T5" fmla="*/ 119 h 288"/>
                  <a:gd name="T6" fmla="*/ 25 w 704"/>
                  <a:gd name="T7" fmla="*/ 114 h 288"/>
                  <a:gd name="T8" fmla="*/ 29 w 704"/>
                  <a:gd name="T9" fmla="*/ 65 h 288"/>
                  <a:gd name="T10" fmla="*/ 37 w 704"/>
                  <a:gd name="T11" fmla="*/ 0 h 288"/>
                  <a:gd name="T12" fmla="*/ 42 w 704"/>
                  <a:gd name="T13" fmla="*/ 49 h 288"/>
                  <a:gd name="T14" fmla="*/ 43 w 704"/>
                  <a:gd name="T15" fmla="*/ 72 h 288"/>
                  <a:gd name="T16" fmla="*/ 44 w 704"/>
                  <a:gd name="T17" fmla="*/ 78 h 288"/>
                  <a:gd name="T18" fmla="*/ 48 w 704"/>
                  <a:gd name="T19" fmla="*/ 119 h 288"/>
                  <a:gd name="T20" fmla="*/ 51 w 704"/>
                  <a:gd name="T21" fmla="*/ 143 h 288"/>
                  <a:gd name="T22" fmla="*/ 52 w 704"/>
                  <a:gd name="T23" fmla="*/ 160 h 288"/>
                  <a:gd name="T24" fmla="*/ 64 w 704"/>
                  <a:gd name="T25" fmla="*/ 231 h 28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04"/>
                  <a:gd name="T40" fmla="*/ 0 h 288"/>
                  <a:gd name="T41" fmla="*/ 704 w 704"/>
                  <a:gd name="T42" fmla="*/ 288 h 28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04" h="288">
                    <a:moveTo>
                      <a:pt x="0" y="160"/>
                    </a:moveTo>
                    <a:cubicBezTo>
                      <a:pt x="25" y="101"/>
                      <a:pt x="49" y="46"/>
                      <a:pt x="96" y="0"/>
                    </a:cubicBezTo>
                    <a:cubicBezTo>
                      <a:pt x="163" y="28"/>
                      <a:pt x="194" y="76"/>
                      <a:pt x="217" y="147"/>
                    </a:cubicBezTo>
                    <a:cubicBezTo>
                      <a:pt x="236" y="145"/>
                      <a:pt x="257" y="149"/>
                      <a:pt x="275" y="141"/>
                    </a:cubicBezTo>
                    <a:cubicBezTo>
                      <a:pt x="292" y="132"/>
                      <a:pt x="307" y="99"/>
                      <a:pt x="320" y="83"/>
                    </a:cubicBezTo>
                    <a:cubicBezTo>
                      <a:pt x="369" y="16"/>
                      <a:pt x="346" y="37"/>
                      <a:pt x="403" y="0"/>
                    </a:cubicBezTo>
                    <a:cubicBezTo>
                      <a:pt x="422" y="19"/>
                      <a:pt x="454" y="31"/>
                      <a:pt x="460" y="58"/>
                    </a:cubicBezTo>
                    <a:cubicBezTo>
                      <a:pt x="462" y="68"/>
                      <a:pt x="460" y="80"/>
                      <a:pt x="467" y="90"/>
                    </a:cubicBezTo>
                    <a:cubicBezTo>
                      <a:pt x="470" y="95"/>
                      <a:pt x="479" y="94"/>
                      <a:pt x="486" y="96"/>
                    </a:cubicBezTo>
                    <a:cubicBezTo>
                      <a:pt x="494" y="121"/>
                      <a:pt x="501" y="132"/>
                      <a:pt x="524" y="147"/>
                    </a:cubicBezTo>
                    <a:cubicBezTo>
                      <a:pt x="559" y="202"/>
                      <a:pt x="512" y="135"/>
                      <a:pt x="556" y="179"/>
                    </a:cubicBezTo>
                    <a:cubicBezTo>
                      <a:pt x="561" y="184"/>
                      <a:pt x="569" y="199"/>
                      <a:pt x="569" y="199"/>
                    </a:cubicBezTo>
                    <a:lnTo>
                      <a:pt x="704" y="288"/>
                    </a:ln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535" name="Freeform 18">
                <a:extLst>
                  <a:ext uri="{FF2B5EF4-FFF2-40B4-BE49-F238E27FC236}">
                    <a16:creationId xmlns:a16="http://schemas.microsoft.com/office/drawing/2014/main" id="{E8E748A3-8ED0-8D6B-A199-92DBEAEC10D6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3497" y="2228"/>
                <a:ext cx="540" cy="281"/>
              </a:xfrm>
              <a:custGeom>
                <a:avLst/>
                <a:gdLst>
                  <a:gd name="T0" fmla="*/ 0 w 704"/>
                  <a:gd name="T1" fmla="*/ 129 h 288"/>
                  <a:gd name="T2" fmla="*/ 9 w 704"/>
                  <a:gd name="T3" fmla="*/ 0 h 288"/>
                  <a:gd name="T4" fmla="*/ 20 w 704"/>
                  <a:gd name="T5" fmla="*/ 119 h 288"/>
                  <a:gd name="T6" fmla="*/ 25 w 704"/>
                  <a:gd name="T7" fmla="*/ 114 h 288"/>
                  <a:gd name="T8" fmla="*/ 29 w 704"/>
                  <a:gd name="T9" fmla="*/ 65 h 288"/>
                  <a:gd name="T10" fmla="*/ 37 w 704"/>
                  <a:gd name="T11" fmla="*/ 0 h 288"/>
                  <a:gd name="T12" fmla="*/ 42 w 704"/>
                  <a:gd name="T13" fmla="*/ 49 h 288"/>
                  <a:gd name="T14" fmla="*/ 43 w 704"/>
                  <a:gd name="T15" fmla="*/ 72 h 288"/>
                  <a:gd name="T16" fmla="*/ 44 w 704"/>
                  <a:gd name="T17" fmla="*/ 78 h 288"/>
                  <a:gd name="T18" fmla="*/ 48 w 704"/>
                  <a:gd name="T19" fmla="*/ 119 h 288"/>
                  <a:gd name="T20" fmla="*/ 51 w 704"/>
                  <a:gd name="T21" fmla="*/ 143 h 288"/>
                  <a:gd name="T22" fmla="*/ 52 w 704"/>
                  <a:gd name="T23" fmla="*/ 160 h 288"/>
                  <a:gd name="T24" fmla="*/ 64 w 704"/>
                  <a:gd name="T25" fmla="*/ 231 h 28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04"/>
                  <a:gd name="T40" fmla="*/ 0 h 288"/>
                  <a:gd name="T41" fmla="*/ 704 w 704"/>
                  <a:gd name="T42" fmla="*/ 288 h 28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04" h="288">
                    <a:moveTo>
                      <a:pt x="0" y="160"/>
                    </a:moveTo>
                    <a:cubicBezTo>
                      <a:pt x="25" y="101"/>
                      <a:pt x="49" y="46"/>
                      <a:pt x="96" y="0"/>
                    </a:cubicBezTo>
                    <a:cubicBezTo>
                      <a:pt x="163" y="28"/>
                      <a:pt x="194" y="76"/>
                      <a:pt x="217" y="147"/>
                    </a:cubicBezTo>
                    <a:cubicBezTo>
                      <a:pt x="236" y="145"/>
                      <a:pt x="257" y="149"/>
                      <a:pt x="275" y="141"/>
                    </a:cubicBezTo>
                    <a:cubicBezTo>
                      <a:pt x="292" y="132"/>
                      <a:pt x="307" y="99"/>
                      <a:pt x="320" y="83"/>
                    </a:cubicBezTo>
                    <a:cubicBezTo>
                      <a:pt x="369" y="16"/>
                      <a:pt x="346" y="37"/>
                      <a:pt x="403" y="0"/>
                    </a:cubicBezTo>
                    <a:cubicBezTo>
                      <a:pt x="422" y="19"/>
                      <a:pt x="454" y="31"/>
                      <a:pt x="460" y="58"/>
                    </a:cubicBezTo>
                    <a:cubicBezTo>
                      <a:pt x="462" y="68"/>
                      <a:pt x="460" y="80"/>
                      <a:pt x="467" y="90"/>
                    </a:cubicBezTo>
                    <a:cubicBezTo>
                      <a:pt x="470" y="95"/>
                      <a:pt x="479" y="94"/>
                      <a:pt x="486" y="96"/>
                    </a:cubicBezTo>
                    <a:cubicBezTo>
                      <a:pt x="494" y="121"/>
                      <a:pt x="501" y="132"/>
                      <a:pt x="524" y="147"/>
                    </a:cubicBezTo>
                    <a:cubicBezTo>
                      <a:pt x="559" y="202"/>
                      <a:pt x="512" y="135"/>
                      <a:pt x="556" y="179"/>
                    </a:cubicBezTo>
                    <a:cubicBezTo>
                      <a:pt x="561" y="184"/>
                      <a:pt x="569" y="199"/>
                      <a:pt x="569" y="199"/>
                    </a:cubicBezTo>
                    <a:lnTo>
                      <a:pt x="704" y="288"/>
                    </a:ln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8523" name="AutoShape 58">
              <a:extLst>
                <a:ext uri="{FF2B5EF4-FFF2-40B4-BE49-F238E27FC236}">
                  <a16:creationId xmlns:a16="http://schemas.microsoft.com/office/drawing/2014/main" id="{061FC638-102A-C434-A79A-E3670CE59F9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813" y="1165"/>
              <a:ext cx="755" cy="231"/>
            </a:xfrm>
            <a:prstGeom prst="curvedDownArrow">
              <a:avLst>
                <a:gd name="adj1" fmla="val 45894"/>
                <a:gd name="adj2" fmla="val 111262"/>
                <a:gd name="adj3" fmla="val 33333"/>
              </a:avLst>
            </a:prstGeom>
            <a:gradFill rotWithShape="0">
              <a:gsLst>
                <a:gs pos="0">
                  <a:schemeClr val="accent2"/>
                </a:gs>
                <a:gs pos="100000">
                  <a:srgbClr val="FF020B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9" name="Group 64">
            <a:extLst>
              <a:ext uri="{FF2B5EF4-FFF2-40B4-BE49-F238E27FC236}">
                <a16:creationId xmlns:a16="http://schemas.microsoft.com/office/drawing/2014/main" id="{E9920037-D13F-D62C-592D-D3C25BC5D092}"/>
              </a:ext>
            </a:extLst>
          </p:cNvPr>
          <p:cNvGrpSpPr>
            <a:grpSpLocks/>
          </p:cNvGrpSpPr>
          <p:nvPr/>
        </p:nvGrpSpPr>
        <p:grpSpPr bwMode="auto">
          <a:xfrm>
            <a:off x="6299200" y="3281363"/>
            <a:ext cx="1838325" cy="528637"/>
            <a:chOff x="3968" y="2067"/>
            <a:chExt cx="1158" cy="333"/>
          </a:xfrm>
        </p:grpSpPr>
        <p:sp>
          <p:nvSpPr>
            <p:cNvPr id="18520" name="Line 62">
              <a:extLst>
                <a:ext uri="{FF2B5EF4-FFF2-40B4-BE49-F238E27FC236}">
                  <a16:creationId xmlns:a16="http://schemas.microsoft.com/office/drawing/2014/main" id="{614D5384-AF5D-AF97-9E0F-B82F13E7BD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68" y="2067"/>
              <a:ext cx="1158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5999" name="Text Box 63">
              <a:extLst>
                <a:ext uri="{FF2B5EF4-FFF2-40B4-BE49-F238E27FC236}">
                  <a16:creationId xmlns:a16="http://schemas.microsoft.com/office/drawing/2014/main" id="{91742D82-63C6-B741-147B-AF1DDFB405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9" y="2073"/>
              <a:ext cx="22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?</a:t>
              </a:r>
            </a:p>
          </p:txBody>
        </p:sp>
      </p:grpSp>
      <p:grpSp>
        <p:nvGrpSpPr>
          <p:cNvPr id="10" name="Group 66">
            <a:extLst>
              <a:ext uri="{FF2B5EF4-FFF2-40B4-BE49-F238E27FC236}">
                <a16:creationId xmlns:a16="http://schemas.microsoft.com/office/drawing/2014/main" id="{39AA5579-D3AE-18A3-35A1-B2D9CBC29832}"/>
              </a:ext>
            </a:extLst>
          </p:cNvPr>
          <p:cNvGrpSpPr>
            <a:grpSpLocks/>
          </p:cNvGrpSpPr>
          <p:nvPr/>
        </p:nvGrpSpPr>
        <p:grpSpPr bwMode="auto">
          <a:xfrm>
            <a:off x="1328738" y="4699000"/>
            <a:ext cx="3840162" cy="1887538"/>
            <a:chOff x="3456" y="1233"/>
            <a:chExt cx="2236" cy="1099"/>
          </a:xfrm>
        </p:grpSpPr>
        <p:pic>
          <p:nvPicPr>
            <p:cNvPr id="936003" name="Picture 67" descr="&#10;score.tiff                                                     0000565DExtra                          BF316153:">
              <a:extLst>
                <a:ext uri="{FF2B5EF4-FFF2-40B4-BE49-F238E27FC236}">
                  <a16:creationId xmlns:a16="http://schemas.microsoft.com/office/drawing/2014/main" id="{69CB9E95-7CB4-48EE-3E80-157DD1EADD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456" y="1233"/>
              <a:ext cx="2236" cy="1099"/>
            </a:xfrm>
            <a:prstGeom prst="rect">
              <a:avLst/>
            </a:prstGeom>
            <a:noFill/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18473" name="Freeform 68">
              <a:extLst>
                <a:ext uri="{FF2B5EF4-FFF2-40B4-BE49-F238E27FC236}">
                  <a16:creationId xmlns:a16="http://schemas.microsoft.com/office/drawing/2014/main" id="{21519FEA-7B4C-AF0A-036A-7C7487B10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4" y="1307"/>
              <a:ext cx="190" cy="97"/>
            </a:xfrm>
            <a:custGeom>
              <a:avLst/>
              <a:gdLst>
                <a:gd name="T0" fmla="*/ 0 w 428"/>
                <a:gd name="T1" fmla="*/ 0 h 217"/>
                <a:gd name="T2" fmla="*/ 0 w 428"/>
                <a:gd name="T3" fmla="*/ 0 h 217"/>
                <a:gd name="T4" fmla="*/ 0 w 428"/>
                <a:gd name="T5" fmla="*/ 0 h 217"/>
                <a:gd name="T6" fmla="*/ 0 w 428"/>
                <a:gd name="T7" fmla="*/ 0 h 217"/>
                <a:gd name="T8" fmla="*/ 0 w 428"/>
                <a:gd name="T9" fmla="*/ 0 h 217"/>
                <a:gd name="T10" fmla="*/ 0 w 428"/>
                <a:gd name="T11" fmla="*/ 0 h 2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28"/>
                <a:gd name="T19" fmla="*/ 0 h 217"/>
                <a:gd name="T20" fmla="*/ 428 w 428"/>
                <a:gd name="T21" fmla="*/ 217 h 2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28" h="217">
                  <a:moveTo>
                    <a:pt x="0" y="217"/>
                  </a:moveTo>
                  <a:cubicBezTo>
                    <a:pt x="21" y="141"/>
                    <a:pt x="70" y="72"/>
                    <a:pt x="102" y="0"/>
                  </a:cubicBezTo>
                  <a:cubicBezTo>
                    <a:pt x="159" y="68"/>
                    <a:pt x="131" y="87"/>
                    <a:pt x="160" y="166"/>
                  </a:cubicBezTo>
                  <a:cubicBezTo>
                    <a:pt x="239" y="151"/>
                    <a:pt x="246" y="70"/>
                    <a:pt x="307" y="32"/>
                  </a:cubicBezTo>
                  <a:cubicBezTo>
                    <a:pt x="320" y="40"/>
                    <a:pt x="338" y="64"/>
                    <a:pt x="352" y="64"/>
                  </a:cubicBezTo>
                  <a:lnTo>
                    <a:pt x="428" y="89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74" name="Freeform 69">
              <a:extLst>
                <a:ext uri="{FF2B5EF4-FFF2-40B4-BE49-F238E27FC236}">
                  <a16:creationId xmlns:a16="http://schemas.microsoft.com/office/drawing/2014/main" id="{0F272A4D-96A1-E85E-CD67-66CBB2A25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0" y="1273"/>
              <a:ext cx="155" cy="77"/>
            </a:xfrm>
            <a:custGeom>
              <a:avLst/>
              <a:gdLst>
                <a:gd name="T0" fmla="*/ 0 w 352"/>
                <a:gd name="T1" fmla="*/ 0 h 173"/>
                <a:gd name="T2" fmla="*/ 0 w 352"/>
                <a:gd name="T3" fmla="*/ 0 h 173"/>
                <a:gd name="T4" fmla="*/ 0 w 352"/>
                <a:gd name="T5" fmla="*/ 0 h 173"/>
                <a:gd name="T6" fmla="*/ 0 w 352"/>
                <a:gd name="T7" fmla="*/ 0 h 173"/>
                <a:gd name="T8" fmla="*/ 0 w 352"/>
                <a:gd name="T9" fmla="*/ 0 h 173"/>
                <a:gd name="T10" fmla="*/ 0 w 352"/>
                <a:gd name="T11" fmla="*/ 0 h 173"/>
                <a:gd name="T12" fmla="*/ 0 w 352"/>
                <a:gd name="T13" fmla="*/ 0 h 173"/>
                <a:gd name="T14" fmla="*/ 0 w 352"/>
                <a:gd name="T15" fmla="*/ 0 h 173"/>
                <a:gd name="T16" fmla="*/ 0 w 352"/>
                <a:gd name="T17" fmla="*/ 0 h 173"/>
                <a:gd name="T18" fmla="*/ 0 w 352"/>
                <a:gd name="T19" fmla="*/ 0 h 173"/>
                <a:gd name="T20" fmla="*/ 0 w 352"/>
                <a:gd name="T21" fmla="*/ 0 h 173"/>
                <a:gd name="T22" fmla="*/ 0 w 352"/>
                <a:gd name="T23" fmla="*/ 0 h 17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52"/>
                <a:gd name="T37" fmla="*/ 0 h 173"/>
                <a:gd name="T38" fmla="*/ 352 w 352"/>
                <a:gd name="T39" fmla="*/ 173 h 17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52" h="173">
                  <a:moveTo>
                    <a:pt x="0" y="0"/>
                  </a:moveTo>
                  <a:cubicBezTo>
                    <a:pt x="12" y="4"/>
                    <a:pt x="28" y="3"/>
                    <a:pt x="38" y="13"/>
                  </a:cubicBezTo>
                  <a:cubicBezTo>
                    <a:pt x="49" y="24"/>
                    <a:pt x="49" y="42"/>
                    <a:pt x="57" y="57"/>
                  </a:cubicBezTo>
                  <a:cubicBezTo>
                    <a:pt x="70" y="83"/>
                    <a:pt x="85" y="104"/>
                    <a:pt x="102" y="128"/>
                  </a:cubicBezTo>
                  <a:cubicBezTo>
                    <a:pt x="110" y="125"/>
                    <a:pt x="120" y="126"/>
                    <a:pt x="128" y="121"/>
                  </a:cubicBezTo>
                  <a:cubicBezTo>
                    <a:pt x="141" y="110"/>
                    <a:pt x="143" y="83"/>
                    <a:pt x="160" y="83"/>
                  </a:cubicBezTo>
                  <a:cubicBezTo>
                    <a:pt x="173" y="83"/>
                    <a:pt x="168" y="108"/>
                    <a:pt x="173" y="121"/>
                  </a:cubicBezTo>
                  <a:cubicBezTo>
                    <a:pt x="188" y="169"/>
                    <a:pt x="172" y="153"/>
                    <a:pt x="211" y="173"/>
                  </a:cubicBezTo>
                  <a:cubicBezTo>
                    <a:pt x="224" y="131"/>
                    <a:pt x="240" y="92"/>
                    <a:pt x="256" y="51"/>
                  </a:cubicBezTo>
                  <a:cubicBezTo>
                    <a:pt x="266" y="53"/>
                    <a:pt x="281" y="48"/>
                    <a:pt x="288" y="57"/>
                  </a:cubicBezTo>
                  <a:cubicBezTo>
                    <a:pt x="291" y="62"/>
                    <a:pt x="292" y="134"/>
                    <a:pt x="320" y="134"/>
                  </a:cubicBezTo>
                  <a:cubicBezTo>
                    <a:pt x="346" y="167"/>
                    <a:pt x="331" y="166"/>
                    <a:pt x="352" y="16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75" name="Freeform 70">
              <a:extLst>
                <a:ext uri="{FF2B5EF4-FFF2-40B4-BE49-F238E27FC236}">
                  <a16:creationId xmlns:a16="http://schemas.microsoft.com/office/drawing/2014/main" id="{4EB5E05B-1824-CDF8-862F-6E5E12ACD6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6" y="1373"/>
              <a:ext cx="121" cy="59"/>
            </a:xfrm>
            <a:custGeom>
              <a:avLst/>
              <a:gdLst>
                <a:gd name="T0" fmla="*/ 0 w 275"/>
                <a:gd name="T1" fmla="*/ 0 h 135"/>
                <a:gd name="T2" fmla="*/ 0 w 275"/>
                <a:gd name="T3" fmla="*/ 0 h 135"/>
                <a:gd name="T4" fmla="*/ 0 w 275"/>
                <a:gd name="T5" fmla="*/ 0 h 135"/>
                <a:gd name="T6" fmla="*/ 0 w 275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5"/>
                <a:gd name="T13" fmla="*/ 0 h 135"/>
                <a:gd name="T14" fmla="*/ 275 w 275"/>
                <a:gd name="T15" fmla="*/ 135 h 1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5" h="135">
                  <a:moveTo>
                    <a:pt x="0" y="70"/>
                  </a:moveTo>
                  <a:cubicBezTo>
                    <a:pt x="65" y="135"/>
                    <a:pt x="33" y="134"/>
                    <a:pt x="71" y="134"/>
                  </a:cubicBezTo>
                  <a:lnTo>
                    <a:pt x="160" y="0"/>
                  </a:lnTo>
                  <a:lnTo>
                    <a:pt x="275" y="115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76" name="Freeform 71">
              <a:extLst>
                <a:ext uri="{FF2B5EF4-FFF2-40B4-BE49-F238E27FC236}">
                  <a16:creationId xmlns:a16="http://schemas.microsoft.com/office/drawing/2014/main" id="{03B4266A-3E9B-7569-3411-CE4247CA7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9" y="1279"/>
              <a:ext cx="63" cy="71"/>
            </a:xfrm>
            <a:custGeom>
              <a:avLst/>
              <a:gdLst>
                <a:gd name="T0" fmla="*/ 0 w 141"/>
                <a:gd name="T1" fmla="*/ 0 h 160"/>
                <a:gd name="T2" fmla="*/ 0 w 141"/>
                <a:gd name="T3" fmla="*/ 0 h 160"/>
                <a:gd name="T4" fmla="*/ 0 w 141"/>
                <a:gd name="T5" fmla="*/ 0 h 160"/>
                <a:gd name="T6" fmla="*/ 0 60000 65536"/>
                <a:gd name="T7" fmla="*/ 0 60000 65536"/>
                <a:gd name="T8" fmla="*/ 0 60000 65536"/>
                <a:gd name="T9" fmla="*/ 0 w 141"/>
                <a:gd name="T10" fmla="*/ 0 h 160"/>
                <a:gd name="T11" fmla="*/ 141 w 141"/>
                <a:gd name="T12" fmla="*/ 160 h 1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1" h="160">
                  <a:moveTo>
                    <a:pt x="0" y="0"/>
                  </a:moveTo>
                  <a:lnTo>
                    <a:pt x="103" y="70"/>
                  </a:lnTo>
                  <a:lnTo>
                    <a:pt x="141" y="16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77" name="Freeform 72">
              <a:extLst>
                <a:ext uri="{FF2B5EF4-FFF2-40B4-BE49-F238E27FC236}">
                  <a16:creationId xmlns:a16="http://schemas.microsoft.com/office/drawing/2014/main" id="{154CA225-34BE-86BD-CA54-BC05B7FD3D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7" y="1304"/>
              <a:ext cx="141" cy="127"/>
            </a:xfrm>
            <a:custGeom>
              <a:avLst/>
              <a:gdLst>
                <a:gd name="T0" fmla="*/ 0 w 320"/>
                <a:gd name="T1" fmla="*/ 0 h 285"/>
                <a:gd name="T2" fmla="*/ 0 w 320"/>
                <a:gd name="T3" fmla="*/ 0 h 285"/>
                <a:gd name="T4" fmla="*/ 0 w 320"/>
                <a:gd name="T5" fmla="*/ 0 h 285"/>
                <a:gd name="T6" fmla="*/ 0 w 320"/>
                <a:gd name="T7" fmla="*/ 0 h 28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20"/>
                <a:gd name="T13" fmla="*/ 0 h 285"/>
                <a:gd name="T14" fmla="*/ 320 w 320"/>
                <a:gd name="T15" fmla="*/ 285 h 28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0" h="285">
                  <a:moveTo>
                    <a:pt x="0" y="250"/>
                  </a:moveTo>
                  <a:lnTo>
                    <a:pt x="154" y="0"/>
                  </a:lnTo>
                  <a:cubicBezTo>
                    <a:pt x="289" y="226"/>
                    <a:pt x="226" y="285"/>
                    <a:pt x="294" y="218"/>
                  </a:cubicBezTo>
                  <a:lnTo>
                    <a:pt x="320" y="128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78" name="Freeform 73">
              <a:extLst>
                <a:ext uri="{FF2B5EF4-FFF2-40B4-BE49-F238E27FC236}">
                  <a16:creationId xmlns:a16="http://schemas.microsoft.com/office/drawing/2014/main" id="{881FF0EE-ED87-196E-E9CD-BE1B6FC81E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4" y="1262"/>
              <a:ext cx="264" cy="156"/>
            </a:xfrm>
            <a:custGeom>
              <a:avLst/>
              <a:gdLst>
                <a:gd name="T0" fmla="*/ 0 w 595"/>
                <a:gd name="T1" fmla="*/ 0 h 352"/>
                <a:gd name="T2" fmla="*/ 0 w 595"/>
                <a:gd name="T3" fmla="*/ 0 h 352"/>
                <a:gd name="T4" fmla="*/ 0 w 595"/>
                <a:gd name="T5" fmla="*/ 0 h 352"/>
                <a:gd name="T6" fmla="*/ 0 w 595"/>
                <a:gd name="T7" fmla="*/ 0 h 352"/>
                <a:gd name="T8" fmla="*/ 0 w 595"/>
                <a:gd name="T9" fmla="*/ 0 h 352"/>
                <a:gd name="T10" fmla="*/ 0 w 595"/>
                <a:gd name="T11" fmla="*/ 0 h 352"/>
                <a:gd name="T12" fmla="*/ 0 w 595"/>
                <a:gd name="T13" fmla="*/ 0 h 352"/>
                <a:gd name="T14" fmla="*/ 0 w 595"/>
                <a:gd name="T15" fmla="*/ 0 h 352"/>
                <a:gd name="T16" fmla="*/ 0 w 595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95"/>
                <a:gd name="T28" fmla="*/ 0 h 352"/>
                <a:gd name="T29" fmla="*/ 595 w 595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95" h="352">
                  <a:moveTo>
                    <a:pt x="0" y="0"/>
                  </a:moveTo>
                  <a:cubicBezTo>
                    <a:pt x="15" y="4"/>
                    <a:pt x="31" y="4"/>
                    <a:pt x="45" y="13"/>
                  </a:cubicBezTo>
                  <a:cubicBezTo>
                    <a:pt x="60" y="22"/>
                    <a:pt x="83" y="51"/>
                    <a:pt x="83" y="51"/>
                  </a:cubicBezTo>
                  <a:cubicBezTo>
                    <a:pt x="143" y="177"/>
                    <a:pt x="100" y="191"/>
                    <a:pt x="154" y="167"/>
                  </a:cubicBezTo>
                  <a:cubicBezTo>
                    <a:pt x="156" y="160"/>
                    <a:pt x="179" y="21"/>
                    <a:pt x="211" y="90"/>
                  </a:cubicBezTo>
                  <a:cubicBezTo>
                    <a:pt x="251" y="293"/>
                    <a:pt x="204" y="337"/>
                    <a:pt x="262" y="275"/>
                  </a:cubicBezTo>
                  <a:cubicBezTo>
                    <a:pt x="308" y="203"/>
                    <a:pt x="279" y="205"/>
                    <a:pt x="314" y="205"/>
                  </a:cubicBezTo>
                  <a:cubicBezTo>
                    <a:pt x="405" y="303"/>
                    <a:pt x="369" y="272"/>
                    <a:pt x="410" y="307"/>
                  </a:cubicBezTo>
                  <a:lnTo>
                    <a:pt x="595" y="352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79" name="Line 74">
              <a:extLst>
                <a:ext uri="{FF2B5EF4-FFF2-40B4-BE49-F238E27FC236}">
                  <a16:creationId xmlns:a16="http://schemas.microsoft.com/office/drawing/2014/main" id="{78F1AB90-E68B-132F-1D72-29E3F213B8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3" y="1270"/>
              <a:ext cx="57" cy="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80" name="Line 75">
              <a:extLst>
                <a:ext uri="{FF2B5EF4-FFF2-40B4-BE49-F238E27FC236}">
                  <a16:creationId xmlns:a16="http://schemas.microsoft.com/office/drawing/2014/main" id="{4498099E-5A84-EE91-E8C1-F14B36E860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40" y="1367"/>
              <a:ext cx="51" cy="5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81" name="Freeform 76">
              <a:extLst>
                <a:ext uri="{FF2B5EF4-FFF2-40B4-BE49-F238E27FC236}">
                  <a16:creationId xmlns:a16="http://schemas.microsoft.com/office/drawing/2014/main" id="{ABD7CF2B-7FB2-B2CB-2DD9-42FE90A2A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5" y="1249"/>
              <a:ext cx="102" cy="175"/>
            </a:xfrm>
            <a:custGeom>
              <a:avLst/>
              <a:gdLst>
                <a:gd name="T0" fmla="*/ 0 w 230"/>
                <a:gd name="T1" fmla="*/ 0 h 394"/>
                <a:gd name="T2" fmla="*/ 0 w 230"/>
                <a:gd name="T3" fmla="*/ 0 h 394"/>
                <a:gd name="T4" fmla="*/ 0 w 230"/>
                <a:gd name="T5" fmla="*/ 0 h 394"/>
                <a:gd name="T6" fmla="*/ 0 w 230"/>
                <a:gd name="T7" fmla="*/ 0 h 394"/>
                <a:gd name="T8" fmla="*/ 0 w 230"/>
                <a:gd name="T9" fmla="*/ 0 h 3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394"/>
                <a:gd name="T17" fmla="*/ 230 w 230"/>
                <a:gd name="T18" fmla="*/ 394 h 3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394">
                  <a:moveTo>
                    <a:pt x="0" y="368"/>
                  </a:moveTo>
                  <a:cubicBezTo>
                    <a:pt x="15" y="345"/>
                    <a:pt x="14" y="328"/>
                    <a:pt x="25" y="304"/>
                  </a:cubicBezTo>
                  <a:cubicBezTo>
                    <a:pt x="30" y="292"/>
                    <a:pt x="45" y="272"/>
                    <a:pt x="45" y="272"/>
                  </a:cubicBezTo>
                  <a:cubicBezTo>
                    <a:pt x="129" y="52"/>
                    <a:pt x="73" y="0"/>
                    <a:pt x="134" y="61"/>
                  </a:cubicBezTo>
                  <a:lnTo>
                    <a:pt x="230" y="394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82" name="Freeform 77">
              <a:extLst>
                <a:ext uri="{FF2B5EF4-FFF2-40B4-BE49-F238E27FC236}">
                  <a16:creationId xmlns:a16="http://schemas.microsoft.com/office/drawing/2014/main" id="{560AAD67-1AAD-7FD4-DD9C-D7BC286FA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1262"/>
              <a:ext cx="598" cy="147"/>
            </a:xfrm>
            <a:custGeom>
              <a:avLst/>
              <a:gdLst>
                <a:gd name="T0" fmla="*/ 0 w 1350"/>
                <a:gd name="T1" fmla="*/ 0 h 333"/>
                <a:gd name="T2" fmla="*/ 0 w 1350"/>
                <a:gd name="T3" fmla="*/ 0 h 333"/>
                <a:gd name="T4" fmla="*/ 0 w 1350"/>
                <a:gd name="T5" fmla="*/ 0 h 333"/>
                <a:gd name="T6" fmla="*/ 0 w 1350"/>
                <a:gd name="T7" fmla="*/ 0 h 333"/>
                <a:gd name="T8" fmla="*/ 0 w 1350"/>
                <a:gd name="T9" fmla="*/ 0 h 333"/>
                <a:gd name="T10" fmla="*/ 1 w 1350"/>
                <a:gd name="T11" fmla="*/ 0 h 333"/>
                <a:gd name="T12" fmla="*/ 1 w 1350"/>
                <a:gd name="T13" fmla="*/ 0 h 333"/>
                <a:gd name="T14" fmla="*/ 1 w 1350"/>
                <a:gd name="T15" fmla="*/ 0 h 3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50"/>
                <a:gd name="T25" fmla="*/ 0 h 333"/>
                <a:gd name="T26" fmla="*/ 1350 w 1350"/>
                <a:gd name="T27" fmla="*/ 333 h 3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50" h="333">
                  <a:moveTo>
                    <a:pt x="0" y="333"/>
                  </a:moveTo>
                  <a:lnTo>
                    <a:pt x="147" y="179"/>
                  </a:lnTo>
                  <a:cubicBezTo>
                    <a:pt x="520" y="5"/>
                    <a:pt x="429" y="110"/>
                    <a:pt x="524" y="0"/>
                  </a:cubicBezTo>
                  <a:lnTo>
                    <a:pt x="742" y="13"/>
                  </a:lnTo>
                  <a:cubicBezTo>
                    <a:pt x="909" y="136"/>
                    <a:pt x="839" y="135"/>
                    <a:pt x="915" y="135"/>
                  </a:cubicBezTo>
                  <a:lnTo>
                    <a:pt x="1062" y="13"/>
                  </a:lnTo>
                  <a:cubicBezTo>
                    <a:pt x="1185" y="193"/>
                    <a:pt x="1111" y="192"/>
                    <a:pt x="1190" y="192"/>
                  </a:cubicBezTo>
                  <a:lnTo>
                    <a:pt x="1350" y="64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83" name="Freeform 78">
              <a:extLst>
                <a:ext uri="{FF2B5EF4-FFF2-40B4-BE49-F238E27FC236}">
                  <a16:creationId xmlns:a16="http://schemas.microsoft.com/office/drawing/2014/main" id="{0D846AB6-9971-69BB-8826-DDF1FA90A8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0" y="1389"/>
              <a:ext cx="122" cy="54"/>
            </a:xfrm>
            <a:custGeom>
              <a:avLst/>
              <a:gdLst>
                <a:gd name="T0" fmla="*/ 0 w 275"/>
                <a:gd name="T1" fmla="*/ 0 h 122"/>
                <a:gd name="T2" fmla="*/ 0 w 275"/>
                <a:gd name="T3" fmla="*/ 0 h 122"/>
                <a:gd name="T4" fmla="*/ 0 w 275"/>
                <a:gd name="T5" fmla="*/ 0 h 122"/>
                <a:gd name="T6" fmla="*/ 0 w 275"/>
                <a:gd name="T7" fmla="*/ 0 h 1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5"/>
                <a:gd name="T13" fmla="*/ 0 h 122"/>
                <a:gd name="T14" fmla="*/ 275 w 275"/>
                <a:gd name="T15" fmla="*/ 122 h 1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5" h="122">
                  <a:moveTo>
                    <a:pt x="0" y="0"/>
                  </a:moveTo>
                  <a:cubicBezTo>
                    <a:pt x="15" y="8"/>
                    <a:pt x="45" y="26"/>
                    <a:pt x="45" y="26"/>
                  </a:cubicBezTo>
                  <a:lnTo>
                    <a:pt x="211" y="122"/>
                  </a:lnTo>
                  <a:lnTo>
                    <a:pt x="275" y="58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84" name="Freeform 79">
              <a:extLst>
                <a:ext uri="{FF2B5EF4-FFF2-40B4-BE49-F238E27FC236}">
                  <a16:creationId xmlns:a16="http://schemas.microsoft.com/office/drawing/2014/main" id="{88F999E0-74EB-9715-2754-208DF8EFC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6" y="1525"/>
              <a:ext cx="57" cy="103"/>
            </a:xfrm>
            <a:custGeom>
              <a:avLst/>
              <a:gdLst>
                <a:gd name="T0" fmla="*/ 0 w 19"/>
                <a:gd name="T1" fmla="*/ 6246566 h 26"/>
                <a:gd name="T2" fmla="*/ 373977 w 19"/>
                <a:gd name="T3" fmla="*/ 0 h 26"/>
                <a:gd name="T4" fmla="*/ 0 w 19"/>
                <a:gd name="T5" fmla="*/ 6246566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0" y="26"/>
                  </a:moveTo>
                  <a:cubicBezTo>
                    <a:pt x="6" y="17"/>
                    <a:pt x="19" y="0"/>
                    <a:pt x="19" y="0"/>
                  </a:cubicBezTo>
                  <a:cubicBezTo>
                    <a:pt x="19" y="0"/>
                    <a:pt x="6" y="17"/>
                    <a:pt x="0" y="26"/>
                  </a:cubicBez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85" name="Freeform 80">
              <a:extLst>
                <a:ext uri="{FF2B5EF4-FFF2-40B4-BE49-F238E27FC236}">
                  <a16:creationId xmlns:a16="http://schemas.microsoft.com/office/drawing/2014/main" id="{1EC10096-59C7-5185-076F-896DD5BC0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9" y="1535"/>
              <a:ext cx="255" cy="124"/>
            </a:xfrm>
            <a:custGeom>
              <a:avLst/>
              <a:gdLst>
                <a:gd name="T0" fmla="*/ 0 w 576"/>
                <a:gd name="T1" fmla="*/ 0 h 280"/>
                <a:gd name="T2" fmla="*/ 0 w 576"/>
                <a:gd name="T3" fmla="*/ 0 h 280"/>
                <a:gd name="T4" fmla="*/ 0 w 576"/>
                <a:gd name="T5" fmla="*/ 0 h 280"/>
                <a:gd name="T6" fmla="*/ 0 w 576"/>
                <a:gd name="T7" fmla="*/ 0 h 280"/>
                <a:gd name="T8" fmla="*/ 0 w 576"/>
                <a:gd name="T9" fmla="*/ 0 h 280"/>
                <a:gd name="T10" fmla="*/ 0 w 576"/>
                <a:gd name="T11" fmla="*/ 0 h 280"/>
                <a:gd name="T12" fmla="*/ 0 w 576"/>
                <a:gd name="T13" fmla="*/ 0 h 280"/>
                <a:gd name="T14" fmla="*/ 0 w 576"/>
                <a:gd name="T15" fmla="*/ 0 h 280"/>
                <a:gd name="T16" fmla="*/ 0 w 576"/>
                <a:gd name="T17" fmla="*/ 0 h 280"/>
                <a:gd name="T18" fmla="*/ 0 w 576"/>
                <a:gd name="T19" fmla="*/ 0 h 2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76"/>
                <a:gd name="T31" fmla="*/ 0 h 280"/>
                <a:gd name="T32" fmla="*/ 576 w 576"/>
                <a:gd name="T33" fmla="*/ 280 h 2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76" h="280">
                  <a:moveTo>
                    <a:pt x="0" y="280"/>
                  </a:moveTo>
                  <a:cubicBezTo>
                    <a:pt x="6" y="261"/>
                    <a:pt x="9" y="240"/>
                    <a:pt x="20" y="223"/>
                  </a:cubicBezTo>
                  <a:cubicBezTo>
                    <a:pt x="41" y="188"/>
                    <a:pt x="69" y="157"/>
                    <a:pt x="84" y="120"/>
                  </a:cubicBezTo>
                  <a:cubicBezTo>
                    <a:pt x="94" y="90"/>
                    <a:pt x="98" y="62"/>
                    <a:pt x="116" y="37"/>
                  </a:cubicBezTo>
                  <a:cubicBezTo>
                    <a:pt x="166" y="52"/>
                    <a:pt x="150" y="133"/>
                    <a:pt x="167" y="178"/>
                  </a:cubicBezTo>
                  <a:cubicBezTo>
                    <a:pt x="210" y="168"/>
                    <a:pt x="224" y="145"/>
                    <a:pt x="244" y="107"/>
                  </a:cubicBezTo>
                  <a:cubicBezTo>
                    <a:pt x="276" y="140"/>
                    <a:pt x="294" y="183"/>
                    <a:pt x="333" y="210"/>
                  </a:cubicBezTo>
                  <a:cubicBezTo>
                    <a:pt x="360" y="155"/>
                    <a:pt x="376" y="119"/>
                    <a:pt x="410" y="69"/>
                  </a:cubicBezTo>
                  <a:cubicBezTo>
                    <a:pt x="448" y="10"/>
                    <a:pt x="438" y="0"/>
                    <a:pt x="455" y="31"/>
                  </a:cubicBezTo>
                  <a:cubicBezTo>
                    <a:pt x="571" y="192"/>
                    <a:pt x="504" y="191"/>
                    <a:pt x="576" y="191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86" name="Freeform 81">
              <a:extLst>
                <a:ext uri="{FF2B5EF4-FFF2-40B4-BE49-F238E27FC236}">
                  <a16:creationId xmlns:a16="http://schemas.microsoft.com/office/drawing/2014/main" id="{222517B0-3902-822C-2E5C-15FE52FB3E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" y="1492"/>
              <a:ext cx="105" cy="103"/>
            </a:xfrm>
            <a:custGeom>
              <a:avLst/>
              <a:gdLst>
                <a:gd name="T0" fmla="*/ 0 w 236"/>
                <a:gd name="T1" fmla="*/ 0 h 233"/>
                <a:gd name="T2" fmla="*/ 0 w 236"/>
                <a:gd name="T3" fmla="*/ 0 h 233"/>
                <a:gd name="T4" fmla="*/ 0 w 236"/>
                <a:gd name="T5" fmla="*/ 0 h 233"/>
                <a:gd name="T6" fmla="*/ 0 w 236"/>
                <a:gd name="T7" fmla="*/ 0 h 233"/>
                <a:gd name="T8" fmla="*/ 0 w 236"/>
                <a:gd name="T9" fmla="*/ 0 h 233"/>
                <a:gd name="T10" fmla="*/ 0 w 236"/>
                <a:gd name="T11" fmla="*/ 0 h 233"/>
                <a:gd name="T12" fmla="*/ 0 w 236"/>
                <a:gd name="T13" fmla="*/ 0 h 233"/>
                <a:gd name="T14" fmla="*/ 0 w 236"/>
                <a:gd name="T15" fmla="*/ 0 h 2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6"/>
                <a:gd name="T25" fmla="*/ 0 h 233"/>
                <a:gd name="T26" fmla="*/ 236 w 236"/>
                <a:gd name="T27" fmla="*/ 233 h 2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6" h="233">
                  <a:moveTo>
                    <a:pt x="6" y="230"/>
                  </a:moveTo>
                  <a:cubicBezTo>
                    <a:pt x="19" y="187"/>
                    <a:pt x="0" y="233"/>
                    <a:pt x="32" y="198"/>
                  </a:cubicBezTo>
                  <a:cubicBezTo>
                    <a:pt x="42" y="186"/>
                    <a:pt x="45" y="170"/>
                    <a:pt x="57" y="160"/>
                  </a:cubicBezTo>
                  <a:cubicBezTo>
                    <a:pt x="74" y="145"/>
                    <a:pt x="91" y="131"/>
                    <a:pt x="108" y="115"/>
                  </a:cubicBezTo>
                  <a:cubicBezTo>
                    <a:pt x="122" y="100"/>
                    <a:pt x="135" y="86"/>
                    <a:pt x="147" y="70"/>
                  </a:cubicBezTo>
                  <a:cubicBezTo>
                    <a:pt x="156" y="56"/>
                    <a:pt x="154" y="36"/>
                    <a:pt x="166" y="25"/>
                  </a:cubicBezTo>
                  <a:cubicBezTo>
                    <a:pt x="191" y="0"/>
                    <a:pt x="185" y="41"/>
                    <a:pt x="185" y="0"/>
                  </a:cubicBezTo>
                  <a:lnTo>
                    <a:pt x="236" y="0"/>
                  </a:lnTo>
                </a:path>
              </a:pathLst>
            </a:cu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87" name="Freeform 82">
              <a:extLst>
                <a:ext uri="{FF2B5EF4-FFF2-40B4-BE49-F238E27FC236}">
                  <a16:creationId xmlns:a16="http://schemas.microsoft.com/office/drawing/2014/main" id="{92575608-751C-C182-362C-DE9BB935A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" y="1489"/>
              <a:ext cx="162" cy="119"/>
            </a:xfrm>
            <a:custGeom>
              <a:avLst/>
              <a:gdLst>
                <a:gd name="T0" fmla="*/ 0 w 365"/>
                <a:gd name="T1" fmla="*/ 0 h 269"/>
                <a:gd name="T2" fmla="*/ 0 w 365"/>
                <a:gd name="T3" fmla="*/ 0 h 269"/>
                <a:gd name="T4" fmla="*/ 0 w 365"/>
                <a:gd name="T5" fmla="*/ 0 h 269"/>
                <a:gd name="T6" fmla="*/ 0 w 365"/>
                <a:gd name="T7" fmla="*/ 0 h 269"/>
                <a:gd name="T8" fmla="*/ 0 w 365"/>
                <a:gd name="T9" fmla="*/ 0 h 2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269"/>
                <a:gd name="T17" fmla="*/ 365 w 365"/>
                <a:gd name="T18" fmla="*/ 269 h 2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269">
                  <a:moveTo>
                    <a:pt x="0" y="0"/>
                  </a:moveTo>
                  <a:cubicBezTo>
                    <a:pt x="13" y="2"/>
                    <a:pt x="27" y="1"/>
                    <a:pt x="39" y="7"/>
                  </a:cubicBezTo>
                  <a:cubicBezTo>
                    <a:pt x="80" y="27"/>
                    <a:pt x="34" y="26"/>
                    <a:pt x="58" y="26"/>
                  </a:cubicBezTo>
                  <a:lnTo>
                    <a:pt x="295" y="269"/>
                  </a:lnTo>
                  <a:lnTo>
                    <a:pt x="365" y="135"/>
                  </a:lnTo>
                </a:path>
              </a:pathLst>
            </a:cu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88" name="Freeform 83">
              <a:extLst>
                <a:ext uri="{FF2B5EF4-FFF2-40B4-BE49-F238E27FC236}">
                  <a16:creationId xmlns:a16="http://schemas.microsoft.com/office/drawing/2014/main" id="{904E44CD-167C-01EF-8092-314E0833A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6" y="1582"/>
              <a:ext cx="167" cy="60"/>
            </a:xfrm>
            <a:custGeom>
              <a:avLst/>
              <a:gdLst>
                <a:gd name="T0" fmla="*/ 0 w 378"/>
                <a:gd name="T1" fmla="*/ 0 h 135"/>
                <a:gd name="T2" fmla="*/ 0 w 378"/>
                <a:gd name="T3" fmla="*/ 0 h 135"/>
                <a:gd name="T4" fmla="*/ 0 w 378"/>
                <a:gd name="T5" fmla="*/ 0 h 135"/>
                <a:gd name="T6" fmla="*/ 0 w 378"/>
                <a:gd name="T7" fmla="*/ 0 h 135"/>
                <a:gd name="T8" fmla="*/ 0 w 378"/>
                <a:gd name="T9" fmla="*/ 0 h 135"/>
                <a:gd name="T10" fmla="*/ 0 w 378"/>
                <a:gd name="T11" fmla="*/ 0 h 1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8"/>
                <a:gd name="T19" fmla="*/ 0 h 135"/>
                <a:gd name="T20" fmla="*/ 378 w 378"/>
                <a:gd name="T21" fmla="*/ 135 h 13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8" h="135">
                  <a:moveTo>
                    <a:pt x="0" y="135"/>
                  </a:moveTo>
                  <a:cubicBezTo>
                    <a:pt x="19" y="82"/>
                    <a:pt x="118" y="40"/>
                    <a:pt x="167" y="7"/>
                  </a:cubicBezTo>
                  <a:cubicBezTo>
                    <a:pt x="215" y="88"/>
                    <a:pt x="159" y="0"/>
                    <a:pt x="205" y="58"/>
                  </a:cubicBezTo>
                  <a:cubicBezTo>
                    <a:pt x="214" y="70"/>
                    <a:pt x="231" y="96"/>
                    <a:pt x="231" y="96"/>
                  </a:cubicBezTo>
                  <a:cubicBezTo>
                    <a:pt x="266" y="87"/>
                    <a:pt x="282" y="70"/>
                    <a:pt x="308" y="45"/>
                  </a:cubicBezTo>
                  <a:cubicBezTo>
                    <a:pt x="336" y="52"/>
                    <a:pt x="352" y="70"/>
                    <a:pt x="378" y="84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89" name="Freeform 84">
              <a:extLst>
                <a:ext uri="{FF2B5EF4-FFF2-40B4-BE49-F238E27FC236}">
                  <a16:creationId xmlns:a16="http://schemas.microsoft.com/office/drawing/2014/main" id="{A2B20847-B171-E3CC-01B5-E4C8A8669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2" y="1492"/>
              <a:ext cx="153" cy="147"/>
            </a:xfrm>
            <a:custGeom>
              <a:avLst/>
              <a:gdLst>
                <a:gd name="T0" fmla="*/ 0 w 346"/>
                <a:gd name="T1" fmla="*/ 0 h 332"/>
                <a:gd name="T2" fmla="*/ 0 w 346"/>
                <a:gd name="T3" fmla="*/ 0 h 332"/>
                <a:gd name="T4" fmla="*/ 0 w 346"/>
                <a:gd name="T5" fmla="*/ 0 h 332"/>
                <a:gd name="T6" fmla="*/ 0 w 346"/>
                <a:gd name="T7" fmla="*/ 0 h 3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6"/>
                <a:gd name="T13" fmla="*/ 0 h 332"/>
                <a:gd name="T14" fmla="*/ 346 w 346"/>
                <a:gd name="T15" fmla="*/ 332 h 3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6" h="332">
                  <a:moveTo>
                    <a:pt x="0" y="0"/>
                  </a:moveTo>
                  <a:cubicBezTo>
                    <a:pt x="191" y="110"/>
                    <a:pt x="137" y="55"/>
                    <a:pt x="198" y="121"/>
                  </a:cubicBezTo>
                  <a:cubicBezTo>
                    <a:pt x="309" y="303"/>
                    <a:pt x="237" y="300"/>
                    <a:pt x="320" y="300"/>
                  </a:cubicBezTo>
                  <a:lnTo>
                    <a:pt x="346" y="332"/>
                  </a:lnTo>
                </a:path>
              </a:pathLst>
            </a:cu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90" name="Freeform 85">
              <a:extLst>
                <a:ext uri="{FF2B5EF4-FFF2-40B4-BE49-F238E27FC236}">
                  <a16:creationId xmlns:a16="http://schemas.microsoft.com/office/drawing/2014/main" id="{C980F69B-CFB2-FE5A-12FC-8D3476C7D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4" y="1480"/>
              <a:ext cx="165" cy="154"/>
            </a:xfrm>
            <a:custGeom>
              <a:avLst/>
              <a:gdLst>
                <a:gd name="T0" fmla="*/ 0 w 371"/>
                <a:gd name="T1" fmla="*/ 0 h 346"/>
                <a:gd name="T2" fmla="*/ 0 w 371"/>
                <a:gd name="T3" fmla="*/ 0 h 346"/>
                <a:gd name="T4" fmla="*/ 0 w 371"/>
                <a:gd name="T5" fmla="*/ 0 h 346"/>
                <a:gd name="T6" fmla="*/ 0 w 371"/>
                <a:gd name="T7" fmla="*/ 0 h 346"/>
                <a:gd name="T8" fmla="*/ 0 w 371"/>
                <a:gd name="T9" fmla="*/ 0 h 346"/>
                <a:gd name="T10" fmla="*/ 0 w 371"/>
                <a:gd name="T11" fmla="*/ 0 h 3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1"/>
                <a:gd name="T19" fmla="*/ 0 h 346"/>
                <a:gd name="T20" fmla="*/ 371 w 371"/>
                <a:gd name="T21" fmla="*/ 346 h 3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1" h="346">
                  <a:moveTo>
                    <a:pt x="0" y="0"/>
                  </a:moveTo>
                  <a:cubicBezTo>
                    <a:pt x="37" y="27"/>
                    <a:pt x="68" y="41"/>
                    <a:pt x="90" y="83"/>
                  </a:cubicBezTo>
                  <a:cubicBezTo>
                    <a:pt x="97" y="113"/>
                    <a:pt x="95" y="123"/>
                    <a:pt x="122" y="141"/>
                  </a:cubicBezTo>
                  <a:cubicBezTo>
                    <a:pt x="135" y="161"/>
                    <a:pt x="126" y="160"/>
                    <a:pt x="141" y="160"/>
                  </a:cubicBezTo>
                  <a:cubicBezTo>
                    <a:pt x="238" y="276"/>
                    <a:pt x="187" y="275"/>
                    <a:pt x="243" y="275"/>
                  </a:cubicBezTo>
                  <a:lnTo>
                    <a:pt x="371" y="346"/>
                  </a:lnTo>
                </a:path>
              </a:pathLst>
            </a:cu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91" name="Freeform 86">
              <a:extLst>
                <a:ext uri="{FF2B5EF4-FFF2-40B4-BE49-F238E27FC236}">
                  <a16:creationId xmlns:a16="http://schemas.microsoft.com/office/drawing/2014/main" id="{1C98040D-5912-3E8E-EB71-FDF335E7AC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6" y="1487"/>
              <a:ext cx="244" cy="149"/>
            </a:xfrm>
            <a:custGeom>
              <a:avLst/>
              <a:gdLst>
                <a:gd name="T0" fmla="*/ 0 w 551"/>
                <a:gd name="T1" fmla="*/ 0 h 336"/>
                <a:gd name="T2" fmla="*/ 0 w 551"/>
                <a:gd name="T3" fmla="*/ 0 h 336"/>
                <a:gd name="T4" fmla="*/ 0 w 551"/>
                <a:gd name="T5" fmla="*/ 0 h 336"/>
                <a:gd name="T6" fmla="*/ 0 w 551"/>
                <a:gd name="T7" fmla="*/ 0 h 336"/>
                <a:gd name="T8" fmla="*/ 0 w 551"/>
                <a:gd name="T9" fmla="*/ 0 h 336"/>
                <a:gd name="T10" fmla="*/ 0 w 551"/>
                <a:gd name="T11" fmla="*/ 0 h 336"/>
                <a:gd name="T12" fmla="*/ 0 w 551"/>
                <a:gd name="T13" fmla="*/ 0 h 336"/>
                <a:gd name="T14" fmla="*/ 0 w 551"/>
                <a:gd name="T15" fmla="*/ 0 h 336"/>
                <a:gd name="T16" fmla="*/ 0 w 551"/>
                <a:gd name="T17" fmla="*/ 0 h 336"/>
                <a:gd name="T18" fmla="*/ 0 w 551"/>
                <a:gd name="T19" fmla="*/ 0 h 336"/>
                <a:gd name="T20" fmla="*/ 0 w 551"/>
                <a:gd name="T21" fmla="*/ 0 h 336"/>
                <a:gd name="T22" fmla="*/ 0 w 551"/>
                <a:gd name="T23" fmla="*/ 0 h 336"/>
                <a:gd name="T24" fmla="*/ 0 w 551"/>
                <a:gd name="T25" fmla="*/ 0 h 3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51"/>
                <a:gd name="T40" fmla="*/ 0 h 336"/>
                <a:gd name="T41" fmla="*/ 551 w 551"/>
                <a:gd name="T42" fmla="*/ 336 h 3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51" h="336">
                  <a:moveTo>
                    <a:pt x="0" y="336"/>
                  </a:moveTo>
                  <a:cubicBezTo>
                    <a:pt x="4" y="323"/>
                    <a:pt x="4" y="308"/>
                    <a:pt x="13" y="298"/>
                  </a:cubicBezTo>
                  <a:cubicBezTo>
                    <a:pt x="24" y="283"/>
                    <a:pt x="52" y="259"/>
                    <a:pt x="52" y="259"/>
                  </a:cubicBezTo>
                  <a:cubicBezTo>
                    <a:pt x="61" y="239"/>
                    <a:pt x="71" y="188"/>
                    <a:pt x="96" y="182"/>
                  </a:cubicBezTo>
                  <a:cubicBezTo>
                    <a:pt x="118" y="175"/>
                    <a:pt x="143" y="178"/>
                    <a:pt x="167" y="176"/>
                  </a:cubicBezTo>
                  <a:cubicBezTo>
                    <a:pt x="175" y="174"/>
                    <a:pt x="183" y="171"/>
                    <a:pt x="192" y="170"/>
                  </a:cubicBezTo>
                  <a:cubicBezTo>
                    <a:pt x="221" y="165"/>
                    <a:pt x="252" y="163"/>
                    <a:pt x="282" y="157"/>
                  </a:cubicBezTo>
                  <a:cubicBezTo>
                    <a:pt x="309" y="150"/>
                    <a:pt x="383" y="114"/>
                    <a:pt x="403" y="106"/>
                  </a:cubicBezTo>
                  <a:cubicBezTo>
                    <a:pt x="411" y="97"/>
                    <a:pt x="423" y="90"/>
                    <a:pt x="429" y="80"/>
                  </a:cubicBezTo>
                  <a:cubicBezTo>
                    <a:pt x="468" y="0"/>
                    <a:pt x="402" y="74"/>
                    <a:pt x="455" y="22"/>
                  </a:cubicBezTo>
                  <a:cubicBezTo>
                    <a:pt x="488" y="55"/>
                    <a:pt x="512" y="74"/>
                    <a:pt x="531" y="125"/>
                  </a:cubicBezTo>
                  <a:cubicBezTo>
                    <a:pt x="535" y="136"/>
                    <a:pt x="537" y="163"/>
                    <a:pt x="551" y="163"/>
                  </a:cubicBezTo>
                  <a:lnTo>
                    <a:pt x="544" y="208"/>
                  </a:lnTo>
                </a:path>
              </a:pathLst>
            </a:cu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92" name="Freeform 87">
              <a:extLst>
                <a:ext uri="{FF2B5EF4-FFF2-40B4-BE49-F238E27FC236}">
                  <a16:creationId xmlns:a16="http://schemas.microsoft.com/office/drawing/2014/main" id="{D82538A3-415A-0A78-8B70-8F10AE65E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5" y="1520"/>
              <a:ext cx="310" cy="119"/>
            </a:xfrm>
            <a:custGeom>
              <a:avLst/>
              <a:gdLst>
                <a:gd name="T0" fmla="*/ 0 w 699"/>
                <a:gd name="T1" fmla="*/ 0 h 268"/>
                <a:gd name="T2" fmla="*/ 0 w 699"/>
                <a:gd name="T3" fmla="*/ 0 h 268"/>
                <a:gd name="T4" fmla="*/ 0 w 699"/>
                <a:gd name="T5" fmla="*/ 0 h 268"/>
                <a:gd name="T6" fmla="*/ 0 w 699"/>
                <a:gd name="T7" fmla="*/ 0 h 268"/>
                <a:gd name="T8" fmla="*/ 0 w 699"/>
                <a:gd name="T9" fmla="*/ 0 h 268"/>
                <a:gd name="T10" fmla="*/ 0 w 699"/>
                <a:gd name="T11" fmla="*/ 0 h 268"/>
                <a:gd name="T12" fmla="*/ 0 w 699"/>
                <a:gd name="T13" fmla="*/ 0 h 268"/>
                <a:gd name="T14" fmla="*/ 0 w 699"/>
                <a:gd name="T15" fmla="*/ 0 h 268"/>
                <a:gd name="T16" fmla="*/ 0 w 699"/>
                <a:gd name="T17" fmla="*/ 0 h 268"/>
                <a:gd name="T18" fmla="*/ 0 w 699"/>
                <a:gd name="T19" fmla="*/ 0 h 268"/>
                <a:gd name="T20" fmla="*/ 0 w 699"/>
                <a:gd name="T21" fmla="*/ 0 h 268"/>
                <a:gd name="T22" fmla="*/ 0 w 699"/>
                <a:gd name="T23" fmla="*/ 0 h 26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99"/>
                <a:gd name="T37" fmla="*/ 0 h 268"/>
                <a:gd name="T38" fmla="*/ 699 w 699"/>
                <a:gd name="T39" fmla="*/ 268 h 26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99" h="268">
                  <a:moveTo>
                    <a:pt x="0" y="256"/>
                  </a:moveTo>
                  <a:cubicBezTo>
                    <a:pt x="12" y="222"/>
                    <a:pt x="20" y="192"/>
                    <a:pt x="51" y="172"/>
                  </a:cubicBezTo>
                  <a:cubicBezTo>
                    <a:pt x="80" y="192"/>
                    <a:pt x="113" y="211"/>
                    <a:pt x="147" y="224"/>
                  </a:cubicBezTo>
                  <a:cubicBezTo>
                    <a:pt x="182" y="259"/>
                    <a:pt x="261" y="261"/>
                    <a:pt x="307" y="268"/>
                  </a:cubicBezTo>
                  <a:cubicBezTo>
                    <a:pt x="317" y="266"/>
                    <a:pt x="329" y="267"/>
                    <a:pt x="339" y="262"/>
                  </a:cubicBezTo>
                  <a:cubicBezTo>
                    <a:pt x="351" y="253"/>
                    <a:pt x="354" y="186"/>
                    <a:pt x="364" y="172"/>
                  </a:cubicBezTo>
                  <a:cubicBezTo>
                    <a:pt x="369" y="164"/>
                    <a:pt x="378" y="160"/>
                    <a:pt x="384" y="153"/>
                  </a:cubicBezTo>
                  <a:cubicBezTo>
                    <a:pt x="395" y="136"/>
                    <a:pt x="405" y="119"/>
                    <a:pt x="416" y="102"/>
                  </a:cubicBezTo>
                  <a:cubicBezTo>
                    <a:pt x="438" y="66"/>
                    <a:pt x="442" y="32"/>
                    <a:pt x="486" y="19"/>
                  </a:cubicBezTo>
                  <a:cubicBezTo>
                    <a:pt x="492" y="12"/>
                    <a:pt x="496" y="0"/>
                    <a:pt x="505" y="0"/>
                  </a:cubicBezTo>
                  <a:cubicBezTo>
                    <a:pt x="539" y="0"/>
                    <a:pt x="557" y="91"/>
                    <a:pt x="582" y="108"/>
                  </a:cubicBezTo>
                  <a:cubicBezTo>
                    <a:pt x="699" y="185"/>
                    <a:pt x="623" y="111"/>
                    <a:pt x="652" y="140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93" name="Freeform 88">
              <a:extLst>
                <a:ext uri="{FF2B5EF4-FFF2-40B4-BE49-F238E27FC236}">
                  <a16:creationId xmlns:a16="http://schemas.microsoft.com/office/drawing/2014/main" id="{FA41A737-EB6A-2A61-44E8-2F78B2A82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9" y="1693"/>
              <a:ext cx="570" cy="153"/>
            </a:xfrm>
            <a:custGeom>
              <a:avLst/>
              <a:gdLst>
                <a:gd name="T0" fmla="*/ 0 w 1287"/>
                <a:gd name="T1" fmla="*/ 0 h 345"/>
                <a:gd name="T2" fmla="*/ 0 w 1287"/>
                <a:gd name="T3" fmla="*/ 0 h 345"/>
                <a:gd name="T4" fmla="*/ 0 w 1287"/>
                <a:gd name="T5" fmla="*/ 0 h 345"/>
                <a:gd name="T6" fmla="*/ 0 w 1287"/>
                <a:gd name="T7" fmla="*/ 0 h 345"/>
                <a:gd name="T8" fmla="*/ 0 w 1287"/>
                <a:gd name="T9" fmla="*/ 0 h 345"/>
                <a:gd name="T10" fmla="*/ 0 w 1287"/>
                <a:gd name="T11" fmla="*/ 0 h 345"/>
                <a:gd name="T12" fmla="*/ 0 w 1287"/>
                <a:gd name="T13" fmla="*/ 0 h 345"/>
                <a:gd name="T14" fmla="*/ 0 w 1287"/>
                <a:gd name="T15" fmla="*/ 0 h 345"/>
                <a:gd name="T16" fmla="*/ 0 w 1287"/>
                <a:gd name="T17" fmla="*/ 0 h 345"/>
                <a:gd name="T18" fmla="*/ 0 w 1287"/>
                <a:gd name="T19" fmla="*/ 0 h 345"/>
                <a:gd name="T20" fmla="*/ 0 w 1287"/>
                <a:gd name="T21" fmla="*/ 0 h 345"/>
                <a:gd name="T22" fmla="*/ 0 w 1287"/>
                <a:gd name="T23" fmla="*/ 0 h 345"/>
                <a:gd name="T24" fmla="*/ 0 w 1287"/>
                <a:gd name="T25" fmla="*/ 0 h 345"/>
                <a:gd name="T26" fmla="*/ 0 w 1287"/>
                <a:gd name="T27" fmla="*/ 0 h 345"/>
                <a:gd name="T28" fmla="*/ 0 w 1287"/>
                <a:gd name="T29" fmla="*/ 0 h 345"/>
                <a:gd name="T30" fmla="*/ 0 w 1287"/>
                <a:gd name="T31" fmla="*/ 0 h 345"/>
                <a:gd name="T32" fmla="*/ 0 w 1287"/>
                <a:gd name="T33" fmla="*/ 0 h 345"/>
                <a:gd name="T34" fmla="*/ 1 w 1287"/>
                <a:gd name="T35" fmla="*/ 0 h 345"/>
                <a:gd name="T36" fmla="*/ 1 w 1287"/>
                <a:gd name="T37" fmla="*/ 0 h 345"/>
                <a:gd name="T38" fmla="*/ 1 w 1287"/>
                <a:gd name="T39" fmla="*/ 0 h 34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287"/>
                <a:gd name="T61" fmla="*/ 0 h 345"/>
                <a:gd name="T62" fmla="*/ 1287 w 1287"/>
                <a:gd name="T63" fmla="*/ 345 h 34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287" h="345">
                  <a:moveTo>
                    <a:pt x="0" y="25"/>
                  </a:moveTo>
                  <a:cubicBezTo>
                    <a:pt x="46" y="38"/>
                    <a:pt x="34" y="31"/>
                    <a:pt x="64" y="76"/>
                  </a:cubicBezTo>
                  <a:cubicBezTo>
                    <a:pt x="107" y="141"/>
                    <a:pt x="199" y="268"/>
                    <a:pt x="199" y="268"/>
                  </a:cubicBezTo>
                  <a:cubicBezTo>
                    <a:pt x="207" y="295"/>
                    <a:pt x="213" y="316"/>
                    <a:pt x="218" y="345"/>
                  </a:cubicBezTo>
                  <a:cubicBezTo>
                    <a:pt x="282" y="312"/>
                    <a:pt x="277" y="239"/>
                    <a:pt x="295" y="178"/>
                  </a:cubicBezTo>
                  <a:cubicBezTo>
                    <a:pt x="310" y="120"/>
                    <a:pt x="338" y="57"/>
                    <a:pt x="365" y="5"/>
                  </a:cubicBezTo>
                  <a:cubicBezTo>
                    <a:pt x="384" y="70"/>
                    <a:pt x="448" y="191"/>
                    <a:pt x="448" y="191"/>
                  </a:cubicBezTo>
                  <a:cubicBezTo>
                    <a:pt x="450" y="206"/>
                    <a:pt x="451" y="221"/>
                    <a:pt x="455" y="236"/>
                  </a:cubicBezTo>
                  <a:cubicBezTo>
                    <a:pt x="456" y="242"/>
                    <a:pt x="455" y="258"/>
                    <a:pt x="461" y="255"/>
                  </a:cubicBezTo>
                  <a:cubicBezTo>
                    <a:pt x="470" y="248"/>
                    <a:pt x="468" y="233"/>
                    <a:pt x="474" y="223"/>
                  </a:cubicBezTo>
                  <a:cubicBezTo>
                    <a:pt x="489" y="194"/>
                    <a:pt x="508" y="168"/>
                    <a:pt x="525" y="140"/>
                  </a:cubicBezTo>
                  <a:cubicBezTo>
                    <a:pt x="538" y="116"/>
                    <a:pt x="563" y="69"/>
                    <a:pt x="563" y="69"/>
                  </a:cubicBezTo>
                  <a:cubicBezTo>
                    <a:pt x="592" y="107"/>
                    <a:pt x="605" y="145"/>
                    <a:pt x="621" y="191"/>
                  </a:cubicBezTo>
                  <a:cubicBezTo>
                    <a:pt x="642" y="180"/>
                    <a:pt x="664" y="171"/>
                    <a:pt x="685" y="159"/>
                  </a:cubicBezTo>
                  <a:cubicBezTo>
                    <a:pt x="735" y="127"/>
                    <a:pt x="754" y="58"/>
                    <a:pt x="813" y="37"/>
                  </a:cubicBezTo>
                  <a:cubicBezTo>
                    <a:pt x="845" y="81"/>
                    <a:pt x="831" y="56"/>
                    <a:pt x="871" y="31"/>
                  </a:cubicBezTo>
                  <a:cubicBezTo>
                    <a:pt x="916" y="62"/>
                    <a:pt x="894" y="60"/>
                    <a:pt x="935" y="50"/>
                  </a:cubicBezTo>
                  <a:cubicBezTo>
                    <a:pt x="949" y="37"/>
                    <a:pt x="959" y="13"/>
                    <a:pt x="979" y="12"/>
                  </a:cubicBezTo>
                  <a:cubicBezTo>
                    <a:pt x="1008" y="9"/>
                    <a:pt x="1063" y="37"/>
                    <a:pt x="1063" y="37"/>
                  </a:cubicBezTo>
                  <a:cubicBezTo>
                    <a:pt x="1121" y="0"/>
                    <a:pt x="1232" y="25"/>
                    <a:pt x="1287" y="25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94" name="Freeform 89">
              <a:extLst>
                <a:ext uri="{FF2B5EF4-FFF2-40B4-BE49-F238E27FC236}">
                  <a16:creationId xmlns:a16="http://schemas.microsoft.com/office/drawing/2014/main" id="{C664051A-86B5-495A-9755-E424AC4C0D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1" y="1795"/>
              <a:ext cx="130" cy="102"/>
            </a:xfrm>
            <a:custGeom>
              <a:avLst/>
              <a:gdLst>
                <a:gd name="T0" fmla="*/ 0 w 294"/>
                <a:gd name="T1" fmla="*/ 0 h 231"/>
                <a:gd name="T2" fmla="*/ 0 w 294"/>
                <a:gd name="T3" fmla="*/ 0 h 231"/>
                <a:gd name="T4" fmla="*/ 0 w 294"/>
                <a:gd name="T5" fmla="*/ 0 h 231"/>
                <a:gd name="T6" fmla="*/ 0 60000 65536"/>
                <a:gd name="T7" fmla="*/ 0 60000 65536"/>
                <a:gd name="T8" fmla="*/ 0 60000 65536"/>
                <a:gd name="T9" fmla="*/ 0 w 294"/>
                <a:gd name="T10" fmla="*/ 0 h 231"/>
                <a:gd name="T11" fmla="*/ 294 w 294"/>
                <a:gd name="T12" fmla="*/ 231 h 2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4" h="231">
                  <a:moveTo>
                    <a:pt x="0" y="231"/>
                  </a:moveTo>
                  <a:cubicBezTo>
                    <a:pt x="68" y="205"/>
                    <a:pt x="141" y="102"/>
                    <a:pt x="192" y="77"/>
                  </a:cubicBezTo>
                  <a:cubicBezTo>
                    <a:pt x="232" y="56"/>
                    <a:pt x="262" y="36"/>
                    <a:pt x="294" y="0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95" name="Freeform 90">
              <a:extLst>
                <a:ext uri="{FF2B5EF4-FFF2-40B4-BE49-F238E27FC236}">
                  <a16:creationId xmlns:a16="http://schemas.microsoft.com/office/drawing/2014/main" id="{A321EACB-B3BB-8A37-8E5F-A870CE6E8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8" y="1790"/>
              <a:ext cx="119" cy="90"/>
            </a:xfrm>
            <a:custGeom>
              <a:avLst/>
              <a:gdLst>
                <a:gd name="T0" fmla="*/ 0 w 269"/>
                <a:gd name="T1" fmla="*/ 0 h 204"/>
                <a:gd name="T2" fmla="*/ 0 w 269"/>
                <a:gd name="T3" fmla="*/ 0 h 204"/>
                <a:gd name="T4" fmla="*/ 0 w 269"/>
                <a:gd name="T5" fmla="*/ 0 h 204"/>
                <a:gd name="T6" fmla="*/ 0 w 269"/>
                <a:gd name="T7" fmla="*/ 0 h 2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204"/>
                <a:gd name="T14" fmla="*/ 269 w 269"/>
                <a:gd name="T15" fmla="*/ 204 h 2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204">
                  <a:moveTo>
                    <a:pt x="0" y="204"/>
                  </a:moveTo>
                  <a:cubicBezTo>
                    <a:pt x="22" y="170"/>
                    <a:pt x="43" y="138"/>
                    <a:pt x="77" y="115"/>
                  </a:cubicBezTo>
                  <a:cubicBezTo>
                    <a:pt x="112" y="63"/>
                    <a:pt x="187" y="52"/>
                    <a:pt x="243" y="32"/>
                  </a:cubicBezTo>
                  <a:cubicBezTo>
                    <a:pt x="265" y="8"/>
                    <a:pt x="257" y="19"/>
                    <a:pt x="269" y="0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96" name="Freeform 91">
              <a:extLst>
                <a:ext uri="{FF2B5EF4-FFF2-40B4-BE49-F238E27FC236}">
                  <a16:creationId xmlns:a16="http://schemas.microsoft.com/office/drawing/2014/main" id="{904F9433-E1A8-98C0-08D6-82A907E63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5" y="1716"/>
              <a:ext cx="621" cy="159"/>
            </a:xfrm>
            <a:custGeom>
              <a:avLst/>
              <a:gdLst>
                <a:gd name="T0" fmla="*/ 0 w 1402"/>
                <a:gd name="T1" fmla="*/ 0 h 359"/>
                <a:gd name="T2" fmla="*/ 0 w 1402"/>
                <a:gd name="T3" fmla="*/ 0 h 359"/>
                <a:gd name="T4" fmla="*/ 0 w 1402"/>
                <a:gd name="T5" fmla="*/ 0 h 359"/>
                <a:gd name="T6" fmla="*/ 0 w 1402"/>
                <a:gd name="T7" fmla="*/ 0 h 359"/>
                <a:gd name="T8" fmla="*/ 0 w 1402"/>
                <a:gd name="T9" fmla="*/ 0 h 359"/>
                <a:gd name="T10" fmla="*/ 0 w 1402"/>
                <a:gd name="T11" fmla="*/ 0 h 359"/>
                <a:gd name="T12" fmla="*/ 0 w 1402"/>
                <a:gd name="T13" fmla="*/ 0 h 359"/>
                <a:gd name="T14" fmla="*/ 0 w 1402"/>
                <a:gd name="T15" fmla="*/ 0 h 359"/>
                <a:gd name="T16" fmla="*/ 0 w 1402"/>
                <a:gd name="T17" fmla="*/ 0 h 359"/>
                <a:gd name="T18" fmla="*/ 0 w 1402"/>
                <a:gd name="T19" fmla="*/ 0 h 359"/>
                <a:gd name="T20" fmla="*/ 0 w 1402"/>
                <a:gd name="T21" fmla="*/ 0 h 359"/>
                <a:gd name="T22" fmla="*/ 0 w 1402"/>
                <a:gd name="T23" fmla="*/ 0 h 359"/>
                <a:gd name="T24" fmla="*/ 0 w 1402"/>
                <a:gd name="T25" fmla="*/ 0 h 359"/>
                <a:gd name="T26" fmla="*/ 1 w 1402"/>
                <a:gd name="T27" fmla="*/ 0 h 359"/>
                <a:gd name="T28" fmla="*/ 1 w 1402"/>
                <a:gd name="T29" fmla="*/ 0 h 359"/>
                <a:gd name="T30" fmla="*/ 1 w 1402"/>
                <a:gd name="T31" fmla="*/ 0 h 359"/>
                <a:gd name="T32" fmla="*/ 1 w 1402"/>
                <a:gd name="T33" fmla="*/ 0 h 359"/>
                <a:gd name="T34" fmla="*/ 1 w 1402"/>
                <a:gd name="T35" fmla="*/ 0 h 359"/>
                <a:gd name="T36" fmla="*/ 1 w 1402"/>
                <a:gd name="T37" fmla="*/ 0 h 359"/>
                <a:gd name="T38" fmla="*/ 1 w 1402"/>
                <a:gd name="T39" fmla="*/ 0 h 359"/>
                <a:gd name="T40" fmla="*/ 1 w 1402"/>
                <a:gd name="T41" fmla="*/ 0 h 359"/>
                <a:gd name="T42" fmla="*/ 1 w 1402"/>
                <a:gd name="T43" fmla="*/ 0 h 3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402"/>
                <a:gd name="T67" fmla="*/ 0 h 359"/>
                <a:gd name="T68" fmla="*/ 1402 w 1402"/>
                <a:gd name="T69" fmla="*/ 359 h 3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402" h="359">
                  <a:moveTo>
                    <a:pt x="0" y="0"/>
                  </a:moveTo>
                  <a:cubicBezTo>
                    <a:pt x="53" y="73"/>
                    <a:pt x="89" y="160"/>
                    <a:pt x="128" y="243"/>
                  </a:cubicBezTo>
                  <a:cubicBezTo>
                    <a:pt x="152" y="295"/>
                    <a:pt x="147" y="333"/>
                    <a:pt x="205" y="352"/>
                  </a:cubicBezTo>
                  <a:cubicBezTo>
                    <a:pt x="232" y="324"/>
                    <a:pt x="226" y="336"/>
                    <a:pt x="237" y="288"/>
                  </a:cubicBezTo>
                  <a:cubicBezTo>
                    <a:pt x="244" y="254"/>
                    <a:pt x="256" y="186"/>
                    <a:pt x="256" y="186"/>
                  </a:cubicBezTo>
                  <a:cubicBezTo>
                    <a:pt x="302" y="205"/>
                    <a:pt x="342" y="227"/>
                    <a:pt x="378" y="263"/>
                  </a:cubicBezTo>
                  <a:cubicBezTo>
                    <a:pt x="422" y="260"/>
                    <a:pt x="467" y="252"/>
                    <a:pt x="512" y="256"/>
                  </a:cubicBezTo>
                  <a:cubicBezTo>
                    <a:pt x="519" y="256"/>
                    <a:pt x="519" y="269"/>
                    <a:pt x="525" y="275"/>
                  </a:cubicBezTo>
                  <a:cubicBezTo>
                    <a:pt x="534" y="286"/>
                    <a:pt x="545" y="296"/>
                    <a:pt x="557" y="307"/>
                  </a:cubicBezTo>
                  <a:cubicBezTo>
                    <a:pt x="586" y="333"/>
                    <a:pt x="621" y="348"/>
                    <a:pt x="659" y="359"/>
                  </a:cubicBezTo>
                  <a:cubicBezTo>
                    <a:pt x="733" y="353"/>
                    <a:pt x="803" y="343"/>
                    <a:pt x="877" y="327"/>
                  </a:cubicBezTo>
                  <a:cubicBezTo>
                    <a:pt x="896" y="316"/>
                    <a:pt x="916" y="308"/>
                    <a:pt x="934" y="295"/>
                  </a:cubicBezTo>
                  <a:cubicBezTo>
                    <a:pt x="973" y="264"/>
                    <a:pt x="952" y="268"/>
                    <a:pt x="966" y="231"/>
                  </a:cubicBezTo>
                  <a:cubicBezTo>
                    <a:pt x="971" y="215"/>
                    <a:pt x="987" y="202"/>
                    <a:pt x="998" y="192"/>
                  </a:cubicBezTo>
                  <a:cubicBezTo>
                    <a:pt x="1046" y="223"/>
                    <a:pt x="1050" y="306"/>
                    <a:pt x="1094" y="320"/>
                  </a:cubicBezTo>
                  <a:cubicBezTo>
                    <a:pt x="1109" y="315"/>
                    <a:pt x="1128" y="318"/>
                    <a:pt x="1139" y="307"/>
                  </a:cubicBezTo>
                  <a:cubicBezTo>
                    <a:pt x="1230" y="209"/>
                    <a:pt x="1135" y="242"/>
                    <a:pt x="1203" y="224"/>
                  </a:cubicBezTo>
                  <a:cubicBezTo>
                    <a:pt x="1218" y="263"/>
                    <a:pt x="1267" y="333"/>
                    <a:pt x="1267" y="333"/>
                  </a:cubicBezTo>
                  <a:cubicBezTo>
                    <a:pt x="1280" y="328"/>
                    <a:pt x="1294" y="326"/>
                    <a:pt x="1306" y="320"/>
                  </a:cubicBezTo>
                  <a:cubicBezTo>
                    <a:pt x="1313" y="315"/>
                    <a:pt x="1316" y="302"/>
                    <a:pt x="1325" y="301"/>
                  </a:cubicBezTo>
                  <a:cubicBezTo>
                    <a:pt x="1334" y="299"/>
                    <a:pt x="1340" y="311"/>
                    <a:pt x="1350" y="314"/>
                  </a:cubicBezTo>
                  <a:cubicBezTo>
                    <a:pt x="1372" y="320"/>
                    <a:pt x="1382" y="320"/>
                    <a:pt x="1402" y="320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97" name="Freeform 92">
              <a:extLst>
                <a:ext uri="{FF2B5EF4-FFF2-40B4-BE49-F238E27FC236}">
                  <a16:creationId xmlns:a16="http://schemas.microsoft.com/office/drawing/2014/main" id="{A0B9D363-3E7E-2031-B290-C9AAA028C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0" y="1668"/>
              <a:ext cx="173" cy="76"/>
            </a:xfrm>
            <a:custGeom>
              <a:avLst/>
              <a:gdLst>
                <a:gd name="T0" fmla="*/ 0 w 371"/>
                <a:gd name="T1" fmla="*/ 0 h 346"/>
                <a:gd name="T2" fmla="*/ 0 w 371"/>
                <a:gd name="T3" fmla="*/ 0 h 346"/>
                <a:gd name="T4" fmla="*/ 0 w 371"/>
                <a:gd name="T5" fmla="*/ 0 h 346"/>
                <a:gd name="T6" fmla="*/ 0 w 371"/>
                <a:gd name="T7" fmla="*/ 0 h 346"/>
                <a:gd name="T8" fmla="*/ 0 w 371"/>
                <a:gd name="T9" fmla="*/ 0 h 346"/>
                <a:gd name="T10" fmla="*/ 0 w 371"/>
                <a:gd name="T11" fmla="*/ 0 h 3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1"/>
                <a:gd name="T19" fmla="*/ 0 h 346"/>
                <a:gd name="T20" fmla="*/ 371 w 371"/>
                <a:gd name="T21" fmla="*/ 346 h 3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1" h="346">
                  <a:moveTo>
                    <a:pt x="0" y="0"/>
                  </a:moveTo>
                  <a:cubicBezTo>
                    <a:pt x="37" y="27"/>
                    <a:pt x="68" y="41"/>
                    <a:pt x="90" y="83"/>
                  </a:cubicBezTo>
                  <a:cubicBezTo>
                    <a:pt x="97" y="113"/>
                    <a:pt x="95" y="123"/>
                    <a:pt x="122" y="141"/>
                  </a:cubicBezTo>
                  <a:cubicBezTo>
                    <a:pt x="135" y="161"/>
                    <a:pt x="126" y="160"/>
                    <a:pt x="141" y="160"/>
                  </a:cubicBezTo>
                  <a:cubicBezTo>
                    <a:pt x="238" y="276"/>
                    <a:pt x="187" y="275"/>
                    <a:pt x="243" y="275"/>
                  </a:cubicBezTo>
                  <a:lnTo>
                    <a:pt x="371" y="346"/>
                  </a:lnTo>
                </a:path>
              </a:pathLst>
            </a:cu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98" name="Freeform 93">
              <a:extLst>
                <a:ext uri="{FF2B5EF4-FFF2-40B4-BE49-F238E27FC236}">
                  <a16:creationId xmlns:a16="http://schemas.microsoft.com/office/drawing/2014/main" id="{DDB59EB8-12C8-2A33-361C-F006A14A7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" y="1693"/>
              <a:ext cx="210" cy="88"/>
            </a:xfrm>
            <a:custGeom>
              <a:avLst/>
              <a:gdLst>
                <a:gd name="T0" fmla="*/ 0 w 346"/>
                <a:gd name="T1" fmla="*/ 0 h 332"/>
                <a:gd name="T2" fmla="*/ 2 w 346"/>
                <a:gd name="T3" fmla="*/ 0 h 332"/>
                <a:gd name="T4" fmla="*/ 4 w 346"/>
                <a:gd name="T5" fmla="*/ 0 h 332"/>
                <a:gd name="T6" fmla="*/ 4 w 346"/>
                <a:gd name="T7" fmla="*/ 0 h 3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6"/>
                <a:gd name="T13" fmla="*/ 0 h 332"/>
                <a:gd name="T14" fmla="*/ 346 w 346"/>
                <a:gd name="T15" fmla="*/ 332 h 3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6" h="332">
                  <a:moveTo>
                    <a:pt x="0" y="0"/>
                  </a:moveTo>
                  <a:cubicBezTo>
                    <a:pt x="191" y="110"/>
                    <a:pt x="137" y="55"/>
                    <a:pt x="198" y="121"/>
                  </a:cubicBezTo>
                  <a:cubicBezTo>
                    <a:pt x="309" y="303"/>
                    <a:pt x="237" y="300"/>
                    <a:pt x="320" y="300"/>
                  </a:cubicBezTo>
                  <a:lnTo>
                    <a:pt x="346" y="332"/>
                  </a:lnTo>
                </a:path>
              </a:pathLst>
            </a:cu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99" name="Freeform 94">
              <a:extLst>
                <a:ext uri="{FF2B5EF4-FFF2-40B4-BE49-F238E27FC236}">
                  <a16:creationId xmlns:a16="http://schemas.microsoft.com/office/drawing/2014/main" id="{17C6FF15-7598-6BEC-D6CC-377FBFA255E2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5015" y="1801"/>
              <a:ext cx="590" cy="86"/>
            </a:xfrm>
            <a:custGeom>
              <a:avLst/>
              <a:gdLst>
                <a:gd name="T0" fmla="*/ 0 w 551"/>
                <a:gd name="T1" fmla="*/ 0 h 336"/>
                <a:gd name="T2" fmla="*/ 22 w 551"/>
                <a:gd name="T3" fmla="*/ 0 h 336"/>
                <a:gd name="T4" fmla="*/ 97 w 551"/>
                <a:gd name="T5" fmla="*/ 0 h 336"/>
                <a:gd name="T6" fmla="*/ 178 w 551"/>
                <a:gd name="T7" fmla="*/ 0 h 336"/>
                <a:gd name="T8" fmla="*/ 312 w 551"/>
                <a:gd name="T9" fmla="*/ 0 h 336"/>
                <a:gd name="T10" fmla="*/ 358 w 551"/>
                <a:gd name="T11" fmla="*/ 0 h 336"/>
                <a:gd name="T12" fmla="*/ 520 w 551"/>
                <a:gd name="T13" fmla="*/ 0 h 336"/>
                <a:gd name="T14" fmla="*/ 747 w 551"/>
                <a:gd name="T15" fmla="*/ 0 h 336"/>
                <a:gd name="T16" fmla="*/ 793 w 551"/>
                <a:gd name="T17" fmla="*/ 0 h 336"/>
                <a:gd name="T18" fmla="*/ 839 w 551"/>
                <a:gd name="T19" fmla="*/ 0 h 336"/>
                <a:gd name="T20" fmla="*/ 983 w 551"/>
                <a:gd name="T21" fmla="*/ 0 h 336"/>
                <a:gd name="T22" fmla="*/ 1020 w 551"/>
                <a:gd name="T23" fmla="*/ 0 h 336"/>
                <a:gd name="T24" fmla="*/ 1007 w 551"/>
                <a:gd name="T25" fmla="*/ 0 h 3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51"/>
                <a:gd name="T40" fmla="*/ 0 h 336"/>
                <a:gd name="T41" fmla="*/ 551 w 551"/>
                <a:gd name="T42" fmla="*/ 336 h 3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51" h="336">
                  <a:moveTo>
                    <a:pt x="0" y="336"/>
                  </a:moveTo>
                  <a:cubicBezTo>
                    <a:pt x="4" y="323"/>
                    <a:pt x="4" y="308"/>
                    <a:pt x="13" y="298"/>
                  </a:cubicBezTo>
                  <a:cubicBezTo>
                    <a:pt x="24" y="283"/>
                    <a:pt x="52" y="259"/>
                    <a:pt x="52" y="259"/>
                  </a:cubicBezTo>
                  <a:cubicBezTo>
                    <a:pt x="61" y="239"/>
                    <a:pt x="71" y="188"/>
                    <a:pt x="96" y="182"/>
                  </a:cubicBezTo>
                  <a:cubicBezTo>
                    <a:pt x="118" y="175"/>
                    <a:pt x="143" y="178"/>
                    <a:pt x="167" y="176"/>
                  </a:cubicBezTo>
                  <a:cubicBezTo>
                    <a:pt x="175" y="174"/>
                    <a:pt x="183" y="171"/>
                    <a:pt x="192" y="170"/>
                  </a:cubicBezTo>
                  <a:cubicBezTo>
                    <a:pt x="221" y="165"/>
                    <a:pt x="252" y="163"/>
                    <a:pt x="282" y="157"/>
                  </a:cubicBezTo>
                  <a:cubicBezTo>
                    <a:pt x="309" y="150"/>
                    <a:pt x="383" y="114"/>
                    <a:pt x="403" y="106"/>
                  </a:cubicBezTo>
                  <a:cubicBezTo>
                    <a:pt x="411" y="97"/>
                    <a:pt x="423" y="90"/>
                    <a:pt x="429" y="80"/>
                  </a:cubicBezTo>
                  <a:cubicBezTo>
                    <a:pt x="468" y="0"/>
                    <a:pt x="402" y="74"/>
                    <a:pt x="455" y="22"/>
                  </a:cubicBezTo>
                  <a:cubicBezTo>
                    <a:pt x="488" y="55"/>
                    <a:pt x="512" y="74"/>
                    <a:pt x="531" y="125"/>
                  </a:cubicBezTo>
                  <a:cubicBezTo>
                    <a:pt x="535" y="136"/>
                    <a:pt x="537" y="163"/>
                    <a:pt x="551" y="163"/>
                  </a:cubicBezTo>
                  <a:lnTo>
                    <a:pt x="544" y="208"/>
                  </a:lnTo>
                </a:path>
              </a:pathLst>
            </a:cu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00" name="Freeform 95">
              <a:extLst>
                <a:ext uri="{FF2B5EF4-FFF2-40B4-BE49-F238E27FC236}">
                  <a16:creationId xmlns:a16="http://schemas.microsoft.com/office/drawing/2014/main" id="{3D1559C3-CE46-7C7B-7461-C51A9DCBD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" y="1701"/>
              <a:ext cx="475" cy="97"/>
            </a:xfrm>
            <a:custGeom>
              <a:avLst/>
              <a:gdLst>
                <a:gd name="T0" fmla="*/ 0 w 699"/>
                <a:gd name="T1" fmla="*/ 0 h 268"/>
                <a:gd name="T2" fmla="*/ 1 w 699"/>
                <a:gd name="T3" fmla="*/ 0 h 268"/>
                <a:gd name="T4" fmla="*/ 5 w 699"/>
                <a:gd name="T5" fmla="*/ 0 h 268"/>
                <a:gd name="T6" fmla="*/ 10 w 699"/>
                <a:gd name="T7" fmla="*/ 0 h 268"/>
                <a:gd name="T8" fmla="*/ 10 w 699"/>
                <a:gd name="T9" fmla="*/ 0 h 268"/>
                <a:gd name="T10" fmla="*/ 11 w 699"/>
                <a:gd name="T11" fmla="*/ 0 h 268"/>
                <a:gd name="T12" fmla="*/ 12 w 699"/>
                <a:gd name="T13" fmla="*/ 0 h 268"/>
                <a:gd name="T14" fmla="*/ 13 w 699"/>
                <a:gd name="T15" fmla="*/ 0 h 268"/>
                <a:gd name="T16" fmla="*/ 15 w 699"/>
                <a:gd name="T17" fmla="*/ 0 h 268"/>
                <a:gd name="T18" fmla="*/ 16 w 699"/>
                <a:gd name="T19" fmla="*/ 0 h 268"/>
                <a:gd name="T20" fmla="*/ 18 w 699"/>
                <a:gd name="T21" fmla="*/ 0 h 268"/>
                <a:gd name="T22" fmla="*/ 20 w 699"/>
                <a:gd name="T23" fmla="*/ 0 h 26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99"/>
                <a:gd name="T37" fmla="*/ 0 h 268"/>
                <a:gd name="T38" fmla="*/ 699 w 699"/>
                <a:gd name="T39" fmla="*/ 268 h 26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99" h="268">
                  <a:moveTo>
                    <a:pt x="0" y="256"/>
                  </a:moveTo>
                  <a:cubicBezTo>
                    <a:pt x="12" y="222"/>
                    <a:pt x="20" y="192"/>
                    <a:pt x="51" y="172"/>
                  </a:cubicBezTo>
                  <a:cubicBezTo>
                    <a:pt x="80" y="192"/>
                    <a:pt x="113" y="211"/>
                    <a:pt x="147" y="224"/>
                  </a:cubicBezTo>
                  <a:cubicBezTo>
                    <a:pt x="182" y="259"/>
                    <a:pt x="261" y="261"/>
                    <a:pt x="307" y="268"/>
                  </a:cubicBezTo>
                  <a:cubicBezTo>
                    <a:pt x="317" y="266"/>
                    <a:pt x="329" y="267"/>
                    <a:pt x="339" y="262"/>
                  </a:cubicBezTo>
                  <a:cubicBezTo>
                    <a:pt x="351" y="253"/>
                    <a:pt x="354" y="186"/>
                    <a:pt x="364" y="172"/>
                  </a:cubicBezTo>
                  <a:cubicBezTo>
                    <a:pt x="369" y="164"/>
                    <a:pt x="378" y="160"/>
                    <a:pt x="384" y="153"/>
                  </a:cubicBezTo>
                  <a:cubicBezTo>
                    <a:pt x="395" y="136"/>
                    <a:pt x="405" y="119"/>
                    <a:pt x="416" y="102"/>
                  </a:cubicBezTo>
                  <a:cubicBezTo>
                    <a:pt x="438" y="66"/>
                    <a:pt x="442" y="32"/>
                    <a:pt x="486" y="19"/>
                  </a:cubicBezTo>
                  <a:cubicBezTo>
                    <a:pt x="492" y="12"/>
                    <a:pt x="496" y="0"/>
                    <a:pt x="505" y="0"/>
                  </a:cubicBezTo>
                  <a:cubicBezTo>
                    <a:pt x="539" y="0"/>
                    <a:pt x="557" y="91"/>
                    <a:pt x="582" y="108"/>
                  </a:cubicBezTo>
                  <a:cubicBezTo>
                    <a:pt x="699" y="185"/>
                    <a:pt x="623" y="111"/>
                    <a:pt x="652" y="140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01" name="Freeform 96">
              <a:extLst>
                <a:ext uri="{FF2B5EF4-FFF2-40B4-BE49-F238E27FC236}">
                  <a16:creationId xmlns:a16="http://schemas.microsoft.com/office/drawing/2014/main" id="{9C2DFB36-CB6D-B937-10A2-DEC328117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" y="1971"/>
              <a:ext cx="198" cy="108"/>
            </a:xfrm>
            <a:custGeom>
              <a:avLst/>
              <a:gdLst>
                <a:gd name="T0" fmla="*/ 0 w 448"/>
                <a:gd name="T1" fmla="*/ 0 h 243"/>
                <a:gd name="T2" fmla="*/ 0 w 448"/>
                <a:gd name="T3" fmla="*/ 0 h 243"/>
                <a:gd name="T4" fmla="*/ 0 w 448"/>
                <a:gd name="T5" fmla="*/ 0 h 243"/>
                <a:gd name="T6" fmla="*/ 0 w 448"/>
                <a:gd name="T7" fmla="*/ 0 h 243"/>
                <a:gd name="T8" fmla="*/ 0 w 448"/>
                <a:gd name="T9" fmla="*/ 0 h 243"/>
                <a:gd name="T10" fmla="*/ 0 w 448"/>
                <a:gd name="T11" fmla="*/ 0 h 243"/>
                <a:gd name="T12" fmla="*/ 0 w 448"/>
                <a:gd name="T13" fmla="*/ 0 h 243"/>
                <a:gd name="T14" fmla="*/ 0 w 448"/>
                <a:gd name="T15" fmla="*/ 0 h 243"/>
                <a:gd name="T16" fmla="*/ 0 w 448"/>
                <a:gd name="T17" fmla="*/ 0 h 243"/>
                <a:gd name="T18" fmla="*/ 0 w 448"/>
                <a:gd name="T19" fmla="*/ 0 h 243"/>
                <a:gd name="T20" fmla="*/ 0 w 448"/>
                <a:gd name="T21" fmla="*/ 0 h 2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8"/>
                <a:gd name="T34" fmla="*/ 0 h 243"/>
                <a:gd name="T35" fmla="*/ 448 w 448"/>
                <a:gd name="T36" fmla="*/ 243 h 24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8" h="243">
                  <a:moveTo>
                    <a:pt x="0" y="243"/>
                  </a:moveTo>
                  <a:cubicBezTo>
                    <a:pt x="28" y="202"/>
                    <a:pt x="58" y="170"/>
                    <a:pt x="77" y="122"/>
                  </a:cubicBezTo>
                  <a:cubicBezTo>
                    <a:pt x="113" y="27"/>
                    <a:pt x="78" y="84"/>
                    <a:pt x="109" y="39"/>
                  </a:cubicBezTo>
                  <a:cubicBezTo>
                    <a:pt x="111" y="28"/>
                    <a:pt x="105" y="11"/>
                    <a:pt x="115" y="7"/>
                  </a:cubicBezTo>
                  <a:cubicBezTo>
                    <a:pt x="123" y="2"/>
                    <a:pt x="129" y="18"/>
                    <a:pt x="135" y="26"/>
                  </a:cubicBezTo>
                  <a:cubicBezTo>
                    <a:pt x="156" y="57"/>
                    <a:pt x="157" y="98"/>
                    <a:pt x="192" y="122"/>
                  </a:cubicBezTo>
                  <a:cubicBezTo>
                    <a:pt x="226" y="79"/>
                    <a:pt x="255" y="30"/>
                    <a:pt x="301" y="0"/>
                  </a:cubicBezTo>
                  <a:cubicBezTo>
                    <a:pt x="321" y="20"/>
                    <a:pt x="344" y="37"/>
                    <a:pt x="365" y="58"/>
                  </a:cubicBezTo>
                  <a:cubicBezTo>
                    <a:pt x="375" y="42"/>
                    <a:pt x="393" y="13"/>
                    <a:pt x="410" y="7"/>
                  </a:cubicBezTo>
                  <a:cubicBezTo>
                    <a:pt x="416" y="4"/>
                    <a:pt x="422" y="15"/>
                    <a:pt x="429" y="19"/>
                  </a:cubicBezTo>
                  <a:cubicBezTo>
                    <a:pt x="435" y="22"/>
                    <a:pt x="448" y="26"/>
                    <a:pt x="448" y="26"/>
                  </a:cubicBezTo>
                </a:path>
              </a:pathLst>
            </a:custGeom>
            <a:noFill/>
            <a:ln w="28575">
              <a:solidFill>
                <a:srgbClr val="FF020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02" name="Freeform 97">
              <a:extLst>
                <a:ext uri="{FF2B5EF4-FFF2-40B4-BE49-F238E27FC236}">
                  <a16:creationId xmlns:a16="http://schemas.microsoft.com/office/drawing/2014/main" id="{00D7A678-D781-DF49-53D5-23EB00B2B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4" y="1957"/>
              <a:ext cx="144" cy="135"/>
            </a:xfrm>
            <a:custGeom>
              <a:avLst/>
              <a:gdLst>
                <a:gd name="T0" fmla="*/ 0 w 326"/>
                <a:gd name="T1" fmla="*/ 0 h 306"/>
                <a:gd name="T2" fmla="*/ 0 w 326"/>
                <a:gd name="T3" fmla="*/ 0 h 306"/>
                <a:gd name="T4" fmla="*/ 0 w 326"/>
                <a:gd name="T5" fmla="*/ 0 h 306"/>
                <a:gd name="T6" fmla="*/ 0 w 326"/>
                <a:gd name="T7" fmla="*/ 0 h 306"/>
                <a:gd name="T8" fmla="*/ 0 w 326"/>
                <a:gd name="T9" fmla="*/ 0 h 306"/>
                <a:gd name="T10" fmla="*/ 0 w 326"/>
                <a:gd name="T11" fmla="*/ 0 h 306"/>
                <a:gd name="T12" fmla="*/ 0 w 326"/>
                <a:gd name="T13" fmla="*/ 0 h 306"/>
                <a:gd name="T14" fmla="*/ 0 w 326"/>
                <a:gd name="T15" fmla="*/ 0 h 306"/>
                <a:gd name="T16" fmla="*/ 0 w 326"/>
                <a:gd name="T17" fmla="*/ 0 h 306"/>
                <a:gd name="T18" fmla="*/ 0 w 326"/>
                <a:gd name="T19" fmla="*/ 0 h 3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6"/>
                <a:gd name="T31" fmla="*/ 0 h 306"/>
                <a:gd name="T32" fmla="*/ 326 w 326"/>
                <a:gd name="T33" fmla="*/ 306 h 3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6" h="306">
                  <a:moveTo>
                    <a:pt x="0" y="0"/>
                  </a:moveTo>
                  <a:cubicBezTo>
                    <a:pt x="18" y="81"/>
                    <a:pt x="56" y="155"/>
                    <a:pt x="77" y="237"/>
                  </a:cubicBezTo>
                  <a:cubicBezTo>
                    <a:pt x="79" y="258"/>
                    <a:pt x="62" y="296"/>
                    <a:pt x="83" y="301"/>
                  </a:cubicBezTo>
                  <a:cubicBezTo>
                    <a:pt x="108" y="306"/>
                    <a:pt x="122" y="268"/>
                    <a:pt x="141" y="250"/>
                  </a:cubicBezTo>
                  <a:cubicBezTo>
                    <a:pt x="177" y="213"/>
                    <a:pt x="191" y="157"/>
                    <a:pt x="205" y="109"/>
                  </a:cubicBezTo>
                  <a:cubicBezTo>
                    <a:pt x="223" y="136"/>
                    <a:pt x="233" y="167"/>
                    <a:pt x="243" y="199"/>
                  </a:cubicBezTo>
                  <a:cubicBezTo>
                    <a:pt x="251" y="192"/>
                    <a:pt x="261" y="186"/>
                    <a:pt x="269" y="179"/>
                  </a:cubicBezTo>
                  <a:cubicBezTo>
                    <a:pt x="274" y="173"/>
                    <a:pt x="274" y="160"/>
                    <a:pt x="282" y="160"/>
                  </a:cubicBezTo>
                  <a:cubicBezTo>
                    <a:pt x="289" y="160"/>
                    <a:pt x="288" y="173"/>
                    <a:pt x="294" y="179"/>
                  </a:cubicBezTo>
                  <a:cubicBezTo>
                    <a:pt x="303" y="188"/>
                    <a:pt x="316" y="195"/>
                    <a:pt x="326" y="205"/>
                  </a:cubicBezTo>
                </a:path>
              </a:pathLst>
            </a:custGeom>
            <a:noFill/>
            <a:ln w="28575">
              <a:solidFill>
                <a:srgbClr val="FF020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03" name="Freeform 98">
              <a:extLst>
                <a:ext uri="{FF2B5EF4-FFF2-40B4-BE49-F238E27FC236}">
                  <a16:creationId xmlns:a16="http://schemas.microsoft.com/office/drawing/2014/main" id="{61577DF2-4F67-7A6C-3F9C-1EEB27D4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0" y="1903"/>
              <a:ext cx="131" cy="167"/>
            </a:xfrm>
            <a:custGeom>
              <a:avLst/>
              <a:gdLst>
                <a:gd name="T0" fmla="*/ 0 w 297"/>
                <a:gd name="T1" fmla="*/ 0 h 376"/>
                <a:gd name="T2" fmla="*/ 0 w 297"/>
                <a:gd name="T3" fmla="*/ 0 h 376"/>
                <a:gd name="T4" fmla="*/ 0 w 297"/>
                <a:gd name="T5" fmla="*/ 0 h 376"/>
                <a:gd name="T6" fmla="*/ 0 w 297"/>
                <a:gd name="T7" fmla="*/ 0 h 376"/>
                <a:gd name="T8" fmla="*/ 0 w 297"/>
                <a:gd name="T9" fmla="*/ 0 h 376"/>
                <a:gd name="T10" fmla="*/ 0 w 297"/>
                <a:gd name="T11" fmla="*/ 0 h 3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7"/>
                <a:gd name="T19" fmla="*/ 0 h 376"/>
                <a:gd name="T20" fmla="*/ 297 w 297"/>
                <a:gd name="T21" fmla="*/ 376 h 37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7" h="376">
                  <a:moveTo>
                    <a:pt x="0" y="82"/>
                  </a:moveTo>
                  <a:cubicBezTo>
                    <a:pt x="11" y="136"/>
                    <a:pt x="29" y="184"/>
                    <a:pt x="51" y="235"/>
                  </a:cubicBezTo>
                  <a:cubicBezTo>
                    <a:pt x="69" y="278"/>
                    <a:pt x="74" y="330"/>
                    <a:pt x="89" y="376"/>
                  </a:cubicBezTo>
                  <a:cubicBezTo>
                    <a:pt x="172" y="323"/>
                    <a:pt x="215" y="242"/>
                    <a:pt x="249" y="152"/>
                  </a:cubicBezTo>
                  <a:cubicBezTo>
                    <a:pt x="281" y="64"/>
                    <a:pt x="237" y="202"/>
                    <a:pt x="288" y="31"/>
                  </a:cubicBezTo>
                  <a:cubicBezTo>
                    <a:pt x="297" y="0"/>
                    <a:pt x="294" y="5"/>
                    <a:pt x="294" y="43"/>
                  </a:cubicBezTo>
                </a:path>
              </a:pathLst>
            </a:custGeom>
            <a:noFill/>
            <a:ln w="28575">
              <a:solidFill>
                <a:srgbClr val="FF020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04" name="Freeform 99">
              <a:extLst>
                <a:ext uri="{FF2B5EF4-FFF2-40B4-BE49-F238E27FC236}">
                  <a16:creationId xmlns:a16="http://schemas.microsoft.com/office/drawing/2014/main" id="{2D571393-004D-30D1-C778-6130C2353F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5" y="2016"/>
              <a:ext cx="99" cy="63"/>
            </a:xfrm>
            <a:custGeom>
              <a:avLst/>
              <a:gdLst>
                <a:gd name="T0" fmla="*/ 0 w 224"/>
                <a:gd name="T1" fmla="*/ 0 h 140"/>
                <a:gd name="T2" fmla="*/ 0 w 224"/>
                <a:gd name="T3" fmla="*/ 0 h 140"/>
                <a:gd name="T4" fmla="*/ 0 w 224"/>
                <a:gd name="T5" fmla="*/ 0 h 140"/>
                <a:gd name="T6" fmla="*/ 0 w 224"/>
                <a:gd name="T7" fmla="*/ 0 h 140"/>
                <a:gd name="T8" fmla="*/ 0 w 224"/>
                <a:gd name="T9" fmla="*/ 0 h 140"/>
                <a:gd name="T10" fmla="*/ 0 w 224"/>
                <a:gd name="T11" fmla="*/ 0 h 1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4"/>
                <a:gd name="T19" fmla="*/ 0 h 140"/>
                <a:gd name="T20" fmla="*/ 224 w 224"/>
                <a:gd name="T21" fmla="*/ 140 h 1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4" h="140">
                  <a:moveTo>
                    <a:pt x="0" y="140"/>
                  </a:moveTo>
                  <a:cubicBezTo>
                    <a:pt x="5" y="96"/>
                    <a:pt x="16" y="52"/>
                    <a:pt x="64" y="38"/>
                  </a:cubicBezTo>
                  <a:cubicBezTo>
                    <a:pt x="124" y="121"/>
                    <a:pt x="33" y="4"/>
                    <a:pt x="115" y="83"/>
                  </a:cubicBezTo>
                  <a:cubicBezTo>
                    <a:pt x="128" y="96"/>
                    <a:pt x="131" y="117"/>
                    <a:pt x="141" y="134"/>
                  </a:cubicBezTo>
                  <a:cubicBezTo>
                    <a:pt x="155" y="90"/>
                    <a:pt x="179" y="46"/>
                    <a:pt x="179" y="0"/>
                  </a:cubicBezTo>
                  <a:lnTo>
                    <a:pt x="224" y="6"/>
                  </a:lnTo>
                </a:path>
              </a:pathLst>
            </a:custGeom>
            <a:noFill/>
            <a:ln w="28575">
              <a:solidFill>
                <a:srgbClr val="FF020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05" name="Freeform 100">
              <a:extLst>
                <a:ext uri="{FF2B5EF4-FFF2-40B4-BE49-F238E27FC236}">
                  <a16:creationId xmlns:a16="http://schemas.microsoft.com/office/drawing/2014/main" id="{37228F97-9837-7F97-319D-3CC5710A1C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" y="1934"/>
              <a:ext cx="139" cy="142"/>
            </a:xfrm>
            <a:custGeom>
              <a:avLst/>
              <a:gdLst>
                <a:gd name="T0" fmla="*/ 0 w 314"/>
                <a:gd name="T1" fmla="*/ 0 h 320"/>
                <a:gd name="T2" fmla="*/ 0 w 314"/>
                <a:gd name="T3" fmla="*/ 0 h 320"/>
                <a:gd name="T4" fmla="*/ 0 w 314"/>
                <a:gd name="T5" fmla="*/ 0 h 320"/>
                <a:gd name="T6" fmla="*/ 0 w 314"/>
                <a:gd name="T7" fmla="*/ 0 h 320"/>
                <a:gd name="T8" fmla="*/ 0 w 314"/>
                <a:gd name="T9" fmla="*/ 0 h 320"/>
                <a:gd name="T10" fmla="*/ 0 w 314"/>
                <a:gd name="T11" fmla="*/ 0 h 320"/>
                <a:gd name="T12" fmla="*/ 0 w 314"/>
                <a:gd name="T13" fmla="*/ 0 h 320"/>
                <a:gd name="T14" fmla="*/ 0 w 314"/>
                <a:gd name="T15" fmla="*/ 0 h 3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4"/>
                <a:gd name="T25" fmla="*/ 0 h 320"/>
                <a:gd name="T26" fmla="*/ 314 w 314"/>
                <a:gd name="T27" fmla="*/ 320 h 32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4" h="320">
                  <a:moveTo>
                    <a:pt x="0" y="0"/>
                  </a:moveTo>
                  <a:cubicBezTo>
                    <a:pt x="12" y="122"/>
                    <a:pt x="69" y="218"/>
                    <a:pt x="135" y="320"/>
                  </a:cubicBezTo>
                  <a:cubicBezTo>
                    <a:pt x="138" y="316"/>
                    <a:pt x="180" y="267"/>
                    <a:pt x="186" y="256"/>
                  </a:cubicBezTo>
                  <a:cubicBezTo>
                    <a:pt x="249" y="121"/>
                    <a:pt x="188" y="225"/>
                    <a:pt x="224" y="166"/>
                  </a:cubicBezTo>
                  <a:cubicBezTo>
                    <a:pt x="226" y="172"/>
                    <a:pt x="226" y="180"/>
                    <a:pt x="231" y="186"/>
                  </a:cubicBezTo>
                  <a:cubicBezTo>
                    <a:pt x="258" y="220"/>
                    <a:pt x="268" y="160"/>
                    <a:pt x="282" y="147"/>
                  </a:cubicBezTo>
                  <a:cubicBezTo>
                    <a:pt x="286" y="142"/>
                    <a:pt x="294" y="143"/>
                    <a:pt x="301" y="141"/>
                  </a:cubicBezTo>
                  <a:cubicBezTo>
                    <a:pt x="305" y="147"/>
                    <a:pt x="314" y="160"/>
                    <a:pt x="314" y="160"/>
                  </a:cubicBezTo>
                </a:path>
              </a:pathLst>
            </a:custGeom>
            <a:noFill/>
            <a:ln w="28575">
              <a:solidFill>
                <a:srgbClr val="FF020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06" name="Freeform 101">
              <a:extLst>
                <a:ext uri="{FF2B5EF4-FFF2-40B4-BE49-F238E27FC236}">
                  <a16:creationId xmlns:a16="http://schemas.microsoft.com/office/drawing/2014/main" id="{04A674F8-60DA-7CB8-3B37-CC52F252E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3" y="1991"/>
              <a:ext cx="210" cy="107"/>
            </a:xfrm>
            <a:custGeom>
              <a:avLst/>
              <a:gdLst>
                <a:gd name="T0" fmla="*/ 0 w 474"/>
                <a:gd name="T1" fmla="*/ 0 h 242"/>
                <a:gd name="T2" fmla="*/ 0 w 474"/>
                <a:gd name="T3" fmla="*/ 0 h 242"/>
                <a:gd name="T4" fmla="*/ 0 w 474"/>
                <a:gd name="T5" fmla="*/ 0 h 242"/>
                <a:gd name="T6" fmla="*/ 0 60000 65536"/>
                <a:gd name="T7" fmla="*/ 0 60000 65536"/>
                <a:gd name="T8" fmla="*/ 0 60000 65536"/>
                <a:gd name="T9" fmla="*/ 0 w 474"/>
                <a:gd name="T10" fmla="*/ 0 h 242"/>
                <a:gd name="T11" fmla="*/ 474 w 474"/>
                <a:gd name="T12" fmla="*/ 242 h 2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4" h="242">
                  <a:moveTo>
                    <a:pt x="0" y="0"/>
                  </a:moveTo>
                  <a:cubicBezTo>
                    <a:pt x="127" y="53"/>
                    <a:pt x="242" y="83"/>
                    <a:pt x="365" y="160"/>
                  </a:cubicBezTo>
                  <a:cubicBezTo>
                    <a:pt x="381" y="170"/>
                    <a:pt x="452" y="242"/>
                    <a:pt x="474" y="224"/>
                  </a:cubicBezTo>
                </a:path>
              </a:pathLst>
            </a:custGeom>
            <a:noFill/>
            <a:ln w="28575">
              <a:solidFill>
                <a:srgbClr val="FF020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07" name="Freeform 102">
              <a:extLst>
                <a:ext uri="{FF2B5EF4-FFF2-40B4-BE49-F238E27FC236}">
                  <a16:creationId xmlns:a16="http://schemas.microsoft.com/office/drawing/2014/main" id="{162C94D4-369F-75ED-400C-8ECE7AD5FA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2" y="1951"/>
              <a:ext cx="235" cy="113"/>
            </a:xfrm>
            <a:custGeom>
              <a:avLst/>
              <a:gdLst>
                <a:gd name="T0" fmla="*/ 0 w 531"/>
                <a:gd name="T1" fmla="*/ 0 h 256"/>
                <a:gd name="T2" fmla="*/ 0 w 531"/>
                <a:gd name="T3" fmla="*/ 0 h 256"/>
                <a:gd name="T4" fmla="*/ 0 w 531"/>
                <a:gd name="T5" fmla="*/ 0 h 256"/>
                <a:gd name="T6" fmla="*/ 0 w 531"/>
                <a:gd name="T7" fmla="*/ 0 h 256"/>
                <a:gd name="T8" fmla="*/ 0 w 531"/>
                <a:gd name="T9" fmla="*/ 0 h 256"/>
                <a:gd name="T10" fmla="*/ 0 w 531"/>
                <a:gd name="T11" fmla="*/ 0 h 2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31"/>
                <a:gd name="T19" fmla="*/ 0 h 256"/>
                <a:gd name="T20" fmla="*/ 531 w 531"/>
                <a:gd name="T21" fmla="*/ 256 h 2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31" h="256">
                  <a:moveTo>
                    <a:pt x="0" y="0"/>
                  </a:moveTo>
                  <a:cubicBezTo>
                    <a:pt x="45" y="13"/>
                    <a:pt x="90" y="24"/>
                    <a:pt x="135" y="39"/>
                  </a:cubicBezTo>
                  <a:cubicBezTo>
                    <a:pt x="199" y="59"/>
                    <a:pt x="263" y="121"/>
                    <a:pt x="320" y="160"/>
                  </a:cubicBezTo>
                  <a:cubicBezTo>
                    <a:pt x="349" y="180"/>
                    <a:pt x="380" y="198"/>
                    <a:pt x="410" y="218"/>
                  </a:cubicBezTo>
                  <a:cubicBezTo>
                    <a:pt x="422" y="226"/>
                    <a:pt x="432" y="241"/>
                    <a:pt x="448" y="244"/>
                  </a:cubicBezTo>
                  <a:cubicBezTo>
                    <a:pt x="475" y="248"/>
                    <a:pt x="531" y="256"/>
                    <a:pt x="531" y="256"/>
                  </a:cubicBezTo>
                </a:path>
              </a:pathLst>
            </a:custGeom>
            <a:noFill/>
            <a:ln w="28575">
              <a:solidFill>
                <a:srgbClr val="FF020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08" name="Freeform 103">
              <a:extLst>
                <a:ext uri="{FF2B5EF4-FFF2-40B4-BE49-F238E27FC236}">
                  <a16:creationId xmlns:a16="http://schemas.microsoft.com/office/drawing/2014/main" id="{DDE3AE65-396B-60C8-CE9A-5A0D67067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1" y="1980"/>
              <a:ext cx="100" cy="82"/>
            </a:xfrm>
            <a:custGeom>
              <a:avLst/>
              <a:gdLst>
                <a:gd name="T0" fmla="*/ 0 w 227"/>
                <a:gd name="T1" fmla="*/ 0 h 275"/>
                <a:gd name="T2" fmla="*/ 0 w 227"/>
                <a:gd name="T3" fmla="*/ 0 h 275"/>
                <a:gd name="T4" fmla="*/ 0 w 227"/>
                <a:gd name="T5" fmla="*/ 0 h 275"/>
                <a:gd name="T6" fmla="*/ 0 w 227"/>
                <a:gd name="T7" fmla="*/ 0 h 275"/>
                <a:gd name="T8" fmla="*/ 0 w 227"/>
                <a:gd name="T9" fmla="*/ 0 h 2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7"/>
                <a:gd name="T16" fmla="*/ 0 h 275"/>
                <a:gd name="T17" fmla="*/ 227 w 227"/>
                <a:gd name="T18" fmla="*/ 275 h 2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7" h="275">
                  <a:moveTo>
                    <a:pt x="3" y="275"/>
                  </a:moveTo>
                  <a:cubicBezTo>
                    <a:pt x="8" y="193"/>
                    <a:pt x="0" y="76"/>
                    <a:pt x="29" y="0"/>
                  </a:cubicBezTo>
                  <a:cubicBezTo>
                    <a:pt x="54" y="59"/>
                    <a:pt x="82" y="118"/>
                    <a:pt x="118" y="173"/>
                  </a:cubicBezTo>
                  <a:cubicBezTo>
                    <a:pt x="118" y="173"/>
                    <a:pt x="132" y="262"/>
                    <a:pt x="163" y="262"/>
                  </a:cubicBezTo>
                  <a:cubicBezTo>
                    <a:pt x="184" y="262"/>
                    <a:pt x="227" y="173"/>
                    <a:pt x="227" y="160"/>
                  </a:cubicBezTo>
                </a:path>
              </a:pathLst>
            </a:custGeom>
            <a:noFill/>
            <a:ln w="28575">
              <a:solidFill>
                <a:srgbClr val="FF020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09" name="Freeform 104">
              <a:extLst>
                <a:ext uri="{FF2B5EF4-FFF2-40B4-BE49-F238E27FC236}">
                  <a16:creationId xmlns:a16="http://schemas.microsoft.com/office/drawing/2014/main" id="{340BF119-590A-1D35-1995-C861411F4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8" y="1943"/>
              <a:ext cx="101" cy="105"/>
            </a:xfrm>
            <a:custGeom>
              <a:avLst/>
              <a:gdLst>
                <a:gd name="T0" fmla="*/ 0 w 227"/>
                <a:gd name="T1" fmla="*/ 0 h 275"/>
                <a:gd name="T2" fmla="*/ 0 w 227"/>
                <a:gd name="T3" fmla="*/ 0 h 275"/>
                <a:gd name="T4" fmla="*/ 0 w 227"/>
                <a:gd name="T5" fmla="*/ 0 h 275"/>
                <a:gd name="T6" fmla="*/ 0 w 227"/>
                <a:gd name="T7" fmla="*/ 0 h 275"/>
                <a:gd name="T8" fmla="*/ 0 w 227"/>
                <a:gd name="T9" fmla="*/ 0 h 2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7"/>
                <a:gd name="T16" fmla="*/ 0 h 275"/>
                <a:gd name="T17" fmla="*/ 227 w 227"/>
                <a:gd name="T18" fmla="*/ 275 h 2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7" h="275">
                  <a:moveTo>
                    <a:pt x="3" y="275"/>
                  </a:moveTo>
                  <a:cubicBezTo>
                    <a:pt x="8" y="193"/>
                    <a:pt x="0" y="76"/>
                    <a:pt x="29" y="0"/>
                  </a:cubicBezTo>
                  <a:cubicBezTo>
                    <a:pt x="54" y="59"/>
                    <a:pt x="82" y="118"/>
                    <a:pt x="118" y="173"/>
                  </a:cubicBezTo>
                  <a:cubicBezTo>
                    <a:pt x="118" y="173"/>
                    <a:pt x="132" y="262"/>
                    <a:pt x="163" y="262"/>
                  </a:cubicBezTo>
                  <a:cubicBezTo>
                    <a:pt x="184" y="262"/>
                    <a:pt x="227" y="173"/>
                    <a:pt x="227" y="160"/>
                  </a:cubicBezTo>
                </a:path>
              </a:pathLst>
            </a:custGeom>
            <a:noFill/>
            <a:ln w="28575">
              <a:solidFill>
                <a:srgbClr val="FF020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10" name="Freeform 105">
              <a:extLst>
                <a:ext uri="{FF2B5EF4-FFF2-40B4-BE49-F238E27FC236}">
                  <a16:creationId xmlns:a16="http://schemas.microsoft.com/office/drawing/2014/main" id="{896B9583-32CB-97B3-451D-AED55F1942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5" y="1917"/>
              <a:ext cx="101" cy="122"/>
            </a:xfrm>
            <a:custGeom>
              <a:avLst/>
              <a:gdLst>
                <a:gd name="T0" fmla="*/ 0 w 227"/>
                <a:gd name="T1" fmla="*/ 0 h 275"/>
                <a:gd name="T2" fmla="*/ 0 w 227"/>
                <a:gd name="T3" fmla="*/ 0 h 275"/>
                <a:gd name="T4" fmla="*/ 0 w 227"/>
                <a:gd name="T5" fmla="*/ 0 h 275"/>
                <a:gd name="T6" fmla="*/ 0 w 227"/>
                <a:gd name="T7" fmla="*/ 0 h 275"/>
                <a:gd name="T8" fmla="*/ 0 w 227"/>
                <a:gd name="T9" fmla="*/ 0 h 2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7"/>
                <a:gd name="T16" fmla="*/ 0 h 275"/>
                <a:gd name="T17" fmla="*/ 227 w 227"/>
                <a:gd name="T18" fmla="*/ 275 h 2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7" h="275">
                  <a:moveTo>
                    <a:pt x="3" y="275"/>
                  </a:moveTo>
                  <a:cubicBezTo>
                    <a:pt x="8" y="193"/>
                    <a:pt x="0" y="76"/>
                    <a:pt x="29" y="0"/>
                  </a:cubicBezTo>
                  <a:cubicBezTo>
                    <a:pt x="54" y="59"/>
                    <a:pt x="82" y="118"/>
                    <a:pt x="118" y="173"/>
                  </a:cubicBezTo>
                  <a:cubicBezTo>
                    <a:pt x="118" y="173"/>
                    <a:pt x="132" y="262"/>
                    <a:pt x="163" y="262"/>
                  </a:cubicBezTo>
                  <a:cubicBezTo>
                    <a:pt x="184" y="262"/>
                    <a:pt x="227" y="173"/>
                    <a:pt x="227" y="160"/>
                  </a:cubicBezTo>
                </a:path>
              </a:pathLst>
            </a:custGeom>
            <a:noFill/>
            <a:ln w="28575">
              <a:solidFill>
                <a:srgbClr val="FF020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11" name="Freeform 106">
              <a:extLst>
                <a:ext uri="{FF2B5EF4-FFF2-40B4-BE49-F238E27FC236}">
                  <a16:creationId xmlns:a16="http://schemas.microsoft.com/office/drawing/2014/main" id="{C938AFE7-509A-B47F-4E24-08B8115D6058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3618" y="2215"/>
              <a:ext cx="598" cy="91"/>
            </a:xfrm>
            <a:custGeom>
              <a:avLst/>
              <a:gdLst>
                <a:gd name="T0" fmla="*/ 0 w 1350"/>
                <a:gd name="T1" fmla="*/ 0 h 333"/>
                <a:gd name="T2" fmla="*/ 0 w 1350"/>
                <a:gd name="T3" fmla="*/ 0 h 333"/>
                <a:gd name="T4" fmla="*/ 0 w 1350"/>
                <a:gd name="T5" fmla="*/ 0 h 333"/>
                <a:gd name="T6" fmla="*/ 0 w 1350"/>
                <a:gd name="T7" fmla="*/ 0 h 333"/>
                <a:gd name="T8" fmla="*/ 0 w 1350"/>
                <a:gd name="T9" fmla="*/ 0 h 333"/>
                <a:gd name="T10" fmla="*/ 1 w 1350"/>
                <a:gd name="T11" fmla="*/ 0 h 333"/>
                <a:gd name="T12" fmla="*/ 1 w 1350"/>
                <a:gd name="T13" fmla="*/ 0 h 333"/>
                <a:gd name="T14" fmla="*/ 1 w 1350"/>
                <a:gd name="T15" fmla="*/ 0 h 3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50"/>
                <a:gd name="T25" fmla="*/ 0 h 333"/>
                <a:gd name="T26" fmla="*/ 1350 w 1350"/>
                <a:gd name="T27" fmla="*/ 333 h 3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50" h="333">
                  <a:moveTo>
                    <a:pt x="0" y="333"/>
                  </a:moveTo>
                  <a:lnTo>
                    <a:pt x="147" y="179"/>
                  </a:lnTo>
                  <a:cubicBezTo>
                    <a:pt x="520" y="5"/>
                    <a:pt x="429" y="110"/>
                    <a:pt x="524" y="0"/>
                  </a:cubicBezTo>
                  <a:lnTo>
                    <a:pt x="742" y="13"/>
                  </a:lnTo>
                  <a:cubicBezTo>
                    <a:pt x="909" y="136"/>
                    <a:pt x="839" y="135"/>
                    <a:pt x="915" y="135"/>
                  </a:cubicBezTo>
                  <a:lnTo>
                    <a:pt x="1062" y="13"/>
                  </a:lnTo>
                  <a:cubicBezTo>
                    <a:pt x="1185" y="193"/>
                    <a:pt x="1111" y="192"/>
                    <a:pt x="1190" y="192"/>
                  </a:cubicBezTo>
                  <a:lnTo>
                    <a:pt x="1350" y="64"/>
                  </a:lnTo>
                </a:path>
              </a:pathLst>
            </a:custGeom>
            <a:noFill/>
            <a:ln w="28575">
              <a:solidFill>
                <a:srgbClr val="A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12" name="Freeform 107">
              <a:extLst>
                <a:ext uri="{FF2B5EF4-FFF2-40B4-BE49-F238E27FC236}">
                  <a16:creationId xmlns:a16="http://schemas.microsoft.com/office/drawing/2014/main" id="{D61536C4-711A-C45A-4065-745FF9274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" y="2147"/>
              <a:ext cx="119" cy="90"/>
            </a:xfrm>
            <a:custGeom>
              <a:avLst/>
              <a:gdLst>
                <a:gd name="T0" fmla="*/ 0 w 269"/>
                <a:gd name="T1" fmla="*/ 0 h 204"/>
                <a:gd name="T2" fmla="*/ 0 w 269"/>
                <a:gd name="T3" fmla="*/ 0 h 204"/>
                <a:gd name="T4" fmla="*/ 0 w 269"/>
                <a:gd name="T5" fmla="*/ 0 h 204"/>
                <a:gd name="T6" fmla="*/ 0 w 269"/>
                <a:gd name="T7" fmla="*/ 0 h 2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204"/>
                <a:gd name="T14" fmla="*/ 269 w 269"/>
                <a:gd name="T15" fmla="*/ 204 h 2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204">
                  <a:moveTo>
                    <a:pt x="0" y="204"/>
                  </a:moveTo>
                  <a:cubicBezTo>
                    <a:pt x="22" y="170"/>
                    <a:pt x="43" y="138"/>
                    <a:pt x="77" y="115"/>
                  </a:cubicBezTo>
                  <a:cubicBezTo>
                    <a:pt x="112" y="63"/>
                    <a:pt x="187" y="52"/>
                    <a:pt x="243" y="32"/>
                  </a:cubicBezTo>
                  <a:cubicBezTo>
                    <a:pt x="265" y="8"/>
                    <a:pt x="257" y="19"/>
                    <a:pt x="269" y="0"/>
                  </a:cubicBezTo>
                </a:path>
              </a:pathLst>
            </a:custGeom>
            <a:noFill/>
            <a:ln w="28575">
              <a:solidFill>
                <a:srgbClr val="A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13" name="Freeform 108">
              <a:extLst>
                <a:ext uri="{FF2B5EF4-FFF2-40B4-BE49-F238E27FC236}">
                  <a16:creationId xmlns:a16="http://schemas.microsoft.com/office/drawing/2014/main" id="{6060A6CA-9559-AF92-909C-5045464C4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9" y="2139"/>
              <a:ext cx="119" cy="90"/>
            </a:xfrm>
            <a:custGeom>
              <a:avLst/>
              <a:gdLst>
                <a:gd name="T0" fmla="*/ 0 w 269"/>
                <a:gd name="T1" fmla="*/ 0 h 204"/>
                <a:gd name="T2" fmla="*/ 0 w 269"/>
                <a:gd name="T3" fmla="*/ 0 h 204"/>
                <a:gd name="T4" fmla="*/ 0 w 269"/>
                <a:gd name="T5" fmla="*/ 0 h 204"/>
                <a:gd name="T6" fmla="*/ 0 w 269"/>
                <a:gd name="T7" fmla="*/ 0 h 2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204"/>
                <a:gd name="T14" fmla="*/ 269 w 269"/>
                <a:gd name="T15" fmla="*/ 204 h 2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204">
                  <a:moveTo>
                    <a:pt x="0" y="204"/>
                  </a:moveTo>
                  <a:cubicBezTo>
                    <a:pt x="22" y="170"/>
                    <a:pt x="43" y="138"/>
                    <a:pt x="77" y="115"/>
                  </a:cubicBezTo>
                  <a:cubicBezTo>
                    <a:pt x="112" y="63"/>
                    <a:pt x="187" y="52"/>
                    <a:pt x="243" y="32"/>
                  </a:cubicBezTo>
                  <a:cubicBezTo>
                    <a:pt x="265" y="8"/>
                    <a:pt x="257" y="19"/>
                    <a:pt x="269" y="0"/>
                  </a:cubicBezTo>
                </a:path>
              </a:pathLst>
            </a:custGeom>
            <a:noFill/>
            <a:ln w="28575">
              <a:solidFill>
                <a:srgbClr val="A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14" name="Freeform 109">
              <a:extLst>
                <a:ext uri="{FF2B5EF4-FFF2-40B4-BE49-F238E27FC236}">
                  <a16:creationId xmlns:a16="http://schemas.microsoft.com/office/drawing/2014/main" id="{37910D41-51BA-7DE5-BEBA-5B1E41326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5" y="2138"/>
              <a:ext cx="120" cy="91"/>
            </a:xfrm>
            <a:custGeom>
              <a:avLst/>
              <a:gdLst>
                <a:gd name="T0" fmla="*/ 0 w 269"/>
                <a:gd name="T1" fmla="*/ 0 h 204"/>
                <a:gd name="T2" fmla="*/ 0 w 269"/>
                <a:gd name="T3" fmla="*/ 0 h 204"/>
                <a:gd name="T4" fmla="*/ 0 w 269"/>
                <a:gd name="T5" fmla="*/ 0 h 204"/>
                <a:gd name="T6" fmla="*/ 0 w 269"/>
                <a:gd name="T7" fmla="*/ 0 h 2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204"/>
                <a:gd name="T14" fmla="*/ 269 w 269"/>
                <a:gd name="T15" fmla="*/ 204 h 2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204">
                  <a:moveTo>
                    <a:pt x="0" y="204"/>
                  </a:moveTo>
                  <a:cubicBezTo>
                    <a:pt x="22" y="170"/>
                    <a:pt x="43" y="138"/>
                    <a:pt x="77" y="115"/>
                  </a:cubicBezTo>
                  <a:cubicBezTo>
                    <a:pt x="112" y="63"/>
                    <a:pt x="187" y="52"/>
                    <a:pt x="243" y="32"/>
                  </a:cubicBezTo>
                  <a:cubicBezTo>
                    <a:pt x="265" y="8"/>
                    <a:pt x="257" y="19"/>
                    <a:pt x="269" y="0"/>
                  </a:cubicBezTo>
                </a:path>
              </a:pathLst>
            </a:custGeom>
            <a:noFill/>
            <a:ln w="28575">
              <a:solidFill>
                <a:srgbClr val="A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15" name="Freeform 110">
              <a:extLst>
                <a:ext uri="{FF2B5EF4-FFF2-40B4-BE49-F238E27FC236}">
                  <a16:creationId xmlns:a16="http://schemas.microsoft.com/office/drawing/2014/main" id="{E3FF256A-F7DC-57AD-38CB-9617E2D7BCD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89" y="2141"/>
              <a:ext cx="224" cy="156"/>
            </a:xfrm>
            <a:custGeom>
              <a:avLst/>
              <a:gdLst>
                <a:gd name="T0" fmla="*/ 0 w 595"/>
                <a:gd name="T1" fmla="*/ 0 h 352"/>
                <a:gd name="T2" fmla="*/ 0 w 595"/>
                <a:gd name="T3" fmla="*/ 0 h 352"/>
                <a:gd name="T4" fmla="*/ 0 w 595"/>
                <a:gd name="T5" fmla="*/ 0 h 352"/>
                <a:gd name="T6" fmla="*/ 0 w 595"/>
                <a:gd name="T7" fmla="*/ 0 h 352"/>
                <a:gd name="T8" fmla="*/ 0 w 595"/>
                <a:gd name="T9" fmla="*/ 0 h 352"/>
                <a:gd name="T10" fmla="*/ 0 w 595"/>
                <a:gd name="T11" fmla="*/ 0 h 352"/>
                <a:gd name="T12" fmla="*/ 0 w 595"/>
                <a:gd name="T13" fmla="*/ 0 h 352"/>
                <a:gd name="T14" fmla="*/ 0 w 595"/>
                <a:gd name="T15" fmla="*/ 0 h 352"/>
                <a:gd name="T16" fmla="*/ 0 w 595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95"/>
                <a:gd name="T28" fmla="*/ 0 h 352"/>
                <a:gd name="T29" fmla="*/ 595 w 595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95" h="352">
                  <a:moveTo>
                    <a:pt x="0" y="0"/>
                  </a:moveTo>
                  <a:cubicBezTo>
                    <a:pt x="15" y="4"/>
                    <a:pt x="31" y="4"/>
                    <a:pt x="45" y="13"/>
                  </a:cubicBezTo>
                  <a:cubicBezTo>
                    <a:pt x="60" y="22"/>
                    <a:pt x="83" y="51"/>
                    <a:pt x="83" y="51"/>
                  </a:cubicBezTo>
                  <a:cubicBezTo>
                    <a:pt x="143" y="177"/>
                    <a:pt x="100" y="191"/>
                    <a:pt x="154" y="167"/>
                  </a:cubicBezTo>
                  <a:cubicBezTo>
                    <a:pt x="156" y="160"/>
                    <a:pt x="179" y="21"/>
                    <a:pt x="211" y="90"/>
                  </a:cubicBezTo>
                  <a:cubicBezTo>
                    <a:pt x="251" y="293"/>
                    <a:pt x="204" y="337"/>
                    <a:pt x="262" y="275"/>
                  </a:cubicBezTo>
                  <a:cubicBezTo>
                    <a:pt x="308" y="203"/>
                    <a:pt x="279" y="205"/>
                    <a:pt x="314" y="205"/>
                  </a:cubicBezTo>
                  <a:cubicBezTo>
                    <a:pt x="405" y="303"/>
                    <a:pt x="369" y="272"/>
                    <a:pt x="410" y="307"/>
                  </a:cubicBezTo>
                  <a:lnTo>
                    <a:pt x="595" y="352"/>
                  </a:lnTo>
                </a:path>
              </a:pathLst>
            </a:custGeom>
            <a:noFill/>
            <a:ln w="28575">
              <a:solidFill>
                <a:srgbClr val="A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16" name="Freeform 111">
              <a:extLst>
                <a:ext uri="{FF2B5EF4-FFF2-40B4-BE49-F238E27FC236}">
                  <a16:creationId xmlns:a16="http://schemas.microsoft.com/office/drawing/2014/main" id="{A59C05B6-EA3D-5FA5-78E4-6F3F051E59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2" y="2141"/>
              <a:ext cx="362" cy="156"/>
            </a:xfrm>
            <a:custGeom>
              <a:avLst/>
              <a:gdLst>
                <a:gd name="T0" fmla="*/ 0 w 595"/>
                <a:gd name="T1" fmla="*/ 0 h 352"/>
                <a:gd name="T2" fmla="*/ 1 w 595"/>
                <a:gd name="T3" fmla="*/ 0 h 352"/>
                <a:gd name="T4" fmla="*/ 1 w 595"/>
                <a:gd name="T5" fmla="*/ 0 h 352"/>
                <a:gd name="T6" fmla="*/ 2 w 595"/>
                <a:gd name="T7" fmla="*/ 0 h 352"/>
                <a:gd name="T8" fmla="*/ 2 w 595"/>
                <a:gd name="T9" fmla="*/ 0 h 352"/>
                <a:gd name="T10" fmla="*/ 3 w 595"/>
                <a:gd name="T11" fmla="*/ 0 h 352"/>
                <a:gd name="T12" fmla="*/ 4 w 595"/>
                <a:gd name="T13" fmla="*/ 0 h 352"/>
                <a:gd name="T14" fmla="*/ 5 w 595"/>
                <a:gd name="T15" fmla="*/ 0 h 352"/>
                <a:gd name="T16" fmla="*/ 7 w 595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95"/>
                <a:gd name="T28" fmla="*/ 0 h 352"/>
                <a:gd name="T29" fmla="*/ 595 w 595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95" h="352">
                  <a:moveTo>
                    <a:pt x="0" y="0"/>
                  </a:moveTo>
                  <a:cubicBezTo>
                    <a:pt x="15" y="4"/>
                    <a:pt x="31" y="4"/>
                    <a:pt x="45" y="13"/>
                  </a:cubicBezTo>
                  <a:cubicBezTo>
                    <a:pt x="60" y="22"/>
                    <a:pt x="83" y="51"/>
                    <a:pt x="83" y="51"/>
                  </a:cubicBezTo>
                  <a:cubicBezTo>
                    <a:pt x="143" y="177"/>
                    <a:pt x="100" y="191"/>
                    <a:pt x="154" y="167"/>
                  </a:cubicBezTo>
                  <a:cubicBezTo>
                    <a:pt x="156" y="160"/>
                    <a:pt x="179" y="21"/>
                    <a:pt x="211" y="90"/>
                  </a:cubicBezTo>
                  <a:cubicBezTo>
                    <a:pt x="251" y="293"/>
                    <a:pt x="204" y="337"/>
                    <a:pt x="262" y="275"/>
                  </a:cubicBezTo>
                  <a:cubicBezTo>
                    <a:pt x="308" y="203"/>
                    <a:pt x="279" y="205"/>
                    <a:pt x="314" y="205"/>
                  </a:cubicBezTo>
                  <a:cubicBezTo>
                    <a:pt x="405" y="303"/>
                    <a:pt x="369" y="272"/>
                    <a:pt x="410" y="307"/>
                  </a:cubicBezTo>
                  <a:lnTo>
                    <a:pt x="595" y="352"/>
                  </a:lnTo>
                </a:path>
              </a:pathLst>
            </a:custGeom>
            <a:noFill/>
            <a:ln w="28575">
              <a:solidFill>
                <a:srgbClr val="A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17" name="Freeform 112">
              <a:extLst>
                <a:ext uri="{FF2B5EF4-FFF2-40B4-BE49-F238E27FC236}">
                  <a16:creationId xmlns:a16="http://schemas.microsoft.com/office/drawing/2014/main" id="{96C50B93-9974-5120-27A0-959C953E3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" y="2116"/>
              <a:ext cx="210" cy="107"/>
            </a:xfrm>
            <a:custGeom>
              <a:avLst/>
              <a:gdLst>
                <a:gd name="T0" fmla="*/ 0 w 474"/>
                <a:gd name="T1" fmla="*/ 0 h 242"/>
                <a:gd name="T2" fmla="*/ 0 w 474"/>
                <a:gd name="T3" fmla="*/ 0 h 242"/>
                <a:gd name="T4" fmla="*/ 0 w 474"/>
                <a:gd name="T5" fmla="*/ 0 h 242"/>
                <a:gd name="T6" fmla="*/ 0 60000 65536"/>
                <a:gd name="T7" fmla="*/ 0 60000 65536"/>
                <a:gd name="T8" fmla="*/ 0 60000 65536"/>
                <a:gd name="T9" fmla="*/ 0 w 474"/>
                <a:gd name="T10" fmla="*/ 0 h 242"/>
                <a:gd name="T11" fmla="*/ 474 w 474"/>
                <a:gd name="T12" fmla="*/ 242 h 2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4" h="242">
                  <a:moveTo>
                    <a:pt x="0" y="0"/>
                  </a:moveTo>
                  <a:cubicBezTo>
                    <a:pt x="127" y="53"/>
                    <a:pt x="242" y="83"/>
                    <a:pt x="365" y="160"/>
                  </a:cubicBezTo>
                  <a:cubicBezTo>
                    <a:pt x="381" y="170"/>
                    <a:pt x="452" y="242"/>
                    <a:pt x="474" y="224"/>
                  </a:cubicBezTo>
                </a:path>
              </a:pathLst>
            </a:custGeom>
            <a:noFill/>
            <a:ln w="28575">
              <a:solidFill>
                <a:srgbClr val="A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18" name="Freeform 113">
              <a:extLst>
                <a:ext uri="{FF2B5EF4-FFF2-40B4-BE49-F238E27FC236}">
                  <a16:creationId xmlns:a16="http://schemas.microsoft.com/office/drawing/2014/main" id="{2534E113-84C9-CE68-3351-0DD53A93B4E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125" y="2150"/>
              <a:ext cx="479" cy="153"/>
            </a:xfrm>
            <a:custGeom>
              <a:avLst/>
              <a:gdLst>
                <a:gd name="T0" fmla="*/ 0 w 1287"/>
                <a:gd name="T1" fmla="*/ 0 h 345"/>
                <a:gd name="T2" fmla="*/ 0 w 1287"/>
                <a:gd name="T3" fmla="*/ 0 h 345"/>
                <a:gd name="T4" fmla="*/ 0 w 1287"/>
                <a:gd name="T5" fmla="*/ 0 h 345"/>
                <a:gd name="T6" fmla="*/ 0 w 1287"/>
                <a:gd name="T7" fmla="*/ 0 h 345"/>
                <a:gd name="T8" fmla="*/ 0 w 1287"/>
                <a:gd name="T9" fmla="*/ 0 h 345"/>
                <a:gd name="T10" fmla="*/ 0 w 1287"/>
                <a:gd name="T11" fmla="*/ 0 h 345"/>
                <a:gd name="T12" fmla="*/ 0 w 1287"/>
                <a:gd name="T13" fmla="*/ 0 h 345"/>
                <a:gd name="T14" fmla="*/ 0 w 1287"/>
                <a:gd name="T15" fmla="*/ 0 h 345"/>
                <a:gd name="T16" fmla="*/ 0 w 1287"/>
                <a:gd name="T17" fmla="*/ 0 h 345"/>
                <a:gd name="T18" fmla="*/ 0 w 1287"/>
                <a:gd name="T19" fmla="*/ 0 h 345"/>
                <a:gd name="T20" fmla="*/ 0 w 1287"/>
                <a:gd name="T21" fmla="*/ 0 h 345"/>
                <a:gd name="T22" fmla="*/ 0 w 1287"/>
                <a:gd name="T23" fmla="*/ 0 h 345"/>
                <a:gd name="T24" fmla="*/ 0 w 1287"/>
                <a:gd name="T25" fmla="*/ 0 h 345"/>
                <a:gd name="T26" fmla="*/ 0 w 1287"/>
                <a:gd name="T27" fmla="*/ 0 h 345"/>
                <a:gd name="T28" fmla="*/ 0 w 1287"/>
                <a:gd name="T29" fmla="*/ 0 h 345"/>
                <a:gd name="T30" fmla="*/ 0 w 1287"/>
                <a:gd name="T31" fmla="*/ 0 h 345"/>
                <a:gd name="T32" fmla="*/ 0 w 1287"/>
                <a:gd name="T33" fmla="*/ 0 h 345"/>
                <a:gd name="T34" fmla="*/ 0 w 1287"/>
                <a:gd name="T35" fmla="*/ 0 h 345"/>
                <a:gd name="T36" fmla="*/ 0 w 1287"/>
                <a:gd name="T37" fmla="*/ 0 h 345"/>
                <a:gd name="T38" fmla="*/ 0 w 1287"/>
                <a:gd name="T39" fmla="*/ 0 h 34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287"/>
                <a:gd name="T61" fmla="*/ 0 h 345"/>
                <a:gd name="T62" fmla="*/ 1287 w 1287"/>
                <a:gd name="T63" fmla="*/ 345 h 34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287" h="345">
                  <a:moveTo>
                    <a:pt x="0" y="25"/>
                  </a:moveTo>
                  <a:cubicBezTo>
                    <a:pt x="46" y="38"/>
                    <a:pt x="34" y="31"/>
                    <a:pt x="64" y="76"/>
                  </a:cubicBezTo>
                  <a:cubicBezTo>
                    <a:pt x="107" y="141"/>
                    <a:pt x="199" y="268"/>
                    <a:pt x="199" y="268"/>
                  </a:cubicBezTo>
                  <a:cubicBezTo>
                    <a:pt x="207" y="295"/>
                    <a:pt x="213" y="316"/>
                    <a:pt x="218" y="345"/>
                  </a:cubicBezTo>
                  <a:cubicBezTo>
                    <a:pt x="282" y="312"/>
                    <a:pt x="277" y="239"/>
                    <a:pt x="295" y="178"/>
                  </a:cubicBezTo>
                  <a:cubicBezTo>
                    <a:pt x="310" y="120"/>
                    <a:pt x="338" y="57"/>
                    <a:pt x="365" y="5"/>
                  </a:cubicBezTo>
                  <a:cubicBezTo>
                    <a:pt x="384" y="70"/>
                    <a:pt x="448" y="191"/>
                    <a:pt x="448" y="191"/>
                  </a:cubicBezTo>
                  <a:cubicBezTo>
                    <a:pt x="450" y="206"/>
                    <a:pt x="451" y="221"/>
                    <a:pt x="455" y="236"/>
                  </a:cubicBezTo>
                  <a:cubicBezTo>
                    <a:pt x="456" y="242"/>
                    <a:pt x="455" y="258"/>
                    <a:pt x="461" y="255"/>
                  </a:cubicBezTo>
                  <a:cubicBezTo>
                    <a:pt x="470" y="248"/>
                    <a:pt x="468" y="233"/>
                    <a:pt x="474" y="223"/>
                  </a:cubicBezTo>
                  <a:cubicBezTo>
                    <a:pt x="489" y="194"/>
                    <a:pt x="508" y="168"/>
                    <a:pt x="525" y="140"/>
                  </a:cubicBezTo>
                  <a:cubicBezTo>
                    <a:pt x="538" y="116"/>
                    <a:pt x="563" y="69"/>
                    <a:pt x="563" y="69"/>
                  </a:cubicBezTo>
                  <a:cubicBezTo>
                    <a:pt x="592" y="107"/>
                    <a:pt x="605" y="145"/>
                    <a:pt x="621" y="191"/>
                  </a:cubicBezTo>
                  <a:cubicBezTo>
                    <a:pt x="642" y="180"/>
                    <a:pt x="664" y="171"/>
                    <a:pt x="685" y="159"/>
                  </a:cubicBezTo>
                  <a:cubicBezTo>
                    <a:pt x="735" y="127"/>
                    <a:pt x="754" y="58"/>
                    <a:pt x="813" y="37"/>
                  </a:cubicBezTo>
                  <a:cubicBezTo>
                    <a:pt x="845" y="81"/>
                    <a:pt x="831" y="56"/>
                    <a:pt x="871" y="31"/>
                  </a:cubicBezTo>
                  <a:cubicBezTo>
                    <a:pt x="916" y="62"/>
                    <a:pt x="894" y="60"/>
                    <a:pt x="935" y="50"/>
                  </a:cubicBezTo>
                  <a:cubicBezTo>
                    <a:pt x="949" y="37"/>
                    <a:pt x="959" y="13"/>
                    <a:pt x="979" y="12"/>
                  </a:cubicBezTo>
                  <a:cubicBezTo>
                    <a:pt x="1008" y="9"/>
                    <a:pt x="1063" y="37"/>
                    <a:pt x="1063" y="37"/>
                  </a:cubicBezTo>
                  <a:cubicBezTo>
                    <a:pt x="1121" y="0"/>
                    <a:pt x="1232" y="25"/>
                    <a:pt x="1287" y="25"/>
                  </a:cubicBezTo>
                </a:path>
              </a:pathLst>
            </a:custGeom>
            <a:noFill/>
            <a:ln w="28575">
              <a:solidFill>
                <a:srgbClr val="A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19" name="Freeform 114">
              <a:extLst>
                <a:ext uri="{FF2B5EF4-FFF2-40B4-BE49-F238E27FC236}">
                  <a16:creationId xmlns:a16="http://schemas.microsoft.com/office/drawing/2014/main" id="{568E9D5B-A812-EDB3-26EB-427351F76D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2" y="2192"/>
              <a:ext cx="100" cy="82"/>
            </a:xfrm>
            <a:custGeom>
              <a:avLst/>
              <a:gdLst>
                <a:gd name="T0" fmla="*/ 0 w 227"/>
                <a:gd name="T1" fmla="*/ 0 h 275"/>
                <a:gd name="T2" fmla="*/ 0 w 227"/>
                <a:gd name="T3" fmla="*/ 0 h 275"/>
                <a:gd name="T4" fmla="*/ 0 w 227"/>
                <a:gd name="T5" fmla="*/ 0 h 275"/>
                <a:gd name="T6" fmla="*/ 0 w 227"/>
                <a:gd name="T7" fmla="*/ 0 h 275"/>
                <a:gd name="T8" fmla="*/ 0 w 227"/>
                <a:gd name="T9" fmla="*/ 0 h 2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7"/>
                <a:gd name="T16" fmla="*/ 0 h 275"/>
                <a:gd name="T17" fmla="*/ 227 w 227"/>
                <a:gd name="T18" fmla="*/ 275 h 2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7" h="275">
                  <a:moveTo>
                    <a:pt x="3" y="275"/>
                  </a:moveTo>
                  <a:cubicBezTo>
                    <a:pt x="8" y="193"/>
                    <a:pt x="0" y="76"/>
                    <a:pt x="29" y="0"/>
                  </a:cubicBezTo>
                  <a:cubicBezTo>
                    <a:pt x="54" y="59"/>
                    <a:pt x="82" y="118"/>
                    <a:pt x="118" y="173"/>
                  </a:cubicBezTo>
                  <a:cubicBezTo>
                    <a:pt x="118" y="173"/>
                    <a:pt x="132" y="262"/>
                    <a:pt x="163" y="262"/>
                  </a:cubicBezTo>
                  <a:cubicBezTo>
                    <a:pt x="184" y="262"/>
                    <a:pt x="227" y="173"/>
                    <a:pt x="227" y="160"/>
                  </a:cubicBezTo>
                </a:path>
              </a:pathLst>
            </a:custGeom>
            <a:noFill/>
            <a:ln w="28575">
              <a:solidFill>
                <a:srgbClr val="A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170">
            <a:extLst>
              <a:ext uri="{FF2B5EF4-FFF2-40B4-BE49-F238E27FC236}">
                <a16:creationId xmlns:a16="http://schemas.microsoft.com/office/drawing/2014/main" id="{92AEC58C-D3AC-F320-F18C-BDE46DFAEF18}"/>
              </a:ext>
            </a:extLst>
          </p:cNvPr>
          <p:cNvGrpSpPr>
            <a:grpSpLocks/>
          </p:cNvGrpSpPr>
          <p:nvPr/>
        </p:nvGrpSpPr>
        <p:grpSpPr bwMode="auto">
          <a:xfrm>
            <a:off x="1312863" y="1382713"/>
            <a:ext cx="4084637" cy="2979737"/>
            <a:chOff x="827" y="871"/>
            <a:chExt cx="2573" cy="1877"/>
          </a:xfrm>
        </p:grpSpPr>
        <p:sp>
          <p:nvSpPr>
            <p:cNvPr id="18455" name="Freeform 118">
              <a:extLst>
                <a:ext uri="{FF2B5EF4-FFF2-40B4-BE49-F238E27FC236}">
                  <a16:creationId xmlns:a16="http://schemas.microsoft.com/office/drawing/2014/main" id="{353DF565-B958-48F3-ACE6-699FB38AE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" y="959"/>
              <a:ext cx="205" cy="105"/>
            </a:xfrm>
            <a:custGeom>
              <a:avLst/>
              <a:gdLst>
                <a:gd name="T0" fmla="*/ 0 w 428"/>
                <a:gd name="T1" fmla="*/ 0 h 217"/>
                <a:gd name="T2" fmla="*/ 0 w 428"/>
                <a:gd name="T3" fmla="*/ 0 h 217"/>
                <a:gd name="T4" fmla="*/ 0 w 428"/>
                <a:gd name="T5" fmla="*/ 0 h 217"/>
                <a:gd name="T6" fmla="*/ 0 w 428"/>
                <a:gd name="T7" fmla="*/ 0 h 217"/>
                <a:gd name="T8" fmla="*/ 0 w 428"/>
                <a:gd name="T9" fmla="*/ 0 h 217"/>
                <a:gd name="T10" fmla="*/ 0 w 428"/>
                <a:gd name="T11" fmla="*/ 0 h 2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28"/>
                <a:gd name="T19" fmla="*/ 0 h 217"/>
                <a:gd name="T20" fmla="*/ 428 w 428"/>
                <a:gd name="T21" fmla="*/ 217 h 2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28" h="217">
                  <a:moveTo>
                    <a:pt x="0" y="217"/>
                  </a:moveTo>
                  <a:cubicBezTo>
                    <a:pt x="21" y="141"/>
                    <a:pt x="70" y="72"/>
                    <a:pt x="102" y="0"/>
                  </a:cubicBezTo>
                  <a:cubicBezTo>
                    <a:pt x="159" y="68"/>
                    <a:pt x="131" y="87"/>
                    <a:pt x="160" y="166"/>
                  </a:cubicBezTo>
                  <a:cubicBezTo>
                    <a:pt x="239" y="151"/>
                    <a:pt x="246" y="70"/>
                    <a:pt x="307" y="32"/>
                  </a:cubicBezTo>
                  <a:cubicBezTo>
                    <a:pt x="320" y="40"/>
                    <a:pt x="338" y="64"/>
                    <a:pt x="352" y="64"/>
                  </a:cubicBezTo>
                  <a:lnTo>
                    <a:pt x="428" y="89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6" name="Freeform 121">
              <a:extLst>
                <a:ext uri="{FF2B5EF4-FFF2-40B4-BE49-F238E27FC236}">
                  <a16:creationId xmlns:a16="http://schemas.microsoft.com/office/drawing/2014/main" id="{C524C60C-7BE2-252A-30CC-5F142936B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1" y="871"/>
              <a:ext cx="68" cy="77"/>
            </a:xfrm>
            <a:custGeom>
              <a:avLst/>
              <a:gdLst>
                <a:gd name="T0" fmla="*/ 0 w 141"/>
                <a:gd name="T1" fmla="*/ 0 h 160"/>
                <a:gd name="T2" fmla="*/ 0 w 141"/>
                <a:gd name="T3" fmla="*/ 0 h 160"/>
                <a:gd name="T4" fmla="*/ 0 w 141"/>
                <a:gd name="T5" fmla="*/ 0 h 160"/>
                <a:gd name="T6" fmla="*/ 0 60000 65536"/>
                <a:gd name="T7" fmla="*/ 0 60000 65536"/>
                <a:gd name="T8" fmla="*/ 0 60000 65536"/>
                <a:gd name="T9" fmla="*/ 0 w 141"/>
                <a:gd name="T10" fmla="*/ 0 h 160"/>
                <a:gd name="T11" fmla="*/ 141 w 141"/>
                <a:gd name="T12" fmla="*/ 160 h 1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1" h="160">
                  <a:moveTo>
                    <a:pt x="0" y="0"/>
                  </a:moveTo>
                  <a:lnTo>
                    <a:pt x="103" y="70"/>
                  </a:lnTo>
                  <a:lnTo>
                    <a:pt x="141" y="16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7" name="Freeform 122">
              <a:extLst>
                <a:ext uri="{FF2B5EF4-FFF2-40B4-BE49-F238E27FC236}">
                  <a16:creationId xmlns:a16="http://schemas.microsoft.com/office/drawing/2014/main" id="{F71FD678-3695-6F8B-833F-C4B247B78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3" y="956"/>
              <a:ext cx="153" cy="137"/>
            </a:xfrm>
            <a:custGeom>
              <a:avLst/>
              <a:gdLst>
                <a:gd name="T0" fmla="*/ 0 w 320"/>
                <a:gd name="T1" fmla="*/ 0 h 285"/>
                <a:gd name="T2" fmla="*/ 0 w 320"/>
                <a:gd name="T3" fmla="*/ 0 h 285"/>
                <a:gd name="T4" fmla="*/ 0 w 320"/>
                <a:gd name="T5" fmla="*/ 0 h 285"/>
                <a:gd name="T6" fmla="*/ 0 w 320"/>
                <a:gd name="T7" fmla="*/ 0 h 28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20"/>
                <a:gd name="T13" fmla="*/ 0 h 285"/>
                <a:gd name="T14" fmla="*/ 320 w 320"/>
                <a:gd name="T15" fmla="*/ 285 h 28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0" h="285">
                  <a:moveTo>
                    <a:pt x="0" y="250"/>
                  </a:moveTo>
                  <a:lnTo>
                    <a:pt x="154" y="0"/>
                  </a:lnTo>
                  <a:cubicBezTo>
                    <a:pt x="289" y="226"/>
                    <a:pt x="226" y="285"/>
                    <a:pt x="294" y="218"/>
                  </a:cubicBezTo>
                  <a:lnTo>
                    <a:pt x="320" y="128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8" name="Freeform 127">
              <a:extLst>
                <a:ext uri="{FF2B5EF4-FFF2-40B4-BE49-F238E27FC236}">
                  <a16:creationId xmlns:a16="http://schemas.microsoft.com/office/drawing/2014/main" id="{A851789E-95C3-C666-0081-CC7177BA2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9" y="955"/>
              <a:ext cx="647" cy="159"/>
            </a:xfrm>
            <a:custGeom>
              <a:avLst/>
              <a:gdLst>
                <a:gd name="T0" fmla="*/ 0 w 1350"/>
                <a:gd name="T1" fmla="*/ 0 h 333"/>
                <a:gd name="T2" fmla="*/ 0 w 1350"/>
                <a:gd name="T3" fmla="*/ 0 h 333"/>
                <a:gd name="T4" fmla="*/ 0 w 1350"/>
                <a:gd name="T5" fmla="*/ 0 h 333"/>
                <a:gd name="T6" fmla="*/ 1 w 1350"/>
                <a:gd name="T7" fmla="*/ 0 h 333"/>
                <a:gd name="T8" fmla="*/ 1 w 1350"/>
                <a:gd name="T9" fmla="*/ 0 h 333"/>
                <a:gd name="T10" fmla="*/ 1 w 1350"/>
                <a:gd name="T11" fmla="*/ 0 h 333"/>
                <a:gd name="T12" fmla="*/ 1 w 1350"/>
                <a:gd name="T13" fmla="*/ 0 h 333"/>
                <a:gd name="T14" fmla="*/ 2 w 1350"/>
                <a:gd name="T15" fmla="*/ 0 h 3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50"/>
                <a:gd name="T25" fmla="*/ 0 h 333"/>
                <a:gd name="T26" fmla="*/ 1350 w 1350"/>
                <a:gd name="T27" fmla="*/ 333 h 3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50" h="333">
                  <a:moveTo>
                    <a:pt x="0" y="333"/>
                  </a:moveTo>
                  <a:lnTo>
                    <a:pt x="147" y="179"/>
                  </a:lnTo>
                  <a:cubicBezTo>
                    <a:pt x="520" y="5"/>
                    <a:pt x="429" y="110"/>
                    <a:pt x="524" y="0"/>
                  </a:cubicBezTo>
                  <a:lnTo>
                    <a:pt x="742" y="13"/>
                  </a:lnTo>
                  <a:cubicBezTo>
                    <a:pt x="909" y="136"/>
                    <a:pt x="839" y="135"/>
                    <a:pt x="915" y="135"/>
                  </a:cubicBezTo>
                  <a:lnTo>
                    <a:pt x="1062" y="13"/>
                  </a:lnTo>
                  <a:cubicBezTo>
                    <a:pt x="1185" y="193"/>
                    <a:pt x="1111" y="192"/>
                    <a:pt x="1190" y="192"/>
                  </a:cubicBezTo>
                  <a:lnTo>
                    <a:pt x="1350" y="64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9" name="Freeform 128">
              <a:extLst>
                <a:ext uri="{FF2B5EF4-FFF2-40B4-BE49-F238E27FC236}">
                  <a16:creationId xmlns:a16="http://schemas.microsoft.com/office/drawing/2014/main" id="{A8FDEFA1-297F-06FC-7E4A-6DB791C65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2" y="1137"/>
              <a:ext cx="132" cy="58"/>
            </a:xfrm>
            <a:custGeom>
              <a:avLst/>
              <a:gdLst>
                <a:gd name="T0" fmla="*/ 0 w 275"/>
                <a:gd name="T1" fmla="*/ 0 h 122"/>
                <a:gd name="T2" fmla="*/ 0 w 275"/>
                <a:gd name="T3" fmla="*/ 0 h 122"/>
                <a:gd name="T4" fmla="*/ 0 w 275"/>
                <a:gd name="T5" fmla="*/ 0 h 122"/>
                <a:gd name="T6" fmla="*/ 0 w 275"/>
                <a:gd name="T7" fmla="*/ 0 h 1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5"/>
                <a:gd name="T13" fmla="*/ 0 h 122"/>
                <a:gd name="T14" fmla="*/ 275 w 275"/>
                <a:gd name="T15" fmla="*/ 122 h 1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5" h="122">
                  <a:moveTo>
                    <a:pt x="0" y="0"/>
                  </a:moveTo>
                  <a:cubicBezTo>
                    <a:pt x="15" y="8"/>
                    <a:pt x="45" y="26"/>
                    <a:pt x="45" y="26"/>
                  </a:cubicBezTo>
                  <a:lnTo>
                    <a:pt x="211" y="122"/>
                  </a:lnTo>
                  <a:lnTo>
                    <a:pt x="275" y="58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0" name="Freeform 129">
              <a:extLst>
                <a:ext uri="{FF2B5EF4-FFF2-40B4-BE49-F238E27FC236}">
                  <a16:creationId xmlns:a16="http://schemas.microsoft.com/office/drawing/2014/main" id="{008E78D2-F7AA-EB0F-002F-CAADF8AF3D87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" y="1445"/>
              <a:ext cx="62" cy="111"/>
            </a:xfrm>
            <a:custGeom>
              <a:avLst/>
              <a:gdLst>
                <a:gd name="T0" fmla="*/ 0 w 19"/>
                <a:gd name="T1" fmla="*/ 12254840 h 26"/>
                <a:gd name="T2" fmla="*/ 795496 w 19"/>
                <a:gd name="T3" fmla="*/ 0 h 26"/>
                <a:gd name="T4" fmla="*/ 0 w 19"/>
                <a:gd name="T5" fmla="*/ 1225484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0" y="26"/>
                  </a:moveTo>
                  <a:cubicBezTo>
                    <a:pt x="6" y="17"/>
                    <a:pt x="19" y="0"/>
                    <a:pt x="19" y="0"/>
                  </a:cubicBezTo>
                  <a:cubicBezTo>
                    <a:pt x="19" y="0"/>
                    <a:pt x="6" y="17"/>
                    <a:pt x="0" y="26"/>
                  </a:cubicBez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1" name="Freeform 130">
              <a:extLst>
                <a:ext uri="{FF2B5EF4-FFF2-40B4-BE49-F238E27FC236}">
                  <a16:creationId xmlns:a16="http://schemas.microsoft.com/office/drawing/2014/main" id="{CF6C982C-C5F2-AD9C-C06A-8C05CB277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4" y="1655"/>
              <a:ext cx="276" cy="134"/>
            </a:xfrm>
            <a:custGeom>
              <a:avLst/>
              <a:gdLst>
                <a:gd name="T0" fmla="*/ 0 w 576"/>
                <a:gd name="T1" fmla="*/ 0 h 280"/>
                <a:gd name="T2" fmla="*/ 0 w 576"/>
                <a:gd name="T3" fmla="*/ 0 h 280"/>
                <a:gd name="T4" fmla="*/ 0 w 576"/>
                <a:gd name="T5" fmla="*/ 0 h 280"/>
                <a:gd name="T6" fmla="*/ 0 w 576"/>
                <a:gd name="T7" fmla="*/ 0 h 280"/>
                <a:gd name="T8" fmla="*/ 0 w 576"/>
                <a:gd name="T9" fmla="*/ 0 h 280"/>
                <a:gd name="T10" fmla="*/ 0 w 576"/>
                <a:gd name="T11" fmla="*/ 0 h 280"/>
                <a:gd name="T12" fmla="*/ 0 w 576"/>
                <a:gd name="T13" fmla="*/ 0 h 280"/>
                <a:gd name="T14" fmla="*/ 0 w 576"/>
                <a:gd name="T15" fmla="*/ 0 h 280"/>
                <a:gd name="T16" fmla="*/ 0 w 576"/>
                <a:gd name="T17" fmla="*/ 0 h 280"/>
                <a:gd name="T18" fmla="*/ 0 w 576"/>
                <a:gd name="T19" fmla="*/ 0 h 2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76"/>
                <a:gd name="T31" fmla="*/ 0 h 280"/>
                <a:gd name="T32" fmla="*/ 576 w 576"/>
                <a:gd name="T33" fmla="*/ 280 h 2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76" h="280">
                  <a:moveTo>
                    <a:pt x="0" y="280"/>
                  </a:moveTo>
                  <a:cubicBezTo>
                    <a:pt x="6" y="261"/>
                    <a:pt x="9" y="240"/>
                    <a:pt x="20" y="223"/>
                  </a:cubicBezTo>
                  <a:cubicBezTo>
                    <a:pt x="41" y="188"/>
                    <a:pt x="69" y="157"/>
                    <a:pt x="84" y="120"/>
                  </a:cubicBezTo>
                  <a:cubicBezTo>
                    <a:pt x="94" y="90"/>
                    <a:pt x="98" y="62"/>
                    <a:pt x="116" y="37"/>
                  </a:cubicBezTo>
                  <a:cubicBezTo>
                    <a:pt x="166" y="52"/>
                    <a:pt x="150" y="133"/>
                    <a:pt x="167" y="178"/>
                  </a:cubicBezTo>
                  <a:cubicBezTo>
                    <a:pt x="210" y="168"/>
                    <a:pt x="224" y="145"/>
                    <a:pt x="244" y="107"/>
                  </a:cubicBezTo>
                  <a:cubicBezTo>
                    <a:pt x="276" y="140"/>
                    <a:pt x="294" y="183"/>
                    <a:pt x="333" y="210"/>
                  </a:cubicBezTo>
                  <a:cubicBezTo>
                    <a:pt x="360" y="155"/>
                    <a:pt x="376" y="119"/>
                    <a:pt x="410" y="69"/>
                  </a:cubicBezTo>
                  <a:cubicBezTo>
                    <a:pt x="448" y="10"/>
                    <a:pt x="438" y="0"/>
                    <a:pt x="455" y="31"/>
                  </a:cubicBezTo>
                  <a:cubicBezTo>
                    <a:pt x="571" y="192"/>
                    <a:pt x="504" y="191"/>
                    <a:pt x="576" y="191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2" name="Freeform 132">
              <a:extLst>
                <a:ext uri="{FF2B5EF4-FFF2-40B4-BE49-F238E27FC236}">
                  <a16:creationId xmlns:a16="http://schemas.microsoft.com/office/drawing/2014/main" id="{244AA435-025C-ACC7-4A45-AC5F862D1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5" y="1362"/>
              <a:ext cx="176" cy="129"/>
            </a:xfrm>
            <a:custGeom>
              <a:avLst/>
              <a:gdLst>
                <a:gd name="T0" fmla="*/ 0 w 365"/>
                <a:gd name="T1" fmla="*/ 0 h 269"/>
                <a:gd name="T2" fmla="*/ 0 w 365"/>
                <a:gd name="T3" fmla="*/ 0 h 269"/>
                <a:gd name="T4" fmla="*/ 0 w 365"/>
                <a:gd name="T5" fmla="*/ 0 h 269"/>
                <a:gd name="T6" fmla="*/ 0 w 365"/>
                <a:gd name="T7" fmla="*/ 0 h 269"/>
                <a:gd name="T8" fmla="*/ 0 w 365"/>
                <a:gd name="T9" fmla="*/ 0 h 2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269"/>
                <a:gd name="T17" fmla="*/ 365 w 365"/>
                <a:gd name="T18" fmla="*/ 269 h 2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269">
                  <a:moveTo>
                    <a:pt x="0" y="0"/>
                  </a:moveTo>
                  <a:cubicBezTo>
                    <a:pt x="13" y="2"/>
                    <a:pt x="27" y="1"/>
                    <a:pt x="39" y="7"/>
                  </a:cubicBezTo>
                  <a:cubicBezTo>
                    <a:pt x="80" y="27"/>
                    <a:pt x="34" y="26"/>
                    <a:pt x="58" y="26"/>
                  </a:cubicBezTo>
                  <a:lnTo>
                    <a:pt x="295" y="269"/>
                  </a:lnTo>
                  <a:lnTo>
                    <a:pt x="365" y="135"/>
                  </a:lnTo>
                </a:path>
              </a:pathLst>
            </a:cu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3" name="Freeform 136">
              <a:extLst>
                <a:ext uri="{FF2B5EF4-FFF2-40B4-BE49-F238E27FC236}">
                  <a16:creationId xmlns:a16="http://schemas.microsoft.com/office/drawing/2014/main" id="{EF9A2EDA-A4F7-A3AE-2406-C8E605ABC9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4" y="1539"/>
              <a:ext cx="264" cy="161"/>
            </a:xfrm>
            <a:custGeom>
              <a:avLst/>
              <a:gdLst>
                <a:gd name="T0" fmla="*/ 0 w 551"/>
                <a:gd name="T1" fmla="*/ 0 h 336"/>
                <a:gd name="T2" fmla="*/ 0 w 551"/>
                <a:gd name="T3" fmla="*/ 0 h 336"/>
                <a:gd name="T4" fmla="*/ 0 w 551"/>
                <a:gd name="T5" fmla="*/ 0 h 336"/>
                <a:gd name="T6" fmla="*/ 0 w 551"/>
                <a:gd name="T7" fmla="*/ 0 h 336"/>
                <a:gd name="T8" fmla="*/ 0 w 551"/>
                <a:gd name="T9" fmla="*/ 0 h 336"/>
                <a:gd name="T10" fmla="*/ 0 w 551"/>
                <a:gd name="T11" fmla="*/ 0 h 336"/>
                <a:gd name="T12" fmla="*/ 0 w 551"/>
                <a:gd name="T13" fmla="*/ 0 h 336"/>
                <a:gd name="T14" fmla="*/ 0 w 551"/>
                <a:gd name="T15" fmla="*/ 0 h 336"/>
                <a:gd name="T16" fmla="*/ 0 w 551"/>
                <a:gd name="T17" fmla="*/ 0 h 336"/>
                <a:gd name="T18" fmla="*/ 0 w 551"/>
                <a:gd name="T19" fmla="*/ 0 h 336"/>
                <a:gd name="T20" fmla="*/ 0 w 551"/>
                <a:gd name="T21" fmla="*/ 0 h 336"/>
                <a:gd name="T22" fmla="*/ 0 w 551"/>
                <a:gd name="T23" fmla="*/ 0 h 336"/>
                <a:gd name="T24" fmla="*/ 0 w 551"/>
                <a:gd name="T25" fmla="*/ 0 h 3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51"/>
                <a:gd name="T40" fmla="*/ 0 h 336"/>
                <a:gd name="T41" fmla="*/ 551 w 551"/>
                <a:gd name="T42" fmla="*/ 336 h 3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51" h="336">
                  <a:moveTo>
                    <a:pt x="0" y="336"/>
                  </a:moveTo>
                  <a:cubicBezTo>
                    <a:pt x="4" y="323"/>
                    <a:pt x="4" y="308"/>
                    <a:pt x="13" y="298"/>
                  </a:cubicBezTo>
                  <a:cubicBezTo>
                    <a:pt x="24" y="283"/>
                    <a:pt x="52" y="259"/>
                    <a:pt x="52" y="259"/>
                  </a:cubicBezTo>
                  <a:cubicBezTo>
                    <a:pt x="61" y="239"/>
                    <a:pt x="71" y="188"/>
                    <a:pt x="96" y="182"/>
                  </a:cubicBezTo>
                  <a:cubicBezTo>
                    <a:pt x="118" y="175"/>
                    <a:pt x="143" y="178"/>
                    <a:pt x="167" y="176"/>
                  </a:cubicBezTo>
                  <a:cubicBezTo>
                    <a:pt x="175" y="174"/>
                    <a:pt x="183" y="171"/>
                    <a:pt x="192" y="170"/>
                  </a:cubicBezTo>
                  <a:cubicBezTo>
                    <a:pt x="221" y="165"/>
                    <a:pt x="252" y="163"/>
                    <a:pt x="282" y="157"/>
                  </a:cubicBezTo>
                  <a:cubicBezTo>
                    <a:pt x="309" y="150"/>
                    <a:pt x="383" y="114"/>
                    <a:pt x="403" y="106"/>
                  </a:cubicBezTo>
                  <a:cubicBezTo>
                    <a:pt x="411" y="97"/>
                    <a:pt x="423" y="90"/>
                    <a:pt x="429" y="80"/>
                  </a:cubicBezTo>
                  <a:cubicBezTo>
                    <a:pt x="468" y="0"/>
                    <a:pt x="402" y="74"/>
                    <a:pt x="455" y="22"/>
                  </a:cubicBezTo>
                  <a:cubicBezTo>
                    <a:pt x="488" y="55"/>
                    <a:pt x="512" y="74"/>
                    <a:pt x="531" y="125"/>
                  </a:cubicBezTo>
                  <a:cubicBezTo>
                    <a:pt x="535" y="136"/>
                    <a:pt x="537" y="163"/>
                    <a:pt x="551" y="163"/>
                  </a:cubicBezTo>
                  <a:lnTo>
                    <a:pt x="544" y="208"/>
                  </a:lnTo>
                </a:path>
              </a:pathLst>
            </a:cu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4" name="Freeform 143">
              <a:extLst>
                <a:ext uri="{FF2B5EF4-FFF2-40B4-BE49-F238E27FC236}">
                  <a16:creationId xmlns:a16="http://schemas.microsoft.com/office/drawing/2014/main" id="{74C73018-4BD9-4C2A-5ED8-39B2CED8B9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3" y="1941"/>
              <a:ext cx="227" cy="95"/>
            </a:xfrm>
            <a:custGeom>
              <a:avLst/>
              <a:gdLst>
                <a:gd name="T0" fmla="*/ 0 w 346"/>
                <a:gd name="T1" fmla="*/ 0 h 332"/>
                <a:gd name="T2" fmla="*/ 5 w 346"/>
                <a:gd name="T3" fmla="*/ 0 h 332"/>
                <a:gd name="T4" fmla="*/ 7 w 346"/>
                <a:gd name="T5" fmla="*/ 0 h 332"/>
                <a:gd name="T6" fmla="*/ 8 w 346"/>
                <a:gd name="T7" fmla="*/ 0 h 3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6"/>
                <a:gd name="T13" fmla="*/ 0 h 332"/>
                <a:gd name="T14" fmla="*/ 346 w 346"/>
                <a:gd name="T15" fmla="*/ 332 h 3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6" h="332">
                  <a:moveTo>
                    <a:pt x="0" y="0"/>
                  </a:moveTo>
                  <a:cubicBezTo>
                    <a:pt x="191" y="110"/>
                    <a:pt x="137" y="55"/>
                    <a:pt x="198" y="121"/>
                  </a:cubicBezTo>
                  <a:cubicBezTo>
                    <a:pt x="309" y="303"/>
                    <a:pt x="237" y="300"/>
                    <a:pt x="320" y="300"/>
                  </a:cubicBezTo>
                  <a:lnTo>
                    <a:pt x="346" y="332"/>
                  </a:lnTo>
                </a:path>
              </a:pathLst>
            </a:cu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5" name="Freeform 144">
              <a:extLst>
                <a:ext uri="{FF2B5EF4-FFF2-40B4-BE49-F238E27FC236}">
                  <a16:creationId xmlns:a16="http://schemas.microsoft.com/office/drawing/2014/main" id="{90711783-0B31-F6CA-3B18-3252F89CB47A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2255" y="1820"/>
              <a:ext cx="638" cy="93"/>
            </a:xfrm>
            <a:custGeom>
              <a:avLst/>
              <a:gdLst>
                <a:gd name="T0" fmla="*/ 0 w 551"/>
                <a:gd name="T1" fmla="*/ 0 h 336"/>
                <a:gd name="T2" fmla="*/ 49 w 551"/>
                <a:gd name="T3" fmla="*/ 0 h 336"/>
                <a:gd name="T4" fmla="*/ 195 w 551"/>
                <a:gd name="T5" fmla="*/ 0 h 336"/>
                <a:gd name="T6" fmla="*/ 360 w 551"/>
                <a:gd name="T7" fmla="*/ 0 h 336"/>
                <a:gd name="T8" fmla="*/ 622 w 551"/>
                <a:gd name="T9" fmla="*/ 0 h 336"/>
                <a:gd name="T10" fmla="*/ 717 w 551"/>
                <a:gd name="T11" fmla="*/ 0 h 336"/>
                <a:gd name="T12" fmla="*/ 1058 w 551"/>
                <a:gd name="T13" fmla="*/ 0 h 336"/>
                <a:gd name="T14" fmla="*/ 1506 w 551"/>
                <a:gd name="T15" fmla="*/ 0 h 336"/>
                <a:gd name="T16" fmla="*/ 1605 w 551"/>
                <a:gd name="T17" fmla="*/ 0 h 336"/>
                <a:gd name="T18" fmla="*/ 1700 w 551"/>
                <a:gd name="T19" fmla="*/ 0 h 336"/>
                <a:gd name="T20" fmla="*/ 1986 w 551"/>
                <a:gd name="T21" fmla="*/ 0 h 336"/>
                <a:gd name="T22" fmla="*/ 2062 w 551"/>
                <a:gd name="T23" fmla="*/ 0 h 336"/>
                <a:gd name="T24" fmla="*/ 2034 w 551"/>
                <a:gd name="T25" fmla="*/ 0 h 3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51"/>
                <a:gd name="T40" fmla="*/ 0 h 336"/>
                <a:gd name="T41" fmla="*/ 551 w 551"/>
                <a:gd name="T42" fmla="*/ 336 h 3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51" h="336">
                  <a:moveTo>
                    <a:pt x="0" y="336"/>
                  </a:moveTo>
                  <a:cubicBezTo>
                    <a:pt x="4" y="323"/>
                    <a:pt x="4" y="308"/>
                    <a:pt x="13" y="298"/>
                  </a:cubicBezTo>
                  <a:cubicBezTo>
                    <a:pt x="24" y="283"/>
                    <a:pt x="52" y="259"/>
                    <a:pt x="52" y="259"/>
                  </a:cubicBezTo>
                  <a:cubicBezTo>
                    <a:pt x="61" y="239"/>
                    <a:pt x="71" y="188"/>
                    <a:pt x="96" y="182"/>
                  </a:cubicBezTo>
                  <a:cubicBezTo>
                    <a:pt x="118" y="175"/>
                    <a:pt x="143" y="178"/>
                    <a:pt x="167" y="176"/>
                  </a:cubicBezTo>
                  <a:cubicBezTo>
                    <a:pt x="175" y="174"/>
                    <a:pt x="183" y="171"/>
                    <a:pt x="192" y="170"/>
                  </a:cubicBezTo>
                  <a:cubicBezTo>
                    <a:pt x="221" y="165"/>
                    <a:pt x="252" y="163"/>
                    <a:pt x="282" y="157"/>
                  </a:cubicBezTo>
                  <a:cubicBezTo>
                    <a:pt x="309" y="150"/>
                    <a:pt x="383" y="114"/>
                    <a:pt x="403" y="106"/>
                  </a:cubicBezTo>
                  <a:cubicBezTo>
                    <a:pt x="411" y="97"/>
                    <a:pt x="423" y="90"/>
                    <a:pt x="429" y="80"/>
                  </a:cubicBezTo>
                  <a:cubicBezTo>
                    <a:pt x="468" y="0"/>
                    <a:pt x="402" y="74"/>
                    <a:pt x="455" y="22"/>
                  </a:cubicBezTo>
                  <a:cubicBezTo>
                    <a:pt x="488" y="55"/>
                    <a:pt x="512" y="74"/>
                    <a:pt x="531" y="125"/>
                  </a:cubicBezTo>
                  <a:cubicBezTo>
                    <a:pt x="535" y="136"/>
                    <a:pt x="537" y="163"/>
                    <a:pt x="551" y="163"/>
                  </a:cubicBezTo>
                  <a:lnTo>
                    <a:pt x="544" y="208"/>
                  </a:lnTo>
                </a:path>
              </a:pathLst>
            </a:cu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6" name="Freeform 146">
              <a:extLst>
                <a:ext uri="{FF2B5EF4-FFF2-40B4-BE49-F238E27FC236}">
                  <a16:creationId xmlns:a16="http://schemas.microsoft.com/office/drawing/2014/main" id="{83F1A2C9-0290-7630-5A2A-EBD0C59CE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" y="1927"/>
              <a:ext cx="214" cy="117"/>
            </a:xfrm>
            <a:custGeom>
              <a:avLst/>
              <a:gdLst>
                <a:gd name="T0" fmla="*/ 0 w 448"/>
                <a:gd name="T1" fmla="*/ 0 h 243"/>
                <a:gd name="T2" fmla="*/ 0 w 448"/>
                <a:gd name="T3" fmla="*/ 0 h 243"/>
                <a:gd name="T4" fmla="*/ 0 w 448"/>
                <a:gd name="T5" fmla="*/ 0 h 243"/>
                <a:gd name="T6" fmla="*/ 0 w 448"/>
                <a:gd name="T7" fmla="*/ 0 h 243"/>
                <a:gd name="T8" fmla="*/ 0 w 448"/>
                <a:gd name="T9" fmla="*/ 0 h 243"/>
                <a:gd name="T10" fmla="*/ 0 w 448"/>
                <a:gd name="T11" fmla="*/ 0 h 243"/>
                <a:gd name="T12" fmla="*/ 0 w 448"/>
                <a:gd name="T13" fmla="*/ 0 h 243"/>
                <a:gd name="T14" fmla="*/ 0 w 448"/>
                <a:gd name="T15" fmla="*/ 0 h 243"/>
                <a:gd name="T16" fmla="*/ 0 w 448"/>
                <a:gd name="T17" fmla="*/ 0 h 243"/>
                <a:gd name="T18" fmla="*/ 0 w 448"/>
                <a:gd name="T19" fmla="*/ 0 h 243"/>
                <a:gd name="T20" fmla="*/ 0 w 448"/>
                <a:gd name="T21" fmla="*/ 0 h 2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8"/>
                <a:gd name="T34" fmla="*/ 0 h 243"/>
                <a:gd name="T35" fmla="*/ 448 w 448"/>
                <a:gd name="T36" fmla="*/ 243 h 24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8" h="243">
                  <a:moveTo>
                    <a:pt x="0" y="243"/>
                  </a:moveTo>
                  <a:cubicBezTo>
                    <a:pt x="28" y="202"/>
                    <a:pt x="58" y="170"/>
                    <a:pt x="77" y="122"/>
                  </a:cubicBezTo>
                  <a:cubicBezTo>
                    <a:pt x="113" y="27"/>
                    <a:pt x="78" y="84"/>
                    <a:pt x="109" y="39"/>
                  </a:cubicBezTo>
                  <a:cubicBezTo>
                    <a:pt x="111" y="28"/>
                    <a:pt x="105" y="11"/>
                    <a:pt x="115" y="7"/>
                  </a:cubicBezTo>
                  <a:cubicBezTo>
                    <a:pt x="123" y="2"/>
                    <a:pt x="129" y="18"/>
                    <a:pt x="135" y="26"/>
                  </a:cubicBezTo>
                  <a:cubicBezTo>
                    <a:pt x="156" y="57"/>
                    <a:pt x="157" y="98"/>
                    <a:pt x="192" y="122"/>
                  </a:cubicBezTo>
                  <a:cubicBezTo>
                    <a:pt x="226" y="79"/>
                    <a:pt x="255" y="30"/>
                    <a:pt x="301" y="0"/>
                  </a:cubicBezTo>
                  <a:cubicBezTo>
                    <a:pt x="321" y="20"/>
                    <a:pt x="344" y="37"/>
                    <a:pt x="365" y="58"/>
                  </a:cubicBezTo>
                  <a:cubicBezTo>
                    <a:pt x="375" y="42"/>
                    <a:pt x="393" y="13"/>
                    <a:pt x="410" y="7"/>
                  </a:cubicBezTo>
                  <a:cubicBezTo>
                    <a:pt x="416" y="4"/>
                    <a:pt x="422" y="15"/>
                    <a:pt x="429" y="19"/>
                  </a:cubicBezTo>
                  <a:cubicBezTo>
                    <a:pt x="435" y="22"/>
                    <a:pt x="448" y="26"/>
                    <a:pt x="448" y="26"/>
                  </a:cubicBezTo>
                </a:path>
              </a:pathLst>
            </a:custGeom>
            <a:noFill/>
            <a:ln w="28575">
              <a:solidFill>
                <a:srgbClr val="FF020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7" name="Freeform 154">
              <a:extLst>
                <a:ext uri="{FF2B5EF4-FFF2-40B4-BE49-F238E27FC236}">
                  <a16:creationId xmlns:a16="http://schemas.microsoft.com/office/drawing/2014/main" id="{637D4D89-AE06-E974-1621-03EFF07B9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3" y="2326"/>
              <a:ext cx="109" cy="114"/>
            </a:xfrm>
            <a:custGeom>
              <a:avLst/>
              <a:gdLst>
                <a:gd name="T0" fmla="*/ 0 w 227"/>
                <a:gd name="T1" fmla="*/ 0 h 275"/>
                <a:gd name="T2" fmla="*/ 0 w 227"/>
                <a:gd name="T3" fmla="*/ 0 h 275"/>
                <a:gd name="T4" fmla="*/ 0 w 227"/>
                <a:gd name="T5" fmla="*/ 0 h 275"/>
                <a:gd name="T6" fmla="*/ 0 w 227"/>
                <a:gd name="T7" fmla="*/ 0 h 275"/>
                <a:gd name="T8" fmla="*/ 0 w 227"/>
                <a:gd name="T9" fmla="*/ 0 h 2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7"/>
                <a:gd name="T16" fmla="*/ 0 h 275"/>
                <a:gd name="T17" fmla="*/ 227 w 227"/>
                <a:gd name="T18" fmla="*/ 275 h 2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7" h="275">
                  <a:moveTo>
                    <a:pt x="3" y="275"/>
                  </a:moveTo>
                  <a:cubicBezTo>
                    <a:pt x="8" y="193"/>
                    <a:pt x="0" y="76"/>
                    <a:pt x="29" y="0"/>
                  </a:cubicBezTo>
                  <a:cubicBezTo>
                    <a:pt x="54" y="59"/>
                    <a:pt x="82" y="118"/>
                    <a:pt x="118" y="173"/>
                  </a:cubicBezTo>
                  <a:cubicBezTo>
                    <a:pt x="118" y="173"/>
                    <a:pt x="132" y="262"/>
                    <a:pt x="163" y="262"/>
                  </a:cubicBezTo>
                  <a:cubicBezTo>
                    <a:pt x="184" y="262"/>
                    <a:pt x="227" y="173"/>
                    <a:pt x="227" y="160"/>
                  </a:cubicBezTo>
                </a:path>
              </a:pathLst>
            </a:custGeom>
            <a:noFill/>
            <a:ln w="28575">
              <a:solidFill>
                <a:srgbClr val="FF020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8" name="Freeform 155">
              <a:extLst>
                <a:ext uri="{FF2B5EF4-FFF2-40B4-BE49-F238E27FC236}">
                  <a16:creationId xmlns:a16="http://schemas.microsoft.com/office/drawing/2014/main" id="{78707ADF-C270-3BB6-B918-349055CFD2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7" y="2003"/>
              <a:ext cx="109" cy="132"/>
            </a:xfrm>
            <a:custGeom>
              <a:avLst/>
              <a:gdLst>
                <a:gd name="T0" fmla="*/ 0 w 227"/>
                <a:gd name="T1" fmla="*/ 0 h 275"/>
                <a:gd name="T2" fmla="*/ 0 w 227"/>
                <a:gd name="T3" fmla="*/ 0 h 275"/>
                <a:gd name="T4" fmla="*/ 0 w 227"/>
                <a:gd name="T5" fmla="*/ 0 h 275"/>
                <a:gd name="T6" fmla="*/ 0 w 227"/>
                <a:gd name="T7" fmla="*/ 0 h 275"/>
                <a:gd name="T8" fmla="*/ 0 w 227"/>
                <a:gd name="T9" fmla="*/ 0 h 2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7"/>
                <a:gd name="T16" fmla="*/ 0 h 275"/>
                <a:gd name="T17" fmla="*/ 227 w 227"/>
                <a:gd name="T18" fmla="*/ 275 h 2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7" h="275">
                  <a:moveTo>
                    <a:pt x="3" y="275"/>
                  </a:moveTo>
                  <a:cubicBezTo>
                    <a:pt x="8" y="193"/>
                    <a:pt x="0" y="76"/>
                    <a:pt x="29" y="0"/>
                  </a:cubicBezTo>
                  <a:cubicBezTo>
                    <a:pt x="54" y="59"/>
                    <a:pt x="82" y="118"/>
                    <a:pt x="118" y="173"/>
                  </a:cubicBezTo>
                  <a:cubicBezTo>
                    <a:pt x="118" y="173"/>
                    <a:pt x="132" y="262"/>
                    <a:pt x="163" y="262"/>
                  </a:cubicBezTo>
                  <a:cubicBezTo>
                    <a:pt x="184" y="262"/>
                    <a:pt x="227" y="173"/>
                    <a:pt x="227" y="160"/>
                  </a:cubicBezTo>
                </a:path>
              </a:pathLst>
            </a:custGeom>
            <a:noFill/>
            <a:ln w="28575">
              <a:solidFill>
                <a:srgbClr val="FF020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9" name="Freeform 156">
              <a:extLst>
                <a:ext uri="{FF2B5EF4-FFF2-40B4-BE49-F238E27FC236}">
                  <a16:creationId xmlns:a16="http://schemas.microsoft.com/office/drawing/2014/main" id="{108AE1F0-3556-F4E1-C4F9-69705508000C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827" y="2472"/>
              <a:ext cx="647" cy="99"/>
            </a:xfrm>
            <a:custGeom>
              <a:avLst/>
              <a:gdLst>
                <a:gd name="T0" fmla="*/ 0 w 1350"/>
                <a:gd name="T1" fmla="*/ 0 h 333"/>
                <a:gd name="T2" fmla="*/ 0 w 1350"/>
                <a:gd name="T3" fmla="*/ 0 h 333"/>
                <a:gd name="T4" fmla="*/ 0 w 1350"/>
                <a:gd name="T5" fmla="*/ 0 h 333"/>
                <a:gd name="T6" fmla="*/ 1 w 1350"/>
                <a:gd name="T7" fmla="*/ 0 h 333"/>
                <a:gd name="T8" fmla="*/ 1 w 1350"/>
                <a:gd name="T9" fmla="*/ 0 h 333"/>
                <a:gd name="T10" fmla="*/ 1 w 1350"/>
                <a:gd name="T11" fmla="*/ 0 h 333"/>
                <a:gd name="T12" fmla="*/ 1 w 1350"/>
                <a:gd name="T13" fmla="*/ 0 h 333"/>
                <a:gd name="T14" fmla="*/ 2 w 1350"/>
                <a:gd name="T15" fmla="*/ 0 h 3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50"/>
                <a:gd name="T25" fmla="*/ 0 h 333"/>
                <a:gd name="T26" fmla="*/ 1350 w 1350"/>
                <a:gd name="T27" fmla="*/ 333 h 3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50" h="333">
                  <a:moveTo>
                    <a:pt x="0" y="333"/>
                  </a:moveTo>
                  <a:lnTo>
                    <a:pt x="147" y="179"/>
                  </a:lnTo>
                  <a:cubicBezTo>
                    <a:pt x="520" y="5"/>
                    <a:pt x="429" y="110"/>
                    <a:pt x="524" y="0"/>
                  </a:cubicBezTo>
                  <a:lnTo>
                    <a:pt x="742" y="13"/>
                  </a:lnTo>
                  <a:cubicBezTo>
                    <a:pt x="909" y="136"/>
                    <a:pt x="839" y="135"/>
                    <a:pt x="915" y="135"/>
                  </a:cubicBezTo>
                  <a:lnTo>
                    <a:pt x="1062" y="13"/>
                  </a:lnTo>
                  <a:cubicBezTo>
                    <a:pt x="1185" y="193"/>
                    <a:pt x="1111" y="192"/>
                    <a:pt x="1190" y="192"/>
                  </a:cubicBezTo>
                  <a:lnTo>
                    <a:pt x="1350" y="64"/>
                  </a:lnTo>
                </a:path>
              </a:pathLst>
            </a:custGeom>
            <a:noFill/>
            <a:ln w="28575">
              <a:solidFill>
                <a:srgbClr val="A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70" name="Freeform 161">
              <a:extLst>
                <a:ext uri="{FF2B5EF4-FFF2-40B4-BE49-F238E27FC236}">
                  <a16:creationId xmlns:a16="http://schemas.microsoft.com/office/drawing/2014/main" id="{E34E2A0F-87F2-19E6-76EB-3C184B597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1" y="2303"/>
              <a:ext cx="391" cy="169"/>
            </a:xfrm>
            <a:custGeom>
              <a:avLst/>
              <a:gdLst>
                <a:gd name="T0" fmla="*/ 0 w 595"/>
                <a:gd name="T1" fmla="*/ 0 h 352"/>
                <a:gd name="T2" fmla="*/ 1 w 595"/>
                <a:gd name="T3" fmla="*/ 0 h 352"/>
                <a:gd name="T4" fmla="*/ 2 w 595"/>
                <a:gd name="T5" fmla="*/ 0 h 352"/>
                <a:gd name="T6" fmla="*/ 3 w 595"/>
                <a:gd name="T7" fmla="*/ 0 h 352"/>
                <a:gd name="T8" fmla="*/ 5 w 595"/>
                <a:gd name="T9" fmla="*/ 0 h 352"/>
                <a:gd name="T10" fmla="*/ 6 w 595"/>
                <a:gd name="T11" fmla="*/ 0 h 352"/>
                <a:gd name="T12" fmla="*/ 7 w 595"/>
                <a:gd name="T13" fmla="*/ 0 h 352"/>
                <a:gd name="T14" fmla="*/ 9 w 595"/>
                <a:gd name="T15" fmla="*/ 0 h 352"/>
                <a:gd name="T16" fmla="*/ 14 w 595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95"/>
                <a:gd name="T28" fmla="*/ 0 h 352"/>
                <a:gd name="T29" fmla="*/ 595 w 595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95" h="352">
                  <a:moveTo>
                    <a:pt x="0" y="0"/>
                  </a:moveTo>
                  <a:cubicBezTo>
                    <a:pt x="15" y="4"/>
                    <a:pt x="31" y="4"/>
                    <a:pt x="45" y="13"/>
                  </a:cubicBezTo>
                  <a:cubicBezTo>
                    <a:pt x="60" y="22"/>
                    <a:pt x="83" y="51"/>
                    <a:pt x="83" y="51"/>
                  </a:cubicBezTo>
                  <a:cubicBezTo>
                    <a:pt x="143" y="177"/>
                    <a:pt x="100" y="191"/>
                    <a:pt x="154" y="167"/>
                  </a:cubicBezTo>
                  <a:cubicBezTo>
                    <a:pt x="156" y="160"/>
                    <a:pt x="179" y="21"/>
                    <a:pt x="211" y="90"/>
                  </a:cubicBezTo>
                  <a:cubicBezTo>
                    <a:pt x="251" y="293"/>
                    <a:pt x="204" y="337"/>
                    <a:pt x="262" y="275"/>
                  </a:cubicBezTo>
                  <a:cubicBezTo>
                    <a:pt x="308" y="203"/>
                    <a:pt x="279" y="205"/>
                    <a:pt x="314" y="205"/>
                  </a:cubicBezTo>
                  <a:cubicBezTo>
                    <a:pt x="405" y="303"/>
                    <a:pt x="369" y="272"/>
                    <a:pt x="410" y="307"/>
                  </a:cubicBezTo>
                  <a:lnTo>
                    <a:pt x="595" y="352"/>
                  </a:lnTo>
                </a:path>
              </a:pathLst>
            </a:custGeom>
            <a:noFill/>
            <a:ln w="28575">
              <a:solidFill>
                <a:srgbClr val="A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71" name="Freeform 163">
              <a:extLst>
                <a:ext uri="{FF2B5EF4-FFF2-40B4-BE49-F238E27FC236}">
                  <a16:creationId xmlns:a16="http://schemas.microsoft.com/office/drawing/2014/main" id="{07277E23-0FE9-0CCF-42BA-875AC1CDDF8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752" y="2582"/>
              <a:ext cx="518" cy="166"/>
            </a:xfrm>
            <a:custGeom>
              <a:avLst/>
              <a:gdLst>
                <a:gd name="T0" fmla="*/ 0 w 1287"/>
                <a:gd name="T1" fmla="*/ 0 h 345"/>
                <a:gd name="T2" fmla="*/ 0 w 1287"/>
                <a:gd name="T3" fmla="*/ 0 h 345"/>
                <a:gd name="T4" fmla="*/ 0 w 1287"/>
                <a:gd name="T5" fmla="*/ 0 h 345"/>
                <a:gd name="T6" fmla="*/ 0 w 1287"/>
                <a:gd name="T7" fmla="*/ 0 h 345"/>
                <a:gd name="T8" fmla="*/ 0 w 1287"/>
                <a:gd name="T9" fmla="*/ 0 h 345"/>
                <a:gd name="T10" fmla="*/ 0 w 1287"/>
                <a:gd name="T11" fmla="*/ 0 h 345"/>
                <a:gd name="T12" fmla="*/ 0 w 1287"/>
                <a:gd name="T13" fmla="*/ 0 h 345"/>
                <a:gd name="T14" fmla="*/ 0 w 1287"/>
                <a:gd name="T15" fmla="*/ 0 h 345"/>
                <a:gd name="T16" fmla="*/ 0 w 1287"/>
                <a:gd name="T17" fmla="*/ 0 h 345"/>
                <a:gd name="T18" fmla="*/ 0 w 1287"/>
                <a:gd name="T19" fmla="*/ 0 h 345"/>
                <a:gd name="T20" fmla="*/ 0 w 1287"/>
                <a:gd name="T21" fmla="*/ 0 h 345"/>
                <a:gd name="T22" fmla="*/ 0 w 1287"/>
                <a:gd name="T23" fmla="*/ 0 h 345"/>
                <a:gd name="T24" fmla="*/ 0 w 1287"/>
                <a:gd name="T25" fmla="*/ 0 h 345"/>
                <a:gd name="T26" fmla="*/ 0 w 1287"/>
                <a:gd name="T27" fmla="*/ 0 h 345"/>
                <a:gd name="T28" fmla="*/ 0 w 1287"/>
                <a:gd name="T29" fmla="*/ 0 h 345"/>
                <a:gd name="T30" fmla="*/ 0 w 1287"/>
                <a:gd name="T31" fmla="*/ 0 h 345"/>
                <a:gd name="T32" fmla="*/ 0 w 1287"/>
                <a:gd name="T33" fmla="*/ 0 h 345"/>
                <a:gd name="T34" fmla="*/ 0 w 1287"/>
                <a:gd name="T35" fmla="*/ 0 h 345"/>
                <a:gd name="T36" fmla="*/ 0 w 1287"/>
                <a:gd name="T37" fmla="*/ 0 h 345"/>
                <a:gd name="T38" fmla="*/ 0 w 1287"/>
                <a:gd name="T39" fmla="*/ 0 h 34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287"/>
                <a:gd name="T61" fmla="*/ 0 h 345"/>
                <a:gd name="T62" fmla="*/ 1287 w 1287"/>
                <a:gd name="T63" fmla="*/ 345 h 34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287" h="345">
                  <a:moveTo>
                    <a:pt x="0" y="25"/>
                  </a:moveTo>
                  <a:cubicBezTo>
                    <a:pt x="46" y="38"/>
                    <a:pt x="34" y="31"/>
                    <a:pt x="64" y="76"/>
                  </a:cubicBezTo>
                  <a:cubicBezTo>
                    <a:pt x="107" y="141"/>
                    <a:pt x="199" y="268"/>
                    <a:pt x="199" y="268"/>
                  </a:cubicBezTo>
                  <a:cubicBezTo>
                    <a:pt x="207" y="295"/>
                    <a:pt x="213" y="316"/>
                    <a:pt x="218" y="345"/>
                  </a:cubicBezTo>
                  <a:cubicBezTo>
                    <a:pt x="282" y="312"/>
                    <a:pt x="277" y="239"/>
                    <a:pt x="295" y="178"/>
                  </a:cubicBezTo>
                  <a:cubicBezTo>
                    <a:pt x="310" y="120"/>
                    <a:pt x="338" y="57"/>
                    <a:pt x="365" y="5"/>
                  </a:cubicBezTo>
                  <a:cubicBezTo>
                    <a:pt x="384" y="70"/>
                    <a:pt x="448" y="191"/>
                    <a:pt x="448" y="191"/>
                  </a:cubicBezTo>
                  <a:cubicBezTo>
                    <a:pt x="450" y="206"/>
                    <a:pt x="451" y="221"/>
                    <a:pt x="455" y="236"/>
                  </a:cubicBezTo>
                  <a:cubicBezTo>
                    <a:pt x="456" y="242"/>
                    <a:pt x="455" y="258"/>
                    <a:pt x="461" y="255"/>
                  </a:cubicBezTo>
                  <a:cubicBezTo>
                    <a:pt x="470" y="248"/>
                    <a:pt x="468" y="233"/>
                    <a:pt x="474" y="223"/>
                  </a:cubicBezTo>
                  <a:cubicBezTo>
                    <a:pt x="489" y="194"/>
                    <a:pt x="508" y="168"/>
                    <a:pt x="525" y="140"/>
                  </a:cubicBezTo>
                  <a:cubicBezTo>
                    <a:pt x="538" y="116"/>
                    <a:pt x="563" y="69"/>
                    <a:pt x="563" y="69"/>
                  </a:cubicBezTo>
                  <a:cubicBezTo>
                    <a:pt x="592" y="107"/>
                    <a:pt x="605" y="145"/>
                    <a:pt x="621" y="191"/>
                  </a:cubicBezTo>
                  <a:cubicBezTo>
                    <a:pt x="642" y="180"/>
                    <a:pt x="664" y="171"/>
                    <a:pt x="685" y="159"/>
                  </a:cubicBezTo>
                  <a:cubicBezTo>
                    <a:pt x="735" y="127"/>
                    <a:pt x="754" y="58"/>
                    <a:pt x="813" y="37"/>
                  </a:cubicBezTo>
                  <a:cubicBezTo>
                    <a:pt x="845" y="81"/>
                    <a:pt x="831" y="56"/>
                    <a:pt x="871" y="31"/>
                  </a:cubicBezTo>
                  <a:cubicBezTo>
                    <a:pt x="916" y="62"/>
                    <a:pt x="894" y="60"/>
                    <a:pt x="935" y="50"/>
                  </a:cubicBezTo>
                  <a:cubicBezTo>
                    <a:pt x="949" y="37"/>
                    <a:pt x="959" y="13"/>
                    <a:pt x="979" y="12"/>
                  </a:cubicBezTo>
                  <a:cubicBezTo>
                    <a:pt x="1008" y="9"/>
                    <a:pt x="1063" y="37"/>
                    <a:pt x="1063" y="37"/>
                  </a:cubicBezTo>
                  <a:cubicBezTo>
                    <a:pt x="1121" y="0"/>
                    <a:pt x="1232" y="25"/>
                    <a:pt x="1287" y="25"/>
                  </a:cubicBezTo>
                </a:path>
              </a:pathLst>
            </a:custGeom>
            <a:noFill/>
            <a:ln w="28575">
              <a:solidFill>
                <a:srgbClr val="A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36103" name="Text Box 167">
            <a:extLst>
              <a:ext uri="{FF2B5EF4-FFF2-40B4-BE49-F238E27FC236}">
                <a16:creationId xmlns:a16="http://schemas.microsoft.com/office/drawing/2014/main" id="{A9CBE742-04FE-3790-037B-01121E5CD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9850" y="1169988"/>
            <a:ext cx="2438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contrapuntal symmetries</a:t>
            </a:r>
          </a:p>
        </p:txBody>
      </p:sp>
      <p:grpSp>
        <p:nvGrpSpPr>
          <p:cNvPr id="12" name="Group 182">
            <a:extLst>
              <a:ext uri="{FF2B5EF4-FFF2-40B4-BE49-F238E27FC236}">
                <a16:creationId xmlns:a16="http://schemas.microsoft.com/office/drawing/2014/main" id="{6AD6A7F3-F8C1-2860-3ED0-8808DD1BE987}"/>
              </a:ext>
            </a:extLst>
          </p:cNvPr>
          <p:cNvGrpSpPr>
            <a:grpSpLocks/>
          </p:cNvGrpSpPr>
          <p:nvPr/>
        </p:nvGrpSpPr>
        <p:grpSpPr bwMode="auto">
          <a:xfrm>
            <a:off x="1655763" y="1412875"/>
            <a:ext cx="3079750" cy="1495425"/>
            <a:chOff x="1043" y="890"/>
            <a:chExt cx="1940" cy="942"/>
          </a:xfrm>
        </p:grpSpPr>
        <p:sp>
          <p:nvSpPr>
            <p:cNvPr id="18452" name="AutoShape 165">
              <a:extLst>
                <a:ext uri="{FF2B5EF4-FFF2-40B4-BE49-F238E27FC236}">
                  <a16:creationId xmlns:a16="http://schemas.microsoft.com/office/drawing/2014/main" id="{B64C9599-3E27-2F3D-6E45-95A1EE45177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161805">
              <a:off x="1331" y="890"/>
              <a:ext cx="218" cy="845"/>
            </a:xfrm>
            <a:prstGeom prst="curvedLeftArrow">
              <a:avLst>
                <a:gd name="adj1" fmla="val 51377"/>
                <a:gd name="adj2" fmla="val 128900"/>
                <a:gd name="adj3" fmla="val 33333"/>
              </a:avLst>
            </a:prstGeom>
            <a:gradFill rotWithShape="0">
              <a:gsLst>
                <a:gs pos="0">
                  <a:schemeClr val="tx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53" name="AutoShape 166">
              <a:extLst>
                <a:ext uri="{FF2B5EF4-FFF2-40B4-BE49-F238E27FC236}">
                  <a16:creationId xmlns:a16="http://schemas.microsoft.com/office/drawing/2014/main" id="{4DF6355E-1ADF-6B96-C4FD-B3C4F222CD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552230">
              <a:off x="1043" y="987"/>
              <a:ext cx="218" cy="845"/>
            </a:xfrm>
            <a:prstGeom prst="curvedLeftArrow">
              <a:avLst>
                <a:gd name="adj1" fmla="val 51377"/>
                <a:gd name="adj2" fmla="val 128900"/>
                <a:gd name="adj3" fmla="val 33333"/>
              </a:avLst>
            </a:prstGeom>
            <a:gradFill rotWithShape="0">
              <a:gsLst>
                <a:gs pos="0">
                  <a:schemeClr val="tx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36104" name="Text Box 168">
              <a:extLst>
                <a:ext uri="{FF2B5EF4-FFF2-40B4-BE49-F238E27FC236}">
                  <a16:creationId xmlns:a16="http://schemas.microsoft.com/office/drawing/2014/main" id="{1E987BFB-7D45-0E2D-E0B6-9840D10BC5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1" y="1235"/>
              <a:ext cx="1352" cy="40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motivic deformations</a:t>
              </a:r>
            </a:p>
            <a:p>
              <a:pPr>
                <a:defRPr/>
              </a:pPr>
              <a:r>
                <a:rPr lang="de-DE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(Reti motif theory)</a:t>
              </a:r>
            </a:p>
          </p:txBody>
        </p:sp>
      </p:grpSp>
      <p:grpSp>
        <p:nvGrpSpPr>
          <p:cNvPr id="13" name="Group 181">
            <a:extLst>
              <a:ext uri="{FF2B5EF4-FFF2-40B4-BE49-F238E27FC236}">
                <a16:creationId xmlns:a16="http://schemas.microsoft.com/office/drawing/2014/main" id="{A9CD737D-8075-FB1D-9F8D-983FB9EB8CAE}"/>
              </a:ext>
            </a:extLst>
          </p:cNvPr>
          <p:cNvGrpSpPr>
            <a:grpSpLocks/>
          </p:cNvGrpSpPr>
          <p:nvPr/>
        </p:nvGrpSpPr>
        <p:grpSpPr bwMode="auto">
          <a:xfrm>
            <a:off x="5813425" y="4714875"/>
            <a:ext cx="3873500" cy="1917700"/>
            <a:chOff x="3662" y="2970"/>
            <a:chExt cx="2440" cy="1208"/>
          </a:xfrm>
        </p:grpSpPr>
        <p:pic>
          <p:nvPicPr>
            <p:cNvPr id="935939" name="Picture 3" descr="09dodeka.png                                                   000135AEExtra                          BF316153:">
              <a:extLst>
                <a:ext uri="{FF2B5EF4-FFF2-40B4-BE49-F238E27FC236}">
                  <a16:creationId xmlns:a16="http://schemas.microsoft.com/office/drawing/2014/main" id="{F651CE19-431C-963F-8DEB-597493F620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62" y="2970"/>
              <a:ext cx="2440" cy="1208"/>
            </a:xfrm>
            <a:prstGeom prst="rect">
              <a:avLst/>
            </a:prstGeom>
            <a:noFill/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18445" name="Oval 171">
              <a:extLst>
                <a:ext uri="{FF2B5EF4-FFF2-40B4-BE49-F238E27FC236}">
                  <a16:creationId xmlns:a16="http://schemas.microsoft.com/office/drawing/2014/main" id="{D6E394D7-F1B0-788A-A65F-0ECE2743A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5" y="2995"/>
              <a:ext cx="96" cy="9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de-DE" altLang="en-US" sz="1000">
                  <a:latin typeface="Times" charset="0"/>
                </a:rPr>
                <a:t>I</a:t>
              </a:r>
            </a:p>
          </p:txBody>
        </p:sp>
        <p:sp>
          <p:nvSpPr>
            <p:cNvPr id="18446" name="Oval 174">
              <a:extLst>
                <a:ext uri="{FF2B5EF4-FFF2-40B4-BE49-F238E27FC236}">
                  <a16:creationId xmlns:a16="http://schemas.microsoft.com/office/drawing/2014/main" id="{EDF0FB68-7674-1395-EE56-1091F8FD09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767"/>
              <a:ext cx="96" cy="9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de-DE" altLang="en-US" sz="1000">
                  <a:latin typeface="Times" charset="0"/>
                </a:rPr>
                <a:t>IR</a:t>
              </a:r>
            </a:p>
          </p:txBody>
        </p:sp>
        <p:sp>
          <p:nvSpPr>
            <p:cNvPr id="18447" name="Oval 175">
              <a:extLst>
                <a:ext uri="{FF2B5EF4-FFF2-40B4-BE49-F238E27FC236}">
                  <a16:creationId xmlns:a16="http://schemas.microsoft.com/office/drawing/2014/main" id="{BA26560E-F715-B5AC-9DD0-8F40F58FDB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7" y="3002"/>
              <a:ext cx="96" cy="9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de-DE" altLang="en-US" sz="1000">
                  <a:latin typeface="Times" charset="0"/>
                </a:rPr>
                <a:t>R</a:t>
              </a:r>
            </a:p>
          </p:txBody>
        </p:sp>
        <p:sp>
          <p:nvSpPr>
            <p:cNvPr id="18448" name="Oval 176">
              <a:extLst>
                <a:ext uri="{FF2B5EF4-FFF2-40B4-BE49-F238E27FC236}">
                  <a16:creationId xmlns:a16="http://schemas.microsoft.com/office/drawing/2014/main" id="{4484F41B-76EB-445F-CA41-F9120E1B20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4" y="3313"/>
              <a:ext cx="96" cy="9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de-DE" altLang="en-US" sz="1000">
                  <a:latin typeface="Times" charset="0"/>
                </a:rPr>
                <a:t>R</a:t>
              </a:r>
            </a:p>
          </p:txBody>
        </p:sp>
        <p:sp>
          <p:nvSpPr>
            <p:cNvPr id="18449" name="Oval 177">
              <a:extLst>
                <a:ext uri="{FF2B5EF4-FFF2-40B4-BE49-F238E27FC236}">
                  <a16:creationId xmlns:a16="http://schemas.microsoft.com/office/drawing/2014/main" id="{00B22D7E-06C4-76CD-A454-2B82940631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8" y="3795"/>
              <a:ext cx="96" cy="9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de-DE" altLang="en-US" sz="1000">
                  <a:latin typeface="Times" charset="0"/>
                </a:rPr>
                <a:t>O</a:t>
              </a:r>
            </a:p>
          </p:txBody>
        </p:sp>
        <p:sp>
          <p:nvSpPr>
            <p:cNvPr id="18450" name="Oval 178">
              <a:extLst>
                <a:ext uri="{FF2B5EF4-FFF2-40B4-BE49-F238E27FC236}">
                  <a16:creationId xmlns:a16="http://schemas.microsoft.com/office/drawing/2014/main" id="{CCFF58A2-5485-142B-453D-57AA311641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7" y="4032"/>
              <a:ext cx="96" cy="9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de-DE" altLang="en-US" sz="1000">
                  <a:latin typeface="Times" charset="0"/>
                </a:rPr>
                <a:t>O</a:t>
              </a:r>
            </a:p>
          </p:txBody>
        </p:sp>
        <p:sp>
          <p:nvSpPr>
            <p:cNvPr id="18451" name="Oval 179">
              <a:extLst>
                <a:ext uri="{FF2B5EF4-FFF2-40B4-BE49-F238E27FC236}">
                  <a16:creationId xmlns:a16="http://schemas.microsoft.com/office/drawing/2014/main" id="{59C8BDEA-E0EC-0A78-E434-45C4743304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8" y="4006"/>
              <a:ext cx="96" cy="9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de-DE" altLang="en-US" sz="1000">
                  <a:latin typeface="Times" charset="0"/>
                </a:rPr>
                <a:t>IR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5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5938" grpId="0" build="p" autoUpdateAnimBg="0"/>
      <p:bldP spid="936103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5222" name="Picture 6">
            <a:extLst>
              <a:ext uri="{FF2B5EF4-FFF2-40B4-BE49-F238E27FC236}">
                <a16:creationId xmlns:a16="http://schemas.microsoft.com/office/drawing/2014/main" id="{052EBD91-29AF-7DF4-F601-B61826683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6325" y="196850"/>
            <a:ext cx="3436938" cy="342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grpSp>
        <p:nvGrpSpPr>
          <p:cNvPr id="2" name="Group 12">
            <a:extLst>
              <a:ext uri="{FF2B5EF4-FFF2-40B4-BE49-F238E27FC236}">
                <a16:creationId xmlns:a16="http://schemas.microsoft.com/office/drawing/2014/main" id="{036CD4A5-CE0E-2F49-FD23-17EB549E8A7F}"/>
              </a:ext>
            </a:extLst>
          </p:cNvPr>
          <p:cNvGrpSpPr>
            <a:grpSpLocks/>
          </p:cNvGrpSpPr>
          <p:nvPr/>
        </p:nvGrpSpPr>
        <p:grpSpPr bwMode="auto">
          <a:xfrm>
            <a:off x="4795838" y="128588"/>
            <a:ext cx="4927600" cy="6608762"/>
            <a:chOff x="3021" y="81"/>
            <a:chExt cx="3104" cy="4163"/>
          </a:xfrm>
        </p:grpSpPr>
        <p:pic>
          <p:nvPicPr>
            <p:cNvPr id="905223" name="Picture 7" descr="polckwhi.jpg                                                   002440ACMacintosh HD                   C2BB404B:">
              <a:extLst>
                <a:ext uri="{FF2B5EF4-FFF2-40B4-BE49-F238E27FC236}">
                  <a16:creationId xmlns:a16="http://schemas.microsoft.com/office/drawing/2014/main" id="{7B368D00-4FBF-1F98-3BF3-33396EA913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12000"/>
            </a:blip>
            <a:srcRect/>
            <a:stretch>
              <a:fillRect/>
            </a:stretch>
          </p:blipFill>
          <p:spPr bwMode="auto">
            <a:xfrm>
              <a:off x="3036" y="81"/>
              <a:ext cx="3089" cy="3936"/>
            </a:xfrm>
            <a:prstGeom prst="rect">
              <a:avLst/>
            </a:prstGeom>
            <a:noFill/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905224" name="Text Box 8">
              <a:extLst>
                <a:ext uri="{FF2B5EF4-FFF2-40B4-BE49-F238E27FC236}">
                  <a16:creationId xmlns:a16="http://schemas.microsoft.com/office/drawing/2014/main" id="{11568ED6-AC86-3722-5460-2F8B443DBF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1" y="4032"/>
              <a:ext cx="163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6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Jackson Pollock: White Light</a:t>
              </a:r>
            </a:p>
          </p:txBody>
        </p:sp>
      </p:grpSp>
      <p:sp>
        <p:nvSpPr>
          <p:cNvPr id="905226" name="Text Box 10">
            <a:extLst>
              <a:ext uri="{FF2B5EF4-FFF2-40B4-BE49-F238E27FC236}">
                <a16:creationId xmlns:a16="http://schemas.microsoft.com/office/drawing/2014/main" id="{77A76A8C-3BBD-1746-8311-A6FD98364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6350" y="236538"/>
            <a:ext cx="3395663" cy="604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left channel:</a:t>
            </a:r>
          </a:p>
          <a:p>
            <a:pPr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Ornette Coleman as</a:t>
            </a:r>
            <a:b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Don Cherry pocket tp</a:t>
            </a:r>
            <a:b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Scott LaFaro b</a:t>
            </a:r>
            <a:b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Billy Higgins d</a:t>
            </a:r>
          </a:p>
          <a:p>
            <a:pPr>
              <a:defRPr/>
            </a:pPr>
            <a:b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8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right channel: </a:t>
            </a:r>
          </a:p>
          <a:p>
            <a:pPr>
              <a:defRPr/>
            </a:pPr>
            <a:r>
              <a:rPr lang="de-DE" altLang="en-US" sz="18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Eric Dolphy bass cl</a:t>
            </a:r>
            <a:br>
              <a:rPr lang="de-DE" altLang="en-US" sz="18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</a:br>
            <a:r>
              <a:rPr lang="de-DE" altLang="en-US" sz="18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Freddie Hubbard tp</a:t>
            </a:r>
            <a:br>
              <a:rPr lang="de-DE" altLang="en-US" sz="18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</a:br>
            <a:r>
              <a:rPr lang="de-DE" altLang="en-US" sz="18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Charlie Haden b</a:t>
            </a:r>
            <a:br>
              <a:rPr lang="de-DE" altLang="en-US" sz="18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</a:br>
            <a:r>
              <a:rPr lang="de-DE" altLang="en-US" sz="18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Ed Blackwell d</a:t>
            </a:r>
            <a:endParaRPr lang="de-DE" altLang="en-US" sz="180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defRPr/>
            </a:pPr>
            <a:b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6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recorded at the </a:t>
            </a:r>
            <a:br>
              <a:rPr lang="de-DE" altLang="en-US" sz="16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 &amp; R Studios New York City</a:t>
            </a:r>
            <a:br>
              <a:rPr lang="de-DE" altLang="en-US" sz="16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6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21 December, 1960</a:t>
            </a:r>
          </a:p>
          <a:p>
            <a:pPr>
              <a:defRPr/>
            </a:pPr>
            <a:br>
              <a:rPr lang="de-DE" altLang="en-US" sz="16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6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Free Jazz 37:04</a:t>
            </a:r>
          </a:p>
          <a:p>
            <a:pPr>
              <a:defRPr/>
            </a:pPr>
            <a:br>
              <a:rPr lang="de-DE" altLang="en-US" sz="16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3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John Tynan (Down Beat): „Collective improv? Nonsense. The only collectivity consists in that these eight nihilists have shown up at the same time in the same studio with the same objective: to distroy the music to which they owe their existence.“</a:t>
            </a:r>
            <a:endParaRPr lang="de-DE" altLang="en-US" sz="1300">
              <a:solidFill>
                <a:srgbClr val="000000"/>
              </a:solidFill>
              <a:latin typeface="Lucida Grande" panose="020B06000405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5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5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5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5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5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52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52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52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5226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261" name="Text Box 5">
            <a:extLst>
              <a:ext uri="{FF2B5EF4-FFF2-40B4-BE49-F238E27FC236}">
                <a16:creationId xmlns:a16="http://schemas.microsoft.com/office/drawing/2014/main" id="{67B51A9C-3D44-30FC-10A4-F9F105620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6350" y="236538"/>
            <a:ext cx="6408738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76238" indent="-376238">
              <a:tabLst>
                <a:tab pos="3762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tabLst>
                <a:tab pos="3762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tabLst>
                <a:tab pos="3762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tabLst>
                <a:tab pos="3762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tabLst>
                <a:tab pos="3762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62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762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3762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3762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Ornette Coleman (liner notes):</a:t>
            </a:r>
            <a:br>
              <a:rPr lang="de-DE" alt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endParaRPr lang="de-DE" altLang="en-US" sz="18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buFontTx/>
              <a:buChar char="•"/>
              <a:defRPr/>
            </a:pPr>
            <a:r>
              <a:rPr lang="de-DE" alt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Coleman has said that one of the basic ideas of his music is to encourage the improvisor to be freer, and </a:t>
            </a:r>
            <a:r>
              <a:rPr lang="de-DE" altLang="en-US" sz="1800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not to obey pre-conceived chord-pattern</a:t>
            </a:r>
            <a:r>
              <a:rPr lang="de-DE" alt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according to set ideas of „proper“ harmony and tonality: „ </a:t>
            </a:r>
            <a:r>
              <a:rPr lang="de-DE" altLang="en-US" sz="1800" i="1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Let‘s play the music and not the background</a:t>
            </a:r>
            <a:r>
              <a:rPr lang="de-DE" altLang="en-US" sz="18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.“</a:t>
            </a:r>
            <a:br>
              <a:rPr lang="de-DE" altLang="en-US" sz="18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endParaRPr lang="de-DE" altLang="en-US" sz="18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buFontTx/>
              <a:buChar char="•"/>
              <a:defRPr/>
            </a:pPr>
            <a:r>
              <a:rPr lang="de-DE" alt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„</a:t>
            </a:r>
            <a:r>
              <a:rPr lang="de-DE" altLang="en-US" sz="18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 most important thing was for us to play together, all at the same time, </a:t>
            </a:r>
            <a:r>
              <a:rPr lang="de-DE" altLang="en-US" sz="1800" i="1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without getting in each other‘s way</a:t>
            </a:r>
            <a:r>
              <a:rPr lang="de-DE" altLang="en-US" sz="18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and also </a:t>
            </a:r>
            <a:r>
              <a:rPr lang="de-DE" altLang="en-US" sz="1800" i="1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to have enough room for each player to ad lib alone</a:t>
            </a:r>
            <a:r>
              <a:rPr lang="de-DE" altLang="en-US" sz="18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—and to follow this idea for the duration of the album. When the soloist played something that suggested a musical idea and direction to me, </a:t>
            </a:r>
            <a:r>
              <a:rPr lang="de-DE" altLang="en-US" sz="1800" i="1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I played that behind him in my style</a:t>
            </a:r>
            <a:r>
              <a:rPr lang="de-DE" altLang="en-US" sz="18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. He continued his own way in his solo, of course.</a:t>
            </a:r>
            <a:r>
              <a:rPr lang="de-DE" alt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“</a:t>
            </a:r>
            <a:br>
              <a:rPr lang="de-DE" alt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endParaRPr lang="de-DE" altLang="en-US" sz="18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buFontTx/>
              <a:buChar char="•"/>
              <a:defRPr/>
            </a:pPr>
            <a:r>
              <a:rPr lang="de-DE" alt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Ornette‘s comment on hearing their interplay played back later was, „</a:t>
            </a:r>
            <a:r>
              <a:rPr lang="de-DE" altLang="en-US" sz="18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You can hear the others continue to build together so beautifully that the </a:t>
            </a:r>
            <a:r>
              <a:rPr lang="de-DE" altLang="en-US" sz="1800" i="1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freedom even becomes impersonal</a:t>
            </a:r>
            <a:r>
              <a:rPr lang="de-DE" altLang="en-US" sz="18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.</a:t>
            </a:r>
            <a:r>
              <a:rPr lang="de-DE" alt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“</a:t>
            </a:r>
          </a:p>
          <a:p>
            <a:pPr>
              <a:buFontTx/>
              <a:buChar char="•"/>
              <a:defRPr/>
            </a:pPr>
            <a:endParaRPr lang="de-DE" altLang="en-US" sz="18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  <p:sp>
        <p:nvSpPr>
          <p:cNvPr id="864262" name="Text Box 6">
            <a:extLst>
              <a:ext uri="{FF2B5EF4-FFF2-40B4-BE49-F238E27FC236}">
                <a16:creationId xmlns:a16="http://schemas.microsoft.com/office/drawing/2014/main" id="{422AC1C3-0BC0-602E-DAEA-82E2FFD90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2875" y="1127125"/>
            <a:ext cx="984250" cy="366713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8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  <a:ea typeface="+mn-ea"/>
              </a:rPr>
              <a:t>structure</a:t>
            </a:r>
          </a:p>
        </p:txBody>
      </p:sp>
      <p:sp>
        <p:nvSpPr>
          <p:cNvPr id="864263" name="Text Box 7">
            <a:extLst>
              <a:ext uri="{FF2B5EF4-FFF2-40B4-BE49-F238E27FC236}">
                <a16:creationId xmlns:a16="http://schemas.microsoft.com/office/drawing/2014/main" id="{68F281FA-AE57-249A-2C3B-C7203BF30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2875" y="1590675"/>
            <a:ext cx="844550" cy="366713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8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  <a:ea typeface="+mn-ea"/>
              </a:rPr>
              <a:t>gesture</a:t>
            </a:r>
          </a:p>
        </p:txBody>
      </p:sp>
      <p:sp>
        <p:nvSpPr>
          <p:cNvPr id="864264" name="Line 8">
            <a:extLst>
              <a:ext uri="{FF2B5EF4-FFF2-40B4-BE49-F238E27FC236}">
                <a16:creationId xmlns:a16="http://schemas.microsoft.com/office/drawing/2014/main" id="{BD0C42DD-29A6-0F70-05DC-3F673EDFA8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93025" y="1162050"/>
            <a:ext cx="1292225" cy="301625"/>
          </a:xfrm>
          <a:prstGeom prst="line">
            <a:avLst/>
          </a:prstGeom>
          <a:noFill/>
          <a:ln w="19050">
            <a:solidFill>
              <a:srgbClr val="FF020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4265" name="Text Box 9">
            <a:extLst>
              <a:ext uri="{FF2B5EF4-FFF2-40B4-BE49-F238E27FC236}">
                <a16:creationId xmlns:a16="http://schemas.microsoft.com/office/drawing/2014/main" id="{0A3E3030-D823-D8A7-39AE-72DC30F3F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2875" y="3001963"/>
            <a:ext cx="1403350" cy="3667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8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  <a:ea typeface="+mn-ea"/>
              </a:rPr>
              <a:t>collaboratory</a:t>
            </a:r>
          </a:p>
        </p:txBody>
      </p:sp>
      <p:sp>
        <p:nvSpPr>
          <p:cNvPr id="864266" name="Text Box 10">
            <a:extLst>
              <a:ext uri="{FF2B5EF4-FFF2-40B4-BE49-F238E27FC236}">
                <a16:creationId xmlns:a16="http://schemas.microsoft.com/office/drawing/2014/main" id="{0D1DE1A8-B978-3E5A-F478-7B8D048AB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2875" y="4775200"/>
            <a:ext cx="2070100" cy="64135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8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  <a:ea typeface="+mn-ea"/>
              </a:rPr>
              <a:t>flow</a:t>
            </a:r>
            <a:br>
              <a:rPr lang="de-DE" sz="18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  <a:ea typeface="+mn-ea"/>
              </a:rPr>
            </a:br>
            <a:r>
              <a:rPr lang="de-DE" sz="18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  <a:ea typeface="+mn-ea"/>
              </a:rPr>
              <a:t>(distributed identity)</a:t>
            </a:r>
          </a:p>
        </p:txBody>
      </p:sp>
      <p:grpSp>
        <p:nvGrpSpPr>
          <p:cNvPr id="2" name="Group 14">
            <a:extLst>
              <a:ext uri="{FF2B5EF4-FFF2-40B4-BE49-F238E27FC236}">
                <a16:creationId xmlns:a16="http://schemas.microsoft.com/office/drawing/2014/main" id="{4FDD93C2-D080-BFE0-F649-A94FDD8049A7}"/>
              </a:ext>
            </a:extLst>
          </p:cNvPr>
          <p:cNvGrpSpPr>
            <a:grpSpLocks/>
          </p:cNvGrpSpPr>
          <p:nvPr/>
        </p:nvGrpSpPr>
        <p:grpSpPr bwMode="auto">
          <a:xfrm>
            <a:off x="4927600" y="3848100"/>
            <a:ext cx="4892675" cy="730250"/>
            <a:chOff x="3104" y="2424"/>
            <a:chExt cx="3082" cy="460"/>
          </a:xfrm>
        </p:grpSpPr>
        <p:sp>
          <p:nvSpPr>
            <p:cNvPr id="864268" name="Text Box 12">
              <a:extLst>
                <a:ext uri="{FF2B5EF4-FFF2-40B4-BE49-F238E27FC236}">
                  <a16:creationId xmlns:a16="http://schemas.microsoft.com/office/drawing/2014/main" id="{10CD4C74-953D-DE24-909B-4EE51CBA6D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6" y="2424"/>
              <a:ext cx="1380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DE" altLang="en-US" sz="14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Cavaillès: Understanding is</a:t>
              </a:r>
              <a:br>
                <a:rPr lang="de-DE" altLang="en-US" sz="14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</a:br>
              <a:r>
                <a:rPr lang="de-DE" altLang="en-US" sz="14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catching the gesture and</a:t>
              </a:r>
              <a:br>
                <a:rPr lang="de-DE" altLang="en-US" sz="14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</a:br>
              <a:r>
                <a:rPr lang="de-DE" altLang="en-US" sz="14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being able of continuing.</a:t>
              </a:r>
            </a:p>
          </p:txBody>
        </p:sp>
        <p:sp>
          <p:nvSpPr>
            <p:cNvPr id="6153" name="Line 13">
              <a:extLst>
                <a:ext uri="{FF2B5EF4-FFF2-40B4-BE49-F238E27FC236}">
                  <a16:creationId xmlns:a16="http://schemas.microsoft.com/office/drawing/2014/main" id="{2C394B03-32CE-EC6E-EE23-F266AD52B5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04" y="2592"/>
              <a:ext cx="1676" cy="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4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42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42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42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4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4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4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64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64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4261" grpId="0" build="p" autoUpdateAnimBg="0"/>
      <p:bldP spid="864262" grpId="0" animBg="1" autoUpdateAnimBg="0"/>
      <p:bldP spid="864263" grpId="0" animBg="1" autoUpdateAnimBg="0"/>
      <p:bldP spid="864265" grpId="0" animBg="1" autoUpdateAnimBg="0"/>
      <p:bldP spid="864266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5">
            <a:extLst>
              <a:ext uri="{FF2B5EF4-FFF2-40B4-BE49-F238E27FC236}">
                <a16:creationId xmlns:a16="http://schemas.microsoft.com/office/drawing/2014/main" id="{B4F183AB-A6A2-5813-D01C-FEF485222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6469063"/>
            <a:ext cx="593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en-US" sz="1000">
                <a:solidFill>
                  <a:srgbClr val="FFAE07"/>
                </a:solidFill>
                <a:latin typeface="Times" charset="0"/>
              </a:rPr>
              <a:t>hounted</a:t>
            </a:r>
          </a:p>
        </p:txBody>
      </p:sp>
      <p:sp>
        <p:nvSpPr>
          <p:cNvPr id="902150" name="Text Box 6">
            <a:extLst>
              <a:ext uri="{FF2B5EF4-FFF2-40B4-BE49-F238E27FC236}">
                <a16:creationId xmlns:a16="http://schemas.microsoft.com/office/drawing/2014/main" id="{8DFF38A0-56C8-5761-F929-053CFA06A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606425"/>
            <a:ext cx="8270875" cy="476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tabLst>
                <a:tab pos="569913" algn="l"/>
                <a:tab pos="2003425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tabLst>
                <a:tab pos="569913" algn="l"/>
                <a:tab pos="2003425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tabLst>
                <a:tab pos="569913" algn="l"/>
                <a:tab pos="2003425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tabLst>
                <a:tab pos="569913" algn="l"/>
                <a:tab pos="2003425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tabLst>
                <a:tab pos="569913" algn="l"/>
                <a:tab pos="2003425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  <a:tab pos="2003425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  <a:tab pos="2003425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  <a:tab pos="2003425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  <a:tab pos="2003425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0:00 „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harmonic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unision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“/ </a:t>
            </a:r>
            <a:r>
              <a:rPr lang="de-DE" alt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Dolphy</a:t>
            </a:r>
          </a:p>
          <a:p>
            <a:pPr>
              <a:defRPr/>
            </a:pPr>
            <a:endParaRPr lang="de-DE" altLang="en-US" sz="1800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defRPr/>
            </a:pP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5:13 „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harmonic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unision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“ /</a:t>
            </a:r>
            <a:r>
              <a:rPr lang="de-DE" alt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Hubbard</a:t>
            </a:r>
            <a:endParaRPr lang="de-DE" altLang="en-US" sz="1800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defRPr/>
            </a:pPr>
            <a:b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9:45 „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harmonic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unision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“ /</a:t>
            </a:r>
            <a:r>
              <a:rPr lang="de-DE" alt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Coleman</a:t>
            </a:r>
            <a:endParaRPr lang="de-DE" altLang="en-US" sz="1800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defRPr/>
            </a:pPr>
            <a:b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19:36 „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harmonic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unision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“/</a:t>
            </a:r>
            <a:r>
              <a:rPr lang="de-DE" alt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Cherry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(+ Hubbard + Coleman)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from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23:00 Cherry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alone</a:t>
            </a:r>
            <a:endParaRPr lang="de-DE" altLang="en-US" sz="1800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defRPr/>
            </a:pPr>
            <a:b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25:22 „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harmonic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unision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“/</a:t>
            </a:r>
            <a:r>
              <a:rPr lang="de-DE" alt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Haden</a:t>
            </a:r>
            <a:endParaRPr lang="de-DE" altLang="en-US" sz="1800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defRPr/>
            </a:pPr>
            <a:b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29:52 „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harmonic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unision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“/</a:t>
            </a:r>
            <a:r>
              <a:rPr lang="de-DE" altLang="en-US" sz="1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LaFaro</a:t>
            </a:r>
            <a:endParaRPr lang="de-DE" altLang="en-US" sz="1800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defRPr/>
            </a:pPr>
            <a:b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33:48 „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harmonic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unision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“/</a:t>
            </a:r>
            <a:r>
              <a:rPr lang="de-DE" alt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Blackwell</a:t>
            </a:r>
            <a:endParaRPr lang="de-DE" altLang="en-US" sz="1800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defRPr/>
            </a:pPr>
            <a:b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35:19 „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harmonic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unision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“/</a:t>
            </a:r>
            <a:r>
              <a:rPr lang="de-DE" alt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Higgins</a:t>
            </a:r>
            <a:endParaRPr lang="de-DE" altLang="en-US" sz="1800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defRPr/>
            </a:pPr>
            <a:b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36:33 „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harmonic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unision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“</a:t>
            </a:r>
          </a:p>
        </p:txBody>
      </p:sp>
      <p:pic>
        <p:nvPicPr>
          <p:cNvPr id="2" name="05 Free Jazz.m4a">
            <a:hlinkClick r:id="" action="ppaction://media"/>
            <a:extLst>
              <a:ext uri="{FF2B5EF4-FFF2-40B4-BE49-F238E27FC236}">
                <a16:creationId xmlns:a16="http://schemas.microsoft.com/office/drawing/2014/main" id="{A2B73E55-D108-934C-F52E-95CE29A793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9054" y="543877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280041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2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280041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2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280041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2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280041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2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280041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21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280041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21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280041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21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280041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21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280041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21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223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02150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235" name="Text Box 27">
            <a:extLst>
              <a:ext uri="{FF2B5EF4-FFF2-40B4-BE49-F238E27FC236}">
                <a16:creationId xmlns:a16="http://schemas.microsoft.com/office/drawing/2014/main" id="{BA807391-A95F-0E35-A09C-DDB1F0019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0588" y="152400"/>
            <a:ext cx="33543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DE" altLang="en-US" sz="1800" b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Closed Spaces — Open Spaces</a:t>
            </a:r>
          </a:p>
        </p:txBody>
      </p:sp>
      <p:sp>
        <p:nvSpPr>
          <p:cNvPr id="862236" name="Text Box 28">
            <a:extLst>
              <a:ext uri="{FF2B5EF4-FFF2-40B4-BE49-F238E27FC236}">
                <a16:creationId xmlns:a16="http://schemas.microsoft.com/office/drawing/2014/main" id="{3CD092F7-70BC-8293-BF66-C90CB2272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263" y="712788"/>
            <a:ext cx="3494087" cy="366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tabLst>
                <a:tab pos="3762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tabLst>
                <a:tab pos="3762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tabLst>
                <a:tab pos="3762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tabLst>
                <a:tab pos="3762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tabLst>
                <a:tab pos="3762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62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762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3762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3762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Closed Spaces</a:t>
            </a:r>
          </a:p>
          <a:p>
            <a:pPr>
              <a:spcBef>
                <a:spcPct val="50000"/>
              </a:spcBef>
              <a:defRPr/>
            </a:pPr>
            <a:r>
              <a:rPr lang="de-DE" altLang="en-US" sz="1800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populate given spaces</a:t>
            </a: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such as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	tonalities/cadences/modulation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	consonances/dissonances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	32 song/ blues scheme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	sonata scheme...global forms 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	conductor‘s baton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	a-1, a-2, a-1, 2, 3, 4...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	etc.</a:t>
            </a:r>
          </a:p>
        </p:txBody>
      </p:sp>
      <p:sp>
        <p:nvSpPr>
          <p:cNvPr id="862237" name="Text Box 29">
            <a:extLst>
              <a:ext uri="{FF2B5EF4-FFF2-40B4-BE49-F238E27FC236}">
                <a16:creationId xmlns:a16="http://schemas.microsoft.com/office/drawing/2014/main" id="{2EA04C9D-59FE-CC35-7019-529995039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0" y="620713"/>
            <a:ext cx="48863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tabLst>
                <a:tab pos="3762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tabLst>
                <a:tab pos="3762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tabLst>
                <a:tab pos="3762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tabLst>
                <a:tab pos="3762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tabLst>
                <a:tab pos="3762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62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762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3762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3762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Open Spaces</a:t>
            </a:r>
          </a:p>
          <a:p>
            <a:pPr>
              <a:spcBef>
                <a:spcPct val="50000"/>
              </a:spcBef>
              <a:defRPr/>
            </a:pPr>
            <a:r>
              <a:rPr lang="de-DE" altLang="en-US" sz="1800" dirty="0" err="1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transcend</a:t>
            </a:r>
            <a:r>
              <a:rPr lang="de-DE" altLang="en-US" sz="1800" dirty="0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given</a:t>
            </a:r>
            <a:r>
              <a:rPr lang="de-DE" altLang="en-US" sz="1800" dirty="0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spaces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b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(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Sirone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: „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one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octave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higher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“) via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	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variation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spaces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b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	(e.g.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scale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/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chord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types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: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ToM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lists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example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: 		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chromatic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chord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{c, c#, d}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with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6 (!) 6	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third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ext</a:t>
            </a: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., 25 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ext.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with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7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thirds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62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62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2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62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62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62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62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62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2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622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622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622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622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2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622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622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622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622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2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622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622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622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622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2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622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622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622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622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2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622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622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622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622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2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622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622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622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622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2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622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622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622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622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62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62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62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62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62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62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62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62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2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622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622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622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622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2235" grpId="0" autoUpdateAnimBg="0"/>
      <p:bldP spid="862236" grpId="0" build="p" autoUpdateAnimBg="0"/>
      <p:bldP spid="862237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6">
            <a:extLst>
              <a:ext uri="{FF2B5EF4-FFF2-40B4-BE49-F238E27FC236}">
                <a16:creationId xmlns:a16="http://schemas.microsoft.com/office/drawing/2014/main" id="{1490AD61-8FA6-F720-8AF0-4D1E4176884D}"/>
              </a:ext>
            </a:extLst>
          </p:cNvPr>
          <p:cNvGrpSpPr>
            <a:grpSpLocks/>
          </p:cNvGrpSpPr>
          <p:nvPr/>
        </p:nvGrpSpPr>
        <p:grpSpPr bwMode="auto">
          <a:xfrm>
            <a:off x="1557338" y="177800"/>
            <a:ext cx="7707312" cy="6342063"/>
            <a:chOff x="1556798" y="177431"/>
            <a:chExt cx="7707452" cy="6342598"/>
          </a:xfrm>
        </p:grpSpPr>
        <p:pic>
          <p:nvPicPr>
            <p:cNvPr id="11285" name="Picture 5" descr="Screen shot 2011-03-05 at 1.01.19 PM.png">
              <a:extLst>
                <a:ext uri="{FF2B5EF4-FFF2-40B4-BE49-F238E27FC236}">
                  <a16:creationId xmlns:a16="http://schemas.microsoft.com/office/drawing/2014/main" id="{16234399-A438-4DDD-AE13-FB3962572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0934" y="177431"/>
              <a:ext cx="6263316" cy="6342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89E4D4E-024A-30B8-22E3-6666D2BDA0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6798" y="194895"/>
              <a:ext cx="1357337" cy="708085"/>
            </a:xfrm>
            <a:prstGeom prst="rect">
              <a:avLst/>
            </a:prstGeom>
            <a:noFill/>
            <a:ln>
              <a:noFill/>
            </a:ln>
            <a:effectLst>
              <a:outerShdw blurRad="38100" dist="38100" dir="2700000" rotWithShape="0">
                <a:srgbClr val="FFFFFF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>
                  <a:effectLst>
                    <a:outerShdw dist="38100" dir="2700000">
                      <a:srgbClr val="000000"/>
                    </a:outerShdw>
                  </a:effectLst>
                  <a:latin typeface="Times New Roman"/>
                  <a:ea typeface="+mn-ea"/>
                  <a:cs typeface="Times New Roman"/>
                </a:rPr>
                <a:t>ToM</a:t>
              </a:r>
              <a:br>
                <a:rPr lang="en-US" sz="2000">
                  <a:effectLst>
                    <a:outerShdw dist="38100" dir="2700000">
                      <a:srgbClr val="000000"/>
                    </a:outerShdw>
                  </a:effectLst>
                  <a:latin typeface="Times New Roman"/>
                  <a:ea typeface="+mn-ea"/>
                  <a:cs typeface="Times New Roman"/>
                </a:rPr>
              </a:br>
              <a:r>
                <a:rPr lang="en-US" sz="2000">
                  <a:effectLst>
                    <a:outerShdw dist="38100" dir="2700000">
                      <a:srgbClr val="000000"/>
                    </a:outerShdw>
                  </a:effectLst>
                  <a:latin typeface="Times New Roman"/>
                  <a:ea typeface="+mn-ea"/>
                  <a:cs typeface="Times New Roman"/>
                </a:rPr>
                <a:t>L.2, p.1177</a:t>
              </a:r>
            </a:p>
          </p:txBody>
        </p:sp>
      </p:grpSp>
      <p:grpSp>
        <p:nvGrpSpPr>
          <p:cNvPr id="3" name="Group 25">
            <a:extLst>
              <a:ext uri="{FF2B5EF4-FFF2-40B4-BE49-F238E27FC236}">
                <a16:creationId xmlns:a16="http://schemas.microsoft.com/office/drawing/2014/main" id="{10C91C1D-4842-97E6-A444-2FEBAC5FC1C4}"/>
              </a:ext>
            </a:extLst>
          </p:cNvPr>
          <p:cNvGrpSpPr>
            <a:grpSpLocks/>
          </p:cNvGrpSpPr>
          <p:nvPr/>
        </p:nvGrpSpPr>
        <p:grpSpPr bwMode="auto">
          <a:xfrm>
            <a:off x="3992563" y="2540000"/>
            <a:ext cx="963612" cy="3930650"/>
            <a:chOff x="3993185" y="2539905"/>
            <a:chExt cx="962757" cy="3931534"/>
          </a:xfrm>
        </p:grpSpPr>
        <p:sp>
          <p:nvSpPr>
            <p:cNvPr id="11267" name="Process 7">
              <a:extLst>
                <a:ext uri="{FF2B5EF4-FFF2-40B4-BE49-F238E27FC236}">
                  <a16:creationId xmlns:a16="http://schemas.microsoft.com/office/drawing/2014/main" id="{FE24472B-7C78-4396-E871-F6C8678745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4659" y="2539905"/>
              <a:ext cx="143389" cy="174107"/>
            </a:xfrm>
            <a:prstGeom prst="flowChartProcess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268" name="Process 8">
              <a:extLst>
                <a:ext uri="{FF2B5EF4-FFF2-40B4-BE49-F238E27FC236}">
                  <a16:creationId xmlns:a16="http://schemas.microsoft.com/office/drawing/2014/main" id="{DDE5B3CE-CDF3-5A4A-33F7-7C9AA12797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2628" y="2539905"/>
              <a:ext cx="143389" cy="174107"/>
            </a:xfrm>
            <a:prstGeom prst="flowChartProcess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269" name="Process 9">
              <a:extLst>
                <a:ext uri="{FF2B5EF4-FFF2-40B4-BE49-F238E27FC236}">
                  <a16:creationId xmlns:a16="http://schemas.microsoft.com/office/drawing/2014/main" id="{50257A49-D4D0-A2FD-A209-C491227293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2553" y="2539905"/>
              <a:ext cx="143389" cy="174107"/>
            </a:xfrm>
            <a:prstGeom prst="flowChartProcess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270" name="Process 10">
              <a:extLst>
                <a:ext uri="{FF2B5EF4-FFF2-40B4-BE49-F238E27FC236}">
                  <a16:creationId xmlns:a16="http://schemas.microsoft.com/office/drawing/2014/main" id="{2C763585-CD25-53DC-D7FC-F4027F6F51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3428" y="4525543"/>
              <a:ext cx="143389" cy="174107"/>
            </a:xfrm>
            <a:prstGeom prst="flowChartProcess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271" name="Process 11">
              <a:extLst>
                <a:ext uri="{FF2B5EF4-FFF2-40B4-BE49-F238E27FC236}">
                  <a16:creationId xmlns:a16="http://schemas.microsoft.com/office/drawing/2014/main" id="{40BCD0E8-B270-FFA6-D543-610C393CF9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1397" y="4525543"/>
              <a:ext cx="143389" cy="174107"/>
            </a:xfrm>
            <a:prstGeom prst="flowChartProcess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272" name="Process 12">
              <a:extLst>
                <a:ext uri="{FF2B5EF4-FFF2-40B4-BE49-F238E27FC236}">
                  <a16:creationId xmlns:a16="http://schemas.microsoft.com/office/drawing/2014/main" id="{5906BF96-5D6C-D0B1-86B1-059D8456F3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1322" y="4525543"/>
              <a:ext cx="143389" cy="174107"/>
            </a:xfrm>
            <a:prstGeom prst="flowChartProcess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273" name="Process 13">
              <a:extLst>
                <a:ext uri="{FF2B5EF4-FFF2-40B4-BE49-F238E27FC236}">
                  <a16:creationId xmlns:a16="http://schemas.microsoft.com/office/drawing/2014/main" id="{644D03AB-298B-AFF2-286F-95E60BC01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3186" y="4976172"/>
              <a:ext cx="143389" cy="174107"/>
            </a:xfrm>
            <a:prstGeom prst="flowChartProcess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274" name="Process 14">
              <a:extLst>
                <a:ext uri="{FF2B5EF4-FFF2-40B4-BE49-F238E27FC236}">
                  <a16:creationId xmlns:a16="http://schemas.microsoft.com/office/drawing/2014/main" id="{A59DB56D-9FA6-4F2E-2802-4001A5B5E5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1155" y="4976172"/>
              <a:ext cx="143389" cy="174107"/>
            </a:xfrm>
            <a:prstGeom prst="flowChartProcess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275" name="Process 15">
              <a:extLst>
                <a:ext uri="{FF2B5EF4-FFF2-40B4-BE49-F238E27FC236}">
                  <a16:creationId xmlns:a16="http://schemas.microsoft.com/office/drawing/2014/main" id="{92414E71-6182-02E1-31C2-DA1A68E6A8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1080" y="4976172"/>
              <a:ext cx="143389" cy="174107"/>
            </a:xfrm>
            <a:prstGeom prst="flowChartProcess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276" name="Process 16">
              <a:extLst>
                <a:ext uri="{FF2B5EF4-FFF2-40B4-BE49-F238E27FC236}">
                  <a16:creationId xmlns:a16="http://schemas.microsoft.com/office/drawing/2014/main" id="{F7C1F8AE-6F1B-B815-EDC0-AE1C46A2E4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3185" y="5641873"/>
              <a:ext cx="143389" cy="174107"/>
            </a:xfrm>
            <a:prstGeom prst="flowChartProcess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277" name="Process 17">
              <a:extLst>
                <a:ext uri="{FF2B5EF4-FFF2-40B4-BE49-F238E27FC236}">
                  <a16:creationId xmlns:a16="http://schemas.microsoft.com/office/drawing/2014/main" id="{0046A578-166A-125E-3F69-1EDE9927C1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1154" y="5641873"/>
              <a:ext cx="143389" cy="174107"/>
            </a:xfrm>
            <a:prstGeom prst="flowChartProcess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278" name="Process 18">
              <a:extLst>
                <a:ext uri="{FF2B5EF4-FFF2-40B4-BE49-F238E27FC236}">
                  <a16:creationId xmlns:a16="http://schemas.microsoft.com/office/drawing/2014/main" id="{C572BD06-795B-E051-C37D-73EC13A634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1079" y="5641873"/>
              <a:ext cx="143389" cy="174107"/>
            </a:xfrm>
            <a:prstGeom prst="flowChartProcess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279" name="Process 19">
              <a:extLst>
                <a:ext uri="{FF2B5EF4-FFF2-40B4-BE49-F238E27FC236}">
                  <a16:creationId xmlns:a16="http://schemas.microsoft.com/office/drawing/2014/main" id="{7A55B49F-FD3C-B9F1-49AE-9E45A622D7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3186" y="6072018"/>
              <a:ext cx="143389" cy="174107"/>
            </a:xfrm>
            <a:prstGeom prst="flowChartProcess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280" name="Process 20">
              <a:extLst>
                <a:ext uri="{FF2B5EF4-FFF2-40B4-BE49-F238E27FC236}">
                  <a16:creationId xmlns:a16="http://schemas.microsoft.com/office/drawing/2014/main" id="{7849103B-5ACC-F18C-DC00-A9E1C66302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1155" y="6072018"/>
              <a:ext cx="143389" cy="174107"/>
            </a:xfrm>
            <a:prstGeom prst="flowChartProcess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281" name="Process 21">
              <a:extLst>
                <a:ext uri="{FF2B5EF4-FFF2-40B4-BE49-F238E27FC236}">
                  <a16:creationId xmlns:a16="http://schemas.microsoft.com/office/drawing/2014/main" id="{09CE229C-9D3A-8E2A-E65B-74ABAD3903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1080" y="6072018"/>
              <a:ext cx="143389" cy="174107"/>
            </a:xfrm>
            <a:prstGeom prst="flowChartProcess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282" name="Process 22">
              <a:extLst>
                <a:ext uri="{FF2B5EF4-FFF2-40B4-BE49-F238E27FC236}">
                  <a16:creationId xmlns:a16="http://schemas.microsoft.com/office/drawing/2014/main" id="{FB830DDB-54B3-355A-CCA4-47CD85B762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3428" y="6297332"/>
              <a:ext cx="143389" cy="174107"/>
            </a:xfrm>
            <a:prstGeom prst="flowChartProcess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283" name="Process 23">
              <a:extLst>
                <a:ext uri="{FF2B5EF4-FFF2-40B4-BE49-F238E27FC236}">
                  <a16:creationId xmlns:a16="http://schemas.microsoft.com/office/drawing/2014/main" id="{FAF9DC7A-33C0-6B46-AAAD-A0D2BB834C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1397" y="6297332"/>
              <a:ext cx="143389" cy="174107"/>
            </a:xfrm>
            <a:prstGeom prst="flowChartProcess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284" name="Process 24">
              <a:extLst>
                <a:ext uri="{FF2B5EF4-FFF2-40B4-BE49-F238E27FC236}">
                  <a16:creationId xmlns:a16="http://schemas.microsoft.com/office/drawing/2014/main" id="{A8D8A2EC-96B3-904E-F272-5008EA5B98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1322" y="6297332"/>
              <a:ext cx="143389" cy="174107"/>
            </a:xfrm>
            <a:prstGeom prst="flowChartProcess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235" name="Text Box 27">
            <a:extLst>
              <a:ext uri="{FF2B5EF4-FFF2-40B4-BE49-F238E27FC236}">
                <a16:creationId xmlns:a16="http://schemas.microsoft.com/office/drawing/2014/main" id="{3036FB7A-D5BB-3DF4-B1F5-5D5D17879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0588" y="152400"/>
            <a:ext cx="33543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DE" altLang="en-US" sz="1800" b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Closed Spaces — Open Spaces</a:t>
            </a:r>
          </a:p>
        </p:txBody>
      </p:sp>
      <p:sp>
        <p:nvSpPr>
          <p:cNvPr id="862236" name="Text Box 28">
            <a:extLst>
              <a:ext uri="{FF2B5EF4-FFF2-40B4-BE49-F238E27FC236}">
                <a16:creationId xmlns:a16="http://schemas.microsoft.com/office/drawing/2014/main" id="{F35D8F02-42F2-9D93-2B59-424FD0A30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263" y="712788"/>
            <a:ext cx="3494087" cy="366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tabLst>
                <a:tab pos="3762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tabLst>
                <a:tab pos="3762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tabLst>
                <a:tab pos="3762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tabLst>
                <a:tab pos="3762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tabLst>
                <a:tab pos="3762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62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762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3762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3762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Closed Spaces</a:t>
            </a:r>
          </a:p>
          <a:p>
            <a:pPr>
              <a:spcBef>
                <a:spcPct val="50000"/>
              </a:spcBef>
              <a:defRPr/>
            </a:pPr>
            <a:r>
              <a:rPr lang="de-DE" altLang="en-US" sz="1800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populate given spaces</a:t>
            </a: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such as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	tonalities/cadences/modulation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	consonances/dissonances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	32 song/ blues scheme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	sonata scheme...global forms 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	conductor‘s baton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	a-1, a-2, a-1, 2, 3, 4...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	etc.</a:t>
            </a:r>
          </a:p>
        </p:txBody>
      </p:sp>
      <p:sp>
        <p:nvSpPr>
          <p:cNvPr id="862237" name="Text Box 29">
            <a:extLst>
              <a:ext uri="{FF2B5EF4-FFF2-40B4-BE49-F238E27FC236}">
                <a16:creationId xmlns:a16="http://schemas.microsoft.com/office/drawing/2014/main" id="{B8007565-9DA6-2E0F-52CA-E0FB077A5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3325" y="620713"/>
            <a:ext cx="48863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tabLst>
                <a:tab pos="3762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tabLst>
                <a:tab pos="3762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tabLst>
                <a:tab pos="3762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tabLst>
                <a:tab pos="3762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tabLst>
                <a:tab pos="3762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62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762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3762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3762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Open Spaces</a:t>
            </a:r>
          </a:p>
          <a:p>
            <a:pPr>
              <a:spcBef>
                <a:spcPct val="50000"/>
              </a:spcBef>
              <a:defRPr/>
            </a:pPr>
            <a:r>
              <a:rPr lang="de-DE" altLang="en-US" sz="1800" dirty="0" err="1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transcend</a:t>
            </a:r>
            <a:r>
              <a:rPr lang="de-DE" altLang="en-US" sz="1800" dirty="0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given</a:t>
            </a:r>
            <a:r>
              <a:rPr lang="de-DE" altLang="en-US" sz="1800" dirty="0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2" charset="0"/>
              </a:rPr>
              <a:t>spaces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b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(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Sirone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: „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one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octave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higher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“) via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	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variation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spaces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b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	(e.g.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scale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/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chord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types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: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ToM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lists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example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: 		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chromatic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chord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{c, c#, d}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with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6 (!) 6	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third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ext., 25 ext.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with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7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thirds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)</a:t>
            </a:r>
          </a:p>
        </p:txBody>
      </p:sp>
      <p:sp>
        <p:nvSpPr>
          <p:cNvPr id="862238" name="Text Box 30">
            <a:extLst>
              <a:ext uri="{FF2B5EF4-FFF2-40B4-BE49-F238E27FC236}">
                <a16:creationId xmlns:a16="http://schemas.microsoft.com/office/drawing/2014/main" id="{4D2A1899-40A4-6760-82D1-E3AEA1CAF0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6538" y="5892800"/>
            <a:ext cx="7372350" cy="91598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de-DE" altLang="en-US" sz="1800" b="1"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2" charset="0"/>
              </a:rPr>
              <a:t>Collaborative principle for open space creation/negotiation</a:t>
            </a:r>
            <a:r>
              <a:rPr lang="de-DE" alt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2" charset="0"/>
              </a:rPr>
              <a:t>:</a:t>
            </a:r>
          </a:p>
          <a:p>
            <a:pPr algn="ctr">
              <a:defRPr/>
            </a:pPr>
            <a:r>
              <a:rPr lang="de-DE" altLang="en-US" sz="1800" b="1">
                <a:solidFill>
                  <a:srgbClr val="FF02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2" charset="0"/>
              </a:rPr>
              <a:t>Be constantly aware of the musicians‘ positions in those spaces in order to</a:t>
            </a:r>
            <a:br>
              <a:rPr lang="de-DE" altLang="en-US" sz="1800" b="1">
                <a:solidFill>
                  <a:srgbClr val="FF02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2" charset="0"/>
              </a:rPr>
            </a:br>
            <a:r>
              <a:rPr lang="de-DE" altLang="en-US" sz="1800" b="1">
                <a:solidFill>
                  <a:srgbClr val="FF02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2" charset="0"/>
              </a:rPr>
              <a:t>enable them to unfold with a maximal relief and collaborative presence.</a:t>
            </a:r>
          </a:p>
        </p:txBody>
      </p:sp>
      <p:sp>
        <p:nvSpPr>
          <p:cNvPr id="6" name="Text Box 29">
            <a:extLst>
              <a:ext uri="{FF2B5EF4-FFF2-40B4-BE49-F238E27FC236}">
                <a16:creationId xmlns:a16="http://schemas.microsoft.com/office/drawing/2014/main" id="{13AA6F1C-DEF1-C25A-3CA2-7AF8B5388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3325" y="2921000"/>
            <a:ext cx="48895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/>
              <a:buChar char="•"/>
              <a:tabLst>
                <a:tab pos="376238" algn="l"/>
              </a:tabLst>
              <a:defRPr/>
            </a:pPr>
            <a:r>
              <a:rPr lang="de-DE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	extending spaces (</a:t>
            </a:r>
            <a:r>
              <a:rPr lang="de-DE" sz="1800" i="1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Folia</a:t>
            </a:r>
            <a:r>
              <a:rPr lang="de-DE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 #3: beginning)</a:t>
            </a:r>
          </a:p>
          <a:p>
            <a:pPr>
              <a:spcBef>
                <a:spcPct val="50000"/>
              </a:spcBef>
              <a:buFontTx/>
              <a:buChar char="•"/>
              <a:tabLst>
                <a:tab pos="376238" algn="l"/>
              </a:tabLst>
              <a:defRPr/>
            </a:pPr>
            <a:r>
              <a:rPr lang="de-DE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 	negation of the space limits (Monk: C/D)</a:t>
            </a:r>
          </a:p>
          <a:p>
            <a:pPr>
              <a:spcBef>
                <a:spcPct val="50000"/>
              </a:spcBef>
              <a:buFontTx/>
              <a:buChar char="•"/>
              <a:tabLst>
                <a:tab pos="376238" algn="l"/>
              </a:tabLst>
              <a:defRPr/>
            </a:pPr>
            <a:r>
              <a:rPr lang="de-DE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 	negation of instrumental limits </a:t>
            </a:r>
            <a:br>
              <a:rPr lang="de-DE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</a:br>
            <a:r>
              <a:rPr lang="de-DE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	(Taylor, Coleman)</a:t>
            </a:r>
          </a:p>
          <a:p>
            <a:pPr>
              <a:spcBef>
                <a:spcPct val="50000"/>
              </a:spcBef>
              <a:buFontTx/>
              <a:buChar char="•"/>
              <a:tabLst>
                <a:tab pos="376238" algn="l"/>
              </a:tabLst>
              <a:defRPr/>
            </a:pPr>
            <a:r>
              <a:rPr lang="de-DE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      suspending structures/rules (Evans: dialog)</a:t>
            </a:r>
          </a:p>
          <a:p>
            <a:pPr>
              <a:spcBef>
                <a:spcPct val="50000"/>
              </a:spcBef>
              <a:buFontTx/>
              <a:buChar char="•"/>
              <a:tabLst>
                <a:tab pos="376238" algn="l"/>
              </a:tabLst>
              <a:defRPr/>
            </a:pPr>
            <a:r>
              <a:rPr lang="de-DE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 	creating empty spaces </a:t>
            </a:r>
            <a:br>
              <a:rPr lang="de-DE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</a:br>
            <a:r>
              <a:rPr lang="de-DE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	(</a:t>
            </a:r>
            <a:r>
              <a:rPr lang="de-DE" sz="1800" i="1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Liquid Bridges </a:t>
            </a:r>
            <a:r>
              <a:rPr lang="de-DE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#2: 4:22-6:00)</a:t>
            </a:r>
          </a:p>
          <a:p>
            <a:pPr>
              <a:spcBef>
                <a:spcPct val="50000"/>
              </a:spcBef>
              <a:buFontTx/>
              <a:buChar char="•"/>
              <a:tabLst>
                <a:tab pos="376238" algn="l"/>
              </a:tabLst>
              <a:defRPr/>
            </a:pPr>
            <a:r>
              <a:rPr lang="de-DE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 	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62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62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62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62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2238" grpId="0" animBg="1" autoUpdateAnimBg="0"/>
      <p:bldP spid="6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5">
            <a:extLst>
              <a:ext uri="{FF2B5EF4-FFF2-40B4-BE49-F238E27FC236}">
                <a16:creationId xmlns:a16="http://schemas.microsoft.com/office/drawing/2014/main" id="{A466AFD6-D721-45BF-E649-F8506CBFFD6A}"/>
              </a:ext>
            </a:extLst>
          </p:cNvPr>
          <p:cNvGrpSpPr>
            <a:grpSpLocks/>
          </p:cNvGrpSpPr>
          <p:nvPr/>
        </p:nvGrpSpPr>
        <p:grpSpPr bwMode="auto">
          <a:xfrm>
            <a:off x="5526088" y="317500"/>
            <a:ext cx="4100512" cy="3462338"/>
            <a:chOff x="3481" y="200"/>
            <a:chExt cx="2583" cy="2181"/>
          </a:xfrm>
        </p:grpSpPr>
        <p:sp>
          <p:nvSpPr>
            <p:cNvPr id="15460" name="Rectangle 204">
              <a:extLst>
                <a:ext uri="{FF2B5EF4-FFF2-40B4-BE49-F238E27FC236}">
                  <a16:creationId xmlns:a16="http://schemas.microsoft.com/office/drawing/2014/main" id="{62A65BA3-4A68-16EE-5D7C-2919EB9527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1" y="224"/>
              <a:ext cx="2560" cy="2157"/>
            </a:xfrm>
            <a:prstGeom prst="rect">
              <a:avLst/>
            </a:prstGeom>
            <a:gradFill rotWithShape="0">
              <a:gsLst>
                <a:gs pos="0">
                  <a:srgbClr val="FFFFFF">
                    <a:alpha val="78000"/>
                  </a:srgbClr>
                </a:gs>
                <a:gs pos="100000">
                  <a:srgbClr val="FFFFFF">
                    <a:alpha val="50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03370" name="Text Box 202">
              <a:extLst>
                <a:ext uri="{FF2B5EF4-FFF2-40B4-BE49-F238E27FC236}">
                  <a16:creationId xmlns:a16="http://schemas.microsoft.com/office/drawing/2014/main" id="{9181967D-2097-E896-ED8B-9AC9B809A5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6" y="200"/>
              <a:ext cx="3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DE" altLang="en-US" sz="180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facts</a:t>
              </a:r>
              <a:endParaRPr lang="de-DE" altLang="en-US" sz="1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</p:grpSp>
      <p:grpSp>
        <p:nvGrpSpPr>
          <p:cNvPr id="3" name="Group 207">
            <a:extLst>
              <a:ext uri="{FF2B5EF4-FFF2-40B4-BE49-F238E27FC236}">
                <a16:creationId xmlns:a16="http://schemas.microsoft.com/office/drawing/2014/main" id="{667902B2-ED9A-FAED-C724-C28D523BC12E}"/>
              </a:ext>
            </a:extLst>
          </p:cNvPr>
          <p:cNvGrpSpPr>
            <a:grpSpLocks/>
          </p:cNvGrpSpPr>
          <p:nvPr/>
        </p:nvGrpSpPr>
        <p:grpSpPr bwMode="auto">
          <a:xfrm>
            <a:off x="5526088" y="2211388"/>
            <a:ext cx="3838575" cy="1571625"/>
            <a:chOff x="3481" y="1393"/>
            <a:chExt cx="2418" cy="990"/>
          </a:xfrm>
        </p:grpSpPr>
        <p:grpSp>
          <p:nvGrpSpPr>
            <p:cNvPr id="15410" name="Group 197">
              <a:extLst>
                <a:ext uri="{FF2B5EF4-FFF2-40B4-BE49-F238E27FC236}">
                  <a16:creationId xmlns:a16="http://schemas.microsoft.com/office/drawing/2014/main" id="{10044C18-540E-455A-9803-A8674883C4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81" y="1393"/>
              <a:ext cx="1910" cy="939"/>
              <a:chOff x="3456" y="1233"/>
              <a:chExt cx="2236" cy="1099"/>
            </a:xfrm>
          </p:grpSpPr>
          <p:pic>
            <p:nvPicPr>
              <p:cNvPr id="903194" name="Picture 26" descr="&#10;score.tiff                                                     0000565DExtra                          BF316153:">
                <a:extLst>
                  <a:ext uri="{FF2B5EF4-FFF2-40B4-BE49-F238E27FC236}">
                    <a16:creationId xmlns:a16="http://schemas.microsoft.com/office/drawing/2014/main" id="{B3BB96B3-D80B-D58A-9BA0-58D9D7D732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456" y="1233"/>
                <a:ext cx="2236" cy="1099"/>
              </a:xfrm>
              <a:prstGeom prst="rect">
                <a:avLst/>
              </a:prstGeom>
              <a:noFill/>
              <a:effectLst>
                <a:outerShdw blurRad="63500" dist="107763" dir="2700000" algn="ctr" rotWithShape="0">
                  <a:srgbClr val="000000">
                    <a:alpha val="74998"/>
                  </a:srgbClr>
                </a:outerShdw>
              </a:effectLst>
            </p:spPr>
          </p:pic>
          <p:sp>
            <p:nvSpPr>
              <p:cNvPr id="15413" name="Freeform 28">
                <a:extLst>
                  <a:ext uri="{FF2B5EF4-FFF2-40B4-BE49-F238E27FC236}">
                    <a16:creationId xmlns:a16="http://schemas.microsoft.com/office/drawing/2014/main" id="{F300B536-FB32-45E5-8EBA-6B96AF4388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4" y="1307"/>
                <a:ext cx="190" cy="97"/>
              </a:xfrm>
              <a:custGeom>
                <a:avLst/>
                <a:gdLst>
                  <a:gd name="T0" fmla="*/ 0 w 428"/>
                  <a:gd name="T1" fmla="*/ 0 h 217"/>
                  <a:gd name="T2" fmla="*/ 0 w 428"/>
                  <a:gd name="T3" fmla="*/ 0 h 217"/>
                  <a:gd name="T4" fmla="*/ 0 w 428"/>
                  <a:gd name="T5" fmla="*/ 0 h 217"/>
                  <a:gd name="T6" fmla="*/ 0 w 428"/>
                  <a:gd name="T7" fmla="*/ 0 h 217"/>
                  <a:gd name="T8" fmla="*/ 0 w 428"/>
                  <a:gd name="T9" fmla="*/ 0 h 217"/>
                  <a:gd name="T10" fmla="*/ 0 w 428"/>
                  <a:gd name="T11" fmla="*/ 0 h 2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8"/>
                  <a:gd name="T19" fmla="*/ 0 h 217"/>
                  <a:gd name="T20" fmla="*/ 428 w 428"/>
                  <a:gd name="T21" fmla="*/ 217 h 2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8" h="217">
                    <a:moveTo>
                      <a:pt x="0" y="217"/>
                    </a:moveTo>
                    <a:cubicBezTo>
                      <a:pt x="21" y="141"/>
                      <a:pt x="70" y="72"/>
                      <a:pt x="102" y="0"/>
                    </a:cubicBezTo>
                    <a:cubicBezTo>
                      <a:pt x="159" y="68"/>
                      <a:pt x="131" y="87"/>
                      <a:pt x="160" y="166"/>
                    </a:cubicBezTo>
                    <a:cubicBezTo>
                      <a:pt x="239" y="151"/>
                      <a:pt x="246" y="70"/>
                      <a:pt x="307" y="32"/>
                    </a:cubicBezTo>
                    <a:cubicBezTo>
                      <a:pt x="320" y="40"/>
                      <a:pt x="338" y="64"/>
                      <a:pt x="352" y="64"/>
                    </a:cubicBezTo>
                    <a:lnTo>
                      <a:pt x="428" y="89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14" name="Freeform 29">
                <a:extLst>
                  <a:ext uri="{FF2B5EF4-FFF2-40B4-BE49-F238E27FC236}">
                    <a16:creationId xmlns:a16="http://schemas.microsoft.com/office/drawing/2014/main" id="{7987FBC4-2E77-6090-BC10-A4455011EF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0" y="1273"/>
                <a:ext cx="155" cy="77"/>
              </a:xfrm>
              <a:custGeom>
                <a:avLst/>
                <a:gdLst>
                  <a:gd name="T0" fmla="*/ 0 w 352"/>
                  <a:gd name="T1" fmla="*/ 0 h 173"/>
                  <a:gd name="T2" fmla="*/ 0 w 352"/>
                  <a:gd name="T3" fmla="*/ 0 h 173"/>
                  <a:gd name="T4" fmla="*/ 0 w 352"/>
                  <a:gd name="T5" fmla="*/ 0 h 173"/>
                  <a:gd name="T6" fmla="*/ 0 w 352"/>
                  <a:gd name="T7" fmla="*/ 0 h 173"/>
                  <a:gd name="T8" fmla="*/ 0 w 352"/>
                  <a:gd name="T9" fmla="*/ 0 h 173"/>
                  <a:gd name="T10" fmla="*/ 0 w 352"/>
                  <a:gd name="T11" fmla="*/ 0 h 173"/>
                  <a:gd name="T12" fmla="*/ 0 w 352"/>
                  <a:gd name="T13" fmla="*/ 0 h 173"/>
                  <a:gd name="T14" fmla="*/ 0 w 352"/>
                  <a:gd name="T15" fmla="*/ 0 h 173"/>
                  <a:gd name="T16" fmla="*/ 0 w 352"/>
                  <a:gd name="T17" fmla="*/ 0 h 173"/>
                  <a:gd name="T18" fmla="*/ 0 w 352"/>
                  <a:gd name="T19" fmla="*/ 0 h 173"/>
                  <a:gd name="T20" fmla="*/ 0 w 352"/>
                  <a:gd name="T21" fmla="*/ 0 h 173"/>
                  <a:gd name="T22" fmla="*/ 0 w 352"/>
                  <a:gd name="T23" fmla="*/ 0 h 1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52"/>
                  <a:gd name="T37" fmla="*/ 0 h 173"/>
                  <a:gd name="T38" fmla="*/ 352 w 352"/>
                  <a:gd name="T39" fmla="*/ 173 h 1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52" h="173">
                    <a:moveTo>
                      <a:pt x="0" y="0"/>
                    </a:moveTo>
                    <a:cubicBezTo>
                      <a:pt x="12" y="4"/>
                      <a:pt x="28" y="3"/>
                      <a:pt x="38" y="13"/>
                    </a:cubicBezTo>
                    <a:cubicBezTo>
                      <a:pt x="49" y="24"/>
                      <a:pt x="49" y="42"/>
                      <a:pt x="57" y="57"/>
                    </a:cubicBezTo>
                    <a:cubicBezTo>
                      <a:pt x="70" y="83"/>
                      <a:pt x="85" y="104"/>
                      <a:pt x="102" y="128"/>
                    </a:cubicBezTo>
                    <a:cubicBezTo>
                      <a:pt x="110" y="125"/>
                      <a:pt x="120" y="126"/>
                      <a:pt x="128" y="121"/>
                    </a:cubicBezTo>
                    <a:cubicBezTo>
                      <a:pt x="141" y="110"/>
                      <a:pt x="143" y="83"/>
                      <a:pt x="160" y="83"/>
                    </a:cubicBezTo>
                    <a:cubicBezTo>
                      <a:pt x="173" y="83"/>
                      <a:pt x="168" y="108"/>
                      <a:pt x="173" y="121"/>
                    </a:cubicBezTo>
                    <a:cubicBezTo>
                      <a:pt x="188" y="169"/>
                      <a:pt x="172" y="153"/>
                      <a:pt x="211" y="173"/>
                    </a:cubicBezTo>
                    <a:cubicBezTo>
                      <a:pt x="224" y="131"/>
                      <a:pt x="240" y="92"/>
                      <a:pt x="256" y="51"/>
                    </a:cubicBezTo>
                    <a:cubicBezTo>
                      <a:pt x="266" y="53"/>
                      <a:pt x="281" y="48"/>
                      <a:pt x="288" y="57"/>
                    </a:cubicBezTo>
                    <a:cubicBezTo>
                      <a:pt x="291" y="62"/>
                      <a:pt x="292" y="134"/>
                      <a:pt x="320" y="134"/>
                    </a:cubicBezTo>
                    <a:cubicBezTo>
                      <a:pt x="346" y="167"/>
                      <a:pt x="331" y="166"/>
                      <a:pt x="352" y="166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15" name="Freeform 30">
                <a:extLst>
                  <a:ext uri="{FF2B5EF4-FFF2-40B4-BE49-F238E27FC236}">
                    <a16:creationId xmlns:a16="http://schemas.microsoft.com/office/drawing/2014/main" id="{2E45D033-8FBE-4570-BB7B-859222020C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" y="1373"/>
                <a:ext cx="121" cy="59"/>
              </a:xfrm>
              <a:custGeom>
                <a:avLst/>
                <a:gdLst>
                  <a:gd name="T0" fmla="*/ 0 w 275"/>
                  <a:gd name="T1" fmla="*/ 0 h 135"/>
                  <a:gd name="T2" fmla="*/ 0 w 275"/>
                  <a:gd name="T3" fmla="*/ 0 h 135"/>
                  <a:gd name="T4" fmla="*/ 0 w 275"/>
                  <a:gd name="T5" fmla="*/ 0 h 135"/>
                  <a:gd name="T6" fmla="*/ 0 w 275"/>
                  <a:gd name="T7" fmla="*/ 0 h 13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75"/>
                  <a:gd name="T13" fmla="*/ 0 h 135"/>
                  <a:gd name="T14" fmla="*/ 275 w 275"/>
                  <a:gd name="T15" fmla="*/ 135 h 13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75" h="135">
                    <a:moveTo>
                      <a:pt x="0" y="70"/>
                    </a:moveTo>
                    <a:cubicBezTo>
                      <a:pt x="65" y="135"/>
                      <a:pt x="33" y="134"/>
                      <a:pt x="71" y="134"/>
                    </a:cubicBezTo>
                    <a:lnTo>
                      <a:pt x="160" y="0"/>
                    </a:lnTo>
                    <a:lnTo>
                      <a:pt x="275" y="115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16" name="Freeform 31">
                <a:extLst>
                  <a:ext uri="{FF2B5EF4-FFF2-40B4-BE49-F238E27FC236}">
                    <a16:creationId xmlns:a16="http://schemas.microsoft.com/office/drawing/2014/main" id="{EB7E0A2B-5F1E-69B0-0531-235371EF11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1279"/>
                <a:ext cx="63" cy="71"/>
              </a:xfrm>
              <a:custGeom>
                <a:avLst/>
                <a:gdLst>
                  <a:gd name="T0" fmla="*/ 0 w 141"/>
                  <a:gd name="T1" fmla="*/ 0 h 160"/>
                  <a:gd name="T2" fmla="*/ 0 w 141"/>
                  <a:gd name="T3" fmla="*/ 0 h 160"/>
                  <a:gd name="T4" fmla="*/ 0 w 141"/>
                  <a:gd name="T5" fmla="*/ 0 h 160"/>
                  <a:gd name="T6" fmla="*/ 0 60000 65536"/>
                  <a:gd name="T7" fmla="*/ 0 60000 65536"/>
                  <a:gd name="T8" fmla="*/ 0 60000 65536"/>
                  <a:gd name="T9" fmla="*/ 0 w 141"/>
                  <a:gd name="T10" fmla="*/ 0 h 160"/>
                  <a:gd name="T11" fmla="*/ 141 w 141"/>
                  <a:gd name="T12" fmla="*/ 160 h 16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1" h="160">
                    <a:moveTo>
                      <a:pt x="0" y="0"/>
                    </a:moveTo>
                    <a:lnTo>
                      <a:pt x="103" y="70"/>
                    </a:lnTo>
                    <a:lnTo>
                      <a:pt x="141" y="160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17" name="Freeform 32">
                <a:extLst>
                  <a:ext uri="{FF2B5EF4-FFF2-40B4-BE49-F238E27FC236}">
                    <a16:creationId xmlns:a16="http://schemas.microsoft.com/office/drawing/2014/main" id="{E8A9D79F-4CB3-EB60-E686-3A62F29EEB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7" y="1304"/>
                <a:ext cx="141" cy="127"/>
              </a:xfrm>
              <a:custGeom>
                <a:avLst/>
                <a:gdLst>
                  <a:gd name="T0" fmla="*/ 0 w 320"/>
                  <a:gd name="T1" fmla="*/ 0 h 285"/>
                  <a:gd name="T2" fmla="*/ 0 w 320"/>
                  <a:gd name="T3" fmla="*/ 0 h 285"/>
                  <a:gd name="T4" fmla="*/ 0 w 320"/>
                  <a:gd name="T5" fmla="*/ 0 h 285"/>
                  <a:gd name="T6" fmla="*/ 0 w 320"/>
                  <a:gd name="T7" fmla="*/ 0 h 28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20"/>
                  <a:gd name="T13" fmla="*/ 0 h 285"/>
                  <a:gd name="T14" fmla="*/ 320 w 320"/>
                  <a:gd name="T15" fmla="*/ 285 h 28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20" h="285">
                    <a:moveTo>
                      <a:pt x="0" y="250"/>
                    </a:moveTo>
                    <a:lnTo>
                      <a:pt x="154" y="0"/>
                    </a:lnTo>
                    <a:cubicBezTo>
                      <a:pt x="289" y="226"/>
                      <a:pt x="226" y="285"/>
                      <a:pt x="294" y="218"/>
                    </a:cubicBezTo>
                    <a:lnTo>
                      <a:pt x="320" y="128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18" name="Freeform 33">
                <a:extLst>
                  <a:ext uri="{FF2B5EF4-FFF2-40B4-BE49-F238E27FC236}">
                    <a16:creationId xmlns:a16="http://schemas.microsoft.com/office/drawing/2014/main" id="{5A8B9CA5-5A85-B22D-AD6C-2AB3814C0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4" y="1262"/>
                <a:ext cx="264" cy="156"/>
              </a:xfrm>
              <a:custGeom>
                <a:avLst/>
                <a:gdLst>
                  <a:gd name="T0" fmla="*/ 0 w 595"/>
                  <a:gd name="T1" fmla="*/ 0 h 352"/>
                  <a:gd name="T2" fmla="*/ 0 w 595"/>
                  <a:gd name="T3" fmla="*/ 0 h 352"/>
                  <a:gd name="T4" fmla="*/ 0 w 595"/>
                  <a:gd name="T5" fmla="*/ 0 h 352"/>
                  <a:gd name="T6" fmla="*/ 0 w 595"/>
                  <a:gd name="T7" fmla="*/ 0 h 352"/>
                  <a:gd name="T8" fmla="*/ 0 w 595"/>
                  <a:gd name="T9" fmla="*/ 0 h 352"/>
                  <a:gd name="T10" fmla="*/ 0 w 595"/>
                  <a:gd name="T11" fmla="*/ 0 h 352"/>
                  <a:gd name="T12" fmla="*/ 0 w 595"/>
                  <a:gd name="T13" fmla="*/ 0 h 352"/>
                  <a:gd name="T14" fmla="*/ 0 w 595"/>
                  <a:gd name="T15" fmla="*/ 0 h 352"/>
                  <a:gd name="T16" fmla="*/ 0 w 595"/>
                  <a:gd name="T17" fmla="*/ 0 h 3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95"/>
                  <a:gd name="T28" fmla="*/ 0 h 352"/>
                  <a:gd name="T29" fmla="*/ 595 w 595"/>
                  <a:gd name="T30" fmla="*/ 352 h 3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95" h="352">
                    <a:moveTo>
                      <a:pt x="0" y="0"/>
                    </a:moveTo>
                    <a:cubicBezTo>
                      <a:pt x="15" y="4"/>
                      <a:pt x="31" y="4"/>
                      <a:pt x="45" y="13"/>
                    </a:cubicBezTo>
                    <a:cubicBezTo>
                      <a:pt x="60" y="22"/>
                      <a:pt x="83" y="51"/>
                      <a:pt x="83" y="51"/>
                    </a:cubicBezTo>
                    <a:cubicBezTo>
                      <a:pt x="143" y="177"/>
                      <a:pt x="100" y="191"/>
                      <a:pt x="154" y="167"/>
                    </a:cubicBezTo>
                    <a:cubicBezTo>
                      <a:pt x="156" y="160"/>
                      <a:pt x="179" y="21"/>
                      <a:pt x="211" y="90"/>
                    </a:cubicBezTo>
                    <a:cubicBezTo>
                      <a:pt x="251" y="293"/>
                      <a:pt x="204" y="337"/>
                      <a:pt x="262" y="275"/>
                    </a:cubicBezTo>
                    <a:cubicBezTo>
                      <a:pt x="308" y="203"/>
                      <a:pt x="279" y="205"/>
                      <a:pt x="314" y="205"/>
                    </a:cubicBezTo>
                    <a:cubicBezTo>
                      <a:pt x="405" y="303"/>
                      <a:pt x="369" y="272"/>
                      <a:pt x="410" y="307"/>
                    </a:cubicBezTo>
                    <a:lnTo>
                      <a:pt x="595" y="352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19" name="Line 34">
                <a:extLst>
                  <a:ext uri="{FF2B5EF4-FFF2-40B4-BE49-F238E27FC236}">
                    <a16:creationId xmlns:a16="http://schemas.microsoft.com/office/drawing/2014/main" id="{5FF76B8F-EF43-F420-829A-67D6524379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23" y="1270"/>
                <a:ext cx="57" cy="3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20" name="Line 35">
                <a:extLst>
                  <a:ext uri="{FF2B5EF4-FFF2-40B4-BE49-F238E27FC236}">
                    <a16:creationId xmlns:a16="http://schemas.microsoft.com/office/drawing/2014/main" id="{1566AD84-43E4-AFF2-E374-B3CBF3DCBA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40" y="1367"/>
                <a:ext cx="51" cy="5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21" name="Freeform 37">
                <a:extLst>
                  <a:ext uri="{FF2B5EF4-FFF2-40B4-BE49-F238E27FC236}">
                    <a16:creationId xmlns:a16="http://schemas.microsoft.com/office/drawing/2014/main" id="{C9CA1BED-478C-51BC-0F15-1C735F1050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5" y="1249"/>
                <a:ext cx="102" cy="175"/>
              </a:xfrm>
              <a:custGeom>
                <a:avLst/>
                <a:gdLst>
                  <a:gd name="T0" fmla="*/ 0 w 230"/>
                  <a:gd name="T1" fmla="*/ 0 h 394"/>
                  <a:gd name="T2" fmla="*/ 0 w 230"/>
                  <a:gd name="T3" fmla="*/ 0 h 394"/>
                  <a:gd name="T4" fmla="*/ 0 w 230"/>
                  <a:gd name="T5" fmla="*/ 0 h 394"/>
                  <a:gd name="T6" fmla="*/ 0 w 230"/>
                  <a:gd name="T7" fmla="*/ 0 h 394"/>
                  <a:gd name="T8" fmla="*/ 0 w 230"/>
                  <a:gd name="T9" fmla="*/ 0 h 3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394"/>
                  <a:gd name="T17" fmla="*/ 230 w 230"/>
                  <a:gd name="T18" fmla="*/ 394 h 3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394">
                    <a:moveTo>
                      <a:pt x="0" y="368"/>
                    </a:moveTo>
                    <a:cubicBezTo>
                      <a:pt x="15" y="345"/>
                      <a:pt x="14" y="328"/>
                      <a:pt x="25" y="304"/>
                    </a:cubicBezTo>
                    <a:cubicBezTo>
                      <a:pt x="30" y="292"/>
                      <a:pt x="45" y="272"/>
                      <a:pt x="45" y="272"/>
                    </a:cubicBezTo>
                    <a:cubicBezTo>
                      <a:pt x="129" y="52"/>
                      <a:pt x="73" y="0"/>
                      <a:pt x="134" y="61"/>
                    </a:cubicBezTo>
                    <a:lnTo>
                      <a:pt x="230" y="394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22" name="Freeform 38">
                <a:extLst>
                  <a:ext uri="{FF2B5EF4-FFF2-40B4-BE49-F238E27FC236}">
                    <a16:creationId xmlns:a16="http://schemas.microsoft.com/office/drawing/2014/main" id="{B6961477-F8A6-3CB1-7586-446C0962AE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1" y="1262"/>
                <a:ext cx="598" cy="147"/>
              </a:xfrm>
              <a:custGeom>
                <a:avLst/>
                <a:gdLst>
                  <a:gd name="T0" fmla="*/ 0 w 1350"/>
                  <a:gd name="T1" fmla="*/ 0 h 333"/>
                  <a:gd name="T2" fmla="*/ 0 w 1350"/>
                  <a:gd name="T3" fmla="*/ 0 h 333"/>
                  <a:gd name="T4" fmla="*/ 0 w 1350"/>
                  <a:gd name="T5" fmla="*/ 0 h 333"/>
                  <a:gd name="T6" fmla="*/ 0 w 1350"/>
                  <a:gd name="T7" fmla="*/ 0 h 333"/>
                  <a:gd name="T8" fmla="*/ 0 w 1350"/>
                  <a:gd name="T9" fmla="*/ 0 h 333"/>
                  <a:gd name="T10" fmla="*/ 1 w 1350"/>
                  <a:gd name="T11" fmla="*/ 0 h 333"/>
                  <a:gd name="T12" fmla="*/ 1 w 1350"/>
                  <a:gd name="T13" fmla="*/ 0 h 333"/>
                  <a:gd name="T14" fmla="*/ 1 w 1350"/>
                  <a:gd name="T15" fmla="*/ 0 h 3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50"/>
                  <a:gd name="T25" fmla="*/ 0 h 333"/>
                  <a:gd name="T26" fmla="*/ 1350 w 1350"/>
                  <a:gd name="T27" fmla="*/ 333 h 33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50" h="333">
                    <a:moveTo>
                      <a:pt x="0" y="333"/>
                    </a:moveTo>
                    <a:lnTo>
                      <a:pt x="147" y="179"/>
                    </a:lnTo>
                    <a:cubicBezTo>
                      <a:pt x="520" y="5"/>
                      <a:pt x="429" y="110"/>
                      <a:pt x="524" y="0"/>
                    </a:cubicBezTo>
                    <a:lnTo>
                      <a:pt x="742" y="13"/>
                    </a:lnTo>
                    <a:cubicBezTo>
                      <a:pt x="909" y="136"/>
                      <a:pt x="839" y="135"/>
                      <a:pt x="915" y="135"/>
                    </a:cubicBezTo>
                    <a:lnTo>
                      <a:pt x="1062" y="13"/>
                    </a:lnTo>
                    <a:cubicBezTo>
                      <a:pt x="1185" y="193"/>
                      <a:pt x="1111" y="192"/>
                      <a:pt x="1190" y="192"/>
                    </a:cubicBezTo>
                    <a:lnTo>
                      <a:pt x="1350" y="64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23" name="Freeform 39">
                <a:extLst>
                  <a:ext uri="{FF2B5EF4-FFF2-40B4-BE49-F238E27FC236}">
                    <a16:creationId xmlns:a16="http://schemas.microsoft.com/office/drawing/2014/main" id="{23D39382-F8D8-3137-20E1-5170A3B3FD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0" y="1389"/>
                <a:ext cx="122" cy="54"/>
              </a:xfrm>
              <a:custGeom>
                <a:avLst/>
                <a:gdLst>
                  <a:gd name="T0" fmla="*/ 0 w 275"/>
                  <a:gd name="T1" fmla="*/ 0 h 122"/>
                  <a:gd name="T2" fmla="*/ 0 w 275"/>
                  <a:gd name="T3" fmla="*/ 0 h 122"/>
                  <a:gd name="T4" fmla="*/ 0 w 275"/>
                  <a:gd name="T5" fmla="*/ 0 h 122"/>
                  <a:gd name="T6" fmla="*/ 0 w 275"/>
                  <a:gd name="T7" fmla="*/ 0 h 12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75"/>
                  <a:gd name="T13" fmla="*/ 0 h 122"/>
                  <a:gd name="T14" fmla="*/ 275 w 275"/>
                  <a:gd name="T15" fmla="*/ 122 h 12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75" h="122">
                    <a:moveTo>
                      <a:pt x="0" y="0"/>
                    </a:moveTo>
                    <a:cubicBezTo>
                      <a:pt x="15" y="8"/>
                      <a:pt x="45" y="26"/>
                      <a:pt x="45" y="26"/>
                    </a:cubicBezTo>
                    <a:lnTo>
                      <a:pt x="211" y="122"/>
                    </a:lnTo>
                    <a:lnTo>
                      <a:pt x="275" y="58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24" name="Freeform 40">
                <a:extLst>
                  <a:ext uri="{FF2B5EF4-FFF2-40B4-BE49-F238E27FC236}">
                    <a16:creationId xmlns:a16="http://schemas.microsoft.com/office/drawing/2014/main" id="{D28300F0-B6B3-FC1E-3A97-96097EA090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6" y="1525"/>
                <a:ext cx="57" cy="103"/>
              </a:xfrm>
              <a:custGeom>
                <a:avLst/>
                <a:gdLst>
                  <a:gd name="T0" fmla="*/ 0 w 19"/>
                  <a:gd name="T1" fmla="*/ 6246566 h 26"/>
                  <a:gd name="T2" fmla="*/ 373977 w 19"/>
                  <a:gd name="T3" fmla="*/ 0 h 26"/>
                  <a:gd name="T4" fmla="*/ 0 w 19"/>
                  <a:gd name="T5" fmla="*/ 6246566 h 26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6"/>
                  <a:gd name="T11" fmla="*/ 19 w 19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6">
                    <a:moveTo>
                      <a:pt x="0" y="26"/>
                    </a:moveTo>
                    <a:cubicBezTo>
                      <a:pt x="6" y="17"/>
                      <a:pt x="19" y="0"/>
                      <a:pt x="19" y="0"/>
                    </a:cubicBezTo>
                    <a:cubicBezTo>
                      <a:pt x="19" y="0"/>
                      <a:pt x="6" y="17"/>
                      <a:pt x="0" y="2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25" name="Freeform 41">
                <a:extLst>
                  <a:ext uri="{FF2B5EF4-FFF2-40B4-BE49-F238E27FC236}">
                    <a16:creationId xmlns:a16="http://schemas.microsoft.com/office/drawing/2014/main" id="{1DF690D7-B1B3-AC1B-AA47-557F7AAEE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9" y="1535"/>
                <a:ext cx="255" cy="124"/>
              </a:xfrm>
              <a:custGeom>
                <a:avLst/>
                <a:gdLst>
                  <a:gd name="T0" fmla="*/ 0 w 576"/>
                  <a:gd name="T1" fmla="*/ 0 h 280"/>
                  <a:gd name="T2" fmla="*/ 0 w 576"/>
                  <a:gd name="T3" fmla="*/ 0 h 280"/>
                  <a:gd name="T4" fmla="*/ 0 w 576"/>
                  <a:gd name="T5" fmla="*/ 0 h 280"/>
                  <a:gd name="T6" fmla="*/ 0 w 576"/>
                  <a:gd name="T7" fmla="*/ 0 h 280"/>
                  <a:gd name="T8" fmla="*/ 0 w 576"/>
                  <a:gd name="T9" fmla="*/ 0 h 280"/>
                  <a:gd name="T10" fmla="*/ 0 w 576"/>
                  <a:gd name="T11" fmla="*/ 0 h 280"/>
                  <a:gd name="T12" fmla="*/ 0 w 576"/>
                  <a:gd name="T13" fmla="*/ 0 h 280"/>
                  <a:gd name="T14" fmla="*/ 0 w 576"/>
                  <a:gd name="T15" fmla="*/ 0 h 280"/>
                  <a:gd name="T16" fmla="*/ 0 w 576"/>
                  <a:gd name="T17" fmla="*/ 0 h 280"/>
                  <a:gd name="T18" fmla="*/ 0 w 576"/>
                  <a:gd name="T19" fmla="*/ 0 h 28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76"/>
                  <a:gd name="T31" fmla="*/ 0 h 280"/>
                  <a:gd name="T32" fmla="*/ 576 w 576"/>
                  <a:gd name="T33" fmla="*/ 280 h 28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76" h="280">
                    <a:moveTo>
                      <a:pt x="0" y="280"/>
                    </a:moveTo>
                    <a:cubicBezTo>
                      <a:pt x="6" y="261"/>
                      <a:pt x="9" y="240"/>
                      <a:pt x="20" y="223"/>
                    </a:cubicBezTo>
                    <a:cubicBezTo>
                      <a:pt x="41" y="188"/>
                      <a:pt x="69" y="157"/>
                      <a:pt x="84" y="120"/>
                    </a:cubicBezTo>
                    <a:cubicBezTo>
                      <a:pt x="94" y="90"/>
                      <a:pt x="98" y="62"/>
                      <a:pt x="116" y="37"/>
                    </a:cubicBezTo>
                    <a:cubicBezTo>
                      <a:pt x="166" y="52"/>
                      <a:pt x="150" y="133"/>
                      <a:pt x="167" y="178"/>
                    </a:cubicBezTo>
                    <a:cubicBezTo>
                      <a:pt x="210" y="168"/>
                      <a:pt x="224" y="145"/>
                      <a:pt x="244" y="107"/>
                    </a:cubicBezTo>
                    <a:cubicBezTo>
                      <a:pt x="276" y="140"/>
                      <a:pt x="294" y="183"/>
                      <a:pt x="333" y="210"/>
                    </a:cubicBezTo>
                    <a:cubicBezTo>
                      <a:pt x="360" y="155"/>
                      <a:pt x="376" y="119"/>
                      <a:pt x="410" y="69"/>
                    </a:cubicBezTo>
                    <a:cubicBezTo>
                      <a:pt x="448" y="10"/>
                      <a:pt x="438" y="0"/>
                      <a:pt x="455" y="31"/>
                    </a:cubicBezTo>
                    <a:cubicBezTo>
                      <a:pt x="571" y="192"/>
                      <a:pt x="504" y="191"/>
                      <a:pt x="576" y="191"/>
                    </a:cubicBezTo>
                  </a:path>
                </a:pathLst>
              </a:cu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26" name="Freeform 42">
                <a:extLst>
                  <a:ext uri="{FF2B5EF4-FFF2-40B4-BE49-F238E27FC236}">
                    <a16:creationId xmlns:a16="http://schemas.microsoft.com/office/drawing/2014/main" id="{C5065582-96E5-BB9A-8A0B-BC0E67F980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8" y="1492"/>
                <a:ext cx="105" cy="103"/>
              </a:xfrm>
              <a:custGeom>
                <a:avLst/>
                <a:gdLst>
                  <a:gd name="T0" fmla="*/ 0 w 236"/>
                  <a:gd name="T1" fmla="*/ 0 h 233"/>
                  <a:gd name="T2" fmla="*/ 0 w 236"/>
                  <a:gd name="T3" fmla="*/ 0 h 233"/>
                  <a:gd name="T4" fmla="*/ 0 w 236"/>
                  <a:gd name="T5" fmla="*/ 0 h 233"/>
                  <a:gd name="T6" fmla="*/ 0 w 236"/>
                  <a:gd name="T7" fmla="*/ 0 h 233"/>
                  <a:gd name="T8" fmla="*/ 0 w 236"/>
                  <a:gd name="T9" fmla="*/ 0 h 233"/>
                  <a:gd name="T10" fmla="*/ 0 w 236"/>
                  <a:gd name="T11" fmla="*/ 0 h 233"/>
                  <a:gd name="T12" fmla="*/ 0 w 236"/>
                  <a:gd name="T13" fmla="*/ 0 h 233"/>
                  <a:gd name="T14" fmla="*/ 0 w 236"/>
                  <a:gd name="T15" fmla="*/ 0 h 2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36"/>
                  <a:gd name="T25" fmla="*/ 0 h 233"/>
                  <a:gd name="T26" fmla="*/ 236 w 236"/>
                  <a:gd name="T27" fmla="*/ 233 h 23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36" h="233">
                    <a:moveTo>
                      <a:pt x="6" y="230"/>
                    </a:moveTo>
                    <a:cubicBezTo>
                      <a:pt x="19" y="187"/>
                      <a:pt x="0" y="233"/>
                      <a:pt x="32" y="198"/>
                    </a:cubicBezTo>
                    <a:cubicBezTo>
                      <a:pt x="42" y="186"/>
                      <a:pt x="45" y="170"/>
                      <a:pt x="57" y="160"/>
                    </a:cubicBezTo>
                    <a:cubicBezTo>
                      <a:pt x="74" y="145"/>
                      <a:pt x="91" y="131"/>
                      <a:pt x="108" y="115"/>
                    </a:cubicBezTo>
                    <a:cubicBezTo>
                      <a:pt x="122" y="100"/>
                      <a:pt x="135" y="86"/>
                      <a:pt x="147" y="70"/>
                    </a:cubicBezTo>
                    <a:cubicBezTo>
                      <a:pt x="156" y="56"/>
                      <a:pt x="154" y="36"/>
                      <a:pt x="166" y="25"/>
                    </a:cubicBezTo>
                    <a:cubicBezTo>
                      <a:pt x="191" y="0"/>
                      <a:pt x="185" y="41"/>
                      <a:pt x="185" y="0"/>
                    </a:cubicBezTo>
                    <a:lnTo>
                      <a:pt x="236" y="0"/>
                    </a:lnTo>
                  </a:path>
                </a:pathLst>
              </a:cu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27" name="Freeform 43">
                <a:extLst>
                  <a:ext uri="{FF2B5EF4-FFF2-40B4-BE49-F238E27FC236}">
                    <a16:creationId xmlns:a16="http://schemas.microsoft.com/office/drawing/2014/main" id="{7140DEB0-D627-B794-7AD6-2585285832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1" y="1489"/>
                <a:ext cx="162" cy="119"/>
              </a:xfrm>
              <a:custGeom>
                <a:avLst/>
                <a:gdLst>
                  <a:gd name="T0" fmla="*/ 0 w 365"/>
                  <a:gd name="T1" fmla="*/ 0 h 269"/>
                  <a:gd name="T2" fmla="*/ 0 w 365"/>
                  <a:gd name="T3" fmla="*/ 0 h 269"/>
                  <a:gd name="T4" fmla="*/ 0 w 365"/>
                  <a:gd name="T5" fmla="*/ 0 h 269"/>
                  <a:gd name="T6" fmla="*/ 0 w 365"/>
                  <a:gd name="T7" fmla="*/ 0 h 269"/>
                  <a:gd name="T8" fmla="*/ 0 w 365"/>
                  <a:gd name="T9" fmla="*/ 0 h 2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5"/>
                  <a:gd name="T16" fmla="*/ 0 h 269"/>
                  <a:gd name="T17" fmla="*/ 365 w 365"/>
                  <a:gd name="T18" fmla="*/ 269 h 2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5" h="269">
                    <a:moveTo>
                      <a:pt x="0" y="0"/>
                    </a:moveTo>
                    <a:cubicBezTo>
                      <a:pt x="13" y="2"/>
                      <a:pt x="27" y="1"/>
                      <a:pt x="39" y="7"/>
                    </a:cubicBezTo>
                    <a:cubicBezTo>
                      <a:pt x="80" y="27"/>
                      <a:pt x="34" y="26"/>
                      <a:pt x="58" y="26"/>
                    </a:cubicBezTo>
                    <a:lnTo>
                      <a:pt x="295" y="269"/>
                    </a:lnTo>
                    <a:lnTo>
                      <a:pt x="365" y="135"/>
                    </a:lnTo>
                  </a:path>
                </a:pathLst>
              </a:cu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28" name="Freeform 44">
                <a:extLst>
                  <a:ext uri="{FF2B5EF4-FFF2-40B4-BE49-F238E27FC236}">
                    <a16:creationId xmlns:a16="http://schemas.microsoft.com/office/drawing/2014/main" id="{0FD9FED4-95F8-76EE-163A-64D0B66D45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6" y="1582"/>
                <a:ext cx="167" cy="60"/>
              </a:xfrm>
              <a:custGeom>
                <a:avLst/>
                <a:gdLst>
                  <a:gd name="T0" fmla="*/ 0 w 378"/>
                  <a:gd name="T1" fmla="*/ 0 h 135"/>
                  <a:gd name="T2" fmla="*/ 0 w 378"/>
                  <a:gd name="T3" fmla="*/ 0 h 135"/>
                  <a:gd name="T4" fmla="*/ 0 w 378"/>
                  <a:gd name="T5" fmla="*/ 0 h 135"/>
                  <a:gd name="T6" fmla="*/ 0 w 378"/>
                  <a:gd name="T7" fmla="*/ 0 h 135"/>
                  <a:gd name="T8" fmla="*/ 0 w 378"/>
                  <a:gd name="T9" fmla="*/ 0 h 135"/>
                  <a:gd name="T10" fmla="*/ 0 w 378"/>
                  <a:gd name="T11" fmla="*/ 0 h 1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78"/>
                  <a:gd name="T19" fmla="*/ 0 h 135"/>
                  <a:gd name="T20" fmla="*/ 378 w 378"/>
                  <a:gd name="T21" fmla="*/ 135 h 13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78" h="135">
                    <a:moveTo>
                      <a:pt x="0" y="135"/>
                    </a:moveTo>
                    <a:cubicBezTo>
                      <a:pt x="19" y="82"/>
                      <a:pt x="118" y="40"/>
                      <a:pt x="167" y="7"/>
                    </a:cubicBezTo>
                    <a:cubicBezTo>
                      <a:pt x="215" y="88"/>
                      <a:pt x="159" y="0"/>
                      <a:pt x="205" y="58"/>
                    </a:cubicBezTo>
                    <a:cubicBezTo>
                      <a:pt x="214" y="70"/>
                      <a:pt x="231" y="96"/>
                      <a:pt x="231" y="96"/>
                    </a:cubicBezTo>
                    <a:cubicBezTo>
                      <a:pt x="266" y="87"/>
                      <a:pt x="282" y="70"/>
                      <a:pt x="308" y="45"/>
                    </a:cubicBezTo>
                    <a:cubicBezTo>
                      <a:pt x="336" y="52"/>
                      <a:pt x="352" y="70"/>
                      <a:pt x="378" y="84"/>
                    </a:cubicBezTo>
                  </a:path>
                </a:pathLst>
              </a:cu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29" name="Freeform 45">
                <a:extLst>
                  <a:ext uri="{FF2B5EF4-FFF2-40B4-BE49-F238E27FC236}">
                    <a16:creationId xmlns:a16="http://schemas.microsoft.com/office/drawing/2014/main" id="{F76BE036-D735-FCA1-4518-B42C47795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2" y="1492"/>
                <a:ext cx="153" cy="147"/>
              </a:xfrm>
              <a:custGeom>
                <a:avLst/>
                <a:gdLst>
                  <a:gd name="T0" fmla="*/ 0 w 346"/>
                  <a:gd name="T1" fmla="*/ 0 h 332"/>
                  <a:gd name="T2" fmla="*/ 0 w 346"/>
                  <a:gd name="T3" fmla="*/ 0 h 332"/>
                  <a:gd name="T4" fmla="*/ 0 w 346"/>
                  <a:gd name="T5" fmla="*/ 0 h 332"/>
                  <a:gd name="T6" fmla="*/ 0 w 346"/>
                  <a:gd name="T7" fmla="*/ 0 h 33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6"/>
                  <a:gd name="T13" fmla="*/ 0 h 332"/>
                  <a:gd name="T14" fmla="*/ 346 w 346"/>
                  <a:gd name="T15" fmla="*/ 332 h 33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6" h="332">
                    <a:moveTo>
                      <a:pt x="0" y="0"/>
                    </a:moveTo>
                    <a:cubicBezTo>
                      <a:pt x="191" y="110"/>
                      <a:pt x="137" y="55"/>
                      <a:pt x="198" y="121"/>
                    </a:cubicBezTo>
                    <a:cubicBezTo>
                      <a:pt x="309" y="303"/>
                      <a:pt x="237" y="300"/>
                      <a:pt x="320" y="300"/>
                    </a:cubicBezTo>
                    <a:lnTo>
                      <a:pt x="346" y="332"/>
                    </a:lnTo>
                  </a:path>
                </a:pathLst>
              </a:cu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30" name="Freeform 46">
                <a:extLst>
                  <a:ext uri="{FF2B5EF4-FFF2-40B4-BE49-F238E27FC236}">
                    <a16:creationId xmlns:a16="http://schemas.microsoft.com/office/drawing/2014/main" id="{940B159F-A496-4139-B403-763D0EB400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4" y="1480"/>
                <a:ext cx="165" cy="154"/>
              </a:xfrm>
              <a:custGeom>
                <a:avLst/>
                <a:gdLst>
                  <a:gd name="T0" fmla="*/ 0 w 371"/>
                  <a:gd name="T1" fmla="*/ 0 h 346"/>
                  <a:gd name="T2" fmla="*/ 0 w 371"/>
                  <a:gd name="T3" fmla="*/ 0 h 346"/>
                  <a:gd name="T4" fmla="*/ 0 w 371"/>
                  <a:gd name="T5" fmla="*/ 0 h 346"/>
                  <a:gd name="T6" fmla="*/ 0 w 371"/>
                  <a:gd name="T7" fmla="*/ 0 h 346"/>
                  <a:gd name="T8" fmla="*/ 0 w 371"/>
                  <a:gd name="T9" fmla="*/ 0 h 346"/>
                  <a:gd name="T10" fmla="*/ 0 w 371"/>
                  <a:gd name="T11" fmla="*/ 0 h 34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71"/>
                  <a:gd name="T19" fmla="*/ 0 h 346"/>
                  <a:gd name="T20" fmla="*/ 371 w 371"/>
                  <a:gd name="T21" fmla="*/ 346 h 34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71" h="346">
                    <a:moveTo>
                      <a:pt x="0" y="0"/>
                    </a:moveTo>
                    <a:cubicBezTo>
                      <a:pt x="37" y="27"/>
                      <a:pt x="68" y="41"/>
                      <a:pt x="90" y="83"/>
                    </a:cubicBezTo>
                    <a:cubicBezTo>
                      <a:pt x="97" y="113"/>
                      <a:pt x="95" y="123"/>
                      <a:pt x="122" y="141"/>
                    </a:cubicBezTo>
                    <a:cubicBezTo>
                      <a:pt x="135" y="161"/>
                      <a:pt x="126" y="160"/>
                      <a:pt x="141" y="160"/>
                    </a:cubicBezTo>
                    <a:cubicBezTo>
                      <a:pt x="238" y="276"/>
                      <a:pt x="187" y="275"/>
                      <a:pt x="243" y="275"/>
                    </a:cubicBezTo>
                    <a:lnTo>
                      <a:pt x="371" y="346"/>
                    </a:lnTo>
                  </a:path>
                </a:pathLst>
              </a:cu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31" name="Freeform 47">
                <a:extLst>
                  <a:ext uri="{FF2B5EF4-FFF2-40B4-BE49-F238E27FC236}">
                    <a16:creationId xmlns:a16="http://schemas.microsoft.com/office/drawing/2014/main" id="{6F36CC0D-76FD-55A7-95C5-84D05EEF7B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6" y="1487"/>
                <a:ext cx="244" cy="149"/>
              </a:xfrm>
              <a:custGeom>
                <a:avLst/>
                <a:gdLst>
                  <a:gd name="T0" fmla="*/ 0 w 551"/>
                  <a:gd name="T1" fmla="*/ 0 h 336"/>
                  <a:gd name="T2" fmla="*/ 0 w 551"/>
                  <a:gd name="T3" fmla="*/ 0 h 336"/>
                  <a:gd name="T4" fmla="*/ 0 w 551"/>
                  <a:gd name="T5" fmla="*/ 0 h 336"/>
                  <a:gd name="T6" fmla="*/ 0 w 551"/>
                  <a:gd name="T7" fmla="*/ 0 h 336"/>
                  <a:gd name="T8" fmla="*/ 0 w 551"/>
                  <a:gd name="T9" fmla="*/ 0 h 336"/>
                  <a:gd name="T10" fmla="*/ 0 w 551"/>
                  <a:gd name="T11" fmla="*/ 0 h 336"/>
                  <a:gd name="T12" fmla="*/ 0 w 551"/>
                  <a:gd name="T13" fmla="*/ 0 h 336"/>
                  <a:gd name="T14" fmla="*/ 0 w 551"/>
                  <a:gd name="T15" fmla="*/ 0 h 336"/>
                  <a:gd name="T16" fmla="*/ 0 w 551"/>
                  <a:gd name="T17" fmla="*/ 0 h 336"/>
                  <a:gd name="T18" fmla="*/ 0 w 551"/>
                  <a:gd name="T19" fmla="*/ 0 h 336"/>
                  <a:gd name="T20" fmla="*/ 0 w 551"/>
                  <a:gd name="T21" fmla="*/ 0 h 336"/>
                  <a:gd name="T22" fmla="*/ 0 w 551"/>
                  <a:gd name="T23" fmla="*/ 0 h 336"/>
                  <a:gd name="T24" fmla="*/ 0 w 551"/>
                  <a:gd name="T25" fmla="*/ 0 h 3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51"/>
                  <a:gd name="T40" fmla="*/ 0 h 336"/>
                  <a:gd name="T41" fmla="*/ 551 w 551"/>
                  <a:gd name="T42" fmla="*/ 336 h 3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51" h="336">
                    <a:moveTo>
                      <a:pt x="0" y="336"/>
                    </a:moveTo>
                    <a:cubicBezTo>
                      <a:pt x="4" y="323"/>
                      <a:pt x="4" y="308"/>
                      <a:pt x="13" y="298"/>
                    </a:cubicBezTo>
                    <a:cubicBezTo>
                      <a:pt x="24" y="283"/>
                      <a:pt x="52" y="259"/>
                      <a:pt x="52" y="259"/>
                    </a:cubicBezTo>
                    <a:cubicBezTo>
                      <a:pt x="61" y="239"/>
                      <a:pt x="71" y="188"/>
                      <a:pt x="96" y="182"/>
                    </a:cubicBezTo>
                    <a:cubicBezTo>
                      <a:pt x="118" y="175"/>
                      <a:pt x="143" y="178"/>
                      <a:pt x="167" y="176"/>
                    </a:cubicBezTo>
                    <a:cubicBezTo>
                      <a:pt x="175" y="174"/>
                      <a:pt x="183" y="171"/>
                      <a:pt x="192" y="170"/>
                    </a:cubicBezTo>
                    <a:cubicBezTo>
                      <a:pt x="221" y="165"/>
                      <a:pt x="252" y="163"/>
                      <a:pt x="282" y="157"/>
                    </a:cubicBezTo>
                    <a:cubicBezTo>
                      <a:pt x="309" y="150"/>
                      <a:pt x="383" y="114"/>
                      <a:pt x="403" y="106"/>
                    </a:cubicBezTo>
                    <a:cubicBezTo>
                      <a:pt x="411" y="97"/>
                      <a:pt x="423" y="90"/>
                      <a:pt x="429" y="80"/>
                    </a:cubicBezTo>
                    <a:cubicBezTo>
                      <a:pt x="468" y="0"/>
                      <a:pt x="402" y="74"/>
                      <a:pt x="455" y="22"/>
                    </a:cubicBezTo>
                    <a:cubicBezTo>
                      <a:pt x="488" y="55"/>
                      <a:pt x="512" y="74"/>
                      <a:pt x="531" y="125"/>
                    </a:cubicBezTo>
                    <a:cubicBezTo>
                      <a:pt x="535" y="136"/>
                      <a:pt x="537" y="163"/>
                      <a:pt x="551" y="163"/>
                    </a:cubicBezTo>
                    <a:lnTo>
                      <a:pt x="544" y="208"/>
                    </a:lnTo>
                  </a:path>
                </a:pathLst>
              </a:cu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32" name="Freeform 48">
                <a:extLst>
                  <a:ext uri="{FF2B5EF4-FFF2-40B4-BE49-F238E27FC236}">
                    <a16:creationId xmlns:a16="http://schemas.microsoft.com/office/drawing/2014/main" id="{90665399-5A03-8102-6BF3-6D24AB912D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5" y="1520"/>
                <a:ext cx="310" cy="119"/>
              </a:xfrm>
              <a:custGeom>
                <a:avLst/>
                <a:gdLst>
                  <a:gd name="T0" fmla="*/ 0 w 699"/>
                  <a:gd name="T1" fmla="*/ 0 h 268"/>
                  <a:gd name="T2" fmla="*/ 0 w 699"/>
                  <a:gd name="T3" fmla="*/ 0 h 268"/>
                  <a:gd name="T4" fmla="*/ 0 w 699"/>
                  <a:gd name="T5" fmla="*/ 0 h 268"/>
                  <a:gd name="T6" fmla="*/ 0 w 699"/>
                  <a:gd name="T7" fmla="*/ 0 h 268"/>
                  <a:gd name="T8" fmla="*/ 0 w 699"/>
                  <a:gd name="T9" fmla="*/ 0 h 268"/>
                  <a:gd name="T10" fmla="*/ 0 w 699"/>
                  <a:gd name="T11" fmla="*/ 0 h 268"/>
                  <a:gd name="T12" fmla="*/ 0 w 699"/>
                  <a:gd name="T13" fmla="*/ 0 h 268"/>
                  <a:gd name="T14" fmla="*/ 0 w 699"/>
                  <a:gd name="T15" fmla="*/ 0 h 268"/>
                  <a:gd name="T16" fmla="*/ 0 w 699"/>
                  <a:gd name="T17" fmla="*/ 0 h 268"/>
                  <a:gd name="T18" fmla="*/ 0 w 699"/>
                  <a:gd name="T19" fmla="*/ 0 h 268"/>
                  <a:gd name="T20" fmla="*/ 0 w 699"/>
                  <a:gd name="T21" fmla="*/ 0 h 268"/>
                  <a:gd name="T22" fmla="*/ 0 w 699"/>
                  <a:gd name="T23" fmla="*/ 0 h 26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99"/>
                  <a:gd name="T37" fmla="*/ 0 h 268"/>
                  <a:gd name="T38" fmla="*/ 699 w 699"/>
                  <a:gd name="T39" fmla="*/ 268 h 26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99" h="268">
                    <a:moveTo>
                      <a:pt x="0" y="256"/>
                    </a:moveTo>
                    <a:cubicBezTo>
                      <a:pt x="12" y="222"/>
                      <a:pt x="20" y="192"/>
                      <a:pt x="51" y="172"/>
                    </a:cubicBezTo>
                    <a:cubicBezTo>
                      <a:pt x="80" y="192"/>
                      <a:pt x="113" y="211"/>
                      <a:pt x="147" y="224"/>
                    </a:cubicBezTo>
                    <a:cubicBezTo>
                      <a:pt x="182" y="259"/>
                      <a:pt x="261" y="261"/>
                      <a:pt x="307" y="268"/>
                    </a:cubicBezTo>
                    <a:cubicBezTo>
                      <a:pt x="317" y="266"/>
                      <a:pt x="329" y="267"/>
                      <a:pt x="339" y="262"/>
                    </a:cubicBezTo>
                    <a:cubicBezTo>
                      <a:pt x="351" y="253"/>
                      <a:pt x="354" y="186"/>
                      <a:pt x="364" y="172"/>
                    </a:cubicBezTo>
                    <a:cubicBezTo>
                      <a:pt x="369" y="164"/>
                      <a:pt x="378" y="160"/>
                      <a:pt x="384" y="153"/>
                    </a:cubicBezTo>
                    <a:cubicBezTo>
                      <a:pt x="395" y="136"/>
                      <a:pt x="405" y="119"/>
                      <a:pt x="416" y="102"/>
                    </a:cubicBezTo>
                    <a:cubicBezTo>
                      <a:pt x="438" y="66"/>
                      <a:pt x="442" y="32"/>
                      <a:pt x="486" y="19"/>
                    </a:cubicBezTo>
                    <a:cubicBezTo>
                      <a:pt x="492" y="12"/>
                      <a:pt x="496" y="0"/>
                      <a:pt x="505" y="0"/>
                    </a:cubicBezTo>
                    <a:cubicBezTo>
                      <a:pt x="539" y="0"/>
                      <a:pt x="557" y="91"/>
                      <a:pt x="582" y="108"/>
                    </a:cubicBezTo>
                    <a:cubicBezTo>
                      <a:pt x="699" y="185"/>
                      <a:pt x="623" y="111"/>
                      <a:pt x="652" y="140"/>
                    </a:cubicBezTo>
                  </a:path>
                </a:pathLst>
              </a:cu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33" name="Freeform 49">
                <a:extLst>
                  <a:ext uri="{FF2B5EF4-FFF2-40B4-BE49-F238E27FC236}">
                    <a16:creationId xmlns:a16="http://schemas.microsoft.com/office/drawing/2014/main" id="{5D404A72-3546-FD74-6D32-809A9BB0D9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9" y="1693"/>
                <a:ext cx="570" cy="153"/>
              </a:xfrm>
              <a:custGeom>
                <a:avLst/>
                <a:gdLst>
                  <a:gd name="T0" fmla="*/ 0 w 1287"/>
                  <a:gd name="T1" fmla="*/ 0 h 345"/>
                  <a:gd name="T2" fmla="*/ 0 w 1287"/>
                  <a:gd name="T3" fmla="*/ 0 h 345"/>
                  <a:gd name="T4" fmla="*/ 0 w 1287"/>
                  <a:gd name="T5" fmla="*/ 0 h 345"/>
                  <a:gd name="T6" fmla="*/ 0 w 1287"/>
                  <a:gd name="T7" fmla="*/ 0 h 345"/>
                  <a:gd name="T8" fmla="*/ 0 w 1287"/>
                  <a:gd name="T9" fmla="*/ 0 h 345"/>
                  <a:gd name="T10" fmla="*/ 0 w 1287"/>
                  <a:gd name="T11" fmla="*/ 0 h 345"/>
                  <a:gd name="T12" fmla="*/ 0 w 1287"/>
                  <a:gd name="T13" fmla="*/ 0 h 345"/>
                  <a:gd name="T14" fmla="*/ 0 w 1287"/>
                  <a:gd name="T15" fmla="*/ 0 h 345"/>
                  <a:gd name="T16" fmla="*/ 0 w 1287"/>
                  <a:gd name="T17" fmla="*/ 0 h 345"/>
                  <a:gd name="T18" fmla="*/ 0 w 1287"/>
                  <a:gd name="T19" fmla="*/ 0 h 345"/>
                  <a:gd name="T20" fmla="*/ 0 w 1287"/>
                  <a:gd name="T21" fmla="*/ 0 h 345"/>
                  <a:gd name="T22" fmla="*/ 0 w 1287"/>
                  <a:gd name="T23" fmla="*/ 0 h 345"/>
                  <a:gd name="T24" fmla="*/ 0 w 1287"/>
                  <a:gd name="T25" fmla="*/ 0 h 345"/>
                  <a:gd name="T26" fmla="*/ 0 w 1287"/>
                  <a:gd name="T27" fmla="*/ 0 h 345"/>
                  <a:gd name="T28" fmla="*/ 0 w 1287"/>
                  <a:gd name="T29" fmla="*/ 0 h 345"/>
                  <a:gd name="T30" fmla="*/ 0 w 1287"/>
                  <a:gd name="T31" fmla="*/ 0 h 345"/>
                  <a:gd name="T32" fmla="*/ 0 w 1287"/>
                  <a:gd name="T33" fmla="*/ 0 h 345"/>
                  <a:gd name="T34" fmla="*/ 1 w 1287"/>
                  <a:gd name="T35" fmla="*/ 0 h 345"/>
                  <a:gd name="T36" fmla="*/ 1 w 1287"/>
                  <a:gd name="T37" fmla="*/ 0 h 345"/>
                  <a:gd name="T38" fmla="*/ 1 w 1287"/>
                  <a:gd name="T39" fmla="*/ 0 h 34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287"/>
                  <a:gd name="T61" fmla="*/ 0 h 345"/>
                  <a:gd name="T62" fmla="*/ 1287 w 1287"/>
                  <a:gd name="T63" fmla="*/ 345 h 345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287" h="345">
                    <a:moveTo>
                      <a:pt x="0" y="25"/>
                    </a:moveTo>
                    <a:cubicBezTo>
                      <a:pt x="46" y="38"/>
                      <a:pt x="34" y="31"/>
                      <a:pt x="64" y="76"/>
                    </a:cubicBezTo>
                    <a:cubicBezTo>
                      <a:pt x="107" y="141"/>
                      <a:pt x="199" y="268"/>
                      <a:pt x="199" y="268"/>
                    </a:cubicBezTo>
                    <a:cubicBezTo>
                      <a:pt x="207" y="295"/>
                      <a:pt x="213" y="316"/>
                      <a:pt x="218" y="345"/>
                    </a:cubicBezTo>
                    <a:cubicBezTo>
                      <a:pt x="282" y="312"/>
                      <a:pt x="277" y="239"/>
                      <a:pt x="295" y="178"/>
                    </a:cubicBezTo>
                    <a:cubicBezTo>
                      <a:pt x="310" y="120"/>
                      <a:pt x="338" y="57"/>
                      <a:pt x="365" y="5"/>
                    </a:cubicBezTo>
                    <a:cubicBezTo>
                      <a:pt x="384" y="70"/>
                      <a:pt x="448" y="191"/>
                      <a:pt x="448" y="191"/>
                    </a:cubicBezTo>
                    <a:cubicBezTo>
                      <a:pt x="450" y="206"/>
                      <a:pt x="451" y="221"/>
                      <a:pt x="455" y="236"/>
                    </a:cubicBezTo>
                    <a:cubicBezTo>
                      <a:pt x="456" y="242"/>
                      <a:pt x="455" y="258"/>
                      <a:pt x="461" y="255"/>
                    </a:cubicBezTo>
                    <a:cubicBezTo>
                      <a:pt x="470" y="248"/>
                      <a:pt x="468" y="233"/>
                      <a:pt x="474" y="223"/>
                    </a:cubicBezTo>
                    <a:cubicBezTo>
                      <a:pt x="489" y="194"/>
                      <a:pt x="508" y="168"/>
                      <a:pt x="525" y="140"/>
                    </a:cubicBezTo>
                    <a:cubicBezTo>
                      <a:pt x="538" y="116"/>
                      <a:pt x="563" y="69"/>
                      <a:pt x="563" y="69"/>
                    </a:cubicBezTo>
                    <a:cubicBezTo>
                      <a:pt x="592" y="107"/>
                      <a:pt x="605" y="145"/>
                      <a:pt x="621" y="191"/>
                    </a:cubicBezTo>
                    <a:cubicBezTo>
                      <a:pt x="642" y="180"/>
                      <a:pt x="664" y="171"/>
                      <a:pt x="685" y="159"/>
                    </a:cubicBezTo>
                    <a:cubicBezTo>
                      <a:pt x="735" y="127"/>
                      <a:pt x="754" y="58"/>
                      <a:pt x="813" y="37"/>
                    </a:cubicBezTo>
                    <a:cubicBezTo>
                      <a:pt x="845" y="81"/>
                      <a:pt x="831" y="56"/>
                      <a:pt x="871" y="31"/>
                    </a:cubicBezTo>
                    <a:cubicBezTo>
                      <a:pt x="916" y="62"/>
                      <a:pt x="894" y="60"/>
                      <a:pt x="935" y="50"/>
                    </a:cubicBezTo>
                    <a:cubicBezTo>
                      <a:pt x="949" y="37"/>
                      <a:pt x="959" y="13"/>
                      <a:pt x="979" y="12"/>
                    </a:cubicBezTo>
                    <a:cubicBezTo>
                      <a:pt x="1008" y="9"/>
                      <a:pt x="1063" y="37"/>
                      <a:pt x="1063" y="37"/>
                    </a:cubicBezTo>
                    <a:cubicBezTo>
                      <a:pt x="1121" y="0"/>
                      <a:pt x="1232" y="25"/>
                      <a:pt x="1287" y="25"/>
                    </a:cubicBezTo>
                  </a:path>
                </a:pathLst>
              </a:cu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34" name="Freeform 50">
                <a:extLst>
                  <a:ext uri="{FF2B5EF4-FFF2-40B4-BE49-F238E27FC236}">
                    <a16:creationId xmlns:a16="http://schemas.microsoft.com/office/drawing/2014/main" id="{4515AF8A-A519-C618-2CE1-E98C0137C4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1" y="1795"/>
                <a:ext cx="130" cy="102"/>
              </a:xfrm>
              <a:custGeom>
                <a:avLst/>
                <a:gdLst>
                  <a:gd name="T0" fmla="*/ 0 w 294"/>
                  <a:gd name="T1" fmla="*/ 0 h 231"/>
                  <a:gd name="T2" fmla="*/ 0 w 294"/>
                  <a:gd name="T3" fmla="*/ 0 h 231"/>
                  <a:gd name="T4" fmla="*/ 0 w 294"/>
                  <a:gd name="T5" fmla="*/ 0 h 231"/>
                  <a:gd name="T6" fmla="*/ 0 60000 65536"/>
                  <a:gd name="T7" fmla="*/ 0 60000 65536"/>
                  <a:gd name="T8" fmla="*/ 0 60000 65536"/>
                  <a:gd name="T9" fmla="*/ 0 w 294"/>
                  <a:gd name="T10" fmla="*/ 0 h 231"/>
                  <a:gd name="T11" fmla="*/ 294 w 294"/>
                  <a:gd name="T12" fmla="*/ 231 h 23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4" h="231">
                    <a:moveTo>
                      <a:pt x="0" y="231"/>
                    </a:moveTo>
                    <a:cubicBezTo>
                      <a:pt x="68" y="205"/>
                      <a:pt x="141" y="102"/>
                      <a:pt x="192" y="77"/>
                    </a:cubicBezTo>
                    <a:cubicBezTo>
                      <a:pt x="232" y="56"/>
                      <a:pt x="262" y="36"/>
                      <a:pt x="294" y="0"/>
                    </a:cubicBezTo>
                  </a:path>
                </a:pathLst>
              </a:cu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35" name="Freeform 51">
                <a:extLst>
                  <a:ext uri="{FF2B5EF4-FFF2-40B4-BE49-F238E27FC236}">
                    <a16:creationId xmlns:a16="http://schemas.microsoft.com/office/drawing/2014/main" id="{5545745D-9B11-2697-AE0F-91C01B98B2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8" y="1790"/>
                <a:ext cx="119" cy="90"/>
              </a:xfrm>
              <a:custGeom>
                <a:avLst/>
                <a:gdLst>
                  <a:gd name="T0" fmla="*/ 0 w 269"/>
                  <a:gd name="T1" fmla="*/ 0 h 204"/>
                  <a:gd name="T2" fmla="*/ 0 w 269"/>
                  <a:gd name="T3" fmla="*/ 0 h 204"/>
                  <a:gd name="T4" fmla="*/ 0 w 269"/>
                  <a:gd name="T5" fmla="*/ 0 h 204"/>
                  <a:gd name="T6" fmla="*/ 0 w 269"/>
                  <a:gd name="T7" fmla="*/ 0 h 2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9"/>
                  <a:gd name="T13" fmla="*/ 0 h 204"/>
                  <a:gd name="T14" fmla="*/ 269 w 269"/>
                  <a:gd name="T15" fmla="*/ 204 h 2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9" h="204">
                    <a:moveTo>
                      <a:pt x="0" y="204"/>
                    </a:moveTo>
                    <a:cubicBezTo>
                      <a:pt x="22" y="170"/>
                      <a:pt x="43" y="138"/>
                      <a:pt x="77" y="115"/>
                    </a:cubicBezTo>
                    <a:cubicBezTo>
                      <a:pt x="112" y="63"/>
                      <a:pt x="187" y="52"/>
                      <a:pt x="243" y="32"/>
                    </a:cubicBezTo>
                    <a:cubicBezTo>
                      <a:pt x="265" y="8"/>
                      <a:pt x="257" y="19"/>
                      <a:pt x="269" y="0"/>
                    </a:cubicBezTo>
                  </a:path>
                </a:pathLst>
              </a:cu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36" name="Freeform 52">
                <a:extLst>
                  <a:ext uri="{FF2B5EF4-FFF2-40B4-BE49-F238E27FC236}">
                    <a16:creationId xmlns:a16="http://schemas.microsoft.com/office/drawing/2014/main" id="{56531852-019D-D409-DCD4-BEFCFC200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5" y="1716"/>
                <a:ext cx="621" cy="159"/>
              </a:xfrm>
              <a:custGeom>
                <a:avLst/>
                <a:gdLst>
                  <a:gd name="T0" fmla="*/ 0 w 1402"/>
                  <a:gd name="T1" fmla="*/ 0 h 359"/>
                  <a:gd name="T2" fmla="*/ 0 w 1402"/>
                  <a:gd name="T3" fmla="*/ 0 h 359"/>
                  <a:gd name="T4" fmla="*/ 0 w 1402"/>
                  <a:gd name="T5" fmla="*/ 0 h 359"/>
                  <a:gd name="T6" fmla="*/ 0 w 1402"/>
                  <a:gd name="T7" fmla="*/ 0 h 359"/>
                  <a:gd name="T8" fmla="*/ 0 w 1402"/>
                  <a:gd name="T9" fmla="*/ 0 h 359"/>
                  <a:gd name="T10" fmla="*/ 0 w 1402"/>
                  <a:gd name="T11" fmla="*/ 0 h 359"/>
                  <a:gd name="T12" fmla="*/ 0 w 1402"/>
                  <a:gd name="T13" fmla="*/ 0 h 359"/>
                  <a:gd name="T14" fmla="*/ 0 w 1402"/>
                  <a:gd name="T15" fmla="*/ 0 h 359"/>
                  <a:gd name="T16" fmla="*/ 0 w 1402"/>
                  <a:gd name="T17" fmla="*/ 0 h 359"/>
                  <a:gd name="T18" fmla="*/ 0 w 1402"/>
                  <a:gd name="T19" fmla="*/ 0 h 359"/>
                  <a:gd name="T20" fmla="*/ 0 w 1402"/>
                  <a:gd name="T21" fmla="*/ 0 h 359"/>
                  <a:gd name="T22" fmla="*/ 0 w 1402"/>
                  <a:gd name="T23" fmla="*/ 0 h 359"/>
                  <a:gd name="T24" fmla="*/ 0 w 1402"/>
                  <a:gd name="T25" fmla="*/ 0 h 359"/>
                  <a:gd name="T26" fmla="*/ 1 w 1402"/>
                  <a:gd name="T27" fmla="*/ 0 h 359"/>
                  <a:gd name="T28" fmla="*/ 1 w 1402"/>
                  <a:gd name="T29" fmla="*/ 0 h 359"/>
                  <a:gd name="T30" fmla="*/ 1 w 1402"/>
                  <a:gd name="T31" fmla="*/ 0 h 359"/>
                  <a:gd name="T32" fmla="*/ 1 w 1402"/>
                  <a:gd name="T33" fmla="*/ 0 h 359"/>
                  <a:gd name="T34" fmla="*/ 1 w 1402"/>
                  <a:gd name="T35" fmla="*/ 0 h 359"/>
                  <a:gd name="T36" fmla="*/ 1 w 1402"/>
                  <a:gd name="T37" fmla="*/ 0 h 359"/>
                  <a:gd name="T38" fmla="*/ 1 w 1402"/>
                  <a:gd name="T39" fmla="*/ 0 h 359"/>
                  <a:gd name="T40" fmla="*/ 1 w 1402"/>
                  <a:gd name="T41" fmla="*/ 0 h 359"/>
                  <a:gd name="T42" fmla="*/ 1 w 1402"/>
                  <a:gd name="T43" fmla="*/ 0 h 35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402"/>
                  <a:gd name="T67" fmla="*/ 0 h 359"/>
                  <a:gd name="T68" fmla="*/ 1402 w 1402"/>
                  <a:gd name="T69" fmla="*/ 359 h 359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402" h="359">
                    <a:moveTo>
                      <a:pt x="0" y="0"/>
                    </a:moveTo>
                    <a:cubicBezTo>
                      <a:pt x="53" y="73"/>
                      <a:pt x="89" y="160"/>
                      <a:pt x="128" y="243"/>
                    </a:cubicBezTo>
                    <a:cubicBezTo>
                      <a:pt x="152" y="295"/>
                      <a:pt x="147" y="333"/>
                      <a:pt x="205" y="352"/>
                    </a:cubicBezTo>
                    <a:cubicBezTo>
                      <a:pt x="232" y="324"/>
                      <a:pt x="226" y="336"/>
                      <a:pt x="237" y="288"/>
                    </a:cubicBezTo>
                    <a:cubicBezTo>
                      <a:pt x="244" y="254"/>
                      <a:pt x="256" y="186"/>
                      <a:pt x="256" y="186"/>
                    </a:cubicBezTo>
                    <a:cubicBezTo>
                      <a:pt x="302" y="205"/>
                      <a:pt x="342" y="227"/>
                      <a:pt x="378" y="263"/>
                    </a:cubicBezTo>
                    <a:cubicBezTo>
                      <a:pt x="422" y="260"/>
                      <a:pt x="467" y="252"/>
                      <a:pt x="512" y="256"/>
                    </a:cubicBezTo>
                    <a:cubicBezTo>
                      <a:pt x="519" y="256"/>
                      <a:pt x="519" y="269"/>
                      <a:pt x="525" y="275"/>
                    </a:cubicBezTo>
                    <a:cubicBezTo>
                      <a:pt x="534" y="286"/>
                      <a:pt x="545" y="296"/>
                      <a:pt x="557" y="307"/>
                    </a:cubicBezTo>
                    <a:cubicBezTo>
                      <a:pt x="586" y="333"/>
                      <a:pt x="621" y="348"/>
                      <a:pt x="659" y="359"/>
                    </a:cubicBezTo>
                    <a:cubicBezTo>
                      <a:pt x="733" y="353"/>
                      <a:pt x="803" y="343"/>
                      <a:pt x="877" y="327"/>
                    </a:cubicBezTo>
                    <a:cubicBezTo>
                      <a:pt x="896" y="316"/>
                      <a:pt x="916" y="308"/>
                      <a:pt x="934" y="295"/>
                    </a:cubicBezTo>
                    <a:cubicBezTo>
                      <a:pt x="973" y="264"/>
                      <a:pt x="952" y="268"/>
                      <a:pt x="966" y="231"/>
                    </a:cubicBezTo>
                    <a:cubicBezTo>
                      <a:pt x="971" y="215"/>
                      <a:pt x="987" y="202"/>
                      <a:pt x="998" y="192"/>
                    </a:cubicBezTo>
                    <a:cubicBezTo>
                      <a:pt x="1046" y="223"/>
                      <a:pt x="1050" y="306"/>
                      <a:pt x="1094" y="320"/>
                    </a:cubicBezTo>
                    <a:cubicBezTo>
                      <a:pt x="1109" y="315"/>
                      <a:pt x="1128" y="318"/>
                      <a:pt x="1139" y="307"/>
                    </a:cubicBezTo>
                    <a:cubicBezTo>
                      <a:pt x="1230" y="209"/>
                      <a:pt x="1135" y="242"/>
                      <a:pt x="1203" y="224"/>
                    </a:cubicBezTo>
                    <a:cubicBezTo>
                      <a:pt x="1218" y="263"/>
                      <a:pt x="1267" y="333"/>
                      <a:pt x="1267" y="333"/>
                    </a:cubicBezTo>
                    <a:cubicBezTo>
                      <a:pt x="1280" y="328"/>
                      <a:pt x="1294" y="326"/>
                      <a:pt x="1306" y="320"/>
                    </a:cubicBezTo>
                    <a:cubicBezTo>
                      <a:pt x="1313" y="315"/>
                      <a:pt x="1316" y="302"/>
                      <a:pt x="1325" y="301"/>
                    </a:cubicBezTo>
                    <a:cubicBezTo>
                      <a:pt x="1334" y="299"/>
                      <a:pt x="1340" y="311"/>
                      <a:pt x="1350" y="314"/>
                    </a:cubicBezTo>
                    <a:cubicBezTo>
                      <a:pt x="1372" y="320"/>
                      <a:pt x="1382" y="320"/>
                      <a:pt x="1402" y="320"/>
                    </a:cubicBezTo>
                  </a:path>
                </a:pathLst>
              </a:cu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37" name="Freeform 53">
                <a:extLst>
                  <a:ext uri="{FF2B5EF4-FFF2-40B4-BE49-F238E27FC236}">
                    <a16:creationId xmlns:a16="http://schemas.microsoft.com/office/drawing/2014/main" id="{9C521581-A924-EF77-1607-1FE8725A5D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0" y="1668"/>
                <a:ext cx="173" cy="76"/>
              </a:xfrm>
              <a:custGeom>
                <a:avLst/>
                <a:gdLst>
                  <a:gd name="T0" fmla="*/ 0 w 371"/>
                  <a:gd name="T1" fmla="*/ 0 h 346"/>
                  <a:gd name="T2" fmla="*/ 0 w 371"/>
                  <a:gd name="T3" fmla="*/ 0 h 346"/>
                  <a:gd name="T4" fmla="*/ 0 w 371"/>
                  <a:gd name="T5" fmla="*/ 0 h 346"/>
                  <a:gd name="T6" fmla="*/ 0 w 371"/>
                  <a:gd name="T7" fmla="*/ 0 h 346"/>
                  <a:gd name="T8" fmla="*/ 0 w 371"/>
                  <a:gd name="T9" fmla="*/ 0 h 346"/>
                  <a:gd name="T10" fmla="*/ 0 w 371"/>
                  <a:gd name="T11" fmla="*/ 0 h 34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71"/>
                  <a:gd name="T19" fmla="*/ 0 h 346"/>
                  <a:gd name="T20" fmla="*/ 371 w 371"/>
                  <a:gd name="T21" fmla="*/ 346 h 34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71" h="346">
                    <a:moveTo>
                      <a:pt x="0" y="0"/>
                    </a:moveTo>
                    <a:cubicBezTo>
                      <a:pt x="37" y="27"/>
                      <a:pt x="68" y="41"/>
                      <a:pt x="90" y="83"/>
                    </a:cubicBezTo>
                    <a:cubicBezTo>
                      <a:pt x="97" y="113"/>
                      <a:pt x="95" y="123"/>
                      <a:pt x="122" y="141"/>
                    </a:cubicBezTo>
                    <a:cubicBezTo>
                      <a:pt x="135" y="161"/>
                      <a:pt x="126" y="160"/>
                      <a:pt x="141" y="160"/>
                    </a:cubicBezTo>
                    <a:cubicBezTo>
                      <a:pt x="238" y="276"/>
                      <a:pt x="187" y="275"/>
                      <a:pt x="243" y="275"/>
                    </a:cubicBezTo>
                    <a:lnTo>
                      <a:pt x="371" y="346"/>
                    </a:lnTo>
                  </a:path>
                </a:pathLst>
              </a:cu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38" name="Freeform 54">
                <a:extLst>
                  <a:ext uri="{FF2B5EF4-FFF2-40B4-BE49-F238E27FC236}">
                    <a16:creationId xmlns:a16="http://schemas.microsoft.com/office/drawing/2014/main" id="{923192B2-AD6A-310C-B65D-6E095FF3D4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9" y="1693"/>
                <a:ext cx="210" cy="88"/>
              </a:xfrm>
              <a:custGeom>
                <a:avLst/>
                <a:gdLst>
                  <a:gd name="T0" fmla="*/ 0 w 346"/>
                  <a:gd name="T1" fmla="*/ 0 h 332"/>
                  <a:gd name="T2" fmla="*/ 2 w 346"/>
                  <a:gd name="T3" fmla="*/ 0 h 332"/>
                  <a:gd name="T4" fmla="*/ 4 w 346"/>
                  <a:gd name="T5" fmla="*/ 0 h 332"/>
                  <a:gd name="T6" fmla="*/ 4 w 346"/>
                  <a:gd name="T7" fmla="*/ 0 h 33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6"/>
                  <a:gd name="T13" fmla="*/ 0 h 332"/>
                  <a:gd name="T14" fmla="*/ 346 w 346"/>
                  <a:gd name="T15" fmla="*/ 332 h 33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6" h="332">
                    <a:moveTo>
                      <a:pt x="0" y="0"/>
                    </a:moveTo>
                    <a:cubicBezTo>
                      <a:pt x="191" y="110"/>
                      <a:pt x="137" y="55"/>
                      <a:pt x="198" y="121"/>
                    </a:cubicBezTo>
                    <a:cubicBezTo>
                      <a:pt x="309" y="303"/>
                      <a:pt x="237" y="300"/>
                      <a:pt x="320" y="300"/>
                    </a:cubicBezTo>
                    <a:lnTo>
                      <a:pt x="346" y="332"/>
                    </a:lnTo>
                  </a:path>
                </a:pathLst>
              </a:cu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39" name="Freeform 55">
                <a:extLst>
                  <a:ext uri="{FF2B5EF4-FFF2-40B4-BE49-F238E27FC236}">
                    <a16:creationId xmlns:a16="http://schemas.microsoft.com/office/drawing/2014/main" id="{7D015041-63E9-4916-01C9-DCF4A1EFEEF1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5015" y="1801"/>
                <a:ext cx="590" cy="86"/>
              </a:xfrm>
              <a:custGeom>
                <a:avLst/>
                <a:gdLst>
                  <a:gd name="T0" fmla="*/ 0 w 551"/>
                  <a:gd name="T1" fmla="*/ 0 h 336"/>
                  <a:gd name="T2" fmla="*/ 22 w 551"/>
                  <a:gd name="T3" fmla="*/ 0 h 336"/>
                  <a:gd name="T4" fmla="*/ 97 w 551"/>
                  <a:gd name="T5" fmla="*/ 0 h 336"/>
                  <a:gd name="T6" fmla="*/ 178 w 551"/>
                  <a:gd name="T7" fmla="*/ 0 h 336"/>
                  <a:gd name="T8" fmla="*/ 312 w 551"/>
                  <a:gd name="T9" fmla="*/ 0 h 336"/>
                  <a:gd name="T10" fmla="*/ 358 w 551"/>
                  <a:gd name="T11" fmla="*/ 0 h 336"/>
                  <a:gd name="T12" fmla="*/ 520 w 551"/>
                  <a:gd name="T13" fmla="*/ 0 h 336"/>
                  <a:gd name="T14" fmla="*/ 747 w 551"/>
                  <a:gd name="T15" fmla="*/ 0 h 336"/>
                  <a:gd name="T16" fmla="*/ 793 w 551"/>
                  <a:gd name="T17" fmla="*/ 0 h 336"/>
                  <a:gd name="T18" fmla="*/ 839 w 551"/>
                  <a:gd name="T19" fmla="*/ 0 h 336"/>
                  <a:gd name="T20" fmla="*/ 983 w 551"/>
                  <a:gd name="T21" fmla="*/ 0 h 336"/>
                  <a:gd name="T22" fmla="*/ 1020 w 551"/>
                  <a:gd name="T23" fmla="*/ 0 h 336"/>
                  <a:gd name="T24" fmla="*/ 1007 w 551"/>
                  <a:gd name="T25" fmla="*/ 0 h 3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51"/>
                  <a:gd name="T40" fmla="*/ 0 h 336"/>
                  <a:gd name="T41" fmla="*/ 551 w 551"/>
                  <a:gd name="T42" fmla="*/ 336 h 3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51" h="336">
                    <a:moveTo>
                      <a:pt x="0" y="336"/>
                    </a:moveTo>
                    <a:cubicBezTo>
                      <a:pt x="4" y="323"/>
                      <a:pt x="4" y="308"/>
                      <a:pt x="13" y="298"/>
                    </a:cubicBezTo>
                    <a:cubicBezTo>
                      <a:pt x="24" y="283"/>
                      <a:pt x="52" y="259"/>
                      <a:pt x="52" y="259"/>
                    </a:cubicBezTo>
                    <a:cubicBezTo>
                      <a:pt x="61" y="239"/>
                      <a:pt x="71" y="188"/>
                      <a:pt x="96" y="182"/>
                    </a:cubicBezTo>
                    <a:cubicBezTo>
                      <a:pt x="118" y="175"/>
                      <a:pt x="143" y="178"/>
                      <a:pt x="167" y="176"/>
                    </a:cubicBezTo>
                    <a:cubicBezTo>
                      <a:pt x="175" y="174"/>
                      <a:pt x="183" y="171"/>
                      <a:pt x="192" y="170"/>
                    </a:cubicBezTo>
                    <a:cubicBezTo>
                      <a:pt x="221" y="165"/>
                      <a:pt x="252" y="163"/>
                      <a:pt x="282" y="157"/>
                    </a:cubicBezTo>
                    <a:cubicBezTo>
                      <a:pt x="309" y="150"/>
                      <a:pt x="383" y="114"/>
                      <a:pt x="403" y="106"/>
                    </a:cubicBezTo>
                    <a:cubicBezTo>
                      <a:pt x="411" y="97"/>
                      <a:pt x="423" y="90"/>
                      <a:pt x="429" y="80"/>
                    </a:cubicBezTo>
                    <a:cubicBezTo>
                      <a:pt x="468" y="0"/>
                      <a:pt x="402" y="74"/>
                      <a:pt x="455" y="22"/>
                    </a:cubicBezTo>
                    <a:cubicBezTo>
                      <a:pt x="488" y="55"/>
                      <a:pt x="512" y="74"/>
                      <a:pt x="531" y="125"/>
                    </a:cubicBezTo>
                    <a:cubicBezTo>
                      <a:pt x="535" y="136"/>
                      <a:pt x="537" y="163"/>
                      <a:pt x="551" y="163"/>
                    </a:cubicBezTo>
                    <a:lnTo>
                      <a:pt x="544" y="208"/>
                    </a:lnTo>
                  </a:path>
                </a:pathLst>
              </a:cu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40" name="Freeform 56">
                <a:extLst>
                  <a:ext uri="{FF2B5EF4-FFF2-40B4-BE49-F238E27FC236}">
                    <a16:creationId xmlns:a16="http://schemas.microsoft.com/office/drawing/2014/main" id="{1A231A66-4F03-7377-FD23-DECB5901FD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1" y="1701"/>
                <a:ext cx="475" cy="97"/>
              </a:xfrm>
              <a:custGeom>
                <a:avLst/>
                <a:gdLst>
                  <a:gd name="T0" fmla="*/ 0 w 699"/>
                  <a:gd name="T1" fmla="*/ 0 h 268"/>
                  <a:gd name="T2" fmla="*/ 1 w 699"/>
                  <a:gd name="T3" fmla="*/ 0 h 268"/>
                  <a:gd name="T4" fmla="*/ 5 w 699"/>
                  <a:gd name="T5" fmla="*/ 0 h 268"/>
                  <a:gd name="T6" fmla="*/ 10 w 699"/>
                  <a:gd name="T7" fmla="*/ 0 h 268"/>
                  <a:gd name="T8" fmla="*/ 10 w 699"/>
                  <a:gd name="T9" fmla="*/ 0 h 268"/>
                  <a:gd name="T10" fmla="*/ 11 w 699"/>
                  <a:gd name="T11" fmla="*/ 0 h 268"/>
                  <a:gd name="T12" fmla="*/ 12 w 699"/>
                  <a:gd name="T13" fmla="*/ 0 h 268"/>
                  <a:gd name="T14" fmla="*/ 13 w 699"/>
                  <a:gd name="T15" fmla="*/ 0 h 268"/>
                  <a:gd name="T16" fmla="*/ 15 w 699"/>
                  <a:gd name="T17" fmla="*/ 0 h 268"/>
                  <a:gd name="T18" fmla="*/ 16 w 699"/>
                  <a:gd name="T19" fmla="*/ 0 h 268"/>
                  <a:gd name="T20" fmla="*/ 18 w 699"/>
                  <a:gd name="T21" fmla="*/ 0 h 268"/>
                  <a:gd name="T22" fmla="*/ 20 w 699"/>
                  <a:gd name="T23" fmla="*/ 0 h 26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99"/>
                  <a:gd name="T37" fmla="*/ 0 h 268"/>
                  <a:gd name="T38" fmla="*/ 699 w 699"/>
                  <a:gd name="T39" fmla="*/ 268 h 26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99" h="268">
                    <a:moveTo>
                      <a:pt x="0" y="256"/>
                    </a:moveTo>
                    <a:cubicBezTo>
                      <a:pt x="12" y="222"/>
                      <a:pt x="20" y="192"/>
                      <a:pt x="51" y="172"/>
                    </a:cubicBezTo>
                    <a:cubicBezTo>
                      <a:pt x="80" y="192"/>
                      <a:pt x="113" y="211"/>
                      <a:pt x="147" y="224"/>
                    </a:cubicBezTo>
                    <a:cubicBezTo>
                      <a:pt x="182" y="259"/>
                      <a:pt x="261" y="261"/>
                      <a:pt x="307" y="268"/>
                    </a:cubicBezTo>
                    <a:cubicBezTo>
                      <a:pt x="317" y="266"/>
                      <a:pt x="329" y="267"/>
                      <a:pt x="339" y="262"/>
                    </a:cubicBezTo>
                    <a:cubicBezTo>
                      <a:pt x="351" y="253"/>
                      <a:pt x="354" y="186"/>
                      <a:pt x="364" y="172"/>
                    </a:cubicBezTo>
                    <a:cubicBezTo>
                      <a:pt x="369" y="164"/>
                      <a:pt x="378" y="160"/>
                      <a:pt x="384" y="153"/>
                    </a:cubicBezTo>
                    <a:cubicBezTo>
                      <a:pt x="395" y="136"/>
                      <a:pt x="405" y="119"/>
                      <a:pt x="416" y="102"/>
                    </a:cubicBezTo>
                    <a:cubicBezTo>
                      <a:pt x="438" y="66"/>
                      <a:pt x="442" y="32"/>
                      <a:pt x="486" y="19"/>
                    </a:cubicBezTo>
                    <a:cubicBezTo>
                      <a:pt x="492" y="12"/>
                      <a:pt x="496" y="0"/>
                      <a:pt x="505" y="0"/>
                    </a:cubicBezTo>
                    <a:cubicBezTo>
                      <a:pt x="539" y="0"/>
                      <a:pt x="557" y="91"/>
                      <a:pt x="582" y="108"/>
                    </a:cubicBezTo>
                    <a:cubicBezTo>
                      <a:pt x="699" y="185"/>
                      <a:pt x="623" y="111"/>
                      <a:pt x="652" y="140"/>
                    </a:cubicBezTo>
                  </a:path>
                </a:pathLst>
              </a:cu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41" name="Freeform 57">
                <a:extLst>
                  <a:ext uri="{FF2B5EF4-FFF2-40B4-BE49-F238E27FC236}">
                    <a16:creationId xmlns:a16="http://schemas.microsoft.com/office/drawing/2014/main" id="{CBC3050A-6041-6FAF-9629-20113C638C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5" y="1971"/>
                <a:ext cx="198" cy="108"/>
              </a:xfrm>
              <a:custGeom>
                <a:avLst/>
                <a:gdLst>
                  <a:gd name="T0" fmla="*/ 0 w 448"/>
                  <a:gd name="T1" fmla="*/ 0 h 243"/>
                  <a:gd name="T2" fmla="*/ 0 w 448"/>
                  <a:gd name="T3" fmla="*/ 0 h 243"/>
                  <a:gd name="T4" fmla="*/ 0 w 448"/>
                  <a:gd name="T5" fmla="*/ 0 h 243"/>
                  <a:gd name="T6" fmla="*/ 0 w 448"/>
                  <a:gd name="T7" fmla="*/ 0 h 243"/>
                  <a:gd name="T8" fmla="*/ 0 w 448"/>
                  <a:gd name="T9" fmla="*/ 0 h 243"/>
                  <a:gd name="T10" fmla="*/ 0 w 448"/>
                  <a:gd name="T11" fmla="*/ 0 h 243"/>
                  <a:gd name="T12" fmla="*/ 0 w 448"/>
                  <a:gd name="T13" fmla="*/ 0 h 243"/>
                  <a:gd name="T14" fmla="*/ 0 w 448"/>
                  <a:gd name="T15" fmla="*/ 0 h 243"/>
                  <a:gd name="T16" fmla="*/ 0 w 448"/>
                  <a:gd name="T17" fmla="*/ 0 h 243"/>
                  <a:gd name="T18" fmla="*/ 0 w 448"/>
                  <a:gd name="T19" fmla="*/ 0 h 243"/>
                  <a:gd name="T20" fmla="*/ 0 w 448"/>
                  <a:gd name="T21" fmla="*/ 0 h 24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48"/>
                  <a:gd name="T34" fmla="*/ 0 h 243"/>
                  <a:gd name="T35" fmla="*/ 448 w 448"/>
                  <a:gd name="T36" fmla="*/ 243 h 24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48" h="243">
                    <a:moveTo>
                      <a:pt x="0" y="243"/>
                    </a:moveTo>
                    <a:cubicBezTo>
                      <a:pt x="28" y="202"/>
                      <a:pt x="58" y="170"/>
                      <a:pt x="77" y="122"/>
                    </a:cubicBezTo>
                    <a:cubicBezTo>
                      <a:pt x="113" y="27"/>
                      <a:pt x="78" y="84"/>
                      <a:pt x="109" y="39"/>
                    </a:cubicBezTo>
                    <a:cubicBezTo>
                      <a:pt x="111" y="28"/>
                      <a:pt x="105" y="11"/>
                      <a:pt x="115" y="7"/>
                    </a:cubicBezTo>
                    <a:cubicBezTo>
                      <a:pt x="123" y="2"/>
                      <a:pt x="129" y="18"/>
                      <a:pt x="135" y="26"/>
                    </a:cubicBezTo>
                    <a:cubicBezTo>
                      <a:pt x="156" y="57"/>
                      <a:pt x="157" y="98"/>
                      <a:pt x="192" y="122"/>
                    </a:cubicBezTo>
                    <a:cubicBezTo>
                      <a:pt x="226" y="79"/>
                      <a:pt x="255" y="30"/>
                      <a:pt x="301" y="0"/>
                    </a:cubicBezTo>
                    <a:cubicBezTo>
                      <a:pt x="321" y="20"/>
                      <a:pt x="344" y="37"/>
                      <a:pt x="365" y="58"/>
                    </a:cubicBezTo>
                    <a:cubicBezTo>
                      <a:pt x="375" y="42"/>
                      <a:pt x="393" y="13"/>
                      <a:pt x="410" y="7"/>
                    </a:cubicBezTo>
                    <a:cubicBezTo>
                      <a:pt x="416" y="4"/>
                      <a:pt x="422" y="15"/>
                      <a:pt x="429" y="19"/>
                    </a:cubicBezTo>
                    <a:cubicBezTo>
                      <a:pt x="435" y="22"/>
                      <a:pt x="448" y="26"/>
                      <a:pt x="448" y="26"/>
                    </a:cubicBezTo>
                  </a:path>
                </a:pathLst>
              </a:custGeom>
              <a:noFill/>
              <a:ln w="28575">
                <a:solidFill>
                  <a:srgbClr val="FF020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42" name="Freeform 58">
                <a:extLst>
                  <a:ext uri="{FF2B5EF4-FFF2-40B4-BE49-F238E27FC236}">
                    <a16:creationId xmlns:a16="http://schemas.microsoft.com/office/drawing/2014/main" id="{42FB1089-58DD-94EC-23AD-73ECDC35F2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4" y="1957"/>
                <a:ext cx="144" cy="135"/>
              </a:xfrm>
              <a:custGeom>
                <a:avLst/>
                <a:gdLst>
                  <a:gd name="T0" fmla="*/ 0 w 326"/>
                  <a:gd name="T1" fmla="*/ 0 h 306"/>
                  <a:gd name="T2" fmla="*/ 0 w 326"/>
                  <a:gd name="T3" fmla="*/ 0 h 306"/>
                  <a:gd name="T4" fmla="*/ 0 w 326"/>
                  <a:gd name="T5" fmla="*/ 0 h 306"/>
                  <a:gd name="T6" fmla="*/ 0 w 326"/>
                  <a:gd name="T7" fmla="*/ 0 h 306"/>
                  <a:gd name="T8" fmla="*/ 0 w 326"/>
                  <a:gd name="T9" fmla="*/ 0 h 306"/>
                  <a:gd name="T10" fmla="*/ 0 w 326"/>
                  <a:gd name="T11" fmla="*/ 0 h 306"/>
                  <a:gd name="T12" fmla="*/ 0 w 326"/>
                  <a:gd name="T13" fmla="*/ 0 h 306"/>
                  <a:gd name="T14" fmla="*/ 0 w 326"/>
                  <a:gd name="T15" fmla="*/ 0 h 306"/>
                  <a:gd name="T16" fmla="*/ 0 w 326"/>
                  <a:gd name="T17" fmla="*/ 0 h 306"/>
                  <a:gd name="T18" fmla="*/ 0 w 326"/>
                  <a:gd name="T19" fmla="*/ 0 h 30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26"/>
                  <a:gd name="T31" fmla="*/ 0 h 306"/>
                  <a:gd name="T32" fmla="*/ 326 w 326"/>
                  <a:gd name="T33" fmla="*/ 306 h 30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26" h="306">
                    <a:moveTo>
                      <a:pt x="0" y="0"/>
                    </a:moveTo>
                    <a:cubicBezTo>
                      <a:pt x="18" y="81"/>
                      <a:pt x="56" y="155"/>
                      <a:pt x="77" y="237"/>
                    </a:cubicBezTo>
                    <a:cubicBezTo>
                      <a:pt x="79" y="258"/>
                      <a:pt x="62" y="296"/>
                      <a:pt x="83" y="301"/>
                    </a:cubicBezTo>
                    <a:cubicBezTo>
                      <a:pt x="108" y="306"/>
                      <a:pt x="122" y="268"/>
                      <a:pt x="141" y="250"/>
                    </a:cubicBezTo>
                    <a:cubicBezTo>
                      <a:pt x="177" y="213"/>
                      <a:pt x="191" y="157"/>
                      <a:pt x="205" y="109"/>
                    </a:cubicBezTo>
                    <a:cubicBezTo>
                      <a:pt x="223" y="136"/>
                      <a:pt x="233" y="167"/>
                      <a:pt x="243" y="199"/>
                    </a:cubicBezTo>
                    <a:cubicBezTo>
                      <a:pt x="251" y="192"/>
                      <a:pt x="261" y="186"/>
                      <a:pt x="269" y="179"/>
                    </a:cubicBezTo>
                    <a:cubicBezTo>
                      <a:pt x="274" y="173"/>
                      <a:pt x="274" y="160"/>
                      <a:pt x="282" y="160"/>
                    </a:cubicBezTo>
                    <a:cubicBezTo>
                      <a:pt x="289" y="160"/>
                      <a:pt x="288" y="173"/>
                      <a:pt x="294" y="179"/>
                    </a:cubicBezTo>
                    <a:cubicBezTo>
                      <a:pt x="303" y="188"/>
                      <a:pt x="316" y="195"/>
                      <a:pt x="326" y="205"/>
                    </a:cubicBezTo>
                  </a:path>
                </a:pathLst>
              </a:custGeom>
              <a:noFill/>
              <a:ln w="28575">
                <a:solidFill>
                  <a:srgbClr val="FF020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43" name="Freeform 59">
                <a:extLst>
                  <a:ext uri="{FF2B5EF4-FFF2-40B4-BE49-F238E27FC236}">
                    <a16:creationId xmlns:a16="http://schemas.microsoft.com/office/drawing/2014/main" id="{B6DCEC88-CE36-4326-7A1B-C588B40715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0" y="1903"/>
                <a:ext cx="131" cy="167"/>
              </a:xfrm>
              <a:custGeom>
                <a:avLst/>
                <a:gdLst>
                  <a:gd name="T0" fmla="*/ 0 w 297"/>
                  <a:gd name="T1" fmla="*/ 0 h 376"/>
                  <a:gd name="T2" fmla="*/ 0 w 297"/>
                  <a:gd name="T3" fmla="*/ 0 h 376"/>
                  <a:gd name="T4" fmla="*/ 0 w 297"/>
                  <a:gd name="T5" fmla="*/ 0 h 376"/>
                  <a:gd name="T6" fmla="*/ 0 w 297"/>
                  <a:gd name="T7" fmla="*/ 0 h 376"/>
                  <a:gd name="T8" fmla="*/ 0 w 297"/>
                  <a:gd name="T9" fmla="*/ 0 h 376"/>
                  <a:gd name="T10" fmla="*/ 0 w 297"/>
                  <a:gd name="T11" fmla="*/ 0 h 37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7"/>
                  <a:gd name="T19" fmla="*/ 0 h 376"/>
                  <a:gd name="T20" fmla="*/ 297 w 297"/>
                  <a:gd name="T21" fmla="*/ 376 h 37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7" h="376">
                    <a:moveTo>
                      <a:pt x="0" y="82"/>
                    </a:moveTo>
                    <a:cubicBezTo>
                      <a:pt x="11" y="136"/>
                      <a:pt x="29" y="184"/>
                      <a:pt x="51" y="235"/>
                    </a:cubicBezTo>
                    <a:cubicBezTo>
                      <a:pt x="69" y="278"/>
                      <a:pt x="74" y="330"/>
                      <a:pt x="89" y="376"/>
                    </a:cubicBezTo>
                    <a:cubicBezTo>
                      <a:pt x="172" y="323"/>
                      <a:pt x="215" y="242"/>
                      <a:pt x="249" y="152"/>
                    </a:cubicBezTo>
                    <a:cubicBezTo>
                      <a:pt x="281" y="64"/>
                      <a:pt x="237" y="202"/>
                      <a:pt x="288" y="31"/>
                    </a:cubicBezTo>
                    <a:cubicBezTo>
                      <a:pt x="297" y="0"/>
                      <a:pt x="294" y="5"/>
                      <a:pt x="294" y="43"/>
                    </a:cubicBezTo>
                  </a:path>
                </a:pathLst>
              </a:custGeom>
              <a:noFill/>
              <a:ln w="28575">
                <a:solidFill>
                  <a:srgbClr val="FF020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44" name="Freeform 60">
                <a:extLst>
                  <a:ext uri="{FF2B5EF4-FFF2-40B4-BE49-F238E27FC236}">
                    <a16:creationId xmlns:a16="http://schemas.microsoft.com/office/drawing/2014/main" id="{CCFD7238-7E15-9140-E5A1-6E716FF5E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5" y="2016"/>
                <a:ext cx="99" cy="63"/>
              </a:xfrm>
              <a:custGeom>
                <a:avLst/>
                <a:gdLst>
                  <a:gd name="T0" fmla="*/ 0 w 224"/>
                  <a:gd name="T1" fmla="*/ 0 h 140"/>
                  <a:gd name="T2" fmla="*/ 0 w 224"/>
                  <a:gd name="T3" fmla="*/ 0 h 140"/>
                  <a:gd name="T4" fmla="*/ 0 w 224"/>
                  <a:gd name="T5" fmla="*/ 0 h 140"/>
                  <a:gd name="T6" fmla="*/ 0 w 224"/>
                  <a:gd name="T7" fmla="*/ 0 h 140"/>
                  <a:gd name="T8" fmla="*/ 0 w 224"/>
                  <a:gd name="T9" fmla="*/ 0 h 140"/>
                  <a:gd name="T10" fmla="*/ 0 w 224"/>
                  <a:gd name="T11" fmla="*/ 0 h 1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4"/>
                  <a:gd name="T19" fmla="*/ 0 h 140"/>
                  <a:gd name="T20" fmla="*/ 224 w 224"/>
                  <a:gd name="T21" fmla="*/ 140 h 1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4" h="140">
                    <a:moveTo>
                      <a:pt x="0" y="140"/>
                    </a:moveTo>
                    <a:cubicBezTo>
                      <a:pt x="5" y="96"/>
                      <a:pt x="16" y="52"/>
                      <a:pt x="64" y="38"/>
                    </a:cubicBezTo>
                    <a:cubicBezTo>
                      <a:pt x="124" y="121"/>
                      <a:pt x="33" y="4"/>
                      <a:pt x="115" y="83"/>
                    </a:cubicBezTo>
                    <a:cubicBezTo>
                      <a:pt x="128" y="96"/>
                      <a:pt x="131" y="117"/>
                      <a:pt x="141" y="134"/>
                    </a:cubicBezTo>
                    <a:cubicBezTo>
                      <a:pt x="155" y="90"/>
                      <a:pt x="179" y="46"/>
                      <a:pt x="179" y="0"/>
                    </a:cubicBezTo>
                    <a:lnTo>
                      <a:pt x="224" y="6"/>
                    </a:lnTo>
                  </a:path>
                </a:pathLst>
              </a:custGeom>
              <a:noFill/>
              <a:ln w="28575">
                <a:solidFill>
                  <a:srgbClr val="FF020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45" name="Freeform 61">
                <a:extLst>
                  <a:ext uri="{FF2B5EF4-FFF2-40B4-BE49-F238E27FC236}">
                    <a16:creationId xmlns:a16="http://schemas.microsoft.com/office/drawing/2014/main" id="{01B93D8B-5A9C-8156-1A9D-B237A0F13C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9" y="1934"/>
                <a:ext cx="139" cy="142"/>
              </a:xfrm>
              <a:custGeom>
                <a:avLst/>
                <a:gdLst>
                  <a:gd name="T0" fmla="*/ 0 w 314"/>
                  <a:gd name="T1" fmla="*/ 0 h 320"/>
                  <a:gd name="T2" fmla="*/ 0 w 314"/>
                  <a:gd name="T3" fmla="*/ 0 h 320"/>
                  <a:gd name="T4" fmla="*/ 0 w 314"/>
                  <a:gd name="T5" fmla="*/ 0 h 320"/>
                  <a:gd name="T6" fmla="*/ 0 w 314"/>
                  <a:gd name="T7" fmla="*/ 0 h 320"/>
                  <a:gd name="T8" fmla="*/ 0 w 314"/>
                  <a:gd name="T9" fmla="*/ 0 h 320"/>
                  <a:gd name="T10" fmla="*/ 0 w 314"/>
                  <a:gd name="T11" fmla="*/ 0 h 320"/>
                  <a:gd name="T12" fmla="*/ 0 w 314"/>
                  <a:gd name="T13" fmla="*/ 0 h 320"/>
                  <a:gd name="T14" fmla="*/ 0 w 314"/>
                  <a:gd name="T15" fmla="*/ 0 h 3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4"/>
                  <a:gd name="T25" fmla="*/ 0 h 320"/>
                  <a:gd name="T26" fmla="*/ 314 w 314"/>
                  <a:gd name="T27" fmla="*/ 320 h 3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4" h="320">
                    <a:moveTo>
                      <a:pt x="0" y="0"/>
                    </a:moveTo>
                    <a:cubicBezTo>
                      <a:pt x="12" y="122"/>
                      <a:pt x="69" y="218"/>
                      <a:pt x="135" y="320"/>
                    </a:cubicBezTo>
                    <a:cubicBezTo>
                      <a:pt x="138" y="316"/>
                      <a:pt x="180" y="267"/>
                      <a:pt x="186" y="256"/>
                    </a:cubicBezTo>
                    <a:cubicBezTo>
                      <a:pt x="249" y="121"/>
                      <a:pt x="188" y="225"/>
                      <a:pt x="224" y="166"/>
                    </a:cubicBezTo>
                    <a:cubicBezTo>
                      <a:pt x="226" y="172"/>
                      <a:pt x="226" y="180"/>
                      <a:pt x="231" y="186"/>
                    </a:cubicBezTo>
                    <a:cubicBezTo>
                      <a:pt x="258" y="220"/>
                      <a:pt x="268" y="160"/>
                      <a:pt x="282" y="147"/>
                    </a:cubicBezTo>
                    <a:cubicBezTo>
                      <a:pt x="286" y="142"/>
                      <a:pt x="294" y="143"/>
                      <a:pt x="301" y="141"/>
                    </a:cubicBezTo>
                    <a:cubicBezTo>
                      <a:pt x="305" y="147"/>
                      <a:pt x="314" y="160"/>
                      <a:pt x="314" y="160"/>
                    </a:cubicBezTo>
                  </a:path>
                </a:pathLst>
              </a:custGeom>
              <a:noFill/>
              <a:ln w="28575">
                <a:solidFill>
                  <a:srgbClr val="FF020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46" name="Freeform 62">
                <a:extLst>
                  <a:ext uri="{FF2B5EF4-FFF2-40B4-BE49-F238E27FC236}">
                    <a16:creationId xmlns:a16="http://schemas.microsoft.com/office/drawing/2014/main" id="{1F95B36B-287B-6A1E-CC76-1C1F4D243D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3" y="1991"/>
                <a:ext cx="210" cy="107"/>
              </a:xfrm>
              <a:custGeom>
                <a:avLst/>
                <a:gdLst>
                  <a:gd name="T0" fmla="*/ 0 w 474"/>
                  <a:gd name="T1" fmla="*/ 0 h 242"/>
                  <a:gd name="T2" fmla="*/ 0 w 474"/>
                  <a:gd name="T3" fmla="*/ 0 h 242"/>
                  <a:gd name="T4" fmla="*/ 0 w 474"/>
                  <a:gd name="T5" fmla="*/ 0 h 242"/>
                  <a:gd name="T6" fmla="*/ 0 60000 65536"/>
                  <a:gd name="T7" fmla="*/ 0 60000 65536"/>
                  <a:gd name="T8" fmla="*/ 0 60000 65536"/>
                  <a:gd name="T9" fmla="*/ 0 w 474"/>
                  <a:gd name="T10" fmla="*/ 0 h 242"/>
                  <a:gd name="T11" fmla="*/ 474 w 474"/>
                  <a:gd name="T12" fmla="*/ 242 h 24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74" h="242">
                    <a:moveTo>
                      <a:pt x="0" y="0"/>
                    </a:moveTo>
                    <a:cubicBezTo>
                      <a:pt x="127" y="53"/>
                      <a:pt x="242" y="83"/>
                      <a:pt x="365" y="160"/>
                    </a:cubicBezTo>
                    <a:cubicBezTo>
                      <a:pt x="381" y="170"/>
                      <a:pt x="452" y="242"/>
                      <a:pt x="474" y="224"/>
                    </a:cubicBezTo>
                  </a:path>
                </a:pathLst>
              </a:custGeom>
              <a:noFill/>
              <a:ln w="28575">
                <a:solidFill>
                  <a:srgbClr val="FF020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47" name="Freeform 63">
                <a:extLst>
                  <a:ext uri="{FF2B5EF4-FFF2-40B4-BE49-F238E27FC236}">
                    <a16:creationId xmlns:a16="http://schemas.microsoft.com/office/drawing/2014/main" id="{307EB65E-2975-3DA7-F5A6-612A592856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2" y="1951"/>
                <a:ext cx="235" cy="113"/>
              </a:xfrm>
              <a:custGeom>
                <a:avLst/>
                <a:gdLst>
                  <a:gd name="T0" fmla="*/ 0 w 531"/>
                  <a:gd name="T1" fmla="*/ 0 h 256"/>
                  <a:gd name="T2" fmla="*/ 0 w 531"/>
                  <a:gd name="T3" fmla="*/ 0 h 256"/>
                  <a:gd name="T4" fmla="*/ 0 w 531"/>
                  <a:gd name="T5" fmla="*/ 0 h 256"/>
                  <a:gd name="T6" fmla="*/ 0 w 531"/>
                  <a:gd name="T7" fmla="*/ 0 h 256"/>
                  <a:gd name="T8" fmla="*/ 0 w 531"/>
                  <a:gd name="T9" fmla="*/ 0 h 256"/>
                  <a:gd name="T10" fmla="*/ 0 w 531"/>
                  <a:gd name="T11" fmla="*/ 0 h 2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31"/>
                  <a:gd name="T19" fmla="*/ 0 h 256"/>
                  <a:gd name="T20" fmla="*/ 531 w 531"/>
                  <a:gd name="T21" fmla="*/ 256 h 2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31" h="256">
                    <a:moveTo>
                      <a:pt x="0" y="0"/>
                    </a:moveTo>
                    <a:cubicBezTo>
                      <a:pt x="45" y="13"/>
                      <a:pt x="90" y="24"/>
                      <a:pt x="135" y="39"/>
                    </a:cubicBezTo>
                    <a:cubicBezTo>
                      <a:pt x="199" y="59"/>
                      <a:pt x="263" y="121"/>
                      <a:pt x="320" y="160"/>
                    </a:cubicBezTo>
                    <a:cubicBezTo>
                      <a:pt x="349" y="180"/>
                      <a:pt x="380" y="198"/>
                      <a:pt x="410" y="218"/>
                    </a:cubicBezTo>
                    <a:cubicBezTo>
                      <a:pt x="422" y="226"/>
                      <a:pt x="432" y="241"/>
                      <a:pt x="448" y="244"/>
                    </a:cubicBezTo>
                    <a:cubicBezTo>
                      <a:pt x="475" y="248"/>
                      <a:pt x="531" y="256"/>
                      <a:pt x="531" y="256"/>
                    </a:cubicBezTo>
                  </a:path>
                </a:pathLst>
              </a:custGeom>
              <a:noFill/>
              <a:ln w="28575">
                <a:solidFill>
                  <a:srgbClr val="FF020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48" name="Freeform 64">
                <a:extLst>
                  <a:ext uri="{FF2B5EF4-FFF2-40B4-BE49-F238E27FC236}">
                    <a16:creationId xmlns:a16="http://schemas.microsoft.com/office/drawing/2014/main" id="{C08969E0-0FDB-55E6-6220-A1B7E7F665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1" y="1980"/>
                <a:ext cx="100" cy="82"/>
              </a:xfrm>
              <a:custGeom>
                <a:avLst/>
                <a:gdLst>
                  <a:gd name="T0" fmla="*/ 0 w 227"/>
                  <a:gd name="T1" fmla="*/ 0 h 275"/>
                  <a:gd name="T2" fmla="*/ 0 w 227"/>
                  <a:gd name="T3" fmla="*/ 0 h 275"/>
                  <a:gd name="T4" fmla="*/ 0 w 227"/>
                  <a:gd name="T5" fmla="*/ 0 h 275"/>
                  <a:gd name="T6" fmla="*/ 0 w 227"/>
                  <a:gd name="T7" fmla="*/ 0 h 275"/>
                  <a:gd name="T8" fmla="*/ 0 w 227"/>
                  <a:gd name="T9" fmla="*/ 0 h 2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7"/>
                  <a:gd name="T16" fmla="*/ 0 h 275"/>
                  <a:gd name="T17" fmla="*/ 227 w 227"/>
                  <a:gd name="T18" fmla="*/ 275 h 2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7" h="275">
                    <a:moveTo>
                      <a:pt x="3" y="275"/>
                    </a:moveTo>
                    <a:cubicBezTo>
                      <a:pt x="8" y="193"/>
                      <a:pt x="0" y="76"/>
                      <a:pt x="29" y="0"/>
                    </a:cubicBezTo>
                    <a:cubicBezTo>
                      <a:pt x="54" y="59"/>
                      <a:pt x="82" y="118"/>
                      <a:pt x="118" y="173"/>
                    </a:cubicBezTo>
                    <a:cubicBezTo>
                      <a:pt x="118" y="173"/>
                      <a:pt x="132" y="262"/>
                      <a:pt x="163" y="262"/>
                    </a:cubicBezTo>
                    <a:cubicBezTo>
                      <a:pt x="184" y="262"/>
                      <a:pt x="227" y="173"/>
                      <a:pt x="227" y="160"/>
                    </a:cubicBezTo>
                  </a:path>
                </a:pathLst>
              </a:custGeom>
              <a:noFill/>
              <a:ln w="28575">
                <a:solidFill>
                  <a:srgbClr val="FF020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49" name="Freeform 65">
                <a:extLst>
                  <a:ext uri="{FF2B5EF4-FFF2-40B4-BE49-F238E27FC236}">
                    <a16:creationId xmlns:a16="http://schemas.microsoft.com/office/drawing/2014/main" id="{8D624F1D-654D-983D-448F-869092937E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8" y="1943"/>
                <a:ext cx="101" cy="105"/>
              </a:xfrm>
              <a:custGeom>
                <a:avLst/>
                <a:gdLst>
                  <a:gd name="T0" fmla="*/ 0 w 227"/>
                  <a:gd name="T1" fmla="*/ 0 h 275"/>
                  <a:gd name="T2" fmla="*/ 0 w 227"/>
                  <a:gd name="T3" fmla="*/ 0 h 275"/>
                  <a:gd name="T4" fmla="*/ 0 w 227"/>
                  <a:gd name="T5" fmla="*/ 0 h 275"/>
                  <a:gd name="T6" fmla="*/ 0 w 227"/>
                  <a:gd name="T7" fmla="*/ 0 h 275"/>
                  <a:gd name="T8" fmla="*/ 0 w 227"/>
                  <a:gd name="T9" fmla="*/ 0 h 2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7"/>
                  <a:gd name="T16" fmla="*/ 0 h 275"/>
                  <a:gd name="T17" fmla="*/ 227 w 227"/>
                  <a:gd name="T18" fmla="*/ 275 h 2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7" h="275">
                    <a:moveTo>
                      <a:pt x="3" y="275"/>
                    </a:moveTo>
                    <a:cubicBezTo>
                      <a:pt x="8" y="193"/>
                      <a:pt x="0" y="76"/>
                      <a:pt x="29" y="0"/>
                    </a:cubicBezTo>
                    <a:cubicBezTo>
                      <a:pt x="54" y="59"/>
                      <a:pt x="82" y="118"/>
                      <a:pt x="118" y="173"/>
                    </a:cubicBezTo>
                    <a:cubicBezTo>
                      <a:pt x="118" y="173"/>
                      <a:pt x="132" y="262"/>
                      <a:pt x="163" y="262"/>
                    </a:cubicBezTo>
                    <a:cubicBezTo>
                      <a:pt x="184" y="262"/>
                      <a:pt x="227" y="173"/>
                      <a:pt x="227" y="160"/>
                    </a:cubicBezTo>
                  </a:path>
                </a:pathLst>
              </a:custGeom>
              <a:noFill/>
              <a:ln w="28575">
                <a:solidFill>
                  <a:srgbClr val="FF020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50" name="Freeform 66">
                <a:extLst>
                  <a:ext uri="{FF2B5EF4-FFF2-40B4-BE49-F238E27FC236}">
                    <a16:creationId xmlns:a16="http://schemas.microsoft.com/office/drawing/2014/main" id="{7608958B-8D33-AB73-1F09-AEF89CF54F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5" y="1917"/>
                <a:ext cx="101" cy="122"/>
              </a:xfrm>
              <a:custGeom>
                <a:avLst/>
                <a:gdLst>
                  <a:gd name="T0" fmla="*/ 0 w 227"/>
                  <a:gd name="T1" fmla="*/ 0 h 275"/>
                  <a:gd name="T2" fmla="*/ 0 w 227"/>
                  <a:gd name="T3" fmla="*/ 0 h 275"/>
                  <a:gd name="T4" fmla="*/ 0 w 227"/>
                  <a:gd name="T5" fmla="*/ 0 h 275"/>
                  <a:gd name="T6" fmla="*/ 0 w 227"/>
                  <a:gd name="T7" fmla="*/ 0 h 275"/>
                  <a:gd name="T8" fmla="*/ 0 w 227"/>
                  <a:gd name="T9" fmla="*/ 0 h 2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7"/>
                  <a:gd name="T16" fmla="*/ 0 h 275"/>
                  <a:gd name="T17" fmla="*/ 227 w 227"/>
                  <a:gd name="T18" fmla="*/ 275 h 2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7" h="275">
                    <a:moveTo>
                      <a:pt x="3" y="275"/>
                    </a:moveTo>
                    <a:cubicBezTo>
                      <a:pt x="8" y="193"/>
                      <a:pt x="0" y="76"/>
                      <a:pt x="29" y="0"/>
                    </a:cubicBezTo>
                    <a:cubicBezTo>
                      <a:pt x="54" y="59"/>
                      <a:pt x="82" y="118"/>
                      <a:pt x="118" y="173"/>
                    </a:cubicBezTo>
                    <a:cubicBezTo>
                      <a:pt x="118" y="173"/>
                      <a:pt x="132" y="262"/>
                      <a:pt x="163" y="262"/>
                    </a:cubicBezTo>
                    <a:cubicBezTo>
                      <a:pt x="184" y="262"/>
                      <a:pt x="227" y="173"/>
                      <a:pt x="227" y="160"/>
                    </a:cubicBezTo>
                  </a:path>
                </a:pathLst>
              </a:custGeom>
              <a:noFill/>
              <a:ln w="28575">
                <a:solidFill>
                  <a:srgbClr val="FF020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51" name="Freeform 67">
                <a:extLst>
                  <a:ext uri="{FF2B5EF4-FFF2-40B4-BE49-F238E27FC236}">
                    <a16:creationId xmlns:a16="http://schemas.microsoft.com/office/drawing/2014/main" id="{B7C2AC5C-2D4B-01FC-3A6E-D10387A7CDA5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618" y="2215"/>
                <a:ext cx="598" cy="91"/>
              </a:xfrm>
              <a:custGeom>
                <a:avLst/>
                <a:gdLst>
                  <a:gd name="T0" fmla="*/ 0 w 1350"/>
                  <a:gd name="T1" fmla="*/ 0 h 333"/>
                  <a:gd name="T2" fmla="*/ 0 w 1350"/>
                  <a:gd name="T3" fmla="*/ 0 h 333"/>
                  <a:gd name="T4" fmla="*/ 0 w 1350"/>
                  <a:gd name="T5" fmla="*/ 0 h 333"/>
                  <a:gd name="T6" fmla="*/ 0 w 1350"/>
                  <a:gd name="T7" fmla="*/ 0 h 333"/>
                  <a:gd name="T8" fmla="*/ 0 w 1350"/>
                  <a:gd name="T9" fmla="*/ 0 h 333"/>
                  <a:gd name="T10" fmla="*/ 1 w 1350"/>
                  <a:gd name="T11" fmla="*/ 0 h 333"/>
                  <a:gd name="T12" fmla="*/ 1 w 1350"/>
                  <a:gd name="T13" fmla="*/ 0 h 333"/>
                  <a:gd name="T14" fmla="*/ 1 w 1350"/>
                  <a:gd name="T15" fmla="*/ 0 h 3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50"/>
                  <a:gd name="T25" fmla="*/ 0 h 333"/>
                  <a:gd name="T26" fmla="*/ 1350 w 1350"/>
                  <a:gd name="T27" fmla="*/ 333 h 33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50" h="333">
                    <a:moveTo>
                      <a:pt x="0" y="333"/>
                    </a:moveTo>
                    <a:lnTo>
                      <a:pt x="147" y="179"/>
                    </a:lnTo>
                    <a:cubicBezTo>
                      <a:pt x="520" y="5"/>
                      <a:pt x="429" y="110"/>
                      <a:pt x="524" y="0"/>
                    </a:cubicBezTo>
                    <a:lnTo>
                      <a:pt x="742" y="13"/>
                    </a:lnTo>
                    <a:cubicBezTo>
                      <a:pt x="909" y="136"/>
                      <a:pt x="839" y="135"/>
                      <a:pt x="915" y="135"/>
                    </a:cubicBezTo>
                    <a:lnTo>
                      <a:pt x="1062" y="13"/>
                    </a:lnTo>
                    <a:cubicBezTo>
                      <a:pt x="1185" y="193"/>
                      <a:pt x="1111" y="192"/>
                      <a:pt x="1190" y="192"/>
                    </a:cubicBezTo>
                    <a:lnTo>
                      <a:pt x="1350" y="64"/>
                    </a:lnTo>
                  </a:path>
                </a:pathLst>
              </a:custGeom>
              <a:noFill/>
              <a:ln w="28575">
                <a:solidFill>
                  <a:srgbClr val="A6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52" name="Freeform 68">
                <a:extLst>
                  <a:ext uri="{FF2B5EF4-FFF2-40B4-BE49-F238E27FC236}">
                    <a16:creationId xmlns:a16="http://schemas.microsoft.com/office/drawing/2014/main" id="{BEF7545C-4A52-AB8F-D3A1-E27AAABC22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5" y="2147"/>
                <a:ext cx="119" cy="90"/>
              </a:xfrm>
              <a:custGeom>
                <a:avLst/>
                <a:gdLst>
                  <a:gd name="T0" fmla="*/ 0 w 269"/>
                  <a:gd name="T1" fmla="*/ 0 h 204"/>
                  <a:gd name="T2" fmla="*/ 0 w 269"/>
                  <a:gd name="T3" fmla="*/ 0 h 204"/>
                  <a:gd name="T4" fmla="*/ 0 w 269"/>
                  <a:gd name="T5" fmla="*/ 0 h 204"/>
                  <a:gd name="T6" fmla="*/ 0 w 269"/>
                  <a:gd name="T7" fmla="*/ 0 h 2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9"/>
                  <a:gd name="T13" fmla="*/ 0 h 204"/>
                  <a:gd name="T14" fmla="*/ 269 w 269"/>
                  <a:gd name="T15" fmla="*/ 204 h 2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9" h="204">
                    <a:moveTo>
                      <a:pt x="0" y="204"/>
                    </a:moveTo>
                    <a:cubicBezTo>
                      <a:pt x="22" y="170"/>
                      <a:pt x="43" y="138"/>
                      <a:pt x="77" y="115"/>
                    </a:cubicBezTo>
                    <a:cubicBezTo>
                      <a:pt x="112" y="63"/>
                      <a:pt x="187" y="52"/>
                      <a:pt x="243" y="32"/>
                    </a:cubicBezTo>
                    <a:cubicBezTo>
                      <a:pt x="265" y="8"/>
                      <a:pt x="257" y="19"/>
                      <a:pt x="269" y="0"/>
                    </a:cubicBezTo>
                  </a:path>
                </a:pathLst>
              </a:custGeom>
              <a:noFill/>
              <a:ln w="28575">
                <a:solidFill>
                  <a:srgbClr val="A6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53" name="Freeform 69">
                <a:extLst>
                  <a:ext uri="{FF2B5EF4-FFF2-40B4-BE49-F238E27FC236}">
                    <a16:creationId xmlns:a16="http://schemas.microsoft.com/office/drawing/2014/main" id="{00BC7E9C-7686-62C0-1DC8-2CC1CFC2E8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2139"/>
                <a:ext cx="119" cy="90"/>
              </a:xfrm>
              <a:custGeom>
                <a:avLst/>
                <a:gdLst>
                  <a:gd name="T0" fmla="*/ 0 w 269"/>
                  <a:gd name="T1" fmla="*/ 0 h 204"/>
                  <a:gd name="T2" fmla="*/ 0 w 269"/>
                  <a:gd name="T3" fmla="*/ 0 h 204"/>
                  <a:gd name="T4" fmla="*/ 0 w 269"/>
                  <a:gd name="T5" fmla="*/ 0 h 204"/>
                  <a:gd name="T6" fmla="*/ 0 w 269"/>
                  <a:gd name="T7" fmla="*/ 0 h 2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9"/>
                  <a:gd name="T13" fmla="*/ 0 h 204"/>
                  <a:gd name="T14" fmla="*/ 269 w 269"/>
                  <a:gd name="T15" fmla="*/ 204 h 2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9" h="204">
                    <a:moveTo>
                      <a:pt x="0" y="204"/>
                    </a:moveTo>
                    <a:cubicBezTo>
                      <a:pt x="22" y="170"/>
                      <a:pt x="43" y="138"/>
                      <a:pt x="77" y="115"/>
                    </a:cubicBezTo>
                    <a:cubicBezTo>
                      <a:pt x="112" y="63"/>
                      <a:pt x="187" y="52"/>
                      <a:pt x="243" y="32"/>
                    </a:cubicBezTo>
                    <a:cubicBezTo>
                      <a:pt x="265" y="8"/>
                      <a:pt x="257" y="19"/>
                      <a:pt x="269" y="0"/>
                    </a:cubicBezTo>
                  </a:path>
                </a:pathLst>
              </a:custGeom>
              <a:noFill/>
              <a:ln w="28575">
                <a:solidFill>
                  <a:srgbClr val="A6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54" name="Freeform 70">
                <a:extLst>
                  <a:ext uri="{FF2B5EF4-FFF2-40B4-BE49-F238E27FC236}">
                    <a16:creationId xmlns:a16="http://schemas.microsoft.com/office/drawing/2014/main" id="{782C7FE1-C7D8-56DF-D44F-D202B49D1D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5" y="2138"/>
                <a:ext cx="120" cy="91"/>
              </a:xfrm>
              <a:custGeom>
                <a:avLst/>
                <a:gdLst>
                  <a:gd name="T0" fmla="*/ 0 w 269"/>
                  <a:gd name="T1" fmla="*/ 0 h 204"/>
                  <a:gd name="T2" fmla="*/ 0 w 269"/>
                  <a:gd name="T3" fmla="*/ 0 h 204"/>
                  <a:gd name="T4" fmla="*/ 0 w 269"/>
                  <a:gd name="T5" fmla="*/ 0 h 204"/>
                  <a:gd name="T6" fmla="*/ 0 w 269"/>
                  <a:gd name="T7" fmla="*/ 0 h 2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9"/>
                  <a:gd name="T13" fmla="*/ 0 h 204"/>
                  <a:gd name="T14" fmla="*/ 269 w 269"/>
                  <a:gd name="T15" fmla="*/ 204 h 2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9" h="204">
                    <a:moveTo>
                      <a:pt x="0" y="204"/>
                    </a:moveTo>
                    <a:cubicBezTo>
                      <a:pt x="22" y="170"/>
                      <a:pt x="43" y="138"/>
                      <a:pt x="77" y="115"/>
                    </a:cubicBezTo>
                    <a:cubicBezTo>
                      <a:pt x="112" y="63"/>
                      <a:pt x="187" y="52"/>
                      <a:pt x="243" y="32"/>
                    </a:cubicBezTo>
                    <a:cubicBezTo>
                      <a:pt x="265" y="8"/>
                      <a:pt x="257" y="19"/>
                      <a:pt x="269" y="0"/>
                    </a:cubicBezTo>
                  </a:path>
                </a:pathLst>
              </a:custGeom>
              <a:noFill/>
              <a:ln w="28575">
                <a:solidFill>
                  <a:srgbClr val="A6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55" name="Freeform 71">
                <a:extLst>
                  <a:ext uri="{FF2B5EF4-FFF2-40B4-BE49-F238E27FC236}">
                    <a16:creationId xmlns:a16="http://schemas.microsoft.com/office/drawing/2014/main" id="{09E517AE-EEBF-6BD4-E338-7D087C710975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289" y="2141"/>
                <a:ext cx="224" cy="156"/>
              </a:xfrm>
              <a:custGeom>
                <a:avLst/>
                <a:gdLst>
                  <a:gd name="T0" fmla="*/ 0 w 595"/>
                  <a:gd name="T1" fmla="*/ 0 h 352"/>
                  <a:gd name="T2" fmla="*/ 0 w 595"/>
                  <a:gd name="T3" fmla="*/ 0 h 352"/>
                  <a:gd name="T4" fmla="*/ 0 w 595"/>
                  <a:gd name="T5" fmla="*/ 0 h 352"/>
                  <a:gd name="T6" fmla="*/ 0 w 595"/>
                  <a:gd name="T7" fmla="*/ 0 h 352"/>
                  <a:gd name="T8" fmla="*/ 0 w 595"/>
                  <a:gd name="T9" fmla="*/ 0 h 352"/>
                  <a:gd name="T10" fmla="*/ 0 w 595"/>
                  <a:gd name="T11" fmla="*/ 0 h 352"/>
                  <a:gd name="T12" fmla="*/ 0 w 595"/>
                  <a:gd name="T13" fmla="*/ 0 h 352"/>
                  <a:gd name="T14" fmla="*/ 0 w 595"/>
                  <a:gd name="T15" fmla="*/ 0 h 352"/>
                  <a:gd name="T16" fmla="*/ 0 w 595"/>
                  <a:gd name="T17" fmla="*/ 0 h 3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95"/>
                  <a:gd name="T28" fmla="*/ 0 h 352"/>
                  <a:gd name="T29" fmla="*/ 595 w 595"/>
                  <a:gd name="T30" fmla="*/ 352 h 3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95" h="352">
                    <a:moveTo>
                      <a:pt x="0" y="0"/>
                    </a:moveTo>
                    <a:cubicBezTo>
                      <a:pt x="15" y="4"/>
                      <a:pt x="31" y="4"/>
                      <a:pt x="45" y="13"/>
                    </a:cubicBezTo>
                    <a:cubicBezTo>
                      <a:pt x="60" y="22"/>
                      <a:pt x="83" y="51"/>
                      <a:pt x="83" y="51"/>
                    </a:cubicBezTo>
                    <a:cubicBezTo>
                      <a:pt x="143" y="177"/>
                      <a:pt x="100" y="191"/>
                      <a:pt x="154" y="167"/>
                    </a:cubicBezTo>
                    <a:cubicBezTo>
                      <a:pt x="156" y="160"/>
                      <a:pt x="179" y="21"/>
                      <a:pt x="211" y="90"/>
                    </a:cubicBezTo>
                    <a:cubicBezTo>
                      <a:pt x="251" y="293"/>
                      <a:pt x="204" y="337"/>
                      <a:pt x="262" y="275"/>
                    </a:cubicBezTo>
                    <a:cubicBezTo>
                      <a:pt x="308" y="203"/>
                      <a:pt x="279" y="205"/>
                      <a:pt x="314" y="205"/>
                    </a:cubicBezTo>
                    <a:cubicBezTo>
                      <a:pt x="405" y="303"/>
                      <a:pt x="369" y="272"/>
                      <a:pt x="410" y="307"/>
                    </a:cubicBezTo>
                    <a:lnTo>
                      <a:pt x="595" y="352"/>
                    </a:lnTo>
                  </a:path>
                </a:pathLst>
              </a:custGeom>
              <a:noFill/>
              <a:ln w="28575">
                <a:solidFill>
                  <a:srgbClr val="A6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56" name="Freeform 72">
                <a:extLst>
                  <a:ext uri="{FF2B5EF4-FFF2-40B4-BE49-F238E27FC236}">
                    <a16:creationId xmlns:a16="http://schemas.microsoft.com/office/drawing/2014/main" id="{8D636DF9-9590-0900-4372-991D869312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2" y="2141"/>
                <a:ext cx="362" cy="156"/>
              </a:xfrm>
              <a:custGeom>
                <a:avLst/>
                <a:gdLst>
                  <a:gd name="T0" fmla="*/ 0 w 595"/>
                  <a:gd name="T1" fmla="*/ 0 h 352"/>
                  <a:gd name="T2" fmla="*/ 1 w 595"/>
                  <a:gd name="T3" fmla="*/ 0 h 352"/>
                  <a:gd name="T4" fmla="*/ 1 w 595"/>
                  <a:gd name="T5" fmla="*/ 0 h 352"/>
                  <a:gd name="T6" fmla="*/ 2 w 595"/>
                  <a:gd name="T7" fmla="*/ 0 h 352"/>
                  <a:gd name="T8" fmla="*/ 2 w 595"/>
                  <a:gd name="T9" fmla="*/ 0 h 352"/>
                  <a:gd name="T10" fmla="*/ 3 w 595"/>
                  <a:gd name="T11" fmla="*/ 0 h 352"/>
                  <a:gd name="T12" fmla="*/ 4 w 595"/>
                  <a:gd name="T13" fmla="*/ 0 h 352"/>
                  <a:gd name="T14" fmla="*/ 5 w 595"/>
                  <a:gd name="T15" fmla="*/ 0 h 352"/>
                  <a:gd name="T16" fmla="*/ 7 w 595"/>
                  <a:gd name="T17" fmla="*/ 0 h 3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95"/>
                  <a:gd name="T28" fmla="*/ 0 h 352"/>
                  <a:gd name="T29" fmla="*/ 595 w 595"/>
                  <a:gd name="T30" fmla="*/ 352 h 3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95" h="352">
                    <a:moveTo>
                      <a:pt x="0" y="0"/>
                    </a:moveTo>
                    <a:cubicBezTo>
                      <a:pt x="15" y="4"/>
                      <a:pt x="31" y="4"/>
                      <a:pt x="45" y="13"/>
                    </a:cubicBezTo>
                    <a:cubicBezTo>
                      <a:pt x="60" y="22"/>
                      <a:pt x="83" y="51"/>
                      <a:pt x="83" y="51"/>
                    </a:cubicBezTo>
                    <a:cubicBezTo>
                      <a:pt x="143" y="177"/>
                      <a:pt x="100" y="191"/>
                      <a:pt x="154" y="167"/>
                    </a:cubicBezTo>
                    <a:cubicBezTo>
                      <a:pt x="156" y="160"/>
                      <a:pt x="179" y="21"/>
                      <a:pt x="211" y="90"/>
                    </a:cubicBezTo>
                    <a:cubicBezTo>
                      <a:pt x="251" y="293"/>
                      <a:pt x="204" y="337"/>
                      <a:pt x="262" y="275"/>
                    </a:cubicBezTo>
                    <a:cubicBezTo>
                      <a:pt x="308" y="203"/>
                      <a:pt x="279" y="205"/>
                      <a:pt x="314" y="205"/>
                    </a:cubicBezTo>
                    <a:cubicBezTo>
                      <a:pt x="405" y="303"/>
                      <a:pt x="369" y="272"/>
                      <a:pt x="410" y="307"/>
                    </a:cubicBezTo>
                    <a:lnTo>
                      <a:pt x="595" y="352"/>
                    </a:lnTo>
                  </a:path>
                </a:pathLst>
              </a:custGeom>
              <a:noFill/>
              <a:ln w="28575">
                <a:solidFill>
                  <a:srgbClr val="A6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57" name="Freeform 73">
                <a:extLst>
                  <a:ext uri="{FF2B5EF4-FFF2-40B4-BE49-F238E27FC236}">
                    <a16:creationId xmlns:a16="http://schemas.microsoft.com/office/drawing/2014/main" id="{1E103D33-E553-5C37-EA83-6B58B35BC0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9" y="2116"/>
                <a:ext cx="210" cy="107"/>
              </a:xfrm>
              <a:custGeom>
                <a:avLst/>
                <a:gdLst>
                  <a:gd name="T0" fmla="*/ 0 w 474"/>
                  <a:gd name="T1" fmla="*/ 0 h 242"/>
                  <a:gd name="T2" fmla="*/ 0 w 474"/>
                  <a:gd name="T3" fmla="*/ 0 h 242"/>
                  <a:gd name="T4" fmla="*/ 0 w 474"/>
                  <a:gd name="T5" fmla="*/ 0 h 242"/>
                  <a:gd name="T6" fmla="*/ 0 60000 65536"/>
                  <a:gd name="T7" fmla="*/ 0 60000 65536"/>
                  <a:gd name="T8" fmla="*/ 0 60000 65536"/>
                  <a:gd name="T9" fmla="*/ 0 w 474"/>
                  <a:gd name="T10" fmla="*/ 0 h 242"/>
                  <a:gd name="T11" fmla="*/ 474 w 474"/>
                  <a:gd name="T12" fmla="*/ 242 h 24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74" h="242">
                    <a:moveTo>
                      <a:pt x="0" y="0"/>
                    </a:moveTo>
                    <a:cubicBezTo>
                      <a:pt x="127" y="53"/>
                      <a:pt x="242" y="83"/>
                      <a:pt x="365" y="160"/>
                    </a:cubicBezTo>
                    <a:cubicBezTo>
                      <a:pt x="381" y="170"/>
                      <a:pt x="452" y="242"/>
                      <a:pt x="474" y="224"/>
                    </a:cubicBezTo>
                  </a:path>
                </a:pathLst>
              </a:custGeom>
              <a:noFill/>
              <a:ln w="28575">
                <a:solidFill>
                  <a:srgbClr val="A6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58" name="Freeform 74">
                <a:extLst>
                  <a:ext uri="{FF2B5EF4-FFF2-40B4-BE49-F238E27FC236}">
                    <a16:creationId xmlns:a16="http://schemas.microsoft.com/office/drawing/2014/main" id="{CFE90C57-199D-227E-23CF-2365E6AA165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125" y="2150"/>
                <a:ext cx="479" cy="153"/>
              </a:xfrm>
              <a:custGeom>
                <a:avLst/>
                <a:gdLst>
                  <a:gd name="T0" fmla="*/ 0 w 1287"/>
                  <a:gd name="T1" fmla="*/ 0 h 345"/>
                  <a:gd name="T2" fmla="*/ 0 w 1287"/>
                  <a:gd name="T3" fmla="*/ 0 h 345"/>
                  <a:gd name="T4" fmla="*/ 0 w 1287"/>
                  <a:gd name="T5" fmla="*/ 0 h 345"/>
                  <a:gd name="T6" fmla="*/ 0 w 1287"/>
                  <a:gd name="T7" fmla="*/ 0 h 345"/>
                  <a:gd name="T8" fmla="*/ 0 w 1287"/>
                  <a:gd name="T9" fmla="*/ 0 h 345"/>
                  <a:gd name="T10" fmla="*/ 0 w 1287"/>
                  <a:gd name="T11" fmla="*/ 0 h 345"/>
                  <a:gd name="T12" fmla="*/ 0 w 1287"/>
                  <a:gd name="T13" fmla="*/ 0 h 345"/>
                  <a:gd name="T14" fmla="*/ 0 w 1287"/>
                  <a:gd name="T15" fmla="*/ 0 h 345"/>
                  <a:gd name="T16" fmla="*/ 0 w 1287"/>
                  <a:gd name="T17" fmla="*/ 0 h 345"/>
                  <a:gd name="T18" fmla="*/ 0 w 1287"/>
                  <a:gd name="T19" fmla="*/ 0 h 345"/>
                  <a:gd name="T20" fmla="*/ 0 w 1287"/>
                  <a:gd name="T21" fmla="*/ 0 h 345"/>
                  <a:gd name="T22" fmla="*/ 0 w 1287"/>
                  <a:gd name="T23" fmla="*/ 0 h 345"/>
                  <a:gd name="T24" fmla="*/ 0 w 1287"/>
                  <a:gd name="T25" fmla="*/ 0 h 345"/>
                  <a:gd name="T26" fmla="*/ 0 w 1287"/>
                  <a:gd name="T27" fmla="*/ 0 h 345"/>
                  <a:gd name="T28" fmla="*/ 0 w 1287"/>
                  <a:gd name="T29" fmla="*/ 0 h 345"/>
                  <a:gd name="T30" fmla="*/ 0 w 1287"/>
                  <a:gd name="T31" fmla="*/ 0 h 345"/>
                  <a:gd name="T32" fmla="*/ 0 w 1287"/>
                  <a:gd name="T33" fmla="*/ 0 h 345"/>
                  <a:gd name="T34" fmla="*/ 0 w 1287"/>
                  <a:gd name="T35" fmla="*/ 0 h 345"/>
                  <a:gd name="T36" fmla="*/ 0 w 1287"/>
                  <a:gd name="T37" fmla="*/ 0 h 345"/>
                  <a:gd name="T38" fmla="*/ 0 w 1287"/>
                  <a:gd name="T39" fmla="*/ 0 h 34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287"/>
                  <a:gd name="T61" fmla="*/ 0 h 345"/>
                  <a:gd name="T62" fmla="*/ 1287 w 1287"/>
                  <a:gd name="T63" fmla="*/ 345 h 345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287" h="345">
                    <a:moveTo>
                      <a:pt x="0" y="25"/>
                    </a:moveTo>
                    <a:cubicBezTo>
                      <a:pt x="46" y="38"/>
                      <a:pt x="34" y="31"/>
                      <a:pt x="64" y="76"/>
                    </a:cubicBezTo>
                    <a:cubicBezTo>
                      <a:pt x="107" y="141"/>
                      <a:pt x="199" y="268"/>
                      <a:pt x="199" y="268"/>
                    </a:cubicBezTo>
                    <a:cubicBezTo>
                      <a:pt x="207" y="295"/>
                      <a:pt x="213" y="316"/>
                      <a:pt x="218" y="345"/>
                    </a:cubicBezTo>
                    <a:cubicBezTo>
                      <a:pt x="282" y="312"/>
                      <a:pt x="277" y="239"/>
                      <a:pt x="295" y="178"/>
                    </a:cubicBezTo>
                    <a:cubicBezTo>
                      <a:pt x="310" y="120"/>
                      <a:pt x="338" y="57"/>
                      <a:pt x="365" y="5"/>
                    </a:cubicBezTo>
                    <a:cubicBezTo>
                      <a:pt x="384" y="70"/>
                      <a:pt x="448" y="191"/>
                      <a:pt x="448" y="191"/>
                    </a:cubicBezTo>
                    <a:cubicBezTo>
                      <a:pt x="450" y="206"/>
                      <a:pt x="451" y="221"/>
                      <a:pt x="455" y="236"/>
                    </a:cubicBezTo>
                    <a:cubicBezTo>
                      <a:pt x="456" y="242"/>
                      <a:pt x="455" y="258"/>
                      <a:pt x="461" y="255"/>
                    </a:cubicBezTo>
                    <a:cubicBezTo>
                      <a:pt x="470" y="248"/>
                      <a:pt x="468" y="233"/>
                      <a:pt x="474" y="223"/>
                    </a:cubicBezTo>
                    <a:cubicBezTo>
                      <a:pt x="489" y="194"/>
                      <a:pt x="508" y="168"/>
                      <a:pt x="525" y="140"/>
                    </a:cubicBezTo>
                    <a:cubicBezTo>
                      <a:pt x="538" y="116"/>
                      <a:pt x="563" y="69"/>
                      <a:pt x="563" y="69"/>
                    </a:cubicBezTo>
                    <a:cubicBezTo>
                      <a:pt x="592" y="107"/>
                      <a:pt x="605" y="145"/>
                      <a:pt x="621" y="191"/>
                    </a:cubicBezTo>
                    <a:cubicBezTo>
                      <a:pt x="642" y="180"/>
                      <a:pt x="664" y="171"/>
                      <a:pt x="685" y="159"/>
                    </a:cubicBezTo>
                    <a:cubicBezTo>
                      <a:pt x="735" y="127"/>
                      <a:pt x="754" y="58"/>
                      <a:pt x="813" y="37"/>
                    </a:cubicBezTo>
                    <a:cubicBezTo>
                      <a:pt x="845" y="81"/>
                      <a:pt x="831" y="56"/>
                      <a:pt x="871" y="31"/>
                    </a:cubicBezTo>
                    <a:cubicBezTo>
                      <a:pt x="916" y="62"/>
                      <a:pt x="894" y="60"/>
                      <a:pt x="935" y="50"/>
                    </a:cubicBezTo>
                    <a:cubicBezTo>
                      <a:pt x="949" y="37"/>
                      <a:pt x="959" y="13"/>
                      <a:pt x="979" y="12"/>
                    </a:cubicBezTo>
                    <a:cubicBezTo>
                      <a:pt x="1008" y="9"/>
                      <a:pt x="1063" y="37"/>
                      <a:pt x="1063" y="37"/>
                    </a:cubicBezTo>
                    <a:cubicBezTo>
                      <a:pt x="1121" y="0"/>
                      <a:pt x="1232" y="25"/>
                      <a:pt x="1287" y="25"/>
                    </a:cubicBezTo>
                  </a:path>
                </a:pathLst>
              </a:custGeom>
              <a:noFill/>
              <a:ln w="28575">
                <a:solidFill>
                  <a:srgbClr val="A6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59" name="Freeform 75">
                <a:extLst>
                  <a:ext uri="{FF2B5EF4-FFF2-40B4-BE49-F238E27FC236}">
                    <a16:creationId xmlns:a16="http://schemas.microsoft.com/office/drawing/2014/main" id="{D9FC5537-06F1-81E2-2B21-55639EE1B8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2" y="2192"/>
                <a:ext cx="100" cy="82"/>
              </a:xfrm>
              <a:custGeom>
                <a:avLst/>
                <a:gdLst>
                  <a:gd name="T0" fmla="*/ 0 w 227"/>
                  <a:gd name="T1" fmla="*/ 0 h 275"/>
                  <a:gd name="T2" fmla="*/ 0 w 227"/>
                  <a:gd name="T3" fmla="*/ 0 h 275"/>
                  <a:gd name="T4" fmla="*/ 0 w 227"/>
                  <a:gd name="T5" fmla="*/ 0 h 275"/>
                  <a:gd name="T6" fmla="*/ 0 w 227"/>
                  <a:gd name="T7" fmla="*/ 0 h 275"/>
                  <a:gd name="T8" fmla="*/ 0 w 227"/>
                  <a:gd name="T9" fmla="*/ 0 h 2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7"/>
                  <a:gd name="T16" fmla="*/ 0 h 275"/>
                  <a:gd name="T17" fmla="*/ 227 w 227"/>
                  <a:gd name="T18" fmla="*/ 275 h 2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7" h="275">
                    <a:moveTo>
                      <a:pt x="3" y="275"/>
                    </a:moveTo>
                    <a:cubicBezTo>
                      <a:pt x="8" y="193"/>
                      <a:pt x="0" y="76"/>
                      <a:pt x="29" y="0"/>
                    </a:cubicBezTo>
                    <a:cubicBezTo>
                      <a:pt x="54" y="59"/>
                      <a:pt x="82" y="118"/>
                      <a:pt x="118" y="173"/>
                    </a:cubicBezTo>
                    <a:cubicBezTo>
                      <a:pt x="118" y="173"/>
                      <a:pt x="132" y="262"/>
                      <a:pt x="163" y="262"/>
                    </a:cubicBezTo>
                    <a:cubicBezTo>
                      <a:pt x="184" y="262"/>
                      <a:pt x="227" y="173"/>
                      <a:pt x="227" y="160"/>
                    </a:cubicBezTo>
                  </a:path>
                </a:pathLst>
              </a:custGeom>
              <a:noFill/>
              <a:ln w="28575">
                <a:solidFill>
                  <a:srgbClr val="A6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03367" name="Text Box 199">
              <a:extLst>
                <a:ext uri="{FF2B5EF4-FFF2-40B4-BE49-F238E27FC236}">
                  <a16:creationId xmlns:a16="http://schemas.microsoft.com/office/drawing/2014/main" id="{073C15F9-7067-4E3C-5E5B-5F6B68B5D1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6" y="1923"/>
              <a:ext cx="483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traces</a:t>
              </a:r>
              <a:br>
                <a:rPr lang="de-DE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</a:br>
              <a:r>
                <a:rPr lang="de-DE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of</a:t>
              </a:r>
              <a:br>
                <a:rPr lang="de-DE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</a:br>
              <a:r>
                <a:rPr lang="de-DE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gestures</a:t>
              </a:r>
            </a:p>
          </p:txBody>
        </p:sp>
      </p:grpSp>
      <p:grpSp>
        <p:nvGrpSpPr>
          <p:cNvPr id="5" name="Group 206">
            <a:extLst>
              <a:ext uri="{FF2B5EF4-FFF2-40B4-BE49-F238E27FC236}">
                <a16:creationId xmlns:a16="http://schemas.microsoft.com/office/drawing/2014/main" id="{E2161B37-0B4C-1DD3-C707-C30AFAD8D822}"/>
              </a:ext>
            </a:extLst>
          </p:cNvPr>
          <p:cNvGrpSpPr>
            <a:grpSpLocks/>
          </p:cNvGrpSpPr>
          <p:nvPr/>
        </p:nvGrpSpPr>
        <p:grpSpPr bwMode="auto">
          <a:xfrm>
            <a:off x="5526088" y="565150"/>
            <a:ext cx="3946525" cy="1374775"/>
            <a:chOff x="3481" y="356"/>
            <a:chExt cx="2486" cy="866"/>
          </a:xfrm>
        </p:grpSpPr>
        <p:pic>
          <p:nvPicPr>
            <p:cNvPr id="903192" name="Picture 24" descr="coolblues.tiff                                                 0000565DExtra                          BF316153:">
              <a:extLst>
                <a:ext uri="{FF2B5EF4-FFF2-40B4-BE49-F238E27FC236}">
                  <a16:creationId xmlns:a16="http://schemas.microsoft.com/office/drawing/2014/main" id="{B3F8C9F9-DB35-3087-FD8A-14295BAD7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 t="32487"/>
            <a:stretch>
              <a:fillRect/>
            </a:stretch>
          </p:blipFill>
          <p:spPr bwMode="auto">
            <a:xfrm>
              <a:off x="3481" y="356"/>
              <a:ext cx="1910" cy="800"/>
            </a:xfrm>
            <a:prstGeom prst="rect">
              <a:avLst/>
            </a:prstGeom>
            <a:noFill/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903371" name="Text Box 203">
              <a:extLst>
                <a:ext uri="{FF2B5EF4-FFF2-40B4-BE49-F238E27FC236}">
                  <a16:creationId xmlns:a16="http://schemas.microsoft.com/office/drawing/2014/main" id="{53BC9603-8F98-DBD8-7FB9-C8B7C8A4E9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6" y="1030"/>
              <a:ext cx="55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structures</a:t>
              </a:r>
            </a:p>
          </p:txBody>
        </p:sp>
      </p:grpSp>
      <p:grpSp>
        <p:nvGrpSpPr>
          <p:cNvPr id="6" name="Group 208">
            <a:extLst>
              <a:ext uri="{FF2B5EF4-FFF2-40B4-BE49-F238E27FC236}">
                <a16:creationId xmlns:a16="http://schemas.microsoft.com/office/drawing/2014/main" id="{CC702EA5-E5E1-B3B5-66EA-77ACA99B5548}"/>
              </a:ext>
            </a:extLst>
          </p:cNvPr>
          <p:cNvGrpSpPr>
            <a:grpSpLocks/>
          </p:cNvGrpSpPr>
          <p:nvPr/>
        </p:nvGrpSpPr>
        <p:grpSpPr bwMode="auto">
          <a:xfrm>
            <a:off x="3598863" y="3054350"/>
            <a:ext cx="4918075" cy="2052638"/>
            <a:chOff x="2267" y="1924"/>
            <a:chExt cx="3098" cy="1293"/>
          </a:xfrm>
        </p:grpSpPr>
        <p:sp>
          <p:nvSpPr>
            <p:cNvPr id="903368" name="Text Box 200">
              <a:extLst>
                <a:ext uri="{FF2B5EF4-FFF2-40B4-BE49-F238E27FC236}">
                  <a16:creationId xmlns:a16="http://schemas.microsoft.com/office/drawing/2014/main" id="{A8D803EC-BB59-1844-E989-34722FEFB2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7" y="2986"/>
              <a:ext cx="6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DE" altLang="en-US" sz="180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processes</a:t>
              </a:r>
              <a:endPara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grpSp>
          <p:nvGrpSpPr>
            <p:cNvPr id="15384" name="Group 151">
              <a:extLst>
                <a:ext uri="{FF2B5EF4-FFF2-40B4-BE49-F238E27FC236}">
                  <a16:creationId xmlns:a16="http://schemas.microsoft.com/office/drawing/2014/main" id="{9443DF89-569B-B278-8B35-67DE24A050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67" y="1924"/>
              <a:ext cx="2426" cy="1213"/>
              <a:chOff x="1268" y="2387"/>
              <a:chExt cx="2687" cy="1331"/>
            </a:xfrm>
          </p:grpSpPr>
          <p:sp>
            <p:nvSpPr>
              <p:cNvPr id="15385" name="Rectangle 126">
                <a:extLst>
                  <a:ext uri="{FF2B5EF4-FFF2-40B4-BE49-F238E27FC236}">
                    <a16:creationId xmlns:a16="http://schemas.microsoft.com/office/drawing/2014/main" id="{4549E239-A440-4EA5-D611-EF7DE7D3FB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8" y="2387"/>
                <a:ext cx="2687" cy="1331"/>
              </a:xfrm>
              <a:prstGeom prst="rect">
                <a:avLst/>
              </a:prstGeom>
              <a:solidFill>
                <a:srgbClr val="FFFF00">
                  <a:alpha val="38823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386" name="Rectangle 127">
                <a:extLst>
                  <a:ext uri="{FF2B5EF4-FFF2-40B4-BE49-F238E27FC236}">
                    <a16:creationId xmlns:a16="http://schemas.microsoft.com/office/drawing/2014/main" id="{90AB06DA-3DAE-B967-587F-0939F503AF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0" y="2528"/>
                <a:ext cx="224" cy="12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387" name="Rectangle 128">
                <a:extLst>
                  <a:ext uri="{FF2B5EF4-FFF2-40B4-BE49-F238E27FC236}">
                    <a16:creationId xmlns:a16="http://schemas.microsoft.com/office/drawing/2014/main" id="{CA0CD8BD-10A2-DB35-9864-5B144F4493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9" y="2675"/>
                <a:ext cx="224" cy="12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388" name="Rectangle 129">
                <a:extLst>
                  <a:ext uri="{FF2B5EF4-FFF2-40B4-BE49-F238E27FC236}">
                    <a16:creationId xmlns:a16="http://schemas.microsoft.com/office/drawing/2014/main" id="{0EA4E822-0597-E651-8686-726EA343FC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7" y="2963"/>
                <a:ext cx="224" cy="128"/>
              </a:xfrm>
              <a:prstGeom prst="rect">
                <a:avLst/>
              </a:prstGeom>
              <a:solidFill>
                <a:srgbClr val="FF020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389" name="Rectangle 130">
                <a:extLst>
                  <a:ext uri="{FF2B5EF4-FFF2-40B4-BE49-F238E27FC236}">
                    <a16:creationId xmlns:a16="http://schemas.microsoft.com/office/drawing/2014/main" id="{83916810-B482-DF1A-A23E-45AE33992B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4" y="2496"/>
                <a:ext cx="224" cy="128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390" name="Rectangle 131">
                <a:extLst>
                  <a:ext uri="{FF2B5EF4-FFF2-40B4-BE49-F238E27FC236}">
                    <a16:creationId xmlns:a16="http://schemas.microsoft.com/office/drawing/2014/main" id="{36613768-A3B4-CEC3-E56F-C9B4B886FC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6" y="2957"/>
                <a:ext cx="224" cy="128"/>
              </a:xfrm>
              <a:prstGeom prst="rect">
                <a:avLst/>
              </a:prstGeom>
              <a:solidFill>
                <a:srgbClr val="FF020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391" name="Rectangle 132">
                <a:extLst>
                  <a:ext uri="{FF2B5EF4-FFF2-40B4-BE49-F238E27FC236}">
                    <a16:creationId xmlns:a16="http://schemas.microsoft.com/office/drawing/2014/main" id="{63C19EDB-6202-EF7C-C3F7-E5E10A0F41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8" y="3430"/>
                <a:ext cx="224" cy="12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392" name="Rectangle 133">
                <a:extLst>
                  <a:ext uri="{FF2B5EF4-FFF2-40B4-BE49-F238E27FC236}">
                    <a16:creationId xmlns:a16="http://schemas.microsoft.com/office/drawing/2014/main" id="{1034A3F2-BF8D-59D0-D20F-26462C56ED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2" y="2534"/>
                <a:ext cx="224" cy="128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393" name="Rectangle 134">
                <a:extLst>
                  <a:ext uri="{FF2B5EF4-FFF2-40B4-BE49-F238E27FC236}">
                    <a16:creationId xmlns:a16="http://schemas.microsoft.com/office/drawing/2014/main" id="{8C2B09C1-0F59-8242-4620-3136262080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3" y="3372"/>
                <a:ext cx="224" cy="128"/>
              </a:xfrm>
              <a:prstGeom prst="rect">
                <a:avLst/>
              </a:prstGeom>
              <a:solidFill>
                <a:srgbClr val="A6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394" name="Rectangle 135">
                <a:extLst>
                  <a:ext uri="{FF2B5EF4-FFF2-40B4-BE49-F238E27FC236}">
                    <a16:creationId xmlns:a16="http://schemas.microsoft.com/office/drawing/2014/main" id="{84156ED2-D603-503F-7A02-826FB44448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8" y="3399"/>
                <a:ext cx="224" cy="12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395" name="Rectangle 136">
                <a:extLst>
                  <a:ext uri="{FF2B5EF4-FFF2-40B4-BE49-F238E27FC236}">
                    <a16:creationId xmlns:a16="http://schemas.microsoft.com/office/drawing/2014/main" id="{3BE74E82-793B-45D9-3CF8-0B8DF4A312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3" y="3116"/>
                <a:ext cx="224" cy="128"/>
              </a:xfrm>
              <a:prstGeom prst="rect">
                <a:avLst/>
              </a:prstGeom>
              <a:solidFill>
                <a:srgbClr val="A6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396" name="Line 137">
                <a:extLst>
                  <a:ext uri="{FF2B5EF4-FFF2-40B4-BE49-F238E27FC236}">
                    <a16:creationId xmlns:a16="http://schemas.microsoft.com/office/drawing/2014/main" id="{3E1864C8-E047-8357-2772-D319849191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60" y="2592"/>
                <a:ext cx="217" cy="1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97" name="Line 138">
                <a:extLst>
                  <a:ext uri="{FF2B5EF4-FFF2-40B4-BE49-F238E27FC236}">
                    <a16:creationId xmlns:a16="http://schemas.microsoft.com/office/drawing/2014/main" id="{D20E1847-885A-08F8-6AEC-9C1625FC93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5" y="2682"/>
                <a:ext cx="148" cy="2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98" name="Line 139">
                <a:extLst>
                  <a:ext uri="{FF2B5EF4-FFF2-40B4-BE49-F238E27FC236}">
                    <a16:creationId xmlns:a16="http://schemas.microsoft.com/office/drawing/2014/main" id="{EABB46EB-2408-563A-440E-01017070A2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81" y="3117"/>
                <a:ext cx="185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99" name="Line 140">
                <a:extLst>
                  <a:ext uri="{FF2B5EF4-FFF2-40B4-BE49-F238E27FC236}">
                    <a16:creationId xmlns:a16="http://schemas.microsoft.com/office/drawing/2014/main" id="{1A77DF1C-85CB-2E8B-8109-5523EA04BC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3" y="3053"/>
                <a:ext cx="487" cy="3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00" name="Line 142">
                <a:extLst>
                  <a:ext uri="{FF2B5EF4-FFF2-40B4-BE49-F238E27FC236}">
                    <a16:creationId xmlns:a16="http://schemas.microsoft.com/office/drawing/2014/main" id="{5E85CC52-6511-057D-E06A-956598742A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13" y="2566"/>
                <a:ext cx="781" cy="4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01" name="Line 144">
                <a:extLst>
                  <a:ext uri="{FF2B5EF4-FFF2-40B4-BE49-F238E27FC236}">
                    <a16:creationId xmlns:a16="http://schemas.microsoft.com/office/drawing/2014/main" id="{8E96BE1C-E828-D4D3-DB79-CAA5BBBA77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62" y="3110"/>
                <a:ext cx="89" cy="3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02" name="Line 145">
                <a:extLst>
                  <a:ext uri="{FF2B5EF4-FFF2-40B4-BE49-F238E27FC236}">
                    <a16:creationId xmlns:a16="http://schemas.microsoft.com/office/drawing/2014/main" id="{68874BB1-3ED4-CF66-8EA7-5D8D577135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77" y="2591"/>
                <a:ext cx="405" cy="43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03" name="Line 146">
                <a:extLst>
                  <a:ext uri="{FF2B5EF4-FFF2-40B4-BE49-F238E27FC236}">
                    <a16:creationId xmlns:a16="http://schemas.microsoft.com/office/drawing/2014/main" id="{C191C68B-2AD3-FA3F-37D5-4209A965B3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76" y="3029"/>
                <a:ext cx="630" cy="1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04" name="Line 147">
                <a:extLst>
                  <a:ext uri="{FF2B5EF4-FFF2-40B4-BE49-F238E27FC236}">
                    <a16:creationId xmlns:a16="http://schemas.microsoft.com/office/drawing/2014/main" id="{A4406979-3D10-6856-04AE-D708B13B18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3028"/>
                <a:ext cx="549" cy="4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05" name="Rectangle 150">
                <a:extLst>
                  <a:ext uri="{FF2B5EF4-FFF2-40B4-BE49-F238E27FC236}">
                    <a16:creationId xmlns:a16="http://schemas.microsoft.com/office/drawing/2014/main" id="{70018483-5AE3-0456-5900-8CA82CB315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2769"/>
                <a:ext cx="127" cy="59"/>
              </a:xfrm>
              <a:prstGeom prst="rect">
                <a:avLst/>
              </a:prstGeom>
              <a:solidFill>
                <a:srgbClr val="D7D7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406" name="Line 143">
                <a:extLst>
                  <a:ext uri="{FF2B5EF4-FFF2-40B4-BE49-F238E27FC236}">
                    <a16:creationId xmlns:a16="http://schemas.microsoft.com/office/drawing/2014/main" id="{25973587-5DD9-EA91-659C-5FD35FABE7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59" y="2733"/>
                <a:ext cx="358" cy="2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07" name="Line 148">
                <a:extLst>
                  <a:ext uri="{FF2B5EF4-FFF2-40B4-BE49-F238E27FC236}">
                    <a16:creationId xmlns:a16="http://schemas.microsoft.com/office/drawing/2014/main" id="{05028EF1-32A8-E433-340B-EF5C3FC8E5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55" y="2725"/>
                <a:ext cx="266" cy="6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8" name="Group 211">
            <a:extLst>
              <a:ext uri="{FF2B5EF4-FFF2-40B4-BE49-F238E27FC236}">
                <a16:creationId xmlns:a16="http://schemas.microsoft.com/office/drawing/2014/main" id="{69A1E2DC-B375-5F78-0E15-86D6A858D74E}"/>
              </a:ext>
            </a:extLst>
          </p:cNvPr>
          <p:cNvGrpSpPr>
            <a:grpSpLocks/>
          </p:cNvGrpSpPr>
          <p:nvPr/>
        </p:nvGrpSpPr>
        <p:grpSpPr bwMode="auto">
          <a:xfrm>
            <a:off x="1046163" y="2203450"/>
            <a:ext cx="7507287" cy="4567238"/>
            <a:chOff x="659" y="1388"/>
            <a:chExt cx="4729" cy="2877"/>
          </a:xfrm>
        </p:grpSpPr>
        <p:grpSp>
          <p:nvGrpSpPr>
            <p:cNvPr id="15366" name="Group 210">
              <a:extLst>
                <a:ext uri="{FF2B5EF4-FFF2-40B4-BE49-F238E27FC236}">
                  <a16:creationId xmlns:a16="http://schemas.microsoft.com/office/drawing/2014/main" id="{C63CBB48-0E6B-B27E-06D1-45CB427ADF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9" y="1396"/>
              <a:ext cx="4723" cy="2869"/>
              <a:chOff x="659" y="1396"/>
              <a:chExt cx="4723" cy="2869"/>
            </a:xfrm>
          </p:grpSpPr>
          <p:sp>
            <p:nvSpPr>
              <p:cNvPr id="15368" name="Line 198">
                <a:extLst>
                  <a:ext uri="{FF2B5EF4-FFF2-40B4-BE49-F238E27FC236}">
                    <a16:creationId xmlns:a16="http://schemas.microsoft.com/office/drawing/2014/main" id="{401CEC3E-99C5-5B50-A8C8-73CE456DA0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65" y="2311"/>
                <a:ext cx="2803" cy="1869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69" name="Line 171">
                <a:extLst>
                  <a:ext uri="{FF2B5EF4-FFF2-40B4-BE49-F238E27FC236}">
                    <a16:creationId xmlns:a16="http://schemas.microsoft.com/office/drawing/2014/main" id="{42211E5B-EBDF-0A4E-BCF5-9F4CC61FD2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70" y="2330"/>
                <a:ext cx="1612" cy="185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70" name="Line 196">
                <a:extLst>
                  <a:ext uri="{FF2B5EF4-FFF2-40B4-BE49-F238E27FC236}">
                    <a16:creationId xmlns:a16="http://schemas.microsoft.com/office/drawing/2014/main" id="{51F89C90-01D6-26CA-6849-0DF1DA3815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59" y="1396"/>
                <a:ext cx="2821" cy="1261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5371" name="Group 209">
                <a:extLst>
                  <a:ext uri="{FF2B5EF4-FFF2-40B4-BE49-F238E27FC236}">
                    <a16:creationId xmlns:a16="http://schemas.microsoft.com/office/drawing/2014/main" id="{3C95873D-5613-268F-B173-22FC22A11B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61" y="2650"/>
                <a:ext cx="3709" cy="1615"/>
                <a:chOff x="661" y="2650"/>
                <a:chExt cx="3709" cy="1615"/>
              </a:xfrm>
            </p:grpSpPr>
            <p:sp>
              <p:nvSpPr>
                <p:cNvPr id="903369" name="Text Box 201">
                  <a:extLst>
                    <a:ext uri="{FF2B5EF4-FFF2-40B4-BE49-F238E27FC236}">
                      <a16:creationId xmlns:a16="http://schemas.microsoft.com/office/drawing/2014/main" id="{FEFAA4BA-4587-8ADF-9EE7-21B78EDBADB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82" y="4034"/>
                  <a:ext cx="588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de-DE" altLang="en-US" sz="1800">
                      <a:solidFill>
                        <a:schemeClr val="accent2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Times" pitchFamily="2" charset="0"/>
                    </a:rPr>
                    <a:t>gestures</a:t>
                  </a:r>
                  <a:endParaRPr lang="de-DE" altLang="en-US" sz="18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</a:endParaRPr>
                </a:p>
              </p:txBody>
            </p:sp>
            <p:grpSp>
              <p:nvGrpSpPr>
                <p:cNvPr id="15373" name="Group 169">
                  <a:extLst>
                    <a:ext uri="{FF2B5EF4-FFF2-40B4-BE49-F238E27FC236}">
                      <a16:creationId xmlns:a16="http://schemas.microsoft.com/office/drawing/2014/main" id="{041013C2-2611-446F-AA8A-72FBFC0C7F7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61" y="2650"/>
                  <a:ext cx="3115" cy="1536"/>
                  <a:chOff x="788" y="2592"/>
                  <a:chExt cx="3115" cy="1536"/>
                </a:xfrm>
              </p:grpSpPr>
              <p:sp>
                <p:nvSpPr>
                  <p:cNvPr id="15374" name="Rectangle 152">
                    <a:extLst>
                      <a:ext uri="{FF2B5EF4-FFF2-40B4-BE49-F238E27FC236}">
                        <a16:creationId xmlns:a16="http://schemas.microsoft.com/office/drawing/2014/main" id="{CBCFCCA3-11DC-0E89-DBF8-AFC08C25D92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8" y="2592"/>
                    <a:ext cx="3115" cy="1536"/>
                  </a:xfrm>
                  <a:prstGeom prst="rect">
                    <a:avLst/>
                  </a:prstGeom>
                  <a:solidFill>
                    <a:srgbClr val="FFFF00">
                      <a:alpha val="67842"/>
                    </a:srgbClr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Math1" pitchFamily="2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pic>
                <p:nvPicPr>
                  <p:cNvPr id="15375" name="Picture 158" descr="LE035~Ornette-Colema#19EFE8.jpg                                0000565DExtra                          BF316153:">
                    <a:extLst>
                      <a:ext uri="{FF2B5EF4-FFF2-40B4-BE49-F238E27FC236}">
                        <a16:creationId xmlns:a16="http://schemas.microsoft.com/office/drawing/2014/main" id="{82F85CB0-3F92-88A9-6AFB-A37C2F63E69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clrChange>
                      <a:clrFrom>
                        <a:srgbClr val="FBFBFB"/>
                      </a:clrFrom>
                      <a:clrTo>
                        <a:srgbClr val="FBFBFB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6104" t="12296" r="15672" b="21518"/>
                  <a:stretch>
                    <a:fillRect/>
                  </a:stretch>
                </p:blipFill>
                <p:spPr bwMode="auto">
                  <a:xfrm>
                    <a:off x="828" y="2619"/>
                    <a:ext cx="847" cy="61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5376" name="Picture 160" descr="&#13;images-1.jpeg                                                  0000565DExtra                          BF316153:">
                    <a:extLst>
                      <a:ext uri="{FF2B5EF4-FFF2-40B4-BE49-F238E27FC236}">
                        <a16:creationId xmlns:a16="http://schemas.microsoft.com/office/drawing/2014/main" id="{B8AFBB33-1270-0F34-E1C9-4F8E0D0FFD3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clrChange>
                      <a:clrFrom>
                        <a:srgbClr val="5D5D5D"/>
                      </a:clrFrom>
                      <a:clrTo>
                        <a:srgbClr val="5D5D5D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93" y="3297"/>
                    <a:ext cx="564" cy="7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5377" name="Picture 163" descr="ericdolphy2003.jpg                                             0000565DExtra                          BF316153:">
                    <a:extLst>
                      <a:ext uri="{FF2B5EF4-FFF2-40B4-BE49-F238E27FC236}">
                        <a16:creationId xmlns:a16="http://schemas.microsoft.com/office/drawing/2014/main" id="{01DFFE55-7F7F-6BF3-02F3-B1A75F626D3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clrChange>
                      <a:clrFrom>
                        <a:srgbClr val="222025"/>
                      </a:clrFrom>
                      <a:clrTo>
                        <a:srgbClr val="222025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2135"/>
                  <a:stretch>
                    <a:fillRect/>
                  </a:stretch>
                </p:blipFill>
                <p:spPr bwMode="auto">
                  <a:xfrm>
                    <a:off x="1860" y="2646"/>
                    <a:ext cx="782" cy="76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5378" name="Picture 164" descr="&#13;images-2.jpeg                                                  0000565DExtra                          BF316153:">
                    <a:extLst>
                      <a:ext uri="{FF2B5EF4-FFF2-40B4-BE49-F238E27FC236}">
                        <a16:creationId xmlns:a16="http://schemas.microsoft.com/office/drawing/2014/main" id="{1980C26D-CD98-911A-D4D8-65A2C14B29B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clrChange>
                      <a:clrFrom>
                        <a:srgbClr val="030303"/>
                      </a:clrFrom>
                      <a:clrTo>
                        <a:srgbClr val="030303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697"/>
                  <a:stretch>
                    <a:fillRect/>
                  </a:stretch>
                </p:blipFill>
                <p:spPr bwMode="auto">
                  <a:xfrm>
                    <a:off x="2679" y="2625"/>
                    <a:ext cx="987" cy="59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5379" name="Picture 165" descr="&#10;chaden.jpg                                                     0000565DExtra                          BF316153:">
                    <a:extLst>
                      <a:ext uri="{FF2B5EF4-FFF2-40B4-BE49-F238E27FC236}">
                        <a16:creationId xmlns:a16="http://schemas.microsoft.com/office/drawing/2014/main" id="{D5666F54-9DFE-DFAB-F08A-9F2EBA53879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clrChange>
                      <a:clrFrom>
                        <a:srgbClr val="1C1C1C"/>
                      </a:clrFrom>
                      <a:clrTo>
                        <a:srgbClr val="1C1C1C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401" y="3285"/>
                    <a:ext cx="541" cy="8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5380" name="Picture 166" descr="&#10;LaFaro.jpg                                                     0000565DExtra                          BF316153:">
                    <a:extLst>
                      <a:ext uri="{FF2B5EF4-FFF2-40B4-BE49-F238E27FC236}">
                        <a16:creationId xmlns:a16="http://schemas.microsoft.com/office/drawing/2014/main" id="{E9FC6B12-F83A-BEB9-07D6-7884A5B80BB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clrChange>
                      <a:clrFrom>
                        <a:srgbClr val="000000"/>
                      </a:clrFrom>
                      <a:clrTo>
                        <a:srgbClr val="000000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943" y="3353"/>
                    <a:ext cx="447" cy="74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5381" name="Picture 167" descr="&#13;images-3.jpeg                                                  0000565DExtra                          BF316153:">
                    <a:extLst>
                      <a:ext uri="{FF2B5EF4-FFF2-40B4-BE49-F238E27FC236}">
                        <a16:creationId xmlns:a16="http://schemas.microsoft.com/office/drawing/2014/main" id="{5257E286-C64A-3163-A251-A486C797EC8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1">
                    <a:clrChange>
                      <a:clrFrom>
                        <a:srgbClr val="FDFDFD"/>
                      </a:clrFrom>
                      <a:clrTo>
                        <a:srgbClr val="FDFDFD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21408" r="26697" b="2225"/>
                  <a:stretch>
                    <a:fillRect/>
                  </a:stretch>
                </p:blipFill>
                <p:spPr bwMode="auto">
                  <a:xfrm>
                    <a:off x="808" y="3463"/>
                    <a:ext cx="507" cy="64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5382" name="Picture 168" descr="&#13;images-4.jpeg                                                  0000565DExtra                          BF316153:">
                    <a:extLst>
                      <a:ext uri="{FF2B5EF4-FFF2-40B4-BE49-F238E27FC236}">
                        <a16:creationId xmlns:a16="http://schemas.microsoft.com/office/drawing/2014/main" id="{B7AB192A-CDC5-910D-2AF7-9724F0CAF0E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>
                    <a:clrChange>
                      <a:clrFrom>
                        <a:srgbClr val="030303"/>
                      </a:clrFrom>
                      <a:clrTo>
                        <a:srgbClr val="030303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2337" y="3272"/>
                    <a:ext cx="964" cy="8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sp>
          <p:nvSpPr>
            <p:cNvPr id="15367" name="Line 170">
              <a:extLst>
                <a:ext uri="{FF2B5EF4-FFF2-40B4-BE49-F238E27FC236}">
                  <a16:creationId xmlns:a16="http://schemas.microsoft.com/office/drawing/2014/main" id="{DB8291D5-3CBC-AC4E-4D96-7659558C35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76" y="1388"/>
              <a:ext cx="1612" cy="126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02" name="Text Box 2">
            <a:extLst>
              <a:ext uri="{FF2B5EF4-FFF2-40B4-BE49-F238E27FC236}">
                <a16:creationId xmlns:a16="http://schemas.microsoft.com/office/drawing/2014/main" id="{24284943-166F-CB8E-2D07-660230012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4975" y="147638"/>
            <a:ext cx="44513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 typeface="Times" pitchFamily="2" charset="0"/>
              <a:buNone/>
              <a:defRPr/>
            </a:pPr>
            <a:r>
              <a:rPr lang="de-DE" alt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Ornette‘s Melodic Spaces</a:t>
            </a:r>
            <a:endParaRPr lang="de-DE" altLang="en-US" sz="2400">
              <a:latin typeface="Times" pitchFamily="2" charset="0"/>
            </a:endParaRPr>
          </a:p>
        </p:txBody>
      </p:sp>
      <p:grpSp>
        <p:nvGrpSpPr>
          <p:cNvPr id="2" name="Group 81">
            <a:extLst>
              <a:ext uri="{FF2B5EF4-FFF2-40B4-BE49-F238E27FC236}">
                <a16:creationId xmlns:a16="http://schemas.microsoft.com/office/drawing/2014/main" id="{3251345C-CC65-FE0F-A7F5-D00A6103E03D}"/>
              </a:ext>
            </a:extLst>
          </p:cNvPr>
          <p:cNvGrpSpPr>
            <a:grpSpLocks/>
          </p:cNvGrpSpPr>
          <p:nvPr/>
        </p:nvGrpSpPr>
        <p:grpSpPr bwMode="auto">
          <a:xfrm>
            <a:off x="1123950" y="747713"/>
            <a:ext cx="7802563" cy="822325"/>
            <a:chOff x="708" y="471"/>
            <a:chExt cx="4915" cy="518"/>
          </a:xfrm>
        </p:grpSpPr>
        <p:sp>
          <p:nvSpPr>
            <p:cNvPr id="921603" name="Text Box 3">
              <a:extLst>
                <a:ext uri="{FF2B5EF4-FFF2-40B4-BE49-F238E27FC236}">
                  <a16:creationId xmlns:a16="http://schemas.microsoft.com/office/drawing/2014/main" id="{6CF5D64C-2AA8-83E9-A360-629A930851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8" y="471"/>
              <a:ext cx="4195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 typeface="Times" pitchFamily="2" charset="0"/>
                <a:buNone/>
                <a:defRPr/>
              </a:pPr>
              <a:r>
                <a:rPr lang="de-DE" alt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1) harmonic „homelands“ ~ major/minor tonality X </a:t>
              </a:r>
              <a:br>
                <a:rPr lang="de-DE" alt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</a:br>
              <a:r>
                <a:rPr lang="de-DE" alt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Riemann‘s functions R</a:t>
              </a:r>
              <a:r>
                <a:rPr lang="de-DE" altLang="en-US" sz="2400" baseline="-25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X</a:t>
              </a:r>
              <a:r>
                <a:rPr lang="de-DE" alt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: {chords} </a:t>
              </a:r>
              <a:r>
                <a:rPr lang="de-DE" alt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  <a:sym typeface="Symbol" pitchFamily="2" charset="2"/>
                </a:rPr>
                <a:t> </a:t>
              </a:r>
              <a:r>
                <a:rPr lang="de-DE" alt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{T,D,S,t,d,s}</a:t>
              </a:r>
            </a:p>
          </p:txBody>
        </p:sp>
        <p:pic>
          <p:nvPicPr>
            <p:cNvPr id="17471" name="Picture 4">
              <a:extLst>
                <a:ext uri="{FF2B5EF4-FFF2-40B4-BE49-F238E27FC236}">
                  <a16:creationId xmlns:a16="http://schemas.microsoft.com/office/drawing/2014/main" id="{7A7EE943-FCE2-A27F-3844-946714D07A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" y="474"/>
              <a:ext cx="475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82">
            <a:extLst>
              <a:ext uri="{FF2B5EF4-FFF2-40B4-BE49-F238E27FC236}">
                <a16:creationId xmlns:a16="http://schemas.microsoft.com/office/drawing/2014/main" id="{7D9E8AE2-A791-8A8B-6168-63C93D976D59}"/>
              </a:ext>
            </a:extLst>
          </p:cNvPr>
          <p:cNvGrpSpPr>
            <a:grpSpLocks/>
          </p:cNvGrpSpPr>
          <p:nvPr/>
        </p:nvGrpSpPr>
        <p:grpSpPr bwMode="auto">
          <a:xfrm>
            <a:off x="1123950" y="1836738"/>
            <a:ext cx="7280275" cy="1311275"/>
            <a:chOff x="708" y="1157"/>
            <a:chExt cx="4586" cy="826"/>
          </a:xfrm>
        </p:grpSpPr>
        <p:sp>
          <p:nvSpPr>
            <p:cNvPr id="921624" name="Text Box 24">
              <a:extLst>
                <a:ext uri="{FF2B5EF4-FFF2-40B4-BE49-F238E27FC236}">
                  <a16:creationId xmlns:a16="http://schemas.microsoft.com/office/drawing/2014/main" id="{DC8D56A0-5CF7-74AB-EBAF-CB81378D92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8" y="1157"/>
              <a:ext cx="2167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 typeface="Times" pitchFamily="2" charset="0"/>
                <a:buNone/>
                <a:defRPr/>
              </a:pPr>
              <a:r>
                <a:rPr lang="de-DE" alt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2) group of smaller „homes“</a:t>
              </a:r>
            </a:p>
          </p:txBody>
        </p:sp>
        <p:grpSp>
          <p:nvGrpSpPr>
            <p:cNvPr id="17453" name="Group 49">
              <a:extLst>
                <a:ext uri="{FF2B5EF4-FFF2-40B4-BE49-F238E27FC236}">
                  <a16:creationId xmlns:a16="http://schemas.microsoft.com/office/drawing/2014/main" id="{5F9BF62A-9971-2134-3236-B34700C3A1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32" y="1160"/>
              <a:ext cx="2162" cy="823"/>
              <a:chOff x="3912" y="1473"/>
              <a:chExt cx="2162" cy="823"/>
            </a:xfrm>
          </p:grpSpPr>
          <p:grpSp>
            <p:nvGrpSpPr>
              <p:cNvPr id="17454" name="Group 47">
                <a:extLst>
                  <a:ext uri="{FF2B5EF4-FFF2-40B4-BE49-F238E27FC236}">
                    <a16:creationId xmlns:a16="http://schemas.microsoft.com/office/drawing/2014/main" id="{79885519-9989-AB21-A37B-E1510C6FA58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12" y="1493"/>
                <a:ext cx="2162" cy="803"/>
                <a:chOff x="3912" y="1493"/>
                <a:chExt cx="2162" cy="803"/>
              </a:xfrm>
            </p:grpSpPr>
            <p:grpSp>
              <p:nvGrpSpPr>
                <p:cNvPr id="17458" name="Group 10">
                  <a:extLst>
                    <a:ext uri="{FF2B5EF4-FFF2-40B4-BE49-F238E27FC236}">
                      <a16:creationId xmlns:a16="http://schemas.microsoft.com/office/drawing/2014/main" id="{38202841-3BBB-F5AE-6A83-1035AF08660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912" y="1493"/>
                  <a:ext cx="339" cy="336"/>
                  <a:chOff x="1979" y="1545"/>
                  <a:chExt cx="339" cy="336"/>
                </a:xfrm>
              </p:grpSpPr>
              <p:pic>
                <p:nvPicPr>
                  <p:cNvPr id="17468" name="Picture 9" descr="IFM_blue.jpg                                                   00031B6BMacintosh HD                   B746CC0A:">
                    <a:extLst>
                      <a:ext uri="{FF2B5EF4-FFF2-40B4-BE49-F238E27FC236}">
                        <a16:creationId xmlns:a16="http://schemas.microsoft.com/office/drawing/2014/main" id="{4F181AEB-39FE-DF3E-7719-30A5C1DB09D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clrChange>
                      <a:clrFrom>
                        <a:srgbClr val="CEE7EE"/>
                      </a:clrFrom>
                      <a:clrTo>
                        <a:srgbClr val="CEE7EE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2034" b="2296"/>
                  <a:stretch>
                    <a:fillRect/>
                  </a:stretch>
                </p:blipFill>
                <p:spPr bwMode="auto">
                  <a:xfrm>
                    <a:off x="1979" y="1545"/>
                    <a:ext cx="339" cy="32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1606" name="Text Box 6">
                    <a:extLst>
                      <a:ext uri="{FF2B5EF4-FFF2-40B4-BE49-F238E27FC236}">
                        <a16:creationId xmlns:a16="http://schemas.microsoft.com/office/drawing/2014/main" id="{ED049EFA-12EE-F916-CB30-F01D5D9328B6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16" y="1554"/>
                    <a:ext cx="278" cy="32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de-DE" b="1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" charset="0"/>
                        <a:ea typeface="+mn-ea"/>
                      </a:rPr>
                      <a:t>X</a:t>
                    </a:r>
                  </a:p>
                </p:txBody>
              </p:sp>
            </p:grpSp>
            <p:grpSp>
              <p:nvGrpSpPr>
                <p:cNvPr id="17459" name="Group 11">
                  <a:extLst>
                    <a:ext uri="{FF2B5EF4-FFF2-40B4-BE49-F238E27FC236}">
                      <a16:creationId xmlns:a16="http://schemas.microsoft.com/office/drawing/2014/main" id="{32FD7E6A-6D13-3634-A4D2-F79E5866ED2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735" y="1493"/>
                  <a:ext cx="339" cy="336"/>
                  <a:chOff x="1979" y="1545"/>
                  <a:chExt cx="339" cy="336"/>
                </a:xfrm>
              </p:grpSpPr>
              <p:pic>
                <p:nvPicPr>
                  <p:cNvPr id="17466" name="Picture 12" descr="IFM_blue.jpg                                                   00031B6BMacintosh HD                   B746CC0A:">
                    <a:extLst>
                      <a:ext uri="{FF2B5EF4-FFF2-40B4-BE49-F238E27FC236}">
                        <a16:creationId xmlns:a16="http://schemas.microsoft.com/office/drawing/2014/main" id="{F2823101-254A-4F00-9649-12491F62C06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clrChange>
                      <a:clrFrom>
                        <a:srgbClr val="CEE7EE"/>
                      </a:clrFrom>
                      <a:clrTo>
                        <a:srgbClr val="CEE7EE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2034" b="2296"/>
                  <a:stretch>
                    <a:fillRect/>
                  </a:stretch>
                </p:blipFill>
                <p:spPr bwMode="auto">
                  <a:xfrm>
                    <a:off x="1979" y="1545"/>
                    <a:ext cx="339" cy="32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1613" name="Text Box 13">
                    <a:extLst>
                      <a:ext uri="{FF2B5EF4-FFF2-40B4-BE49-F238E27FC236}">
                        <a16:creationId xmlns:a16="http://schemas.microsoft.com/office/drawing/2014/main" id="{064DBB65-A79C-C8FC-0402-675E4B95C925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16" y="1554"/>
                    <a:ext cx="278" cy="32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de-DE" b="1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" charset="0"/>
                        <a:ea typeface="+mn-ea"/>
                      </a:rPr>
                      <a:t>Y</a:t>
                    </a:r>
                  </a:p>
                </p:txBody>
              </p:sp>
            </p:grpSp>
            <p:grpSp>
              <p:nvGrpSpPr>
                <p:cNvPr id="17460" name="Group 14">
                  <a:extLst>
                    <a:ext uri="{FF2B5EF4-FFF2-40B4-BE49-F238E27FC236}">
                      <a16:creationId xmlns:a16="http://schemas.microsoft.com/office/drawing/2014/main" id="{7607D92C-2118-7FCC-6A1B-EA979CD765F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820" y="1960"/>
                  <a:ext cx="339" cy="336"/>
                  <a:chOff x="1979" y="1545"/>
                  <a:chExt cx="339" cy="336"/>
                </a:xfrm>
              </p:grpSpPr>
              <p:pic>
                <p:nvPicPr>
                  <p:cNvPr id="17464" name="Picture 15" descr="IFM_blue.jpg                                                   00031B6BMacintosh HD                   B746CC0A:">
                    <a:extLst>
                      <a:ext uri="{FF2B5EF4-FFF2-40B4-BE49-F238E27FC236}">
                        <a16:creationId xmlns:a16="http://schemas.microsoft.com/office/drawing/2014/main" id="{93486D7C-7483-B41B-0FC1-36D0F0D340F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clrChange>
                      <a:clrFrom>
                        <a:srgbClr val="CEE7EE"/>
                      </a:clrFrom>
                      <a:clrTo>
                        <a:srgbClr val="CEE7EE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2034" b="2296"/>
                  <a:stretch>
                    <a:fillRect/>
                  </a:stretch>
                </p:blipFill>
                <p:spPr bwMode="auto">
                  <a:xfrm>
                    <a:off x="1979" y="1545"/>
                    <a:ext cx="339" cy="32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21616" name="Text Box 16">
                    <a:extLst>
                      <a:ext uri="{FF2B5EF4-FFF2-40B4-BE49-F238E27FC236}">
                        <a16:creationId xmlns:a16="http://schemas.microsoft.com/office/drawing/2014/main" id="{8A41A464-B107-1076-08AC-A8451F050A66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16" y="1554"/>
                    <a:ext cx="265" cy="32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de-DE" b="1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" charset="0"/>
                        <a:ea typeface="+mn-ea"/>
                      </a:rPr>
                      <a:t>Z</a:t>
                    </a:r>
                  </a:p>
                </p:txBody>
              </p:sp>
            </p:grpSp>
            <p:sp>
              <p:nvSpPr>
                <p:cNvPr id="17461" name="Line 20">
                  <a:extLst>
                    <a:ext uri="{FF2B5EF4-FFF2-40B4-BE49-F238E27FC236}">
                      <a16:creationId xmlns:a16="http://schemas.microsoft.com/office/drawing/2014/main" id="{2005AB32-8933-7FD6-23FB-DDCEA0E1BE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20" y="1638"/>
                  <a:ext cx="128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62" name="Line 21">
                  <a:extLst>
                    <a:ext uri="{FF2B5EF4-FFF2-40B4-BE49-F238E27FC236}">
                      <a16:creationId xmlns:a16="http://schemas.microsoft.com/office/drawing/2014/main" id="{D527CEEF-C1FE-FD32-8F35-4FF77A7E10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197" y="1754"/>
                  <a:ext cx="525" cy="27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63" name="Line 22">
                  <a:extLst>
                    <a:ext uri="{FF2B5EF4-FFF2-40B4-BE49-F238E27FC236}">
                      <a16:creationId xmlns:a16="http://schemas.microsoft.com/office/drawing/2014/main" id="{8A32AB5B-3224-A2BA-EED6-3F21B99F40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6" y="1754"/>
                  <a:ext cx="525" cy="27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921645" name="Text Box 45">
                <a:extLst>
                  <a:ext uri="{FF2B5EF4-FFF2-40B4-BE49-F238E27FC236}">
                    <a16:creationId xmlns:a16="http://schemas.microsoft.com/office/drawing/2014/main" id="{F4467D07-9049-A329-D52C-257871B2E7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03" y="1473"/>
                <a:ext cx="577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 sz="12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charset="0"/>
                    <a:ea typeface="+mn-ea"/>
                  </a:rPr>
                  <a:t> modulation</a:t>
                </a:r>
              </a:p>
            </p:txBody>
          </p:sp>
          <p:sp>
            <p:nvSpPr>
              <p:cNvPr id="921646" name="Text Box 46">
                <a:extLst>
                  <a:ext uri="{FF2B5EF4-FFF2-40B4-BE49-F238E27FC236}">
                    <a16:creationId xmlns:a16="http://schemas.microsoft.com/office/drawing/2014/main" id="{3D39ADC6-ADE1-D3E4-3B23-CF4A2614B3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78708">
                <a:off x="4204" y="1870"/>
                <a:ext cx="577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 sz="12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charset="0"/>
                    <a:ea typeface="+mn-ea"/>
                  </a:rPr>
                  <a:t> modulation</a:t>
                </a:r>
              </a:p>
            </p:txBody>
          </p:sp>
          <p:sp>
            <p:nvSpPr>
              <p:cNvPr id="921648" name="Text Box 48">
                <a:extLst>
                  <a:ext uri="{FF2B5EF4-FFF2-40B4-BE49-F238E27FC236}">
                    <a16:creationId xmlns:a16="http://schemas.microsoft.com/office/drawing/2014/main" id="{2DA488F6-EC86-CBF2-C340-E9E9BB22CD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1617149">
                <a:off x="5246" y="1863"/>
                <a:ext cx="577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 sz="12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charset="0"/>
                    <a:ea typeface="+mn-ea"/>
                  </a:rPr>
                  <a:t> modulation</a:t>
                </a:r>
              </a:p>
            </p:txBody>
          </p:sp>
        </p:grpSp>
      </p:grpSp>
      <p:grpSp>
        <p:nvGrpSpPr>
          <p:cNvPr id="9" name="Group 84">
            <a:extLst>
              <a:ext uri="{FF2B5EF4-FFF2-40B4-BE49-F238E27FC236}">
                <a16:creationId xmlns:a16="http://schemas.microsoft.com/office/drawing/2014/main" id="{F9185176-360D-6FED-19D5-1142EE7C60A1}"/>
              </a:ext>
            </a:extLst>
          </p:cNvPr>
          <p:cNvGrpSpPr>
            <a:grpSpLocks/>
          </p:cNvGrpSpPr>
          <p:nvPr/>
        </p:nvGrpSpPr>
        <p:grpSpPr bwMode="auto">
          <a:xfrm>
            <a:off x="1123950" y="4886325"/>
            <a:ext cx="8651875" cy="1924050"/>
            <a:chOff x="708" y="3078"/>
            <a:chExt cx="5450" cy="1212"/>
          </a:xfrm>
        </p:grpSpPr>
        <p:sp>
          <p:nvSpPr>
            <p:cNvPr id="921663" name="Text Box 63">
              <a:extLst>
                <a:ext uri="{FF2B5EF4-FFF2-40B4-BE49-F238E27FC236}">
                  <a16:creationId xmlns:a16="http://schemas.microsoft.com/office/drawing/2014/main" id="{B777B5F8-F9B0-79F5-E99B-949A76FE86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8" y="3172"/>
              <a:ext cx="3389" cy="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 typeface="Times" pitchFamily="2" charset="0"/>
                <a:buNone/>
                <a:defRPr/>
              </a:pPr>
              <a:r>
                <a:rPr lang="de-DE" alt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4) Ornette has abandoned the tonal and harmonic homelands and hotels in favor of small melodic „units“ gesturally related by associative chains (harmelodics)</a:t>
              </a:r>
            </a:p>
          </p:txBody>
        </p:sp>
        <p:grpSp>
          <p:nvGrpSpPr>
            <p:cNvPr id="17446" name="Group 80">
              <a:extLst>
                <a:ext uri="{FF2B5EF4-FFF2-40B4-BE49-F238E27FC236}">
                  <a16:creationId xmlns:a16="http://schemas.microsoft.com/office/drawing/2014/main" id="{303B31F4-9817-D1E5-68F6-450351DC0F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27" y="3078"/>
              <a:ext cx="1931" cy="1212"/>
              <a:chOff x="4227" y="3078"/>
              <a:chExt cx="1931" cy="1212"/>
            </a:xfrm>
          </p:grpSpPr>
          <p:pic>
            <p:nvPicPr>
              <p:cNvPr id="17447" name="Picture 68" descr="LE035~Ornette-Colema#19EFE8.jpg                                0000565DExtra                          BF316153:">
                <a:extLst>
                  <a:ext uri="{FF2B5EF4-FFF2-40B4-BE49-F238E27FC236}">
                    <a16:creationId xmlns:a16="http://schemas.microsoft.com/office/drawing/2014/main" id="{A67BE139-3FB3-0AB7-A0ED-CA6A04B023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104" t="12296" r="15672" b="21518"/>
              <a:stretch>
                <a:fillRect/>
              </a:stretch>
            </p:blipFill>
            <p:spPr bwMode="auto">
              <a:xfrm>
                <a:off x="4227" y="3259"/>
                <a:ext cx="847" cy="6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48" name="Picture 69" descr="&#13;images-1.jpeg                                                  0000565DExtra                          BF316153:">
                <a:extLst>
                  <a:ext uri="{FF2B5EF4-FFF2-40B4-BE49-F238E27FC236}">
                    <a16:creationId xmlns:a16="http://schemas.microsoft.com/office/drawing/2014/main" id="{A8D9ADC8-6CF1-A9E8-B65B-03ED6B56CE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5D5D5D"/>
                  </a:clrFrom>
                  <a:clrTo>
                    <a:srgbClr val="5D5D5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7" y="3182"/>
                <a:ext cx="564" cy="7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449" name="Freeform 77">
                <a:extLst>
                  <a:ext uri="{FF2B5EF4-FFF2-40B4-BE49-F238E27FC236}">
                    <a16:creationId xmlns:a16="http://schemas.microsoft.com/office/drawing/2014/main" id="{7E66F057-DD4B-0414-9A3E-C76665FB60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6" y="3949"/>
                <a:ext cx="755" cy="231"/>
              </a:xfrm>
              <a:custGeom>
                <a:avLst/>
                <a:gdLst>
                  <a:gd name="T0" fmla="*/ 0 w 755"/>
                  <a:gd name="T1" fmla="*/ 205 h 231"/>
                  <a:gd name="T2" fmla="*/ 77 w 755"/>
                  <a:gd name="T3" fmla="*/ 64 h 231"/>
                  <a:gd name="T4" fmla="*/ 166 w 755"/>
                  <a:gd name="T5" fmla="*/ 167 h 231"/>
                  <a:gd name="T6" fmla="*/ 224 w 755"/>
                  <a:gd name="T7" fmla="*/ 231 h 231"/>
                  <a:gd name="T8" fmla="*/ 403 w 755"/>
                  <a:gd name="T9" fmla="*/ 83 h 231"/>
                  <a:gd name="T10" fmla="*/ 480 w 755"/>
                  <a:gd name="T11" fmla="*/ 0 h 231"/>
                  <a:gd name="T12" fmla="*/ 531 w 755"/>
                  <a:gd name="T13" fmla="*/ 58 h 231"/>
                  <a:gd name="T14" fmla="*/ 569 w 755"/>
                  <a:gd name="T15" fmla="*/ 51 h 231"/>
                  <a:gd name="T16" fmla="*/ 755 w 755"/>
                  <a:gd name="T17" fmla="*/ 173 h 2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55"/>
                  <a:gd name="T28" fmla="*/ 0 h 231"/>
                  <a:gd name="T29" fmla="*/ 755 w 755"/>
                  <a:gd name="T30" fmla="*/ 231 h 23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55" h="231">
                    <a:moveTo>
                      <a:pt x="0" y="205"/>
                    </a:moveTo>
                    <a:cubicBezTo>
                      <a:pt x="9" y="152"/>
                      <a:pt x="30" y="94"/>
                      <a:pt x="77" y="64"/>
                    </a:cubicBezTo>
                    <a:cubicBezTo>
                      <a:pt x="122" y="80"/>
                      <a:pt x="142" y="128"/>
                      <a:pt x="166" y="167"/>
                    </a:cubicBezTo>
                    <a:cubicBezTo>
                      <a:pt x="178" y="222"/>
                      <a:pt x="170" y="216"/>
                      <a:pt x="224" y="231"/>
                    </a:cubicBezTo>
                    <a:cubicBezTo>
                      <a:pt x="283" y="181"/>
                      <a:pt x="354" y="143"/>
                      <a:pt x="403" y="83"/>
                    </a:cubicBezTo>
                    <a:cubicBezTo>
                      <a:pt x="465" y="6"/>
                      <a:pt x="434" y="29"/>
                      <a:pt x="480" y="0"/>
                    </a:cubicBezTo>
                    <a:cubicBezTo>
                      <a:pt x="501" y="29"/>
                      <a:pt x="498" y="41"/>
                      <a:pt x="531" y="58"/>
                    </a:cubicBezTo>
                    <a:cubicBezTo>
                      <a:pt x="543" y="55"/>
                      <a:pt x="569" y="51"/>
                      <a:pt x="569" y="51"/>
                    </a:cubicBezTo>
                    <a:lnTo>
                      <a:pt x="755" y="173"/>
                    </a:lnTo>
                  </a:path>
                </a:pathLst>
              </a:custGeom>
              <a:noFill/>
              <a:ln w="28575">
                <a:solidFill>
                  <a:srgbClr val="FF020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50" name="Freeform 78">
                <a:extLst>
                  <a:ext uri="{FF2B5EF4-FFF2-40B4-BE49-F238E27FC236}">
                    <a16:creationId xmlns:a16="http://schemas.microsoft.com/office/drawing/2014/main" id="{AC984A4E-8D89-D508-7A61-DC01F20AD4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3984"/>
                <a:ext cx="826" cy="306"/>
              </a:xfrm>
              <a:custGeom>
                <a:avLst/>
                <a:gdLst>
                  <a:gd name="T0" fmla="*/ 0 w 826"/>
                  <a:gd name="T1" fmla="*/ 2 h 569"/>
                  <a:gd name="T2" fmla="*/ 32 w 826"/>
                  <a:gd name="T3" fmla="*/ 2 h 569"/>
                  <a:gd name="T4" fmla="*/ 83 w 826"/>
                  <a:gd name="T5" fmla="*/ 1 h 569"/>
                  <a:gd name="T6" fmla="*/ 160 w 826"/>
                  <a:gd name="T7" fmla="*/ 1 h 569"/>
                  <a:gd name="T8" fmla="*/ 282 w 826"/>
                  <a:gd name="T9" fmla="*/ 1 h 569"/>
                  <a:gd name="T10" fmla="*/ 333 w 826"/>
                  <a:gd name="T11" fmla="*/ 0 h 569"/>
                  <a:gd name="T12" fmla="*/ 346 w 826"/>
                  <a:gd name="T13" fmla="*/ 1 h 569"/>
                  <a:gd name="T14" fmla="*/ 384 w 826"/>
                  <a:gd name="T15" fmla="*/ 1 h 569"/>
                  <a:gd name="T16" fmla="*/ 429 w 826"/>
                  <a:gd name="T17" fmla="*/ 1 h 569"/>
                  <a:gd name="T18" fmla="*/ 467 w 826"/>
                  <a:gd name="T19" fmla="*/ 1 h 569"/>
                  <a:gd name="T20" fmla="*/ 538 w 826"/>
                  <a:gd name="T21" fmla="*/ 1 h 569"/>
                  <a:gd name="T22" fmla="*/ 646 w 826"/>
                  <a:gd name="T23" fmla="*/ 1 h 569"/>
                  <a:gd name="T24" fmla="*/ 666 w 826"/>
                  <a:gd name="T25" fmla="*/ 1 h 569"/>
                  <a:gd name="T26" fmla="*/ 685 w 826"/>
                  <a:gd name="T27" fmla="*/ 1 h 569"/>
                  <a:gd name="T28" fmla="*/ 742 w 826"/>
                  <a:gd name="T29" fmla="*/ 1 h 569"/>
                  <a:gd name="T30" fmla="*/ 755 w 826"/>
                  <a:gd name="T31" fmla="*/ 2 h 569"/>
                  <a:gd name="T32" fmla="*/ 774 w 826"/>
                  <a:gd name="T33" fmla="*/ 2 h 569"/>
                  <a:gd name="T34" fmla="*/ 781 w 826"/>
                  <a:gd name="T35" fmla="*/ 1 h 569"/>
                  <a:gd name="T36" fmla="*/ 794 w 826"/>
                  <a:gd name="T37" fmla="*/ 1 h 569"/>
                  <a:gd name="T38" fmla="*/ 806 w 826"/>
                  <a:gd name="T39" fmla="*/ 1 h 569"/>
                  <a:gd name="T40" fmla="*/ 826 w 826"/>
                  <a:gd name="T41" fmla="*/ 1 h 56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826"/>
                  <a:gd name="T64" fmla="*/ 0 h 569"/>
                  <a:gd name="T65" fmla="*/ 826 w 826"/>
                  <a:gd name="T66" fmla="*/ 569 h 56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826" h="569">
                    <a:moveTo>
                      <a:pt x="0" y="569"/>
                    </a:moveTo>
                    <a:cubicBezTo>
                      <a:pt x="22" y="498"/>
                      <a:pt x="7" y="420"/>
                      <a:pt x="32" y="352"/>
                    </a:cubicBezTo>
                    <a:cubicBezTo>
                      <a:pt x="41" y="323"/>
                      <a:pt x="54" y="284"/>
                      <a:pt x="83" y="275"/>
                    </a:cubicBezTo>
                    <a:cubicBezTo>
                      <a:pt x="107" y="311"/>
                      <a:pt x="120" y="306"/>
                      <a:pt x="160" y="294"/>
                    </a:cubicBezTo>
                    <a:cubicBezTo>
                      <a:pt x="198" y="216"/>
                      <a:pt x="240" y="139"/>
                      <a:pt x="282" y="64"/>
                    </a:cubicBezTo>
                    <a:cubicBezTo>
                      <a:pt x="299" y="33"/>
                      <a:pt x="299" y="10"/>
                      <a:pt x="333" y="0"/>
                    </a:cubicBezTo>
                    <a:cubicBezTo>
                      <a:pt x="337" y="6"/>
                      <a:pt x="341" y="12"/>
                      <a:pt x="346" y="19"/>
                    </a:cubicBezTo>
                    <a:cubicBezTo>
                      <a:pt x="358" y="40"/>
                      <a:pt x="370" y="62"/>
                      <a:pt x="384" y="83"/>
                    </a:cubicBezTo>
                    <a:cubicBezTo>
                      <a:pt x="398" y="104"/>
                      <a:pt x="429" y="147"/>
                      <a:pt x="429" y="147"/>
                    </a:cubicBezTo>
                    <a:cubicBezTo>
                      <a:pt x="436" y="171"/>
                      <a:pt x="452" y="177"/>
                      <a:pt x="467" y="198"/>
                    </a:cubicBezTo>
                    <a:cubicBezTo>
                      <a:pt x="504" y="172"/>
                      <a:pt x="498" y="178"/>
                      <a:pt x="538" y="204"/>
                    </a:cubicBezTo>
                    <a:cubicBezTo>
                      <a:pt x="573" y="226"/>
                      <a:pt x="610" y="245"/>
                      <a:pt x="646" y="268"/>
                    </a:cubicBezTo>
                    <a:cubicBezTo>
                      <a:pt x="652" y="272"/>
                      <a:pt x="659" y="276"/>
                      <a:pt x="666" y="281"/>
                    </a:cubicBezTo>
                    <a:cubicBezTo>
                      <a:pt x="672" y="291"/>
                      <a:pt x="674" y="305"/>
                      <a:pt x="685" y="313"/>
                    </a:cubicBezTo>
                    <a:cubicBezTo>
                      <a:pt x="701" y="324"/>
                      <a:pt x="725" y="321"/>
                      <a:pt x="742" y="332"/>
                    </a:cubicBezTo>
                    <a:cubicBezTo>
                      <a:pt x="746" y="338"/>
                      <a:pt x="747" y="349"/>
                      <a:pt x="755" y="352"/>
                    </a:cubicBezTo>
                    <a:cubicBezTo>
                      <a:pt x="761" y="354"/>
                      <a:pt x="769" y="350"/>
                      <a:pt x="774" y="345"/>
                    </a:cubicBezTo>
                    <a:cubicBezTo>
                      <a:pt x="779" y="338"/>
                      <a:pt x="777" y="327"/>
                      <a:pt x="781" y="320"/>
                    </a:cubicBezTo>
                    <a:cubicBezTo>
                      <a:pt x="784" y="312"/>
                      <a:pt x="790" y="306"/>
                      <a:pt x="794" y="300"/>
                    </a:cubicBezTo>
                    <a:cubicBezTo>
                      <a:pt x="798" y="291"/>
                      <a:pt x="802" y="283"/>
                      <a:pt x="806" y="275"/>
                    </a:cubicBezTo>
                    <a:cubicBezTo>
                      <a:pt x="811" y="261"/>
                      <a:pt x="826" y="236"/>
                      <a:pt x="826" y="236"/>
                    </a:cubicBezTo>
                  </a:path>
                </a:pathLst>
              </a:cu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51" name="AutoShape 79">
                <a:extLst>
                  <a:ext uri="{FF2B5EF4-FFF2-40B4-BE49-F238E27FC236}">
                    <a16:creationId xmlns:a16="http://schemas.microsoft.com/office/drawing/2014/main" id="{70F15B7A-4F04-4245-BAC0-69A3343627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3" y="3078"/>
                <a:ext cx="1005" cy="173"/>
              </a:xfrm>
              <a:prstGeom prst="curvedDownArrow">
                <a:avLst>
                  <a:gd name="adj1" fmla="val 79178"/>
                  <a:gd name="adj2" fmla="val 195363"/>
                  <a:gd name="adj3" fmla="val 33333"/>
                </a:avLst>
              </a:prstGeom>
              <a:gradFill rotWithShape="0">
                <a:gsLst>
                  <a:gs pos="0">
                    <a:srgbClr val="FF020B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11" name="Group 95">
            <a:extLst>
              <a:ext uri="{FF2B5EF4-FFF2-40B4-BE49-F238E27FC236}">
                <a16:creationId xmlns:a16="http://schemas.microsoft.com/office/drawing/2014/main" id="{8548413D-4B02-12EE-D597-C876603E1F4D}"/>
              </a:ext>
            </a:extLst>
          </p:cNvPr>
          <p:cNvGrpSpPr>
            <a:grpSpLocks/>
          </p:cNvGrpSpPr>
          <p:nvPr/>
        </p:nvGrpSpPr>
        <p:grpSpPr bwMode="auto">
          <a:xfrm>
            <a:off x="1123950" y="3321050"/>
            <a:ext cx="7961313" cy="1092200"/>
            <a:chOff x="708" y="2092"/>
            <a:chExt cx="5015" cy="688"/>
          </a:xfrm>
        </p:grpSpPr>
        <p:sp>
          <p:nvSpPr>
            <p:cNvPr id="921625" name="Text Box 25">
              <a:extLst>
                <a:ext uri="{FF2B5EF4-FFF2-40B4-BE49-F238E27FC236}">
                  <a16:creationId xmlns:a16="http://schemas.microsoft.com/office/drawing/2014/main" id="{1E88EA36-9FB8-A8ED-8E73-17C504277D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8" y="2245"/>
              <a:ext cx="2450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 typeface="Times" pitchFamily="2" charset="0"/>
                <a:buNone/>
                <a:defRPr/>
              </a:pPr>
              <a:r>
                <a:rPr lang="de-DE" alt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3) maze of „hotels“, small </a:t>
              </a:r>
              <a:br>
                <a:rPr lang="de-DE" alt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</a:br>
              <a:r>
                <a:rPr lang="de-DE" alt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(modal) reference structures</a:t>
              </a:r>
            </a:p>
          </p:txBody>
        </p:sp>
        <p:grpSp>
          <p:nvGrpSpPr>
            <p:cNvPr id="17415" name="Group 94">
              <a:extLst>
                <a:ext uri="{FF2B5EF4-FFF2-40B4-BE49-F238E27FC236}">
                  <a16:creationId xmlns:a16="http://schemas.microsoft.com/office/drawing/2014/main" id="{DBD0E37F-8224-648B-D823-86813144A8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27" y="2092"/>
              <a:ext cx="2196" cy="688"/>
              <a:chOff x="3527" y="2092"/>
              <a:chExt cx="2196" cy="688"/>
            </a:xfrm>
          </p:grpSpPr>
          <p:pic>
            <p:nvPicPr>
              <p:cNvPr id="17416" name="Picture 34" descr="IFM_blue.jpg                                                   00031B6BMacintosh HD                   B746CC0A:">
                <a:extLst>
                  <a:ext uri="{FF2B5EF4-FFF2-40B4-BE49-F238E27FC236}">
                    <a16:creationId xmlns:a16="http://schemas.microsoft.com/office/drawing/2014/main" id="{1B7F310D-91D8-4058-62BE-CAF3F4895B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CEE7EE"/>
                  </a:clrFrom>
                  <a:clrTo>
                    <a:srgbClr val="CEE7E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34" b="2296"/>
              <a:stretch>
                <a:fillRect/>
              </a:stretch>
            </p:blipFill>
            <p:spPr bwMode="auto">
              <a:xfrm>
                <a:off x="3527" y="2189"/>
                <a:ext cx="135" cy="1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17" name="Picture 39" descr="IFM_blue.jpg                                                   00031B6BMacintosh HD                   B746CC0A:">
                <a:extLst>
                  <a:ext uri="{FF2B5EF4-FFF2-40B4-BE49-F238E27FC236}">
                    <a16:creationId xmlns:a16="http://schemas.microsoft.com/office/drawing/2014/main" id="{47BB97B4-F9BF-64F2-4AB6-E26D5C031D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CEE7EE"/>
                  </a:clrFrom>
                  <a:clrTo>
                    <a:srgbClr val="CEE7E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34" b="2296"/>
              <a:stretch>
                <a:fillRect/>
              </a:stretch>
            </p:blipFill>
            <p:spPr bwMode="auto">
              <a:xfrm>
                <a:off x="4219" y="2176"/>
                <a:ext cx="135" cy="1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18" name="Picture 40" descr="IFM_blue.jpg                                                   00031B6BMacintosh HD                   B746CC0A:">
                <a:extLst>
                  <a:ext uri="{FF2B5EF4-FFF2-40B4-BE49-F238E27FC236}">
                    <a16:creationId xmlns:a16="http://schemas.microsoft.com/office/drawing/2014/main" id="{56BAFBAE-D4AA-62E9-4D86-5E52C9E65B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CEE7EE"/>
                  </a:clrFrom>
                  <a:clrTo>
                    <a:srgbClr val="CEE7E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34" b="2296"/>
              <a:stretch>
                <a:fillRect/>
              </a:stretch>
            </p:blipFill>
            <p:spPr bwMode="auto">
              <a:xfrm>
                <a:off x="4896" y="2637"/>
                <a:ext cx="135" cy="1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19" name="Picture 41" descr="IFM_blue.jpg                                                   00031B6BMacintosh HD                   B746CC0A:">
                <a:extLst>
                  <a:ext uri="{FF2B5EF4-FFF2-40B4-BE49-F238E27FC236}">
                    <a16:creationId xmlns:a16="http://schemas.microsoft.com/office/drawing/2014/main" id="{A2D8157A-1454-EAC7-B169-95E9413615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CEE7EE"/>
                  </a:clrFrom>
                  <a:clrTo>
                    <a:srgbClr val="CEE7E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34" b="2296"/>
              <a:stretch>
                <a:fillRect/>
              </a:stretch>
            </p:blipFill>
            <p:spPr bwMode="auto">
              <a:xfrm>
                <a:off x="3674" y="2650"/>
                <a:ext cx="135" cy="1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20" name="Picture 42" descr="IFM_blue.jpg                                                   00031B6BMacintosh HD                   B746CC0A:">
                <a:extLst>
                  <a:ext uri="{FF2B5EF4-FFF2-40B4-BE49-F238E27FC236}">
                    <a16:creationId xmlns:a16="http://schemas.microsoft.com/office/drawing/2014/main" id="{59D6C063-ACD5-CF33-756D-B6612BCAF8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CEE7EE"/>
                  </a:clrFrom>
                  <a:clrTo>
                    <a:srgbClr val="CEE7E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34" b="2296"/>
              <a:stretch>
                <a:fillRect/>
              </a:stretch>
            </p:blipFill>
            <p:spPr bwMode="auto">
              <a:xfrm>
                <a:off x="3936" y="2451"/>
                <a:ext cx="135" cy="1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21" name="Picture 43" descr="IFM_blue.jpg                                                   00031B6BMacintosh HD                   B746CC0A:">
                <a:extLst>
                  <a:ext uri="{FF2B5EF4-FFF2-40B4-BE49-F238E27FC236}">
                    <a16:creationId xmlns:a16="http://schemas.microsoft.com/office/drawing/2014/main" id="{1B8DE358-2541-0F2D-FBD8-29C621C52E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CEE7EE"/>
                  </a:clrFrom>
                  <a:clrTo>
                    <a:srgbClr val="CEE7E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34" b="2296"/>
              <a:stretch>
                <a:fillRect/>
              </a:stretch>
            </p:blipFill>
            <p:spPr bwMode="auto">
              <a:xfrm>
                <a:off x="4788" y="2214"/>
                <a:ext cx="135" cy="1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22" name="Picture 44" descr="IFM_blue.jpg                                                   00031B6BMacintosh HD                   B746CC0A:">
                <a:extLst>
                  <a:ext uri="{FF2B5EF4-FFF2-40B4-BE49-F238E27FC236}">
                    <a16:creationId xmlns:a16="http://schemas.microsoft.com/office/drawing/2014/main" id="{923E348D-E948-5E83-3FB1-01A462CFD7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CEE7EE"/>
                  </a:clrFrom>
                  <a:clrTo>
                    <a:srgbClr val="CEE7E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34" b="2296"/>
              <a:stretch>
                <a:fillRect/>
              </a:stretch>
            </p:blipFill>
            <p:spPr bwMode="auto">
              <a:xfrm>
                <a:off x="4307" y="2580"/>
                <a:ext cx="135" cy="1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423" name="Line 50">
                <a:extLst>
                  <a:ext uri="{FF2B5EF4-FFF2-40B4-BE49-F238E27FC236}">
                    <a16:creationId xmlns:a16="http://schemas.microsoft.com/office/drawing/2014/main" id="{0E68A363-6117-EEB3-E30F-F578E561C9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86" y="2304"/>
                <a:ext cx="244" cy="1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24" name="Line 51">
                <a:extLst>
                  <a:ext uri="{FF2B5EF4-FFF2-40B4-BE49-F238E27FC236}">
                    <a16:creationId xmlns:a16="http://schemas.microsoft.com/office/drawing/2014/main" id="{344E6993-2FB7-A618-81AD-DFF75F7C96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86" y="2228"/>
                <a:ext cx="48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25" name="Line 52">
                <a:extLst>
                  <a:ext uri="{FF2B5EF4-FFF2-40B4-BE49-F238E27FC236}">
                    <a16:creationId xmlns:a16="http://schemas.microsoft.com/office/drawing/2014/main" id="{CA850D5B-EF11-AC89-E1F4-BF689ADE18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44" y="2279"/>
                <a:ext cx="43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26" name="Line 53">
                <a:extLst>
                  <a:ext uri="{FF2B5EF4-FFF2-40B4-BE49-F238E27FC236}">
                    <a16:creationId xmlns:a16="http://schemas.microsoft.com/office/drawing/2014/main" id="{51F68528-9239-D9C9-0918-A8F43525C2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40" y="2592"/>
                <a:ext cx="102" cy="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27" name="Line 54">
                <a:extLst>
                  <a:ext uri="{FF2B5EF4-FFF2-40B4-BE49-F238E27FC236}">
                    <a16:creationId xmlns:a16="http://schemas.microsoft.com/office/drawing/2014/main" id="{A153F9A6-AB8C-0CA7-F8CB-338CD3F5B3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27" y="2663"/>
                <a:ext cx="461" cy="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28" name="Line 55">
                <a:extLst>
                  <a:ext uri="{FF2B5EF4-FFF2-40B4-BE49-F238E27FC236}">
                    <a16:creationId xmlns:a16="http://schemas.microsoft.com/office/drawing/2014/main" id="{544037B2-7B2F-A6E1-DDEF-20856E08A1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27" y="2317"/>
                <a:ext cx="928" cy="3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29" name="Line 56">
                <a:extLst>
                  <a:ext uri="{FF2B5EF4-FFF2-40B4-BE49-F238E27FC236}">
                    <a16:creationId xmlns:a16="http://schemas.microsoft.com/office/drawing/2014/main" id="{54FAACC8-E301-3810-97A7-5FB3F750D2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65" y="2298"/>
                <a:ext cx="531" cy="3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30" name="Line 57">
                <a:extLst>
                  <a:ext uri="{FF2B5EF4-FFF2-40B4-BE49-F238E27FC236}">
                    <a16:creationId xmlns:a16="http://schemas.microsoft.com/office/drawing/2014/main" id="{A14F2901-DD84-357E-0881-5C04BA8927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467" y="2650"/>
                <a:ext cx="416" cy="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31" name="Line 58">
                <a:extLst>
                  <a:ext uri="{FF2B5EF4-FFF2-40B4-BE49-F238E27FC236}">
                    <a16:creationId xmlns:a16="http://schemas.microsoft.com/office/drawing/2014/main" id="{E9F9203F-4D01-654A-2783-5A1DF6A892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83" y="2368"/>
                <a:ext cx="64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32" name="Line 59">
                <a:extLst>
                  <a:ext uri="{FF2B5EF4-FFF2-40B4-BE49-F238E27FC236}">
                    <a16:creationId xmlns:a16="http://schemas.microsoft.com/office/drawing/2014/main" id="{854CF398-7342-622E-AB6C-F682C7DA61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28" y="2356"/>
                <a:ext cx="57" cy="2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33" name="Line 60">
                <a:extLst>
                  <a:ext uri="{FF2B5EF4-FFF2-40B4-BE49-F238E27FC236}">
                    <a16:creationId xmlns:a16="http://schemas.microsoft.com/office/drawing/2014/main" id="{D75AC276-71B7-9D87-4B6D-F6B5D5FB12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22" y="2253"/>
                <a:ext cx="327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34" name="Line 61">
                <a:extLst>
                  <a:ext uri="{FF2B5EF4-FFF2-40B4-BE49-F238E27FC236}">
                    <a16:creationId xmlns:a16="http://schemas.microsoft.com/office/drawing/2014/main" id="{1E8794AB-74E1-9A8F-6714-CACFE55A7F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14" y="2324"/>
                <a:ext cx="45" cy="2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35" name="Line 62">
                <a:extLst>
                  <a:ext uri="{FF2B5EF4-FFF2-40B4-BE49-F238E27FC236}">
                    <a16:creationId xmlns:a16="http://schemas.microsoft.com/office/drawing/2014/main" id="{BFA172FC-D60C-B74F-51A2-1236368EB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622" y="2336"/>
                <a:ext cx="103" cy="3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7436" name="Picture 85" descr="IFM_blue.jpg                                                   00031B6BMacintosh HD                   B746CC0A:">
                <a:extLst>
                  <a:ext uri="{FF2B5EF4-FFF2-40B4-BE49-F238E27FC236}">
                    <a16:creationId xmlns:a16="http://schemas.microsoft.com/office/drawing/2014/main" id="{897DDD7C-82FF-9E33-DA19-1010268C1F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CEE7EE"/>
                  </a:clrFrom>
                  <a:clrTo>
                    <a:srgbClr val="CEE7E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34" b="2296"/>
              <a:stretch>
                <a:fillRect/>
              </a:stretch>
            </p:blipFill>
            <p:spPr bwMode="auto">
              <a:xfrm>
                <a:off x="5197" y="2092"/>
                <a:ext cx="135" cy="1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37" name="Picture 86" descr="IFM_blue.jpg                                                   00031B6BMacintosh HD                   B746CC0A:">
                <a:extLst>
                  <a:ext uri="{FF2B5EF4-FFF2-40B4-BE49-F238E27FC236}">
                    <a16:creationId xmlns:a16="http://schemas.microsoft.com/office/drawing/2014/main" id="{FB43795D-88B5-4662-28AB-D075471C4A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CEE7EE"/>
                  </a:clrFrom>
                  <a:clrTo>
                    <a:srgbClr val="CEE7E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34" b="2296"/>
              <a:stretch>
                <a:fillRect/>
              </a:stretch>
            </p:blipFill>
            <p:spPr bwMode="auto">
              <a:xfrm>
                <a:off x="5472" y="2329"/>
                <a:ext cx="135" cy="1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38" name="Picture 87" descr="IFM_blue.jpg                                                   00031B6BMacintosh HD                   B746CC0A:">
                <a:extLst>
                  <a:ext uri="{FF2B5EF4-FFF2-40B4-BE49-F238E27FC236}">
                    <a16:creationId xmlns:a16="http://schemas.microsoft.com/office/drawing/2014/main" id="{BF964F5D-9BB9-A73B-A6A7-B610B916B0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CEE7EE"/>
                  </a:clrFrom>
                  <a:clrTo>
                    <a:srgbClr val="CEE7E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34" b="2296"/>
              <a:stretch>
                <a:fillRect/>
              </a:stretch>
            </p:blipFill>
            <p:spPr bwMode="auto">
              <a:xfrm>
                <a:off x="5229" y="2585"/>
                <a:ext cx="135" cy="1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39" name="Picture 88" descr="IFM_blue.jpg                                                   00031B6BMacintosh HD                   B746CC0A:">
                <a:extLst>
                  <a:ext uri="{FF2B5EF4-FFF2-40B4-BE49-F238E27FC236}">
                    <a16:creationId xmlns:a16="http://schemas.microsoft.com/office/drawing/2014/main" id="{850B80CC-006C-7F8F-F869-71C1374E93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CEE7EE"/>
                  </a:clrFrom>
                  <a:clrTo>
                    <a:srgbClr val="CEE7E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34" b="2296"/>
              <a:stretch>
                <a:fillRect/>
              </a:stretch>
            </p:blipFill>
            <p:spPr bwMode="auto">
              <a:xfrm>
                <a:off x="5588" y="2617"/>
                <a:ext cx="135" cy="1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440" name="Line 89">
                <a:extLst>
                  <a:ext uri="{FF2B5EF4-FFF2-40B4-BE49-F238E27FC236}">
                    <a16:creationId xmlns:a16="http://schemas.microsoft.com/office/drawing/2014/main" id="{DA06A345-0F9C-A186-817D-ED218C9DF1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40" y="2195"/>
                <a:ext cx="224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41" name="Line 90">
                <a:extLst>
                  <a:ext uri="{FF2B5EF4-FFF2-40B4-BE49-F238E27FC236}">
                    <a16:creationId xmlns:a16="http://schemas.microsoft.com/office/drawing/2014/main" id="{B7395BF6-0C46-9C0E-41E6-23CE6A065F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72" y="2304"/>
                <a:ext cx="461" cy="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42" name="Line 91">
                <a:extLst>
                  <a:ext uri="{FF2B5EF4-FFF2-40B4-BE49-F238E27FC236}">
                    <a16:creationId xmlns:a16="http://schemas.microsoft.com/office/drawing/2014/main" id="{B1DA4156-F61B-49B9-CC21-E056031111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37" y="2445"/>
                <a:ext cx="128" cy="1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43" name="Line 92">
                <a:extLst>
                  <a:ext uri="{FF2B5EF4-FFF2-40B4-BE49-F238E27FC236}">
                    <a16:creationId xmlns:a16="http://schemas.microsoft.com/office/drawing/2014/main" id="{65F59D3B-4DF8-0AB5-B0F2-C5B574423B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61" y="2470"/>
                <a:ext cx="58" cy="1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44" name="Line 93">
                <a:extLst>
                  <a:ext uri="{FF2B5EF4-FFF2-40B4-BE49-F238E27FC236}">
                    <a16:creationId xmlns:a16="http://schemas.microsoft.com/office/drawing/2014/main" id="{81CB187F-5600-FA90-2EDE-A26E87F778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408" y="2662"/>
                <a:ext cx="147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02" grpId="0" build="p" autoUpdateAnimBg="0"/>
    </p:bld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BBC0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ADC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Math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Math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Nastassja:Programme:Publish:Microsoft Office 98:Templates:Blank Presentation</Template>
  <TotalTime>4258</TotalTime>
  <Words>908</Words>
  <Application>Microsoft Macintosh PowerPoint</Application>
  <PresentationFormat>Custom</PresentationFormat>
  <Paragraphs>98</Paragraphs>
  <Slides>10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Math1</vt:lpstr>
      <vt:lpstr>ＭＳ Ｐゴシック</vt:lpstr>
      <vt:lpstr>Arial</vt:lpstr>
      <vt:lpstr>Times</vt:lpstr>
      <vt:lpstr>Times-Roman</vt:lpstr>
      <vt:lpstr>Lucida Grande</vt:lpstr>
      <vt:lpstr>Times New Roman</vt:lpstr>
      <vt:lpstr>Symbol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ifi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Stefan Göller</dc:creator>
  <cp:lastModifiedBy>Microsoft Office User</cp:lastModifiedBy>
  <cp:revision>2074</cp:revision>
  <cp:lastPrinted>2005-04-14T09:33:31Z</cp:lastPrinted>
  <dcterms:created xsi:type="dcterms:W3CDTF">2014-03-05T01:53:03Z</dcterms:created>
  <dcterms:modified xsi:type="dcterms:W3CDTF">2024-02-24T23:47:39Z</dcterms:modified>
</cp:coreProperties>
</file>