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Lst>
  <p:notesMasterIdLst>
    <p:notesMasterId r:id="rId18"/>
  </p:notesMasterIdLst>
  <p:handoutMasterIdLst>
    <p:handoutMasterId r:id="rId19"/>
  </p:handoutMasterIdLst>
  <p:sldIdLst>
    <p:sldId id="370" r:id="rId2"/>
    <p:sldId id="373" r:id="rId3"/>
    <p:sldId id="404" r:id="rId4"/>
    <p:sldId id="405" r:id="rId5"/>
    <p:sldId id="379" r:id="rId6"/>
    <p:sldId id="388" r:id="rId7"/>
    <p:sldId id="394" r:id="rId8"/>
    <p:sldId id="400" r:id="rId9"/>
    <p:sldId id="399" r:id="rId10"/>
    <p:sldId id="395" r:id="rId11"/>
    <p:sldId id="403" r:id="rId12"/>
    <p:sldId id="401" r:id="rId13"/>
    <p:sldId id="402" r:id="rId14"/>
    <p:sldId id="396" r:id="rId15"/>
    <p:sldId id="397" r:id="rId16"/>
    <p:sldId id="398" r:id="rId17"/>
  </p:sldIdLst>
  <p:sldSz cx="9902825" cy="6858000"/>
  <p:notesSz cx="9144000" cy="6858000"/>
  <p:defaultTextStyle>
    <a:defPPr>
      <a:defRPr lang="en-US"/>
    </a:defPPr>
    <a:lvl1pPr algn="l" rtl="0" eaLnBrk="0" fontAlgn="base" hangingPunct="0">
      <a:spcBef>
        <a:spcPct val="0"/>
      </a:spcBef>
      <a:spcAft>
        <a:spcPct val="0"/>
      </a:spcAft>
      <a:defRPr sz="2800" kern="1200">
        <a:solidFill>
          <a:schemeClr val="tx1"/>
        </a:solidFill>
        <a:latin typeface="Math1" pitchFamily="2" charset="0"/>
        <a:ea typeface="ＭＳ Ｐゴシック" panose="020B0600070205080204" pitchFamily="34" charset="-128"/>
        <a:cs typeface="+mn-cs"/>
      </a:defRPr>
    </a:lvl1pPr>
    <a:lvl2pPr marL="457200" algn="l" rtl="0" eaLnBrk="0" fontAlgn="base" hangingPunct="0">
      <a:spcBef>
        <a:spcPct val="0"/>
      </a:spcBef>
      <a:spcAft>
        <a:spcPct val="0"/>
      </a:spcAft>
      <a:defRPr sz="2800" kern="1200">
        <a:solidFill>
          <a:schemeClr val="tx1"/>
        </a:solidFill>
        <a:latin typeface="Math1" pitchFamily="2" charset="0"/>
        <a:ea typeface="ＭＳ Ｐゴシック" panose="020B0600070205080204" pitchFamily="34" charset="-128"/>
        <a:cs typeface="+mn-cs"/>
      </a:defRPr>
    </a:lvl2pPr>
    <a:lvl3pPr marL="914400" algn="l" rtl="0" eaLnBrk="0" fontAlgn="base" hangingPunct="0">
      <a:spcBef>
        <a:spcPct val="0"/>
      </a:spcBef>
      <a:spcAft>
        <a:spcPct val="0"/>
      </a:spcAft>
      <a:defRPr sz="2800" kern="1200">
        <a:solidFill>
          <a:schemeClr val="tx1"/>
        </a:solidFill>
        <a:latin typeface="Math1" pitchFamily="2" charset="0"/>
        <a:ea typeface="ＭＳ Ｐゴシック" panose="020B0600070205080204" pitchFamily="34" charset="-128"/>
        <a:cs typeface="+mn-cs"/>
      </a:defRPr>
    </a:lvl3pPr>
    <a:lvl4pPr marL="1371600" algn="l" rtl="0" eaLnBrk="0" fontAlgn="base" hangingPunct="0">
      <a:spcBef>
        <a:spcPct val="0"/>
      </a:spcBef>
      <a:spcAft>
        <a:spcPct val="0"/>
      </a:spcAft>
      <a:defRPr sz="2800" kern="1200">
        <a:solidFill>
          <a:schemeClr val="tx1"/>
        </a:solidFill>
        <a:latin typeface="Math1" pitchFamily="2" charset="0"/>
        <a:ea typeface="ＭＳ Ｐゴシック" panose="020B0600070205080204" pitchFamily="34" charset="-128"/>
        <a:cs typeface="+mn-cs"/>
      </a:defRPr>
    </a:lvl4pPr>
    <a:lvl5pPr marL="1828800" algn="l" rtl="0" eaLnBrk="0" fontAlgn="base" hangingPunct="0">
      <a:spcBef>
        <a:spcPct val="0"/>
      </a:spcBef>
      <a:spcAft>
        <a:spcPct val="0"/>
      </a:spcAft>
      <a:defRPr sz="2800" kern="1200">
        <a:solidFill>
          <a:schemeClr val="tx1"/>
        </a:solidFill>
        <a:latin typeface="Math1" pitchFamily="2" charset="0"/>
        <a:ea typeface="ＭＳ Ｐゴシック" panose="020B0600070205080204" pitchFamily="34" charset="-128"/>
        <a:cs typeface="+mn-cs"/>
      </a:defRPr>
    </a:lvl5pPr>
    <a:lvl6pPr marL="2286000" algn="l" defTabSz="914400" rtl="0" eaLnBrk="1" latinLnBrk="0" hangingPunct="1">
      <a:defRPr sz="2800" kern="1200">
        <a:solidFill>
          <a:schemeClr val="tx1"/>
        </a:solidFill>
        <a:latin typeface="Math1" pitchFamily="2" charset="0"/>
        <a:ea typeface="ＭＳ Ｐゴシック" panose="020B0600070205080204" pitchFamily="34" charset="-128"/>
        <a:cs typeface="+mn-cs"/>
      </a:defRPr>
    </a:lvl6pPr>
    <a:lvl7pPr marL="2743200" algn="l" defTabSz="914400" rtl="0" eaLnBrk="1" latinLnBrk="0" hangingPunct="1">
      <a:defRPr sz="2800" kern="1200">
        <a:solidFill>
          <a:schemeClr val="tx1"/>
        </a:solidFill>
        <a:latin typeface="Math1" pitchFamily="2" charset="0"/>
        <a:ea typeface="ＭＳ Ｐゴシック" panose="020B0600070205080204" pitchFamily="34" charset="-128"/>
        <a:cs typeface="+mn-cs"/>
      </a:defRPr>
    </a:lvl7pPr>
    <a:lvl8pPr marL="3200400" algn="l" defTabSz="914400" rtl="0" eaLnBrk="1" latinLnBrk="0" hangingPunct="1">
      <a:defRPr sz="2800" kern="1200">
        <a:solidFill>
          <a:schemeClr val="tx1"/>
        </a:solidFill>
        <a:latin typeface="Math1" pitchFamily="2" charset="0"/>
        <a:ea typeface="ＭＳ Ｐゴシック" panose="020B0600070205080204" pitchFamily="34" charset="-128"/>
        <a:cs typeface="+mn-cs"/>
      </a:defRPr>
    </a:lvl8pPr>
    <a:lvl9pPr marL="3657600" algn="l" defTabSz="914400" rtl="0" eaLnBrk="1" latinLnBrk="0" hangingPunct="1">
      <a:defRPr sz="2800" kern="1200">
        <a:solidFill>
          <a:schemeClr val="tx1"/>
        </a:solidFill>
        <a:latin typeface="Math1" pitchFamily="2"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4195">
          <p15:clr>
            <a:srgbClr val="A4A3A4"/>
          </p15:clr>
        </p15:guide>
        <p15:guide id="2" pos="3005">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26"/>
  </p:normalViewPr>
  <p:slideViewPr>
    <p:cSldViewPr snapToGrid="0">
      <p:cViewPr varScale="1">
        <p:scale>
          <a:sx n="121" d="100"/>
          <a:sy n="121" d="100"/>
        </p:scale>
        <p:origin x="1616" y="168"/>
      </p:cViewPr>
      <p:guideLst>
        <p:guide orient="horz" pos="4195"/>
        <p:guide pos="300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02" d="100"/>
          <a:sy n="102" d="100"/>
        </p:scale>
        <p:origin x="-304" y="-10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E09C4552-FD10-4554-9F12-C99C7E2D64E2}"/>
              </a:ext>
            </a:extLst>
          </p:cNvPr>
          <p:cNvSpPr>
            <a:spLocks noGrp="1" noChangeArrowheads="1"/>
          </p:cNvSpPr>
          <p:nvPr>
            <p:ph type="hdr" sz="quarter"/>
          </p:nvPr>
        </p:nvSpPr>
        <p:spPr bwMode="auto">
          <a:xfrm>
            <a:off x="0" y="0"/>
            <a:ext cx="396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mn-ea"/>
              </a:defRPr>
            </a:lvl1pPr>
          </a:lstStyle>
          <a:p>
            <a:pPr>
              <a:defRPr/>
            </a:pPr>
            <a:endParaRPr lang="de-CH"/>
          </a:p>
        </p:txBody>
      </p:sp>
      <p:sp>
        <p:nvSpPr>
          <p:cNvPr id="182275" name="Rectangle 3">
            <a:extLst>
              <a:ext uri="{FF2B5EF4-FFF2-40B4-BE49-F238E27FC236}">
                <a16:creationId xmlns:a16="http://schemas.microsoft.com/office/drawing/2014/main" id="{430DD479-8AD3-99B4-4EA2-1FA959050096}"/>
              </a:ext>
            </a:extLst>
          </p:cNvPr>
          <p:cNvSpPr>
            <a:spLocks noGrp="1" noChangeArrowheads="1"/>
          </p:cNvSpPr>
          <p:nvPr>
            <p:ph type="dt" sz="quarter" idx="1"/>
          </p:nvPr>
        </p:nvSpPr>
        <p:spPr bwMode="auto">
          <a:xfrm>
            <a:off x="5181600" y="0"/>
            <a:ext cx="396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defRPr>
            </a:lvl1pPr>
          </a:lstStyle>
          <a:p>
            <a:pPr>
              <a:defRPr/>
            </a:pPr>
            <a:endParaRPr lang="de-CH"/>
          </a:p>
        </p:txBody>
      </p:sp>
      <p:sp>
        <p:nvSpPr>
          <p:cNvPr id="182276" name="Rectangle 4">
            <a:extLst>
              <a:ext uri="{FF2B5EF4-FFF2-40B4-BE49-F238E27FC236}">
                <a16:creationId xmlns:a16="http://schemas.microsoft.com/office/drawing/2014/main" id="{F71346BC-E5EB-5D5A-B18D-6976C12DCC48}"/>
              </a:ext>
            </a:extLst>
          </p:cNvPr>
          <p:cNvSpPr>
            <a:spLocks noGrp="1" noChangeArrowheads="1"/>
          </p:cNvSpPr>
          <p:nvPr>
            <p:ph type="ftr" sz="quarter" idx="2"/>
          </p:nvPr>
        </p:nvSpPr>
        <p:spPr bwMode="auto">
          <a:xfrm>
            <a:off x="0" y="6477000"/>
            <a:ext cx="39624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mn-ea"/>
              </a:defRPr>
            </a:lvl1pPr>
          </a:lstStyle>
          <a:p>
            <a:pPr>
              <a:defRPr/>
            </a:pPr>
            <a:endParaRPr lang="de-CH"/>
          </a:p>
        </p:txBody>
      </p:sp>
      <p:sp>
        <p:nvSpPr>
          <p:cNvPr id="182277" name="Rectangle 5">
            <a:extLst>
              <a:ext uri="{FF2B5EF4-FFF2-40B4-BE49-F238E27FC236}">
                <a16:creationId xmlns:a16="http://schemas.microsoft.com/office/drawing/2014/main" id="{5BE5BF3D-F548-6234-20F9-A761BEFD658E}"/>
              </a:ext>
            </a:extLst>
          </p:cNvPr>
          <p:cNvSpPr>
            <a:spLocks noGrp="1" noChangeArrowheads="1"/>
          </p:cNvSpPr>
          <p:nvPr>
            <p:ph type="sldNum" sz="quarter" idx="3"/>
          </p:nvPr>
        </p:nvSpPr>
        <p:spPr bwMode="auto">
          <a:xfrm>
            <a:off x="5181600" y="6477000"/>
            <a:ext cx="39624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pitchFamily="2" charset="0"/>
              </a:defRPr>
            </a:lvl1pPr>
          </a:lstStyle>
          <a:p>
            <a:pPr>
              <a:defRPr/>
            </a:pPr>
            <a:fld id="{C5EA6DAC-49D9-5840-AED6-866D4023C86D}" type="slidenum">
              <a:rPr lang="de-CH" altLang="en-US"/>
              <a:pPr>
                <a:defRPr/>
              </a:pPr>
              <a:t>‹#›</a:t>
            </a:fld>
            <a:endParaRPr lang="de-CH"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E9D404B0-6266-FD1A-A678-B82892646835}"/>
              </a:ext>
            </a:extLst>
          </p:cNvPr>
          <p:cNvSpPr>
            <a:spLocks noGrp="1" noChangeArrowheads="1"/>
          </p:cNvSpPr>
          <p:nvPr>
            <p:ph type="hdr" sz="quarter"/>
          </p:nvPr>
        </p:nvSpPr>
        <p:spPr bwMode="auto">
          <a:xfrm>
            <a:off x="0" y="0"/>
            <a:ext cx="396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mn-ea"/>
              </a:defRPr>
            </a:lvl1pPr>
          </a:lstStyle>
          <a:p>
            <a:pPr>
              <a:defRPr/>
            </a:pPr>
            <a:endParaRPr lang="de-CH"/>
          </a:p>
        </p:txBody>
      </p:sp>
      <p:sp>
        <p:nvSpPr>
          <p:cNvPr id="64515" name="Rectangle 3">
            <a:extLst>
              <a:ext uri="{FF2B5EF4-FFF2-40B4-BE49-F238E27FC236}">
                <a16:creationId xmlns:a16="http://schemas.microsoft.com/office/drawing/2014/main" id="{EDCC5E4D-A19B-0136-2D01-390366B93337}"/>
              </a:ext>
            </a:extLst>
          </p:cNvPr>
          <p:cNvSpPr>
            <a:spLocks noGrp="1" noChangeArrowheads="1"/>
          </p:cNvSpPr>
          <p:nvPr>
            <p:ph type="dt" idx="1"/>
          </p:nvPr>
        </p:nvSpPr>
        <p:spPr bwMode="auto">
          <a:xfrm>
            <a:off x="5181600" y="0"/>
            <a:ext cx="396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defRPr>
            </a:lvl1pPr>
          </a:lstStyle>
          <a:p>
            <a:pPr>
              <a:defRPr/>
            </a:pPr>
            <a:endParaRPr lang="de-CH"/>
          </a:p>
        </p:txBody>
      </p:sp>
      <p:sp>
        <p:nvSpPr>
          <p:cNvPr id="2052" name="Rectangle 4">
            <a:extLst>
              <a:ext uri="{FF2B5EF4-FFF2-40B4-BE49-F238E27FC236}">
                <a16:creationId xmlns:a16="http://schemas.microsoft.com/office/drawing/2014/main" id="{3D1B9FD9-8214-E04F-EDFE-D7E477666363}"/>
              </a:ext>
            </a:extLst>
          </p:cNvPr>
          <p:cNvSpPr>
            <a:spLocks noChangeArrowheads="1" noTextEdit="1"/>
          </p:cNvSpPr>
          <p:nvPr>
            <p:ph type="sldImg" idx="2"/>
          </p:nvPr>
        </p:nvSpPr>
        <p:spPr bwMode="auto">
          <a:xfrm>
            <a:off x="2701925" y="533400"/>
            <a:ext cx="3740150" cy="2590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7" name="Rectangle 5">
            <a:extLst>
              <a:ext uri="{FF2B5EF4-FFF2-40B4-BE49-F238E27FC236}">
                <a16:creationId xmlns:a16="http://schemas.microsoft.com/office/drawing/2014/main" id="{1F349A9F-735F-340B-16BA-FAD4D9B9F03C}"/>
              </a:ext>
            </a:extLst>
          </p:cNvPr>
          <p:cNvSpPr>
            <a:spLocks noGrp="1" noChangeArrowheads="1"/>
          </p:cNvSpPr>
          <p:nvPr>
            <p:ph type="body" sz="quarter" idx="3"/>
          </p:nvPr>
        </p:nvSpPr>
        <p:spPr bwMode="auto">
          <a:xfrm>
            <a:off x="1219200" y="3276600"/>
            <a:ext cx="6705600" cy="304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noProof="0"/>
              <a:t>Click to edit Master text styles</a:t>
            </a:r>
          </a:p>
          <a:p>
            <a:pPr lvl="1"/>
            <a:r>
              <a:rPr lang="de-CH" noProof="0"/>
              <a:t>Second level</a:t>
            </a:r>
          </a:p>
          <a:p>
            <a:pPr lvl="2"/>
            <a:r>
              <a:rPr lang="de-CH" noProof="0"/>
              <a:t>Third level</a:t>
            </a:r>
          </a:p>
          <a:p>
            <a:pPr lvl="3"/>
            <a:r>
              <a:rPr lang="de-CH" noProof="0"/>
              <a:t>Fourth level</a:t>
            </a:r>
          </a:p>
          <a:p>
            <a:pPr lvl="4"/>
            <a:r>
              <a:rPr lang="de-CH" noProof="0"/>
              <a:t>Fifth level</a:t>
            </a:r>
          </a:p>
        </p:txBody>
      </p:sp>
      <p:sp>
        <p:nvSpPr>
          <p:cNvPr id="64518" name="Rectangle 6">
            <a:extLst>
              <a:ext uri="{FF2B5EF4-FFF2-40B4-BE49-F238E27FC236}">
                <a16:creationId xmlns:a16="http://schemas.microsoft.com/office/drawing/2014/main" id="{0152DAA7-6DBB-B740-5D4E-DBAAF32E8D8D}"/>
              </a:ext>
            </a:extLst>
          </p:cNvPr>
          <p:cNvSpPr>
            <a:spLocks noGrp="1" noChangeArrowheads="1"/>
          </p:cNvSpPr>
          <p:nvPr>
            <p:ph type="ftr" sz="quarter" idx="4"/>
          </p:nvPr>
        </p:nvSpPr>
        <p:spPr bwMode="auto">
          <a:xfrm>
            <a:off x="0" y="6477000"/>
            <a:ext cx="39624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mn-ea"/>
              </a:defRPr>
            </a:lvl1pPr>
          </a:lstStyle>
          <a:p>
            <a:pPr>
              <a:defRPr/>
            </a:pPr>
            <a:endParaRPr lang="de-CH"/>
          </a:p>
        </p:txBody>
      </p:sp>
      <p:sp>
        <p:nvSpPr>
          <p:cNvPr id="64519" name="Rectangle 7">
            <a:extLst>
              <a:ext uri="{FF2B5EF4-FFF2-40B4-BE49-F238E27FC236}">
                <a16:creationId xmlns:a16="http://schemas.microsoft.com/office/drawing/2014/main" id="{5D7AA5F0-CC07-E2A3-F03A-2A490DF5F213}"/>
              </a:ext>
            </a:extLst>
          </p:cNvPr>
          <p:cNvSpPr>
            <a:spLocks noGrp="1" noChangeArrowheads="1"/>
          </p:cNvSpPr>
          <p:nvPr>
            <p:ph type="sldNum" sz="quarter" idx="5"/>
          </p:nvPr>
        </p:nvSpPr>
        <p:spPr bwMode="auto">
          <a:xfrm>
            <a:off x="5181600" y="6477000"/>
            <a:ext cx="39624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pitchFamily="2" charset="0"/>
              </a:defRPr>
            </a:lvl1pPr>
          </a:lstStyle>
          <a:p>
            <a:pPr>
              <a:defRPr/>
            </a:pPr>
            <a:fld id="{89D90D82-9195-654F-931E-B2E6A18F3EEB}" type="slidenum">
              <a:rPr lang="de-CH" altLang="en-US"/>
              <a:pPr>
                <a:defRPr/>
              </a:pPr>
              <a:t>‹#›</a:t>
            </a:fld>
            <a:endParaRPr lang="de-CH"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16925"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485900" y="3886200"/>
            <a:ext cx="6931025"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560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95300" y="1600200"/>
            <a:ext cx="8912225"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4804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0263" y="274638"/>
            <a:ext cx="2227262"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8"/>
            <a:ext cx="6532563"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80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95300" y="1600200"/>
            <a:ext cx="8912225"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8099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16925"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638" y="2906713"/>
            <a:ext cx="8416925"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66214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95300" y="1600200"/>
            <a:ext cx="4379913"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7613" y="1600200"/>
            <a:ext cx="4379912"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8884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5150"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5150"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0788" y="1535113"/>
            <a:ext cx="4376737"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0788" y="2174875"/>
            <a:ext cx="4376737"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6137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732813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8576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7550"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871913" y="273050"/>
            <a:ext cx="5535612"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0"/>
            <a:ext cx="3257550"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70548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0425"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513" y="612775"/>
            <a:ext cx="5940425"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513" y="5367338"/>
            <a:ext cx="5940425"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73704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a:extLst>
              <a:ext uri="{FF2B5EF4-FFF2-40B4-BE49-F238E27FC236}">
                <a16:creationId xmlns:a16="http://schemas.microsoft.com/office/drawing/2014/main" id="{B9038E68-85AB-B49E-9DB7-814CABD6A68C}"/>
              </a:ext>
            </a:extLst>
          </p:cNvPr>
          <p:cNvSpPr>
            <a:spLocks noChangeArrowheads="1"/>
          </p:cNvSpPr>
          <p:nvPr userDrawn="1"/>
        </p:nvSpPr>
        <p:spPr bwMode="auto">
          <a:xfrm>
            <a:off x="0" y="0"/>
            <a:ext cx="1409700" cy="6858000"/>
          </a:xfrm>
          <a:prstGeom prst="rect">
            <a:avLst/>
          </a:prstGeom>
          <a:gradFill rotWithShape="0">
            <a:gsLst>
              <a:gs pos="0">
                <a:srgbClr val="FFCB1F"/>
              </a:gs>
              <a:gs pos="100000">
                <a:schemeClr val="bg1"/>
              </a:gs>
            </a:gsLst>
            <a:lin ang="0" scaled="1"/>
          </a:gradFill>
          <a:ln>
            <a:noFill/>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endParaRPr lang="en-US" altLang="en-US"/>
          </a:p>
        </p:txBody>
      </p:sp>
      <p:pic>
        <p:nvPicPr>
          <p:cNvPr id="1027" name="Picture 10" descr="IFM_blue.jpg                                                   00031B6BMacintosh HD                   B746CC0A:">
            <a:extLst>
              <a:ext uri="{FF2B5EF4-FFF2-40B4-BE49-F238E27FC236}">
                <a16:creationId xmlns:a16="http://schemas.microsoft.com/office/drawing/2014/main" id="{9D135437-7A71-E6E6-2E86-30A738AE7B67}"/>
              </a:ext>
            </a:extLst>
          </p:cNvPr>
          <p:cNvPicPr>
            <a:picLocks noChangeAspect="1" noChangeArrowheads="1"/>
          </p:cNvPicPr>
          <p:nvPr userDrawn="1"/>
        </p:nvPicPr>
        <p:blipFill>
          <a:blip r:embed="rId13">
            <a:clrChange>
              <a:clrFrom>
                <a:srgbClr val="CEE7EE"/>
              </a:clrFrom>
              <a:clrTo>
                <a:srgbClr val="CEE7EE">
                  <a:alpha val="0"/>
                </a:srgbClr>
              </a:clrTo>
            </a:clrChange>
            <a:extLst>
              <a:ext uri="{28A0092B-C50C-407E-A947-70E740481C1C}">
                <a14:useLocalDpi xmlns:a14="http://schemas.microsoft.com/office/drawing/2010/main" val="0"/>
              </a:ext>
            </a:extLst>
          </a:blip>
          <a:srcRect r="2034" b="2296"/>
          <a:stretch>
            <a:fillRect/>
          </a:stretch>
        </p:blipFill>
        <p:spPr bwMode="auto">
          <a:xfrm>
            <a:off x="79375" y="115888"/>
            <a:ext cx="8239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2" descr="mn.gif                                                         0000565DExtra                          BF31C3C3:">
            <a:extLst>
              <a:ext uri="{FF2B5EF4-FFF2-40B4-BE49-F238E27FC236}">
                <a16:creationId xmlns:a16="http://schemas.microsoft.com/office/drawing/2014/main" id="{903218BF-4D44-0B33-8912-73B48019BB46}"/>
              </a:ext>
            </a:extLst>
          </p:cNvPr>
          <p:cNvPicPr>
            <a:picLocks noChangeAspect="1" noChangeArrowheads="1"/>
          </p:cNvPicPr>
          <p:nvPr userDrawn="1"/>
        </p:nvPicPr>
        <p:blipFill>
          <a:blip r:embed="rId14">
            <a:lum contrast="6000"/>
            <a:extLst>
              <a:ext uri="{28A0092B-C50C-407E-A947-70E740481C1C}">
                <a14:useLocalDpi xmlns:a14="http://schemas.microsoft.com/office/drawing/2010/main" val="0"/>
              </a:ext>
            </a:extLst>
          </a:blip>
          <a:srcRect/>
          <a:stretch>
            <a:fillRect/>
          </a:stretch>
        </p:blipFill>
        <p:spPr bwMode="auto">
          <a:xfrm>
            <a:off x="550863" y="112713"/>
            <a:ext cx="6461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 Box 13">
            <a:extLst>
              <a:ext uri="{FF2B5EF4-FFF2-40B4-BE49-F238E27FC236}">
                <a16:creationId xmlns:a16="http://schemas.microsoft.com/office/drawing/2014/main" id="{D2E8C99E-2539-CBDB-E9A2-9FDFFA5849A2}"/>
              </a:ext>
            </a:extLst>
          </p:cNvPr>
          <p:cNvSpPr txBox="1">
            <a:spLocks noChangeArrowheads="1"/>
          </p:cNvSpPr>
          <p:nvPr userDrawn="1"/>
        </p:nvSpPr>
        <p:spPr bwMode="auto">
          <a:xfrm rot="-5400000">
            <a:off x="-2191543" y="3350419"/>
            <a:ext cx="5167312" cy="457200"/>
          </a:xfrm>
          <a:prstGeom prst="rect">
            <a:avLst/>
          </a:prstGeom>
          <a:noFill/>
          <a:ln w="9525">
            <a:noFill/>
            <a:miter lim="800000"/>
            <a:headEnd/>
            <a:tailEnd/>
          </a:ln>
          <a:effectLst/>
        </p:spPr>
        <p:txBody>
          <a:bodyPr>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r">
              <a:spcBef>
                <a:spcPct val="50000"/>
              </a:spcBef>
              <a:defRPr/>
            </a:pPr>
            <a:r>
              <a:rPr lang="de-DE" altLang="en-US" sz="1200" dirty="0">
                <a:effectLst>
                  <a:outerShdw blurRad="38100" dist="38100" dir="2700000" algn="tl">
                    <a:srgbClr val="FFFFFF"/>
                  </a:outerShdw>
                </a:effectLst>
                <a:latin typeface="Times" pitchFamily="2" charset="0"/>
              </a:rPr>
              <a:t>Guerino Mazzola (Spring 2024): Music 5950 Topics in Music: </a:t>
            </a:r>
            <a:br>
              <a:rPr lang="de-DE" altLang="en-US" sz="1200" dirty="0">
                <a:effectLst>
                  <a:outerShdw blurRad="38100" dist="38100" dir="2700000" algn="tl">
                    <a:srgbClr val="FFFFFF"/>
                  </a:outerShdw>
                </a:effectLst>
                <a:latin typeface="Times" pitchFamily="2" charset="0"/>
              </a:rPr>
            </a:br>
            <a:r>
              <a:rPr lang="de-DE" altLang="en-US" sz="1200" i="1" dirty="0">
                <a:effectLst>
                  <a:outerShdw blurRad="38100" dist="38100" dir="2700000" algn="tl">
                    <a:srgbClr val="FFFFFF"/>
                  </a:outerShdw>
                </a:effectLst>
                <a:latin typeface="Times" pitchFamily="2" charset="0"/>
              </a:rPr>
              <a:t>Free Jazz—</a:t>
            </a:r>
            <a:r>
              <a:rPr lang="de-DE" altLang="en-US" sz="1200" i="1" dirty="0" err="1">
                <a:effectLst>
                  <a:outerShdw blurRad="38100" dist="38100" dir="2700000" algn="tl">
                    <a:srgbClr val="FFFFFF"/>
                  </a:outerShdw>
                </a:effectLst>
                <a:latin typeface="Times" pitchFamily="2" charset="0"/>
              </a:rPr>
              <a:t>from</a:t>
            </a:r>
            <a:r>
              <a:rPr lang="de-DE" altLang="en-US" sz="1200" i="1" dirty="0">
                <a:effectLst>
                  <a:outerShdw blurRad="38100" dist="38100" dir="2700000" algn="tl">
                    <a:srgbClr val="FFFFFF"/>
                  </a:outerShdw>
                </a:effectLst>
                <a:latin typeface="Times" pitchFamily="2" charset="0"/>
              </a:rPr>
              <a:t> </a:t>
            </a:r>
            <a:r>
              <a:rPr lang="de-DE" altLang="en-US" sz="1200" i="1" dirty="0" err="1">
                <a:effectLst>
                  <a:outerShdw blurRad="38100" dist="38100" dir="2700000" algn="tl">
                    <a:srgbClr val="FFFFFF"/>
                  </a:outerShdw>
                </a:effectLst>
                <a:latin typeface="Times" pitchFamily="2" charset="0"/>
              </a:rPr>
              <a:t>Structure</a:t>
            </a:r>
            <a:r>
              <a:rPr lang="de-DE" altLang="en-US" sz="1200" i="1" dirty="0">
                <a:effectLst>
                  <a:outerShdw blurRad="38100" dist="38100" dir="2700000" algn="tl">
                    <a:srgbClr val="FFFFFF"/>
                  </a:outerShdw>
                </a:effectLst>
                <a:latin typeface="Times" pitchFamily="2" charset="0"/>
              </a:rPr>
              <a:t> </a:t>
            </a:r>
            <a:r>
              <a:rPr lang="de-DE" altLang="en-US" sz="1200" i="1" dirty="0" err="1">
                <a:effectLst>
                  <a:outerShdw blurRad="38100" dist="38100" dir="2700000" algn="tl">
                    <a:srgbClr val="FFFFFF"/>
                  </a:outerShdw>
                </a:effectLst>
                <a:latin typeface="Times" pitchFamily="2" charset="0"/>
              </a:rPr>
              <a:t>to</a:t>
            </a:r>
            <a:r>
              <a:rPr lang="de-DE" altLang="en-US" sz="1200" i="1" dirty="0">
                <a:effectLst>
                  <a:outerShdw blurRad="38100" dist="38100" dir="2700000" algn="tl">
                    <a:srgbClr val="FFFFFF"/>
                  </a:outerShdw>
                </a:effectLst>
                <a:latin typeface="Times" pitchFamily="2" charset="0"/>
              </a:rPr>
              <a:t> </a:t>
            </a:r>
            <a:r>
              <a:rPr lang="de-DE" altLang="en-US" sz="1200" i="1" dirty="0" err="1">
                <a:effectLst>
                  <a:outerShdw blurRad="38100" dist="38100" dir="2700000" algn="tl">
                    <a:srgbClr val="FFFFFF"/>
                  </a:outerShdw>
                </a:effectLst>
                <a:latin typeface="Times" pitchFamily="2" charset="0"/>
              </a:rPr>
              <a:t>Gesture</a:t>
            </a:r>
            <a:endParaRPr lang="de-DE" altLang="en-US" sz="1200" i="1" dirty="0">
              <a:effectLst>
                <a:outerShdw blurRad="38100" dist="38100" dir="2700000" algn="tl">
                  <a:srgbClr val="FFFFFF"/>
                </a:outerShdw>
              </a:effectLst>
              <a:latin typeface="Times" pitchFamily="2"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Times" charset="0"/>
        </a:defRPr>
      </a:lvl6pPr>
      <a:lvl7pPr marL="914400" algn="ctr" rtl="0" eaLnBrk="0" fontAlgn="base" hangingPunct="0">
        <a:spcBef>
          <a:spcPct val="0"/>
        </a:spcBef>
        <a:spcAft>
          <a:spcPct val="0"/>
        </a:spcAft>
        <a:defRPr sz="4400">
          <a:solidFill>
            <a:schemeClr val="tx2"/>
          </a:solidFill>
          <a:latin typeface="Times" charset="0"/>
        </a:defRPr>
      </a:lvl7pPr>
      <a:lvl8pPr marL="1371600" algn="ctr" rtl="0" eaLnBrk="0" fontAlgn="base" hangingPunct="0">
        <a:spcBef>
          <a:spcPct val="0"/>
        </a:spcBef>
        <a:spcAft>
          <a:spcPct val="0"/>
        </a:spcAft>
        <a:defRPr sz="4400">
          <a:solidFill>
            <a:schemeClr val="tx2"/>
          </a:solidFill>
          <a:latin typeface="Times" charset="0"/>
        </a:defRPr>
      </a:lvl8pPr>
      <a:lvl9pPr marL="1828800" algn="ctr" rtl="0" eaLnBrk="0" fontAlgn="base" hangingPunct="0">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57" name="Text Box 41">
            <a:extLst>
              <a:ext uri="{FF2B5EF4-FFF2-40B4-BE49-F238E27FC236}">
                <a16:creationId xmlns:a16="http://schemas.microsoft.com/office/drawing/2014/main" id="{40300238-5CEC-32FD-9754-0AC29DFC703C}"/>
              </a:ext>
            </a:extLst>
          </p:cNvPr>
          <p:cNvSpPr txBox="1">
            <a:spLocks noChangeArrowheads="1"/>
          </p:cNvSpPr>
          <p:nvPr/>
        </p:nvSpPr>
        <p:spPr bwMode="auto">
          <a:xfrm>
            <a:off x="2152650" y="1049338"/>
            <a:ext cx="7750175" cy="3386137"/>
          </a:xfrm>
          <a:prstGeom prst="rect">
            <a:avLst/>
          </a:prstGeom>
          <a:noFill/>
          <a:ln w="9525">
            <a:noFill/>
            <a:miter lim="800000"/>
            <a:headEnd/>
            <a:tailEnd/>
          </a:ln>
          <a:effectLst/>
        </p:spPr>
        <p:txBody>
          <a:bodyPr>
            <a:spAutoFit/>
          </a:bodyPr>
          <a:lstStyle>
            <a:lvl1pPr marL="609600" indent="-609600">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spcBef>
                <a:spcPct val="50000"/>
              </a:spcBef>
              <a:buFont typeface="Times" pitchFamily="2" charset="0"/>
              <a:buNone/>
              <a:defRPr/>
            </a:pPr>
            <a:r>
              <a:rPr lang="de-DE" altLang="en-US" dirty="0">
                <a:effectLst>
                  <a:outerShdw blurRad="38100" dist="38100" dir="2700000" algn="tl">
                    <a:srgbClr val="FFFFFF"/>
                  </a:outerShdw>
                </a:effectLst>
                <a:latin typeface="Times" pitchFamily="2" charset="0"/>
              </a:rPr>
              <a:t>II    GETTING OFF GROUND</a:t>
            </a:r>
          </a:p>
          <a:p>
            <a:pPr>
              <a:spcBef>
                <a:spcPct val="50000"/>
              </a:spcBef>
              <a:buFont typeface="Times" pitchFamily="2" charset="0"/>
              <a:buNone/>
              <a:defRPr/>
            </a:pPr>
            <a:r>
              <a:rPr lang="de-DE" altLang="en-US" dirty="0">
                <a:effectLst>
                  <a:outerShdw blurRad="38100" dist="38100" dir="2700000" algn="tl">
                    <a:srgbClr val="FFFFFF"/>
                  </a:outerShdw>
                </a:effectLst>
                <a:latin typeface="Times" pitchFamily="2" charset="0"/>
              </a:rPr>
              <a:t>II.2 	</a:t>
            </a:r>
            <a:r>
              <a:rPr lang="de-DE" altLang="en-US" sz="2400" dirty="0">
                <a:effectLst>
                  <a:outerShdw blurRad="38100" dist="38100" dir="2700000" algn="tl">
                    <a:srgbClr val="FFFFFF"/>
                  </a:outerShdw>
                </a:effectLst>
                <a:latin typeface="Times" pitchFamily="2" charset="0"/>
              </a:rPr>
              <a:t>(Tue Feb 06) 	</a:t>
            </a:r>
            <a:br>
              <a:rPr lang="de-DE" altLang="en-US" sz="2400" dirty="0">
                <a:effectLst>
                  <a:outerShdw blurRad="38100" dist="38100" dir="2700000" algn="tl">
                    <a:srgbClr val="FFFFFF"/>
                  </a:outerShdw>
                </a:effectLst>
                <a:latin typeface="Times" pitchFamily="2" charset="0"/>
              </a:rPr>
            </a:br>
            <a:r>
              <a:rPr lang="de-DE" altLang="en-US" sz="2400" dirty="0">
                <a:effectLst>
                  <a:outerShdw blurRad="38100" dist="38100" dir="2700000" algn="tl">
                    <a:srgbClr val="FFFFFF"/>
                  </a:outerShdw>
                </a:effectLst>
                <a:latin typeface="Times" pitchFamily="2" charset="0"/>
              </a:rPr>
              <a:t>Jazz in </a:t>
            </a:r>
            <a:r>
              <a:rPr lang="de-DE" altLang="en-US" sz="2400" dirty="0" err="1">
                <a:effectLst>
                  <a:outerShdw blurRad="38100" dist="38100" dir="2700000" algn="tl">
                    <a:srgbClr val="FFFFFF"/>
                  </a:outerShdw>
                </a:effectLst>
                <a:latin typeface="Times" pitchFamily="2" charset="0"/>
              </a:rPr>
              <a:t>transition</a:t>
            </a:r>
            <a:br>
              <a:rPr lang="de-DE" altLang="en-US" sz="2400" dirty="0">
                <a:effectLst>
                  <a:outerShdw blurRad="38100" dist="38100" dir="2700000" algn="tl">
                    <a:srgbClr val="FFFFFF"/>
                  </a:outerShdw>
                </a:effectLst>
                <a:latin typeface="Times" pitchFamily="2" charset="0"/>
              </a:rPr>
            </a:br>
            <a:br>
              <a:rPr lang="de-DE" altLang="en-US" sz="2400" dirty="0">
                <a:effectLst>
                  <a:outerShdw blurRad="38100" dist="38100" dir="2700000" algn="tl">
                    <a:srgbClr val="FFFFFF"/>
                  </a:outerShdw>
                </a:effectLst>
                <a:latin typeface="Times" pitchFamily="2" charset="0"/>
              </a:rPr>
            </a:br>
            <a:r>
              <a:rPr lang="de-DE" altLang="en-US" sz="2400" i="1" dirty="0">
                <a:effectLst>
                  <a:outerShdw blurRad="38100" dist="38100" dir="2700000" algn="tl">
                    <a:srgbClr val="FFFFFF"/>
                  </a:outerShdw>
                </a:effectLst>
                <a:latin typeface="Times" pitchFamily="2" charset="0"/>
              </a:rPr>
              <a:t>Cecil Taylor </a:t>
            </a:r>
            <a:br>
              <a:rPr lang="de-DE" altLang="en-US" sz="2400" i="1" dirty="0">
                <a:effectLst>
                  <a:outerShdw blurRad="38100" dist="38100" dir="2700000" algn="tl">
                    <a:srgbClr val="FFFFFF"/>
                  </a:outerShdw>
                </a:effectLst>
                <a:latin typeface="Times" pitchFamily="2" charset="0"/>
              </a:rPr>
            </a:br>
            <a:r>
              <a:rPr lang="de-DE" altLang="en-US" sz="2400" i="1" dirty="0">
                <a:effectLst>
                  <a:outerShdw blurRad="38100" dist="38100" dir="2700000" algn="tl">
                    <a:srgbClr val="FFFFFF"/>
                  </a:outerShdw>
                </a:effectLst>
                <a:latin typeface="Times" pitchFamily="2" charset="0"/>
              </a:rPr>
              <a:t>„The </a:t>
            </a:r>
            <a:r>
              <a:rPr lang="de-DE" altLang="en-US" sz="2400" i="1" dirty="0" err="1">
                <a:effectLst>
                  <a:outerShdw blurRad="38100" dist="38100" dir="2700000" algn="tl">
                    <a:srgbClr val="FFFFFF"/>
                  </a:outerShdw>
                </a:effectLst>
                <a:latin typeface="Times" pitchFamily="2" charset="0"/>
              </a:rPr>
              <a:t>Complete</a:t>
            </a:r>
            <a:r>
              <a:rPr lang="de-DE" altLang="en-US" sz="2400" i="1" dirty="0">
                <a:effectLst>
                  <a:outerShdw blurRad="38100" dist="38100" dir="2700000" algn="tl">
                    <a:srgbClr val="FFFFFF"/>
                  </a:outerShdw>
                </a:effectLst>
                <a:latin typeface="Times" pitchFamily="2" charset="0"/>
              </a:rPr>
              <a:t> Candid Records/Air </a:t>
            </a:r>
            <a:r>
              <a:rPr lang="de-DE" altLang="en-US" sz="2400" i="1" dirty="0" err="1">
                <a:effectLst>
                  <a:outerShdw blurRad="38100" dist="38100" dir="2700000" algn="tl">
                    <a:srgbClr val="FFFFFF"/>
                  </a:outerShdw>
                </a:effectLst>
                <a:latin typeface="Times" pitchFamily="2" charset="0"/>
              </a:rPr>
              <a:t>take</a:t>
            </a:r>
            <a:r>
              <a:rPr lang="de-DE" altLang="en-US" sz="2400" i="1" dirty="0">
                <a:effectLst>
                  <a:outerShdw blurRad="38100" dist="38100" dir="2700000" algn="tl">
                    <a:srgbClr val="FFFFFF"/>
                  </a:outerShdw>
                </a:effectLst>
                <a:latin typeface="Times" pitchFamily="2" charset="0"/>
              </a:rPr>
              <a:t> 28“</a:t>
            </a:r>
            <a:br>
              <a:rPr lang="de-DE" altLang="en-US" sz="2400" i="1" dirty="0">
                <a:effectLst>
                  <a:outerShdw blurRad="38100" dist="38100" dir="2700000" algn="tl">
                    <a:srgbClr val="FFFFFF"/>
                  </a:outerShdw>
                </a:effectLst>
                <a:latin typeface="Times" pitchFamily="2" charset="0"/>
              </a:rPr>
            </a:br>
            <a:br>
              <a:rPr lang="de-DE" altLang="en-US" sz="2400" i="1" dirty="0">
                <a:effectLst>
                  <a:outerShdw blurRad="38100" dist="38100" dir="2700000" algn="tl">
                    <a:srgbClr val="FFFFFF"/>
                  </a:outerShdw>
                </a:effectLst>
                <a:latin typeface="Times" pitchFamily="2" charset="0"/>
              </a:rPr>
            </a:br>
            <a:r>
              <a:rPr lang="de-DE" altLang="en-US" sz="2400" i="1" dirty="0">
                <a:effectLst>
                  <a:outerShdw blurRad="38100" dist="38100" dir="2700000" algn="tl">
                    <a:srgbClr val="FFFFFF"/>
                  </a:outerShdw>
                </a:effectLst>
                <a:latin typeface="Times" pitchFamily="2" charset="0"/>
              </a:rPr>
              <a:t>Bill </a:t>
            </a:r>
            <a:r>
              <a:rPr lang="de-DE" altLang="en-US" sz="2400" i="1" dirty="0" err="1">
                <a:effectLst>
                  <a:outerShdw blurRad="38100" dist="38100" dir="2700000" algn="tl">
                    <a:srgbClr val="FFFFFF"/>
                  </a:outerShdw>
                </a:effectLst>
                <a:latin typeface="Times" pitchFamily="2" charset="0"/>
              </a:rPr>
              <a:t>Evans‘s</a:t>
            </a:r>
            <a:r>
              <a:rPr lang="de-DE" altLang="en-US" sz="2400" i="1" dirty="0">
                <a:effectLst>
                  <a:outerShdw blurRad="38100" dist="38100" dir="2700000" algn="tl">
                    <a:srgbClr val="FFFFFF"/>
                  </a:outerShdw>
                </a:effectLst>
                <a:latin typeface="Times" pitchFamily="2" charset="0"/>
              </a:rPr>
              <a:t> „Autumn </a:t>
            </a:r>
            <a:r>
              <a:rPr lang="de-DE" altLang="en-US" sz="2400" i="1" dirty="0" err="1">
                <a:effectLst>
                  <a:outerShdw blurRad="38100" dist="38100" dir="2700000" algn="tl">
                    <a:srgbClr val="FFFFFF"/>
                  </a:outerShdw>
                </a:effectLst>
                <a:latin typeface="Times" pitchFamily="2" charset="0"/>
              </a:rPr>
              <a:t>Leaves</a:t>
            </a:r>
            <a:r>
              <a:rPr lang="de-DE" altLang="en-US" sz="2400" i="1" dirty="0">
                <a:effectLst>
                  <a:outerShdw blurRad="38100" dist="38100" dir="2700000" algn="tl">
                    <a:srgbClr val="FFFFFF"/>
                  </a:outerShdw>
                </a:effectLst>
                <a:latin typeface="Times" pitchFamily="2" charset="0"/>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7811" name="Picture 3" descr="leaves3.tiff                                                   00085F94Macintosh HD                   C2BB404B:">
            <a:extLst>
              <a:ext uri="{FF2B5EF4-FFF2-40B4-BE49-F238E27FC236}">
                <a16:creationId xmlns:a16="http://schemas.microsoft.com/office/drawing/2014/main" id="{96CA6816-7FFC-F9B9-AC2E-2EDCEA51C7DD}"/>
              </a:ext>
            </a:extLst>
          </p:cNvPr>
          <p:cNvPicPr>
            <a:picLocks noChangeAspect="1" noChangeArrowheads="1"/>
          </p:cNvPicPr>
          <p:nvPr/>
        </p:nvPicPr>
        <p:blipFill>
          <a:blip r:embed="rId2"/>
          <a:srcRect/>
          <a:stretch>
            <a:fillRect/>
          </a:stretch>
        </p:blipFill>
        <p:spPr bwMode="auto">
          <a:xfrm>
            <a:off x="1577975" y="152400"/>
            <a:ext cx="5102225" cy="6597650"/>
          </a:xfrm>
          <a:prstGeom prst="rect">
            <a:avLst/>
          </a:prstGeom>
          <a:noFill/>
          <a:effectLst>
            <a:outerShdw blurRad="63500" dist="107763" dir="2700000" algn="ctr" rotWithShape="0">
              <a:srgbClr val="000000">
                <a:alpha val="74998"/>
              </a:srgbClr>
            </a:outerShdw>
          </a:effectLst>
        </p:spPr>
      </p:pic>
      <p:sp>
        <p:nvSpPr>
          <p:cNvPr id="887824" name="Text Box 16">
            <a:extLst>
              <a:ext uri="{FF2B5EF4-FFF2-40B4-BE49-F238E27FC236}">
                <a16:creationId xmlns:a16="http://schemas.microsoft.com/office/drawing/2014/main" id="{64967F08-543C-F717-35E5-B263EB82E504}"/>
              </a:ext>
            </a:extLst>
          </p:cNvPr>
          <p:cNvSpPr txBox="1">
            <a:spLocks noChangeArrowheads="1"/>
          </p:cNvSpPr>
          <p:nvPr/>
        </p:nvSpPr>
        <p:spPr bwMode="auto">
          <a:xfrm>
            <a:off x="7283450" y="423863"/>
            <a:ext cx="1327150" cy="1190625"/>
          </a:xfrm>
          <a:prstGeom prst="rect">
            <a:avLst/>
          </a:prstGeom>
          <a:noFill/>
          <a:ln w="9525">
            <a:noFill/>
            <a:miter lim="800000"/>
            <a:headEnd/>
            <a:tailEnd/>
          </a:ln>
          <a:effectLst/>
        </p:spPr>
        <p:txBody>
          <a:bodyPr wrap="none">
            <a:spAutoFit/>
          </a:bodyPr>
          <a:lstStyle/>
          <a:p>
            <a:pPr>
              <a:defRPr/>
            </a:pPr>
            <a:r>
              <a:rPr lang="de-DE" sz="1800">
                <a:solidFill>
                  <a:srgbClr val="A600FF"/>
                </a:solidFill>
                <a:effectLst>
                  <a:outerShdw blurRad="38100" dist="38100" dir="2700000" algn="tl">
                    <a:srgbClr val="000000"/>
                  </a:outerShdw>
                </a:effectLst>
                <a:latin typeface="Times" charset="0"/>
                <a:ea typeface="+mn-ea"/>
              </a:rPr>
              <a:t>imitation 7</a:t>
            </a:r>
            <a:endParaRPr lang="de-DE" sz="1800">
              <a:effectLst>
                <a:outerShdw blurRad="38100" dist="38100" dir="2700000" algn="tl">
                  <a:srgbClr val="FFFFFF"/>
                </a:outerShdw>
              </a:effectLst>
              <a:latin typeface="Times" charset="0"/>
              <a:ea typeface="+mn-ea"/>
            </a:endParaRPr>
          </a:p>
          <a:p>
            <a:pPr>
              <a:defRPr/>
            </a:pPr>
            <a:r>
              <a:rPr lang="de-DE" sz="1800">
                <a:solidFill>
                  <a:srgbClr val="A600FF"/>
                </a:solidFill>
                <a:effectLst>
                  <a:outerShdw blurRad="38100" dist="38100" dir="2700000" algn="tl">
                    <a:srgbClr val="000000"/>
                  </a:outerShdw>
                </a:effectLst>
                <a:latin typeface="Times" charset="0"/>
                <a:ea typeface="+mn-ea"/>
              </a:rPr>
              <a:t>imitation 8</a:t>
            </a:r>
            <a:endParaRPr lang="de-DE" sz="1800">
              <a:effectLst>
                <a:outerShdw blurRad="38100" dist="38100" dir="2700000" algn="tl">
                  <a:srgbClr val="FFFFFF"/>
                </a:outerShdw>
              </a:effectLst>
              <a:latin typeface="Times" charset="0"/>
              <a:ea typeface="+mn-ea"/>
            </a:endParaRPr>
          </a:p>
          <a:p>
            <a:pPr>
              <a:defRPr/>
            </a:pPr>
            <a:r>
              <a:rPr lang="de-DE" sz="1800">
                <a:solidFill>
                  <a:srgbClr val="A600FF"/>
                </a:solidFill>
                <a:effectLst>
                  <a:outerShdw blurRad="38100" dist="38100" dir="2700000" algn="tl">
                    <a:srgbClr val="000000"/>
                  </a:outerShdw>
                </a:effectLst>
                <a:latin typeface="Times" charset="0"/>
                <a:ea typeface="+mn-ea"/>
              </a:rPr>
              <a:t>reson</a:t>
            </a:r>
            <a:r>
              <a:rPr lang="de-DE" sz="1800">
                <a:solidFill>
                  <a:schemeClr val="accent1"/>
                </a:solidFill>
                <a:effectLst>
                  <a:outerShdw blurRad="38100" dist="38100" dir="2700000" algn="tl">
                    <a:srgbClr val="000000"/>
                  </a:outerShdw>
                </a:effectLst>
                <a:latin typeface="Times" charset="0"/>
                <a:ea typeface="+mn-ea"/>
              </a:rPr>
              <a:t>ance 2</a:t>
            </a:r>
          </a:p>
          <a:p>
            <a:pPr>
              <a:defRPr/>
            </a:pPr>
            <a:r>
              <a:rPr lang="de-DE" sz="1800">
                <a:solidFill>
                  <a:srgbClr val="A600FF"/>
                </a:solidFill>
                <a:effectLst>
                  <a:outerShdw blurRad="38100" dist="38100" dir="2700000" algn="tl">
                    <a:srgbClr val="000000"/>
                  </a:outerShdw>
                </a:effectLst>
                <a:latin typeface="Times" charset="0"/>
                <a:ea typeface="+mn-ea"/>
              </a:rPr>
              <a:t>reson</a:t>
            </a:r>
            <a:r>
              <a:rPr lang="de-DE" sz="1800">
                <a:solidFill>
                  <a:schemeClr val="accent1"/>
                </a:solidFill>
                <a:effectLst>
                  <a:outerShdw blurRad="38100" dist="38100" dir="2700000" algn="tl">
                    <a:srgbClr val="000000"/>
                  </a:outerShdw>
                </a:effectLst>
                <a:latin typeface="Times" charset="0"/>
                <a:ea typeface="+mn-ea"/>
              </a:rPr>
              <a:t>ance 3 </a:t>
            </a:r>
          </a:p>
        </p:txBody>
      </p:sp>
      <p:grpSp>
        <p:nvGrpSpPr>
          <p:cNvPr id="2" name="Group 21">
            <a:extLst>
              <a:ext uri="{FF2B5EF4-FFF2-40B4-BE49-F238E27FC236}">
                <a16:creationId xmlns:a16="http://schemas.microsoft.com/office/drawing/2014/main" id="{027B2F78-8A48-84BF-7452-FAB8648D3359}"/>
              </a:ext>
            </a:extLst>
          </p:cNvPr>
          <p:cNvGrpSpPr>
            <a:grpSpLocks/>
          </p:cNvGrpSpPr>
          <p:nvPr/>
        </p:nvGrpSpPr>
        <p:grpSpPr bwMode="auto">
          <a:xfrm>
            <a:off x="1946275" y="577850"/>
            <a:ext cx="5394325" cy="1068388"/>
            <a:chOff x="1226" y="364"/>
            <a:chExt cx="3398" cy="673"/>
          </a:xfrm>
        </p:grpSpPr>
        <p:pic>
          <p:nvPicPr>
            <p:cNvPr id="887812" name="Picture 4" descr="leaves2.tiff                                                   00085F94Macintosh HD                   C2BB404B:">
              <a:extLst>
                <a:ext uri="{FF2B5EF4-FFF2-40B4-BE49-F238E27FC236}">
                  <a16:creationId xmlns:a16="http://schemas.microsoft.com/office/drawing/2014/main" id="{07E4B0D9-1B34-427F-810F-F46D317DD4D6}"/>
                </a:ext>
              </a:extLst>
            </p:cNvPr>
            <p:cNvPicPr>
              <a:picLocks noChangeAspect="1" noChangeArrowheads="1"/>
            </p:cNvPicPr>
            <p:nvPr/>
          </p:nvPicPr>
          <p:blipFill>
            <a:blip r:embed="rId3"/>
            <a:srcRect l="93266" t="87997" r="4150" b="7301"/>
            <a:stretch>
              <a:fillRect/>
            </a:stretch>
          </p:blipFill>
          <p:spPr bwMode="auto">
            <a:xfrm>
              <a:off x="1226" y="840"/>
              <a:ext cx="75" cy="197"/>
            </a:xfrm>
            <a:prstGeom prst="rect">
              <a:avLst/>
            </a:prstGeom>
            <a:solidFill>
              <a:schemeClr val="bg1"/>
            </a:solidFill>
            <a:effectLst>
              <a:outerShdw blurRad="63500" dist="38099" dir="2700000" algn="ctr" rotWithShape="0">
                <a:srgbClr val="000000">
                  <a:alpha val="74998"/>
                </a:srgbClr>
              </a:outerShdw>
            </a:effectLst>
          </p:spPr>
        </p:pic>
        <p:sp>
          <p:nvSpPr>
            <p:cNvPr id="13331" name="AutoShape 5">
              <a:extLst>
                <a:ext uri="{FF2B5EF4-FFF2-40B4-BE49-F238E27FC236}">
                  <a16:creationId xmlns:a16="http://schemas.microsoft.com/office/drawing/2014/main" id="{E3284F0D-8622-D9B9-8DE1-974A55230620}"/>
                </a:ext>
              </a:extLst>
            </p:cNvPr>
            <p:cNvSpPr>
              <a:spLocks/>
            </p:cNvSpPr>
            <p:nvPr/>
          </p:nvSpPr>
          <p:spPr bwMode="auto">
            <a:xfrm rot="-5400000">
              <a:off x="1399" y="656"/>
              <a:ext cx="44" cy="374"/>
            </a:xfrm>
            <a:prstGeom prst="rightBracket">
              <a:avLst>
                <a:gd name="adj" fmla="val 0"/>
              </a:avLst>
            </a:prstGeom>
            <a:noFill/>
            <a:ln w="19050">
              <a:solidFill>
                <a:srgbClr val="FF020B"/>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3332" name="AutoShape 6">
              <a:extLst>
                <a:ext uri="{FF2B5EF4-FFF2-40B4-BE49-F238E27FC236}">
                  <a16:creationId xmlns:a16="http://schemas.microsoft.com/office/drawing/2014/main" id="{6C6700D9-574C-749E-5B79-42C9F6E2C51C}"/>
                </a:ext>
              </a:extLst>
            </p:cNvPr>
            <p:cNvSpPr>
              <a:spLocks/>
            </p:cNvSpPr>
            <p:nvPr/>
          </p:nvSpPr>
          <p:spPr bwMode="auto">
            <a:xfrm rot="5400000" flipV="1">
              <a:off x="2338" y="345"/>
              <a:ext cx="52" cy="415"/>
            </a:xfrm>
            <a:prstGeom prst="rightBracket">
              <a:avLst>
                <a:gd name="adj" fmla="val 0"/>
              </a:avLst>
            </a:prstGeom>
            <a:noFill/>
            <a:ln w="19050">
              <a:solidFill>
                <a:srgbClr val="FF020B"/>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3333" name="Line 7">
              <a:extLst>
                <a:ext uri="{FF2B5EF4-FFF2-40B4-BE49-F238E27FC236}">
                  <a16:creationId xmlns:a16="http://schemas.microsoft.com/office/drawing/2014/main" id="{3FE23767-A468-EDFB-BAA0-559CADECDA59}"/>
                </a:ext>
              </a:extLst>
            </p:cNvPr>
            <p:cNvSpPr>
              <a:spLocks noChangeShapeType="1"/>
            </p:cNvSpPr>
            <p:nvPr/>
          </p:nvSpPr>
          <p:spPr bwMode="auto">
            <a:xfrm flipV="1">
              <a:off x="1407" y="615"/>
              <a:ext cx="949" cy="203"/>
            </a:xfrm>
            <a:prstGeom prst="line">
              <a:avLst/>
            </a:prstGeom>
            <a:noFill/>
            <a:ln w="9525">
              <a:solidFill>
                <a:srgbClr val="FF020B"/>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4" name="Freeform 17">
              <a:extLst>
                <a:ext uri="{FF2B5EF4-FFF2-40B4-BE49-F238E27FC236}">
                  <a16:creationId xmlns:a16="http://schemas.microsoft.com/office/drawing/2014/main" id="{5FE9365E-5137-36A0-204E-5A0D3BD6DCC5}"/>
                </a:ext>
              </a:extLst>
            </p:cNvPr>
            <p:cNvSpPr>
              <a:spLocks/>
            </p:cNvSpPr>
            <p:nvPr/>
          </p:nvSpPr>
          <p:spPr bwMode="auto">
            <a:xfrm>
              <a:off x="1956" y="364"/>
              <a:ext cx="2668" cy="452"/>
            </a:xfrm>
            <a:custGeom>
              <a:avLst/>
              <a:gdLst>
                <a:gd name="T0" fmla="*/ 2668 w 2668"/>
                <a:gd name="T1" fmla="*/ 0 h 452"/>
                <a:gd name="T2" fmla="*/ 2312 w 2668"/>
                <a:gd name="T3" fmla="*/ 361 h 452"/>
                <a:gd name="T4" fmla="*/ 1143 w 2668"/>
                <a:gd name="T5" fmla="*/ 449 h 452"/>
                <a:gd name="T6" fmla="*/ 0 w 2668"/>
                <a:gd name="T7" fmla="*/ 379 h 452"/>
                <a:gd name="T8" fmla="*/ 0 60000 65536"/>
                <a:gd name="T9" fmla="*/ 0 60000 65536"/>
                <a:gd name="T10" fmla="*/ 0 60000 65536"/>
                <a:gd name="T11" fmla="*/ 0 60000 65536"/>
                <a:gd name="T12" fmla="*/ 0 w 2668"/>
                <a:gd name="T13" fmla="*/ 0 h 452"/>
                <a:gd name="T14" fmla="*/ 2668 w 2668"/>
                <a:gd name="T15" fmla="*/ 452 h 452"/>
              </a:gdLst>
              <a:ahLst/>
              <a:cxnLst>
                <a:cxn ang="T8">
                  <a:pos x="T0" y="T1"/>
                </a:cxn>
                <a:cxn ang="T9">
                  <a:pos x="T2" y="T3"/>
                </a:cxn>
                <a:cxn ang="T10">
                  <a:pos x="T4" y="T5"/>
                </a:cxn>
                <a:cxn ang="T11">
                  <a:pos x="T6" y="T7"/>
                </a:cxn>
              </a:cxnLst>
              <a:rect l="T12" t="T13" r="T14" b="T15"/>
              <a:pathLst>
                <a:path w="2668" h="452">
                  <a:moveTo>
                    <a:pt x="2668" y="0"/>
                  </a:moveTo>
                  <a:cubicBezTo>
                    <a:pt x="2609" y="60"/>
                    <a:pt x="2566" y="286"/>
                    <a:pt x="2312" y="361"/>
                  </a:cubicBezTo>
                  <a:cubicBezTo>
                    <a:pt x="2058" y="436"/>
                    <a:pt x="1528" y="446"/>
                    <a:pt x="1143" y="449"/>
                  </a:cubicBezTo>
                  <a:cubicBezTo>
                    <a:pt x="758" y="452"/>
                    <a:pt x="238" y="394"/>
                    <a:pt x="0" y="379"/>
                  </a:cubicBezTo>
                </a:path>
              </a:pathLst>
            </a:custGeom>
            <a:noFill/>
            <a:ln w="9525">
              <a:solidFill>
                <a:srgbClr val="FF020B"/>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 name="Group 22">
            <a:extLst>
              <a:ext uri="{FF2B5EF4-FFF2-40B4-BE49-F238E27FC236}">
                <a16:creationId xmlns:a16="http://schemas.microsoft.com/office/drawing/2014/main" id="{04052801-CC73-9B59-DA75-02D9A820D257}"/>
              </a:ext>
            </a:extLst>
          </p:cNvPr>
          <p:cNvGrpSpPr>
            <a:grpSpLocks/>
          </p:cNvGrpSpPr>
          <p:nvPr/>
        </p:nvGrpSpPr>
        <p:grpSpPr bwMode="auto">
          <a:xfrm>
            <a:off x="3230563" y="836613"/>
            <a:ext cx="4141787" cy="5486400"/>
            <a:chOff x="2035" y="527"/>
            <a:chExt cx="2609" cy="3456"/>
          </a:xfrm>
        </p:grpSpPr>
        <p:sp>
          <p:nvSpPr>
            <p:cNvPr id="13326" name="Rectangle 8">
              <a:extLst>
                <a:ext uri="{FF2B5EF4-FFF2-40B4-BE49-F238E27FC236}">
                  <a16:creationId xmlns:a16="http://schemas.microsoft.com/office/drawing/2014/main" id="{C5CFF271-20E6-1827-8DAD-1D4254CA05B9}"/>
                </a:ext>
              </a:extLst>
            </p:cNvPr>
            <p:cNvSpPr>
              <a:spLocks noChangeArrowheads="1"/>
            </p:cNvSpPr>
            <p:nvPr/>
          </p:nvSpPr>
          <p:spPr bwMode="auto">
            <a:xfrm>
              <a:off x="2035" y="3745"/>
              <a:ext cx="427" cy="238"/>
            </a:xfrm>
            <a:prstGeom prst="rect">
              <a:avLst/>
            </a:prstGeom>
            <a:noFill/>
            <a:ln w="28575">
              <a:solidFill>
                <a:srgbClr val="FF020B"/>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3327" name="Rectangle 9">
              <a:extLst>
                <a:ext uri="{FF2B5EF4-FFF2-40B4-BE49-F238E27FC236}">
                  <a16:creationId xmlns:a16="http://schemas.microsoft.com/office/drawing/2014/main" id="{6D636853-DE74-B1B7-A046-A6B3427A53BD}"/>
                </a:ext>
              </a:extLst>
            </p:cNvPr>
            <p:cNvSpPr>
              <a:spLocks noChangeArrowheads="1"/>
            </p:cNvSpPr>
            <p:nvPr/>
          </p:nvSpPr>
          <p:spPr bwMode="auto">
            <a:xfrm>
              <a:off x="3062" y="3181"/>
              <a:ext cx="476" cy="238"/>
            </a:xfrm>
            <a:prstGeom prst="rect">
              <a:avLst/>
            </a:prstGeom>
            <a:noFill/>
            <a:ln w="28575">
              <a:solidFill>
                <a:srgbClr val="FF020B"/>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3328" name="Line 13">
              <a:extLst>
                <a:ext uri="{FF2B5EF4-FFF2-40B4-BE49-F238E27FC236}">
                  <a16:creationId xmlns:a16="http://schemas.microsoft.com/office/drawing/2014/main" id="{FC8AE89A-B4CF-B901-7E8D-73D54DED4462}"/>
                </a:ext>
              </a:extLst>
            </p:cNvPr>
            <p:cNvSpPr>
              <a:spLocks noChangeShapeType="1"/>
            </p:cNvSpPr>
            <p:nvPr/>
          </p:nvSpPr>
          <p:spPr bwMode="auto">
            <a:xfrm flipV="1">
              <a:off x="2470" y="3424"/>
              <a:ext cx="581" cy="312"/>
            </a:xfrm>
            <a:prstGeom prst="line">
              <a:avLst/>
            </a:prstGeom>
            <a:noFill/>
            <a:ln w="9525">
              <a:solidFill>
                <a:srgbClr val="FF020B"/>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9" name="Freeform 18">
              <a:extLst>
                <a:ext uri="{FF2B5EF4-FFF2-40B4-BE49-F238E27FC236}">
                  <a16:creationId xmlns:a16="http://schemas.microsoft.com/office/drawing/2014/main" id="{AFFAA6A4-01D5-8120-FCE8-B925E38012F9}"/>
                </a:ext>
              </a:extLst>
            </p:cNvPr>
            <p:cNvSpPr>
              <a:spLocks/>
            </p:cNvSpPr>
            <p:nvPr/>
          </p:nvSpPr>
          <p:spPr bwMode="auto">
            <a:xfrm>
              <a:off x="2474" y="527"/>
              <a:ext cx="2170" cy="3091"/>
            </a:xfrm>
            <a:custGeom>
              <a:avLst/>
              <a:gdLst>
                <a:gd name="T0" fmla="*/ 2150 w 2170"/>
                <a:gd name="T1" fmla="*/ 44 h 3091"/>
                <a:gd name="T2" fmla="*/ 1939 w 2170"/>
                <a:gd name="T3" fmla="*/ 343 h 3091"/>
                <a:gd name="T4" fmla="*/ 1895 w 2170"/>
                <a:gd name="T5" fmla="*/ 2102 h 3091"/>
                <a:gd name="T6" fmla="*/ 286 w 2170"/>
                <a:gd name="T7" fmla="*/ 2449 h 3091"/>
                <a:gd name="T8" fmla="*/ 177 w 2170"/>
                <a:gd name="T9" fmla="*/ 3091 h 3091"/>
                <a:gd name="T10" fmla="*/ 0 60000 65536"/>
                <a:gd name="T11" fmla="*/ 0 60000 65536"/>
                <a:gd name="T12" fmla="*/ 0 60000 65536"/>
                <a:gd name="T13" fmla="*/ 0 60000 65536"/>
                <a:gd name="T14" fmla="*/ 0 60000 65536"/>
                <a:gd name="T15" fmla="*/ 0 w 2170"/>
                <a:gd name="T16" fmla="*/ 0 h 3091"/>
                <a:gd name="T17" fmla="*/ 2170 w 2170"/>
                <a:gd name="T18" fmla="*/ 3091 h 3091"/>
              </a:gdLst>
              <a:ahLst/>
              <a:cxnLst>
                <a:cxn ang="T10">
                  <a:pos x="T0" y="T1"/>
                </a:cxn>
                <a:cxn ang="T11">
                  <a:pos x="T2" y="T3"/>
                </a:cxn>
                <a:cxn ang="T12">
                  <a:pos x="T4" y="T5"/>
                </a:cxn>
                <a:cxn ang="T13">
                  <a:pos x="T6" y="T7"/>
                </a:cxn>
                <a:cxn ang="T14">
                  <a:pos x="T8" y="T9"/>
                </a:cxn>
              </a:cxnLst>
              <a:rect l="T15" t="T16" r="T17" b="T18"/>
              <a:pathLst>
                <a:path w="2170" h="3091">
                  <a:moveTo>
                    <a:pt x="2150" y="44"/>
                  </a:moveTo>
                  <a:cubicBezTo>
                    <a:pt x="2115" y="94"/>
                    <a:pt x="1982" y="0"/>
                    <a:pt x="1939" y="343"/>
                  </a:cubicBezTo>
                  <a:cubicBezTo>
                    <a:pt x="1896" y="686"/>
                    <a:pt x="2170" y="1751"/>
                    <a:pt x="1895" y="2102"/>
                  </a:cubicBezTo>
                  <a:cubicBezTo>
                    <a:pt x="1620" y="2453"/>
                    <a:pt x="572" y="2284"/>
                    <a:pt x="286" y="2449"/>
                  </a:cubicBezTo>
                  <a:cubicBezTo>
                    <a:pt x="0" y="2614"/>
                    <a:pt x="200" y="2957"/>
                    <a:pt x="177" y="3091"/>
                  </a:cubicBezTo>
                </a:path>
              </a:pathLst>
            </a:custGeom>
            <a:noFill/>
            <a:ln w="9525">
              <a:solidFill>
                <a:srgbClr val="FF020B"/>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4" name="Group 23">
            <a:extLst>
              <a:ext uri="{FF2B5EF4-FFF2-40B4-BE49-F238E27FC236}">
                <a16:creationId xmlns:a16="http://schemas.microsoft.com/office/drawing/2014/main" id="{F35E5C47-F6A9-7B94-694E-CF9EB7CC0A3E}"/>
              </a:ext>
            </a:extLst>
          </p:cNvPr>
          <p:cNvGrpSpPr>
            <a:grpSpLocks/>
          </p:cNvGrpSpPr>
          <p:nvPr/>
        </p:nvGrpSpPr>
        <p:grpSpPr bwMode="auto">
          <a:xfrm>
            <a:off x="4999038" y="1009650"/>
            <a:ext cx="2327275" cy="5295900"/>
            <a:chOff x="3149" y="636"/>
            <a:chExt cx="1466" cy="3336"/>
          </a:xfrm>
        </p:grpSpPr>
        <p:sp>
          <p:nvSpPr>
            <p:cNvPr id="13323" name="Rectangle 10">
              <a:extLst>
                <a:ext uri="{FF2B5EF4-FFF2-40B4-BE49-F238E27FC236}">
                  <a16:creationId xmlns:a16="http://schemas.microsoft.com/office/drawing/2014/main" id="{6D66419A-DD9E-EA49-B71C-81E5942B777D}"/>
                </a:ext>
              </a:extLst>
            </p:cNvPr>
            <p:cNvSpPr>
              <a:spLocks noChangeArrowheads="1"/>
            </p:cNvSpPr>
            <p:nvPr/>
          </p:nvSpPr>
          <p:spPr bwMode="auto">
            <a:xfrm>
              <a:off x="3149" y="3734"/>
              <a:ext cx="392" cy="238"/>
            </a:xfrm>
            <a:prstGeom prst="rect">
              <a:avLst/>
            </a:prstGeom>
            <a:noFill/>
            <a:ln w="28575">
              <a:solidFill>
                <a:srgbClr val="FF020B"/>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3324" name="Line 14">
              <a:extLst>
                <a:ext uri="{FF2B5EF4-FFF2-40B4-BE49-F238E27FC236}">
                  <a16:creationId xmlns:a16="http://schemas.microsoft.com/office/drawing/2014/main" id="{8CBC7247-8086-390F-088B-E400007A8044}"/>
                </a:ext>
              </a:extLst>
            </p:cNvPr>
            <p:cNvSpPr>
              <a:spLocks noChangeShapeType="1"/>
            </p:cNvSpPr>
            <p:nvPr/>
          </p:nvSpPr>
          <p:spPr bwMode="auto">
            <a:xfrm>
              <a:off x="3292" y="3429"/>
              <a:ext cx="0" cy="290"/>
            </a:xfrm>
            <a:prstGeom prst="line">
              <a:avLst/>
            </a:prstGeom>
            <a:noFill/>
            <a:ln w="9525">
              <a:solidFill>
                <a:srgbClr val="FF020B"/>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5" name="Freeform 19">
              <a:extLst>
                <a:ext uri="{FF2B5EF4-FFF2-40B4-BE49-F238E27FC236}">
                  <a16:creationId xmlns:a16="http://schemas.microsoft.com/office/drawing/2014/main" id="{278608D4-E472-208F-2705-69A81244550C}"/>
                </a:ext>
              </a:extLst>
            </p:cNvPr>
            <p:cNvSpPr>
              <a:spLocks/>
            </p:cNvSpPr>
            <p:nvPr/>
          </p:nvSpPr>
          <p:spPr bwMode="auto">
            <a:xfrm>
              <a:off x="3341" y="636"/>
              <a:ext cx="1274" cy="2951"/>
            </a:xfrm>
            <a:custGeom>
              <a:avLst/>
              <a:gdLst>
                <a:gd name="T0" fmla="*/ 1274 w 1274"/>
                <a:gd name="T1" fmla="*/ 111 h 2951"/>
                <a:gd name="T2" fmla="*/ 1168 w 1274"/>
                <a:gd name="T3" fmla="*/ 330 h 2951"/>
                <a:gd name="T4" fmla="*/ 1124 w 1274"/>
                <a:gd name="T5" fmla="*/ 2089 h 2951"/>
                <a:gd name="T6" fmla="*/ 373 w 1274"/>
                <a:gd name="T7" fmla="*/ 2358 h 2951"/>
                <a:gd name="T8" fmla="*/ 316 w 1274"/>
                <a:gd name="T9" fmla="*/ 2841 h 2951"/>
                <a:gd name="T10" fmla="*/ 0 w 1274"/>
                <a:gd name="T11" fmla="*/ 2951 h 2951"/>
                <a:gd name="T12" fmla="*/ 0 60000 65536"/>
                <a:gd name="T13" fmla="*/ 0 60000 65536"/>
                <a:gd name="T14" fmla="*/ 0 60000 65536"/>
                <a:gd name="T15" fmla="*/ 0 60000 65536"/>
                <a:gd name="T16" fmla="*/ 0 60000 65536"/>
                <a:gd name="T17" fmla="*/ 0 60000 65536"/>
                <a:gd name="T18" fmla="*/ 0 w 1274"/>
                <a:gd name="T19" fmla="*/ 0 h 2951"/>
                <a:gd name="T20" fmla="*/ 1274 w 1274"/>
                <a:gd name="T21" fmla="*/ 2951 h 2951"/>
              </a:gdLst>
              <a:ahLst/>
              <a:cxnLst>
                <a:cxn ang="T12">
                  <a:pos x="T0" y="T1"/>
                </a:cxn>
                <a:cxn ang="T13">
                  <a:pos x="T2" y="T3"/>
                </a:cxn>
                <a:cxn ang="T14">
                  <a:pos x="T4" y="T5"/>
                </a:cxn>
                <a:cxn ang="T15">
                  <a:pos x="T6" y="T7"/>
                </a:cxn>
                <a:cxn ang="T16">
                  <a:pos x="T8" y="T9"/>
                </a:cxn>
                <a:cxn ang="T17">
                  <a:pos x="T10" y="T11"/>
                </a:cxn>
              </a:cxnLst>
              <a:rect l="T18" t="T19" r="T20" b="T21"/>
              <a:pathLst>
                <a:path w="1274" h="2951">
                  <a:moveTo>
                    <a:pt x="1274" y="111"/>
                  </a:moveTo>
                  <a:cubicBezTo>
                    <a:pt x="1256" y="147"/>
                    <a:pt x="1193" y="0"/>
                    <a:pt x="1168" y="330"/>
                  </a:cubicBezTo>
                  <a:cubicBezTo>
                    <a:pt x="1143" y="660"/>
                    <a:pt x="1256" y="1751"/>
                    <a:pt x="1124" y="2089"/>
                  </a:cubicBezTo>
                  <a:cubicBezTo>
                    <a:pt x="992" y="2427"/>
                    <a:pt x="508" y="2233"/>
                    <a:pt x="373" y="2358"/>
                  </a:cubicBezTo>
                  <a:cubicBezTo>
                    <a:pt x="238" y="2483"/>
                    <a:pt x="378" y="2742"/>
                    <a:pt x="316" y="2841"/>
                  </a:cubicBezTo>
                  <a:cubicBezTo>
                    <a:pt x="254" y="2940"/>
                    <a:pt x="66" y="2928"/>
                    <a:pt x="0" y="2951"/>
                  </a:cubicBezTo>
                </a:path>
              </a:pathLst>
            </a:custGeom>
            <a:noFill/>
            <a:ln w="9525">
              <a:solidFill>
                <a:srgbClr val="FF020B"/>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5" name="Group 24">
            <a:extLst>
              <a:ext uri="{FF2B5EF4-FFF2-40B4-BE49-F238E27FC236}">
                <a16:creationId xmlns:a16="http://schemas.microsoft.com/office/drawing/2014/main" id="{C1CDFAA2-0BEB-80C7-3F79-92B6099FD3F6}"/>
              </a:ext>
            </a:extLst>
          </p:cNvPr>
          <p:cNvGrpSpPr>
            <a:grpSpLocks/>
          </p:cNvGrpSpPr>
          <p:nvPr/>
        </p:nvGrpSpPr>
        <p:grpSpPr bwMode="auto">
          <a:xfrm>
            <a:off x="5995988" y="1285875"/>
            <a:ext cx="1474787" cy="5072063"/>
            <a:chOff x="3777" y="810"/>
            <a:chExt cx="929" cy="3195"/>
          </a:xfrm>
        </p:grpSpPr>
        <p:sp>
          <p:nvSpPr>
            <p:cNvPr id="13319" name="Rectangle 11">
              <a:extLst>
                <a:ext uri="{FF2B5EF4-FFF2-40B4-BE49-F238E27FC236}">
                  <a16:creationId xmlns:a16="http://schemas.microsoft.com/office/drawing/2014/main" id="{ED5965B1-A946-4809-F1B2-E2B9187A02D5}"/>
                </a:ext>
              </a:extLst>
            </p:cNvPr>
            <p:cNvSpPr>
              <a:spLocks noChangeArrowheads="1"/>
            </p:cNvSpPr>
            <p:nvPr/>
          </p:nvSpPr>
          <p:spPr bwMode="auto">
            <a:xfrm>
              <a:off x="3777" y="3175"/>
              <a:ext cx="322" cy="238"/>
            </a:xfrm>
            <a:prstGeom prst="rect">
              <a:avLst/>
            </a:prstGeom>
            <a:noFill/>
            <a:ln w="28575">
              <a:solidFill>
                <a:srgbClr val="FF020B"/>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3320" name="Rectangle 12">
              <a:extLst>
                <a:ext uri="{FF2B5EF4-FFF2-40B4-BE49-F238E27FC236}">
                  <a16:creationId xmlns:a16="http://schemas.microsoft.com/office/drawing/2014/main" id="{2F20292B-3EDD-D4BF-6461-AA9F036CA331}"/>
                </a:ext>
              </a:extLst>
            </p:cNvPr>
            <p:cNvSpPr>
              <a:spLocks noChangeArrowheads="1"/>
            </p:cNvSpPr>
            <p:nvPr/>
          </p:nvSpPr>
          <p:spPr bwMode="auto">
            <a:xfrm>
              <a:off x="3790" y="3755"/>
              <a:ext cx="265" cy="250"/>
            </a:xfrm>
            <a:prstGeom prst="rect">
              <a:avLst/>
            </a:prstGeom>
            <a:noFill/>
            <a:ln w="28575">
              <a:solidFill>
                <a:srgbClr val="FF020B"/>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3321" name="Line 15">
              <a:extLst>
                <a:ext uri="{FF2B5EF4-FFF2-40B4-BE49-F238E27FC236}">
                  <a16:creationId xmlns:a16="http://schemas.microsoft.com/office/drawing/2014/main" id="{52BCC207-3AC5-EDD8-EB3B-6BC75C65D5D8}"/>
                </a:ext>
              </a:extLst>
            </p:cNvPr>
            <p:cNvSpPr>
              <a:spLocks noChangeShapeType="1"/>
            </p:cNvSpPr>
            <p:nvPr/>
          </p:nvSpPr>
          <p:spPr bwMode="auto">
            <a:xfrm>
              <a:off x="3894" y="3428"/>
              <a:ext cx="0" cy="303"/>
            </a:xfrm>
            <a:prstGeom prst="line">
              <a:avLst/>
            </a:prstGeom>
            <a:noFill/>
            <a:ln w="9525">
              <a:solidFill>
                <a:srgbClr val="FF020B"/>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2" name="Freeform 20">
              <a:extLst>
                <a:ext uri="{FF2B5EF4-FFF2-40B4-BE49-F238E27FC236}">
                  <a16:creationId xmlns:a16="http://schemas.microsoft.com/office/drawing/2014/main" id="{93105537-3FC0-07BF-DC8E-E0D3805E061B}"/>
                </a:ext>
              </a:extLst>
            </p:cNvPr>
            <p:cNvSpPr>
              <a:spLocks/>
            </p:cNvSpPr>
            <p:nvPr/>
          </p:nvSpPr>
          <p:spPr bwMode="auto">
            <a:xfrm>
              <a:off x="3974" y="810"/>
              <a:ext cx="732" cy="2799"/>
            </a:xfrm>
            <a:custGeom>
              <a:avLst/>
              <a:gdLst>
                <a:gd name="T0" fmla="*/ 659 w 732"/>
                <a:gd name="T1" fmla="*/ 104 h 2799"/>
                <a:gd name="T2" fmla="*/ 606 w 732"/>
                <a:gd name="T3" fmla="*/ 293 h 2799"/>
                <a:gd name="T4" fmla="*/ 721 w 732"/>
                <a:gd name="T5" fmla="*/ 1863 h 2799"/>
                <a:gd name="T6" fmla="*/ 540 w 732"/>
                <a:gd name="T7" fmla="*/ 2584 h 2799"/>
                <a:gd name="T8" fmla="*/ 0 w 732"/>
                <a:gd name="T9" fmla="*/ 2799 h 2799"/>
                <a:gd name="T10" fmla="*/ 0 60000 65536"/>
                <a:gd name="T11" fmla="*/ 0 60000 65536"/>
                <a:gd name="T12" fmla="*/ 0 60000 65536"/>
                <a:gd name="T13" fmla="*/ 0 60000 65536"/>
                <a:gd name="T14" fmla="*/ 0 60000 65536"/>
                <a:gd name="T15" fmla="*/ 0 w 732"/>
                <a:gd name="T16" fmla="*/ 0 h 2799"/>
                <a:gd name="T17" fmla="*/ 732 w 732"/>
                <a:gd name="T18" fmla="*/ 2799 h 2799"/>
              </a:gdLst>
              <a:ahLst/>
              <a:cxnLst>
                <a:cxn ang="T10">
                  <a:pos x="T0" y="T1"/>
                </a:cxn>
                <a:cxn ang="T11">
                  <a:pos x="T2" y="T3"/>
                </a:cxn>
                <a:cxn ang="T12">
                  <a:pos x="T4" y="T5"/>
                </a:cxn>
                <a:cxn ang="T13">
                  <a:pos x="T6" y="T7"/>
                </a:cxn>
                <a:cxn ang="T14">
                  <a:pos x="T8" y="T9"/>
                </a:cxn>
              </a:cxnLst>
              <a:rect l="T15" t="T16" r="T17" b="T18"/>
              <a:pathLst>
                <a:path w="732" h="2799">
                  <a:moveTo>
                    <a:pt x="659" y="104"/>
                  </a:moveTo>
                  <a:cubicBezTo>
                    <a:pt x="650" y="135"/>
                    <a:pt x="596" y="0"/>
                    <a:pt x="606" y="293"/>
                  </a:cubicBezTo>
                  <a:cubicBezTo>
                    <a:pt x="616" y="586"/>
                    <a:pt x="732" y="1481"/>
                    <a:pt x="721" y="1863"/>
                  </a:cubicBezTo>
                  <a:cubicBezTo>
                    <a:pt x="710" y="2245"/>
                    <a:pt x="660" y="2428"/>
                    <a:pt x="540" y="2584"/>
                  </a:cubicBezTo>
                  <a:cubicBezTo>
                    <a:pt x="420" y="2740"/>
                    <a:pt x="90" y="2763"/>
                    <a:pt x="0" y="2799"/>
                  </a:cubicBezTo>
                </a:path>
              </a:pathLst>
            </a:custGeom>
            <a:noFill/>
            <a:ln w="9525">
              <a:solidFill>
                <a:srgbClr val="FF020B"/>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887824">
                                            <p:txEl>
                                              <p:pRg st="0" end="0"/>
                                            </p:txEl>
                                          </p:spTgt>
                                        </p:tgtEl>
                                        <p:attrNameLst>
                                          <p:attrName>style.visibility</p:attrName>
                                        </p:attrNameLst>
                                      </p:cBhvr>
                                      <p:to>
                                        <p:strVal val="visible"/>
                                      </p:to>
                                    </p:set>
                                    <p:anim calcmode="lin" valueType="num">
                                      <p:cBhvr>
                                        <p:cTn id="7" dur="500" fill="hold"/>
                                        <p:tgtEl>
                                          <p:spTgt spid="887824">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88782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887824">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88782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nodeType="clickEffect">
                                  <p:stCondLst>
                                    <p:cond delay="0"/>
                                  </p:stCondLst>
                                  <p:childTnLst>
                                    <p:set>
                                      <p:cBhvr>
                                        <p:cTn id="14" dur="1" fill="hold">
                                          <p:stCondLst>
                                            <p:cond delay="0"/>
                                          </p:stCondLst>
                                        </p:cTn>
                                        <p:tgtEl>
                                          <p:spTgt spid="887824">
                                            <p:txEl>
                                              <p:pRg st="1" end="1"/>
                                            </p:txEl>
                                          </p:spTgt>
                                        </p:tgtEl>
                                        <p:attrNameLst>
                                          <p:attrName>style.visibility</p:attrName>
                                        </p:attrNameLst>
                                      </p:cBhvr>
                                      <p:to>
                                        <p:strVal val="visible"/>
                                      </p:to>
                                    </p:set>
                                    <p:anim calcmode="lin" valueType="num">
                                      <p:cBhvr>
                                        <p:cTn id="15" dur="500" fill="hold"/>
                                        <p:tgtEl>
                                          <p:spTgt spid="887824">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887824">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887824">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88782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nodeType="clickEffect">
                                  <p:stCondLst>
                                    <p:cond delay="0"/>
                                  </p:stCondLst>
                                  <p:childTnLst>
                                    <p:set>
                                      <p:cBhvr>
                                        <p:cTn id="22" dur="1" fill="hold">
                                          <p:stCondLst>
                                            <p:cond delay="0"/>
                                          </p:stCondLst>
                                        </p:cTn>
                                        <p:tgtEl>
                                          <p:spTgt spid="887824">
                                            <p:txEl>
                                              <p:pRg st="2" end="2"/>
                                            </p:txEl>
                                          </p:spTgt>
                                        </p:tgtEl>
                                        <p:attrNameLst>
                                          <p:attrName>style.visibility</p:attrName>
                                        </p:attrNameLst>
                                      </p:cBhvr>
                                      <p:to>
                                        <p:strVal val="visible"/>
                                      </p:to>
                                    </p:set>
                                    <p:anim calcmode="lin" valueType="num">
                                      <p:cBhvr>
                                        <p:cTn id="23" dur="500" fill="hold"/>
                                        <p:tgtEl>
                                          <p:spTgt spid="887824">
                                            <p:txEl>
                                              <p:pRg st="2" end="2"/>
                                            </p:txEl>
                                          </p:spTgt>
                                        </p:tgtEl>
                                        <p:attrNameLst>
                                          <p:attrName>ppt_x</p:attrName>
                                        </p:attrNameLst>
                                      </p:cBhvr>
                                      <p:tavLst>
                                        <p:tav tm="0">
                                          <p:val>
                                            <p:strVal val="#ppt_x-#ppt_w/2"/>
                                          </p:val>
                                        </p:tav>
                                        <p:tav tm="100000">
                                          <p:val>
                                            <p:strVal val="#ppt_x"/>
                                          </p:val>
                                        </p:tav>
                                      </p:tavLst>
                                    </p:anim>
                                    <p:anim calcmode="lin" valueType="num">
                                      <p:cBhvr>
                                        <p:cTn id="24" dur="500" fill="hold"/>
                                        <p:tgtEl>
                                          <p:spTgt spid="887824">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887824">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88782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nodeType="clickEffect">
                                  <p:stCondLst>
                                    <p:cond delay="0"/>
                                  </p:stCondLst>
                                  <p:childTnLst>
                                    <p:set>
                                      <p:cBhvr>
                                        <p:cTn id="30" dur="1" fill="hold">
                                          <p:stCondLst>
                                            <p:cond delay="0"/>
                                          </p:stCondLst>
                                        </p:cTn>
                                        <p:tgtEl>
                                          <p:spTgt spid="887824">
                                            <p:txEl>
                                              <p:pRg st="3" end="3"/>
                                            </p:txEl>
                                          </p:spTgt>
                                        </p:tgtEl>
                                        <p:attrNameLst>
                                          <p:attrName>style.visibility</p:attrName>
                                        </p:attrNameLst>
                                      </p:cBhvr>
                                      <p:to>
                                        <p:strVal val="visible"/>
                                      </p:to>
                                    </p:set>
                                    <p:anim calcmode="lin" valueType="num">
                                      <p:cBhvr>
                                        <p:cTn id="31" dur="500" fill="hold"/>
                                        <p:tgtEl>
                                          <p:spTgt spid="887824">
                                            <p:txEl>
                                              <p:pRg st="3" end="3"/>
                                            </p:txEl>
                                          </p:spTgt>
                                        </p:tgtEl>
                                        <p:attrNameLst>
                                          <p:attrName>ppt_x</p:attrName>
                                        </p:attrNameLst>
                                      </p:cBhvr>
                                      <p:tavLst>
                                        <p:tav tm="0">
                                          <p:val>
                                            <p:strVal val="#ppt_x-#ppt_w/2"/>
                                          </p:val>
                                        </p:tav>
                                        <p:tav tm="100000">
                                          <p:val>
                                            <p:strVal val="#ppt_x"/>
                                          </p:val>
                                        </p:tav>
                                      </p:tavLst>
                                    </p:anim>
                                    <p:anim calcmode="lin" valueType="num">
                                      <p:cBhvr>
                                        <p:cTn id="32" dur="500" fill="hold"/>
                                        <p:tgtEl>
                                          <p:spTgt spid="887824">
                                            <p:txEl>
                                              <p:pRg st="3" end="3"/>
                                            </p:txEl>
                                          </p:spTgt>
                                        </p:tgtEl>
                                        <p:attrNameLst>
                                          <p:attrName>ppt_y</p:attrName>
                                        </p:attrNameLst>
                                      </p:cBhvr>
                                      <p:tavLst>
                                        <p:tav tm="0">
                                          <p:val>
                                            <p:strVal val="#ppt_y"/>
                                          </p:val>
                                        </p:tav>
                                        <p:tav tm="100000">
                                          <p:val>
                                            <p:strVal val="#ppt_y"/>
                                          </p:val>
                                        </p:tav>
                                      </p:tavLst>
                                    </p:anim>
                                    <p:anim calcmode="lin" valueType="num">
                                      <p:cBhvr>
                                        <p:cTn id="33" dur="500" fill="hold"/>
                                        <p:tgtEl>
                                          <p:spTgt spid="887824">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887824">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2"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ppt_x</p:attrName>
                                        </p:attrNameLst>
                                      </p:cBhvr>
                                      <p:tavLst>
                                        <p:tav tm="0">
                                          <p:val>
                                            <p:strVal val="#ppt_x+#ppt_w/2"/>
                                          </p:val>
                                        </p:tav>
                                        <p:tav tm="100000">
                                          <p:val>
                                            <p:strVal val="#ppt_x"/>
                                          </p:val>
                                        </p:tav>
                                      </p:tavLst>
                                    </p:anim>
                                    <p:anim calcmode="lin" valueType="num">
                                      <p:cBhvr>
                                        <p:cTn id="40" dur="500" fill="hold"/>
                                        <p:tgtEl>
                                          <p:spTgt spid="2"/>
                                        </p:tgtEl>
                                        <p:attrNameLst>
                                          <p:attrName>ppt_y</p:attrName>
                                        </p:attrNameLst>
                                      </p:cBhvr>
                                      <p:tavLst>
                                        <p:tav tm="0">
                                          <p:val>
                                            <p:strVal val="#ppt_y"/>
                                          </p:val>
                                        </p:tav>
                                        <p:tav tm="100000">
                                          <p:val>
                                            <p:strVal val="#ppt_y"/>
                                          </p:val>
                                        </p:tav>
                                      </p:tavLst>
                                    </p:anim>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2"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fill="hold"/>
                                        <p:tgtEl>
                                          <p:spTgt spid="3"/>
                                        </p:tgtEl>
                                        <p:attrNameLst>
                                          <p:attrName>ppt_x</p:attrName>
                                        </p:attrNameLst>
                                      </p:cBhvr>
                                      <p:tavLst>
                                        <p:tav tm="0">
                                          <p:val>
                                            <p:strVal val="#ppt_x+#ppt_w/2"/>
                                          </p:val>
                                        </p:tav>
                                        <p:tav tm="100000">
                                          <p:val>
                                            <p:strVal val="#ppt_x"/>
                                          </p:val>
                                        </p:tav>
                                      </p:tavLst>
                                    </p:anim>
                                    <p:anim calcmode="lin" valueType="num">
                                      <p:cBhvr>
                                        <p:cTn id="48" dur="500" fill="hold"/>
                                        <p:tgtEl>
                                          <p:spTgt spid="3"/>
                                        </p:tgtEl>
                                        <p:attrNameLst>
                                          <p:attrName>ppt_y</p:attrName>
                                        </p:attrNameLst>
                                      </p:cBhvr>
                                      <p:tavLst>
                                        <p:tav tm="0">
                                          <p:val>
                                            <p:strVal val="#ppt_y"/>
                                          </p:val>
                                        </p:tav>
                                        <p:tav tm="100000">
                                          <p:val>
                                            <p:strVal val="#ppt_y"/>
                                          </p:val>
                                        </p:tav>
                                      </p:tavLst>
                                    </p:anim>
                                    <p:anim calcmode="lin" valueType="num">
                                      <p:cBhvr>
                                        <p:cTn id="49" dur="500" fill="hold"/>
                                        <p:tgtEl>
                                          <p:spTgt spid="3"/>
                                        </p:tgtEl>
                                        <p:attrNameLst>
                                          <p:attrName>ppt_w</p:attrName>
                                        </p:attrNameLst>
                                      </p:cBhvr>
                                      <p:tavLst>
                                        <p:tav tm="0">
                                          <p:val>
                                            <p:fltVal val="0"/>
                                          </p:val>
                                        </p:tav>
                                        <p:tav tm="100000">
                                          <p:val>
                                            <p:strVal val="#ppt_w"/>
                                          </p:val>
                                        </p:tav>
                                      </p:tavLst>
                                    </p:anim>
                                    <p:anim calcmode="lin" valueType="num">
                                      <p:cBhvr>
                                        <p:cTn id="50"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2"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500" fill="hold"/>
                                        <p:tgtEl>
                                          <p:spTgt spid="4"/>
                                        </p:tgtEl>
                                        <p:attrNameLst>
                                          <p:attrName>ppt_x</p:attrName>
                                        </p:attrNameLst>
                                      </p:cBhvr>
                                      <p:tavLst>
                                        <p:tav tm="0">
                                          <p:val>
                                            <p:strVal val="#ppt_x+#ppt_w/2"/>
                                          </p:val>
                                        </p:tav>
                                        <p:tav tm="100000">
                                          <p:val>
                                            <p:strVal val="#ppt_x"/>
                                          </p:val>
                                        </p:tav>
                                      </p:tavLst>
                                    </p:anim>
                                    <p:anim calcmode="lin" valueType="num">
                                      <p:cBhvr>
                                        <p:cTn id="56" dur="500" fill="hold"/>
                                        <p:tgtEl>
                                          <p:spTgt spid="4"/>
                                        </p:tgtEl>
                                        <p:attrNameLst>
                                          <p:attrName>ppt_y</p:attrName>
                                        </p:attrNameLst>
                                      </p:cBhvr>
                                      <p:tavLst>
                                        <p:tav tm="0">
                                          <p:val>
                                            <p:strVal val="#ppt_y"/>
                                          </p:val>
                                        </p:tav>
                                        <p:tav tm="100000">
                                          <p:val>
                                            <p:strVal val="#ppt_y"/>
                                          </p:val>
                                        </p:tav>
                                      </p:tavLst>
                                    </p:anim>
                                    <p:anim calcmode="lin" valueType="num">
                                      <p:cBhvr>
                                        <p:cTn id="57" dur="500" fill="hold"/>
                                        <p:tgtEl>
                                          <p:spTgt spid="4"/>
                                        </p:tgtEl>
                                        <p:attrNameLst>
                                          <p:attrName>ppt_w</p:attrName>
                                        </p:attrNameLst>
                                      </p:cBhvr>
                                      <p:tavLst>
                                        <p:tav tm="0">
                                          <p:val>
                                            <p:fltVal val="0"/>
                                          </p:val>
                                        </p:tav>
                                        <p:tav tm="100000">
                                          <p:val>
                                            <p:strVal val="#ppt_w"/>
                                          </p:val>
                                        </p:tav>
                                      </p:tavLst>
                                    </p:anim>
                                    <p:anim calcmode="lin" valueType="num">
                                      <p:cBhvr>
                                        <p:cTn id="5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7" presetClass="entr" presetSubtype="2" fill="hold" nodeType="click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500" fill="hold"/>
                                        <p:tgtEl>
                                          <p:spTgt spid="5"/>
                                        </p:tgtEl>
                                        <p:attrNameLst>
                                          <p:attrName>ppt_x</p:attrName>
                                        </p:attrNameLst>
                                      </p:cBhvr>
                                      <p:tavLst>
                                        <p:tav tm="0">
                                          <p:val>
                                            <p:strVal val="#ppt_x+#ppt_w/2"/>
                                          </p:val>
                                        </p:tav>
                                        <p:tav tm="100000">
                                          <p:val>
                                            <p:strVal val="#ppt_x"/>
                                          </p:val>
                                        </p:tav>
                                      </p:tavLst>
                                    </p:anim>
                                    <p:anim calcmode="lin" valueType="num">
                                      <p:cBhvr>
                                        <p:cTn id="64" dur="500" fill="hold"/>
                                        <p:tgtEl>
                                          <p:spTgt spid="5"/>
                                        </p:tgtEl>
                                        <p:attrNameLst>
                                          <p:attrName>ppt_y</p:attrName>
                                        </p:attrNameLst>
                                      </p:cBhvr>
                                      <p:tavLst>
                                        <p:tav tm="0">
                                          <p:val>
                                            <p:strVal val="#ppt_y"/>
                                          </p:val>
                                        </p:tav>
                                        <p:tav tm="100000">
                                          <p:val>
                                            <p:strVal val="#ppt_y"/>
                                          </p:val>
                                        </p:tav>
                                      </p:tavLst>
                                    </p:anim>
                                    <p:anim calcmode="lin" valueType="num">
                                      <p:cBhvr>
                                        <p:cTn id="65" dur="500" fill="hold"/>
                                        <p:tgtEl>
                                          <p:spTgt spid="5"/>
                                        </p:tgtEl>
                                        <p:attrNameLst>
                                          <p:attrName>ppt_w</p:attrName>
                                        </p:attrNameLst>
                                      </p:cBhvr>
                                      <p:tavLst>
                                        <p:tav tm="0">
                                          <p:val>
                                            <p:fltVal val="0"/>
                                          </p:val>
                                        </p:tav>
                                        <p:tav tm="100000">
                                          <p:val>
                                            <p:strVal val="#ppt_w"/>
                                          </p:val>
                                        </p:tav>
                                      </p:tavLst>
                                    </p:anim>
                                    <p:anim calcmode="lin" valueType="num">
                                      <p:cBhvr>
                                        <p:cTn id="66"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7824"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7" name="Group 3">
            <a:extLst>
              <a:ext uri="{FF2B5EF4-FFF2-40B4-BE49-F238E27FC236}">
                <a16:creationId xmlns:a16="http://schemas.microsoft.com/office/drawing/2014/main" id="{C2273B87-B596-1459-3ECD-E120D6B4167A}"/>
              </a:ext>
            </a:extLst>
          </p:cNvPr>
          <p:cNvGrpSpPr>
            <a:grpSpLocks/>
          </p:cNvGrpSpPr>
          <p:nvPr/>
        </p:nvGrpSpPr>
        <p:grpSpPr bwMode="auto">
          <a:xfrm>
            <a:off x="1579563" y="96838"/>
            <a:ext cx="8234362" cy="6613525"/>
            <a:chOff x="1579563" y="96838"/>
            <a:chExt cx="8234362" cy="6613525"/>
          </a:xfrm>
        </p:grpSpPr>
        <p:pic>
          <p:nvPicPr>
            <p:cNvPr id="880689" name="Picture 49" descr="leaves1.tiff                                                   00085F94Macintosh HD                   C2BB404B:">
              <a:extLst>
                <a:ext uri="{FF2B5EF4-FFF2-40B4-BE49-F238E27FC236}">
                  <a16:creationId xmlns:a16="http://schemas.microsoft.com/office/drawing/2014/main" id="{401456E1-59F8-8629-28FD-70A26958763C}"/>
                </a:ext>
              </a:extLst>
            </p:cNvPr>
            <p:cNvPicPr>
              <a:picLocks noChangeAspect="1" noChangeArrowheads="1"/>
            </p:cNvPicPr>
            <p:nvPr/>
          </p:nvPicPr>
          <p:blipFill>
            <a:blip r:embed="rId2"/>
            <a:srcRect/>
            <a:stretch>
              <a:fillRect/>
            </a:stretch>
          </p:blipFill>
          <p:spPr bwMode="auto">
            <a:xfrm>
              <a:off x="1579563" y="141288"/>
              <a:ext cx="5175250" cy="6569075"/>
            </a:xfrm>
            <a:prstGeom prst="rect">
              <a:avLst/>
            </a:prstGeom>
            <a:noFill/>
            <a:effectLst>
              <a:outerShdw blurRad="63500" dist="107763" dir="2700000" algn="ctr" rotWithShape="0">
                <a:srgbClr val="000000">
                  <a:alpha val="74998"/>
                </a:srgbClr>
              </a:outerShdw>
            </a:effectLst>
          </p:spPr>
        </p:pic>
        <p:sp>
          <p:nvSpPr>
            <p:cNvPr id="880691" name="Text Box 51">
              <a:extLst>
                <a:ext uri="{FF2B5EF4-FFF2-40B4-BE49-F238E27FC236}">
                  <a16:creationId xmlns:a16="http://schemas.microsoft.com/office/drawing/2014/main" id="{87C0E9B4-4D50-2BB5-3999-EE810410D940}"/>
                </a:ext>
              </a:extLst>
            </p:cNvPr>
            <p:cNvSpPr txBox="1">
              <a:spLocks noChangeArrowheads="1"/>
            </p:cNvSpPr>
            <p:nvPr/>
          </p:nvSpPr>
          <p:spPr bwMode="auto">
            <a:xfrm>
              <a:off x="7102475" y="96838"/>
              <a:ext cx="2711450" cy="1190625"/>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DE" altLang="en-US" sz="1800">
                  <a:effectLst>
                    <a:outerShdw blurRad="38100" dist="38100" dir="2700000" algn="tl">
                      <a:srgbClr val="FFFFFF"/>
                    </a:outerShdw>
                  </a:effectLst>
                  <a:latin typeface="Times" pitchFamily="2" charset="0"/>
                </a:rPr>
                <a:t>Robert Hodson:</a:t>
              </a:r>
            </a:p>
            <a:p>
              <a:pPr>
                <a:defRPr/>
              </a:pPr>
              <a:r>
                <a:rPr lang="de-DE" altLang="en-US" sz="1800" i="1">
                  <a:effectLst>
                    <a:outerShdw blurRad="38100" dist="38100" dir="2700000" algn="tl">
                      <a:srgbClr val="FFFFFF"/>
                    </a:outerShdw>
                  </a:effectLst>
                  <a:latin typeface="Times" pitchFamily="2" charset="0"/>
                </a:rPr>
                <a:t>Interaction, Improvisation, </a:t>
              </a:r>
              <a:br>
                <a:rPr lang="de-DE" altLang="en-US" sz="1800" i="1">
                  <a:effectLst>
                    <a:outerShdw blurRad="38100" dist="38100" dir="2700000" algn="tl">
                      <a:srgbClr val="FFFFFF"/>
                    </a:outerShdw>
                  </a:effectLst>
                  <a:latin typeface="Times" pitchFamily="2" charset="0"/>
                </a:rPr>
              </a:br>
              <a:r>
                <a:rPr lang="de-DE" altLang="en-US" sz="1800" i="1">
                  <a:effectLst>
                    <a:outerShdw blurRad="38100" dist="38100" dir="2700000" algn="tl">
                      <a:srgbClr val="FFFFFF"/>
                    </a:outerShdw>
                  </a:effectLst>
                  <a:latin typeface="Times" pitchFamily="2" charset="0"/>
                </a:rPr>
                <a:t>and Interplay in Jazz</a:t>
              </a:r>
              <a:br>
                <a:rPr lang="de-DE" altLang="en-US" sz="1800">
                  <a:effectLst>
                    <a:outerShdw blurRad="38100" dist="38100" dir="2700000" algn="tl">
                      <a:srgbClr val="FFFFFF"/>
                    </a:outerShdw>
                  </a:effectLst>
                  <a:latin typeface="Times" pitchFamily="2" charset="0"/>
                </a:rPr>
              </a:br>
              <a:r>
                <a:rPr lang="de-DE" altLang="en-US" sz="1800">
                  <a:effectLst>
                    <a:outerShdw blurRad="38100" dist="38100" dir="2700000" algn="tl">
                      <a:srgbClr val="FFFFFF"/>
                    </a:outerShdw>
                  </a:effectLst>
                  <a:latin typeface="Times" pitchFamily="2" charset="0"/>
                </a:rPr>
                <a:t>Routledge NY 2007</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1" name="Group 46">
            <a:extLst>
              <a:ext uri="{FF2B5EF4-FFF2-40B4-BE49-F238E27FC236}">
                <a16:creationId xmlns:a16="http://schemas.microsoft.com/office/drawing/2014/main" id="{183457CC-8D6E-359E-0174-24234ACE7B0C}"/>
              </a:ext>
            </a:extLst>
          </p:cNvPr>
          <p:cNvGrpSpPr>
            <a:grpSpLocks/>
          </p:cNvGrpSpPr>
          <p:nvPr/>
        </p:nvGrpSpPr>
        <p:grpSpPr bwMode="auto">
          <a:xfrm>
            <a:off x="989013" y="109538"/>
            <a:ext cx="8434387" cy="6645275"/>
            <a:chOff x="989013" y="109538"/>
            <a:chExt cx="8434387" cy="6645275"/>
          </a:xfrm>
        </p:grpSpPr>
        <p:pic>
          <p:nvPicPr>
            <p:cNvPr id="891906" name="Picture 2" descr="leaves2.tiff                                                   00085F94Macintosh HD                   C2BB404B:">
              <a:extLst>
                <a:ext uri="{FF2B5EF4-FFF2-40B4-BE49-F238E27FC236}">
                  <a16:creationId xmlns:a16="http://schemas.microsoft.com/office/drawing/2014/main" id="{5575963F-7759-4308-33B0-539617DD1E34}"/>
                </a:ext>
              </a:extLst>
            </p:cNvPr>
            <p:cNvPicPr>
              <a:picLocks noChangeAspect="1" noChangeArrowheads="1"/>
            </p:cNvPicPr>
            <p:nvPr/>
          </p:nvPicPr>
          <p:blipFill>
            <a:blip r:embed="rId2"/>
            <a:srcRect b="597"/>
            <a:stretch>
              <a:fillRect/>
            </a:stretch>
          </p:blipFill>
          <p:spPr bwMode="auto">
            <a:xfrm>
              <a:off x="1582738" y="141288"/>
              <a:ext cx="5162550" cy="6613525"/>
            </a:xfrm>
            <a:prstGeom prst="rect">
              <a:avLst/>
            </a:prstGeom>
            <a:noFill/>
            <a:effectLst>
              <a:outerShdw blurRad="63500" dist="107763" dir="2700000" algn="ctr" rotWithShape="0">
                <a:srgbClr val="000000">
                  <a:alpha val="74998"/>
                </a:srgbClr>
              </a:outerShdw>
            </a:effectLst>
          </p:spPr>
        </p:pic>
        <p:grpSp>
          <p:nvGrpSpPr>
            <p:cNvPr id="15363" name="Group 44">
              <a:extLst>
                <a:ext uri="{FF2B5EF4-FFF2-40B4-BE49-F238E27FC236}">
                  <a16:creationId xmlns:a16="http://schemas.microsoft.com/office/drawing/2014/main" id="{D0F78950-39DA-DAEB-C2A9-F65659808CA7}"/>
                </a:ext>
              </a:extLst>
            </p:cNvPr>
            <p:cNvGrpSpPr>
              <a:grpSpLocks/>
            </p:cNvGrpSpPr>
            <p:nvPr/>
          </p:nvGrpSpPr>
          <p:grpSpPr bwMode="auto">
            <a:xfrm>
              <a:off x="2560638" y="649288"/>
              <a:ext cx="1751012" cy="1130300"/>
              <a:chOff x="1613" y="409"/>
              <a:chExt cx="1103" cy="712"/>
            </a:xfrm>
          </p:grpSpPr>
          <p:sp>
            <p:nvSpPr>
              <p:cNvPr id="15404" name="Freeform 3">
                <a:extLst>
                  <a:ext uri="{FF2B5EF4-FFF2-40B4-BE49-F238E27FC236}">
                    <a16:creationId xmlns:a16="http://schemas.microsoft.com/office/drawing/2014/main" id="{8458F8C4-64DF-4EFE-0E8B-E969DE9724B9}"/>
                  </a:ext>
                </a:extLst>
              </p:cNvPr>
              <p:cNvSpPr>
                <a:spLocks/>
              </p:cNvSpPr>
              <p:nvPr/>
            </p:nvSpPr>
            <p:spPr bwMode="auto">
              <a:xfrm>
                <a:off x="1613" y="409"/>
                <a:ext cx="598" cy="171"/>
              </a:xfrm>
              <a:custGeom>
                <a:avLst/>
                <a:gdLst>
                  <a:gd name="T0" fmla="*/ 5 w 598"/>
                  <a:gd name="T1" fmla="*/ 0 h 171"/>
                  <a:gd name="T2" fmla="*/ 275 w 598"/>
                  <a:gd name="T3" fmla="*/ 12 h 171"/>
                  <a:gd name="T4" fmla="*/ 436 w 598"/>
                  <a:gd name="T5" fmla="*/ 38 h 171"/>
                  <a:gd name="T6" fmla="*/ 598 w 598"/>
                  <a:gd name="T7" fmla="*/ 91 h 171"/>
                  <a:gd name="T8" fmla="*/ 550 w 598"/>
                  <a:gd name="T9" fmla="*/ 171 h 171"/>
                  <a:gd name="T10" fmla="*/ 369 w 598"/>
                  <a:gd name="T11" fmla="*/ 101 h 171"/>
                  <a:gd name="T12" fmla="*/ 211 w 598"/>
                  <a:gd name="T13" fmla="*/ 70 h 171"/>
                  <a:gd name="T14" fmla="*/ 163 w 598"/>
                  <a:gd name="T15" fmla="*/ 83 h 171"/>
                  <a:gd name="T16" fmla="*/ 9 w 598"/>
                  <a:gd name="T17" fmla="*/ 123 h 171"/>
                  <a:gd name="T18" fmla="*/ 0 w 598"/>
                  <a:gd name="T19" fmla="*/ 0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8"/>
                  <a:gd name="T31" fmla="*/ 0 h 171"/>
                  <a:gd name="T32" fmla="*/ 598 w 598"/>
                  <a:gd name="T33" fmla="*/ 171 h 1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8" h="171">
                    <a:moveTo>
                      <a:pt x="5" y="0"/>
                    </a:moveTo>
                    <a:lnTo>
                      <a:pt x="275" y="12"/>
                    </a:lnTo>
                    <a:lnTo>
                      <a:pt x="436" y="38"/>
                    </a:lnTo>
                    <a:lnTo>
                      <a:pt x="598" y="91"/>
                    </a:lnTo>
                    <a:lnTo>
                      <a:pt x="550" y="171"/>
                    </a:lnTo>
                    <a:lnTo>
                      <a:pt x="369" y="101"/>
                    </a:lnTo>
                    <a:lnTo>
                      <a:pt x="211" y="70"/>
                    </a:lnTo>
                    <a:lnTo>
                      <a:pt x="163" y="83"/>
                    </a:lnTo>
                    <a:lnTo>
                      <a:pt x="9" y="123"/>
                    </a:lnTo>
                    <a:lnTo>
                      <a:pt x="0" y="0"/>
                    </a:lnTo>
                  </a:path>
                </a:pathLst>
              </a:custGeom>
              <a:noFill/>
              <a:ln w="28575">
                <a:solidFill>
                  <a:srgbClr val="FF020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05" name="Freeform 4">
                <a:extLst>
                  <a:ext uri="{FF2B5EF4-FFF2-40B4-BE49-F238E27FC236}">
                    <a16:creationId xmlns:a16="http://schemas.microsoft.com/office/drawing/2014/main" id="{979A7691-FF4F-6B98-9007-3B3437C2F76D}"/>
                  </a:ext>
                </a:extLst>
              </p:cNvPr>
              <p:cNvSpPr>
                <a:spLocks/>
              </p:cNvSpPr>
              <p:nvPr/>
            </p:nvSpPr>
            <p:spPr bwMode="auto">
              <a:xfrm>
                <a:off x="2159" y="910"/>
                <a:ext cx="557" cy="211"/>
              </a:xfrm>
              <a:custGeom>
                <a:avLst/>
                <a:gdLst>
                  <a:gd name="T0" fmla="*/ 0 w 360"/>
                  <a:gd name="T1" fmla="*/ 0 h 211"/>
                  <a:gd name="T2" fmla="*/ 9593 w 360"/>
                  <a:gd name="T3" fmla="*/ 48 h 211"/>
                  <a:gd name="T4" fmla="*/ 26654 w 360"/>
                  <a:gd name="T5" fmla="*/ 70 h 211"/>
                  <a:gd name="T6" fmla="*/ 43799 w 360"/>
                  <a:gd name="T7" fmla="*/ 114 h 211"/>
                  <a:gd name="T8" fmla="*/ 40036 w 360"/>
                  <a:gd name="T9" fmla="*/ 211 h 211"/>
                  <a:gd name="T10" fmla="*/ 26173 w 360"/>
                  <a:gd name="T11" fmla="*/ 171 h 211"/>
                  <a:gd name="T12" fmla="*/ 13815 w 360"/>
                  <a:gd name="T13" fmla="*/ 158 h 211"/>
                  <a:gd name="T14" fmla="*/ 1558 w 360"/>
                  <a:gd name="T15" fmla="*/ 171 h 211"/>
                  <a:gd name="T16" fmla="*/ 0 w 360"/>
                  <a:gd name="T17" fmla="*/ 0 h 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0"/>
                  <a:gd name="T28" fmla="*/ 0 h 211"/>
                  <a:gd name="T29" fmla="*/ 360 w 360"/>
                  <a:gd name="T30" fmla="*/ 211 h 2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0" h="211">
                    <a:moveTo>
                      <a:pt x="0" y="0"/>
                    </a:moveTo>
                    <a:lnTo>
                      <a:pt x="79" y="48"/>
                    </a:lnTo>
                    <a:lnTo>
                      <a:pt x="219" y="70"/>
                    </a:lnTo>
                    <a:lnTo>
                      <a:pt x="360" y="114"/>
                    </a:lnTo>
                    <a:lnTo>
                      <a:pt x="329" y="211"/>
                    </a:lnTo>
                    <a:lnTo>
                      <a:pt x="215" y="171"/>
                    </a:lnTo>
                    <a:lnTo>
                      <a:pt x="114" y="158"/>
                    </a:lnTo>
                    <a:lnTo>
                      <a:pt x="13" y="171"/>
                    </a:lnTo>
                    <a:lnTo>
                      <a:pt x="0" y="0"/>
                    </a:lnTo>
                  </a:path>
                </a:pathLst>
              </a:custGeom>
              <a:noFill/>
              <a:ln w="28575">
                <a:solidFill>
                  <a:srgbClr val="FF020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06" name="Line 6">
                <a:extLst>
                  <a:ext uri="{FF2B5EF4-FFF2-40B4-BE49-F238E27FC236}">
                    <a16:creationId xmlns:a16="http://schemas.microsoft.com/office/drawing/2014/main" id="{9C4A607A-4C30-4028-3675-EEB3E790B421}"/>
                  </a:ext>
                </a:extLst>
              </p:cNvPr>
              <p:cNvSpPr>
                <a:spLocks noChangeShapeType="1"/>
              </p:cNvSpPr>
              <p:nvPr/>
            </p:nvSpPr>
            <p:spPr bwMode="auto">
              <a:xfrm>
                <a:off x="2176" y="571"/>
                <a:ext cx="184" cy="335"/>
              </a:xfrm>
              <a:prstGeom prst="line">
                <a:avLst/>
              </a:prstGeom>
              <a:noFill/>
              <a:ln w="9525">
                <a:solidFill>
                  <a:srgbClr val="FF020B"/>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891933" name="Text Box 29">
              <a:extLst>
                <a:ext uri="{FF2B5EF4-FFF2-40B4-BE49-F238E27FC236}">
                  <a16:creationId xmlns:a16="http://schemas.microsoft.com/office/drawing/2014/main" id="{28DE1C04-DC1D-76DC-8597-72236ACF0C10}"/>
                </a:ext>
              </a:extLst>
            </p:cNvPr>
            <p:cNvSpPr txBox="1">
              <a:spLocks noChangeArrowheads="1"/>
            </p:cNvSpPr>
            <p:nvPr/>
          </p:nvSpPr>
          <p:spPr bwMode="auto">
            <a:xfrm>
              <a:off x="7283450" y="423863"/>
              <a:ext cx="2139950" cy="2563812"/>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DE" altLang="en-US" sz="1800">
                  <a:solidFill>
                    <a:schemeClr val="accent1"/>
                  </a:solidFill>
                  <a:effectLst>
                    <a:outerShdw blurRad="38100" dist="38100" dir="2700000" algn="tl">
                      <a:srgbClr val="000000"/>
                    </a:outerShdw>
                  </a:effectLst>
                  <a:latin typeface="Times" pitchFamily="2" charset="0"/>
                </a:rPr>
                <a:t>contrast 1</a:t>
              </a:r>
              <a:endParaRPr lang="de-DE" altLang="en-US" sz="1800">
                <a:effectLst>
                  <a:outerShdw blurRad="38100" dist="38100" dir="2700000" algn="tl">
                    <a:srgbClr val="FFFFFF"/>
                  </a:outerShdw>
                </a:effectLst>
                <a:latin typeface="Times" pitchFamily="2" charset="0"/>
              </a:endParaRPr>
            </a:p>
            <a:p>
              <a:pPr>
                <a:defRPr/>
              </a:pPr>
              <a:r>
                <a:rPr lang="de-DE" altLang="en-US" sz="1800">
                  <a:solidFill>
                    <a:schemeClr val="accent1"/>
                  </a:solidFill>
                  <a:effectLst>
                    <a:outerShdw blurRad="38100" dist="38100" dir="2700000" algn="tl">
                      <a:srgbClr val="000000"/>
                    </a:outerShdw>
                  </a:effectLst>
                  <a:latin typeface="Times" pitchFamily="2" charset="0"/>
                </a:rPr>
                <a:t>imitation 1</a:t>
              </a:r>
              <a:endParaRPr lang="de-DE" altLang="en-US" sz="1800">
                <a:effectLst>
                  <a:outerShdw blurRad="38100" dist="38100" dir="2700000" algn="tl">
                    <a:srgbClr val="FFFFFF"/>
                  </a:outerShdw>
                </a:effectLst>
                <a:latin typeface="Times" pitchFamily="2" charset="0"/>
              </a:endParaRPr>
            </a:p>
            <a:p>
              <a:pPr>
                <a:defRPr/>
              </a:pPr>
              <a:r>
                <a:rPr lang="de-DE" altLang="en-US" sz="1800">
                  <a:solidFill>
                    <a:schemeClr val="accent1"/>
                  </a:solidFill>
                  <a:effectLst>
                    <a:outerShdw blurRad="38100" dist="38100" dir="2700000" algn="tl">
                      <a:srgbClr val="000000"/>
                    </a:outerShdw>
                  </a:effectLst>
                  <a:latin typeface="Times" pitchFamily="2" charset="0"/>
                </a:rPr>
                <a:t>imitation 2 (b-flat/g)</a:t>
              </a:r>
            </a:p>
            <a:p>
              <a:pPr>
                <a:defRPr/>
              </a:pPr>
              <a:r>
                <a:rPr lang="de-DE" altLang="en-US" sz="1800">
                  <a:solidFill>
                    <a:srgbClr val="A600FF"/>
                  </a:solidFill>
                  <a:effectLst>
                    <a:outerShdw blurRad="38100" dist="38100" dir="2700000" algn="tl">
                      <a:srgbClr val="000000"/>
                    </a:outerShdw>
                  </a:effectLst>
                  <a:latin typeface="Times" pitchFamily="2" charset="0"/>
                </a:rPr>
                <a:t>reson</a:t>
              </a:r>
              <a:r>
                <a:rPr lang="de-DE" altLang="en-US" sz="1800">
                  <a:solidFill>
                    <a:schemeClr val="accent1"/>
                  </a:solidFill>
                  <a:effectLst>
                    <a:outerShdw blurRad="38100" dist="38100" dir="2700000" algn="tl">
                      <a:srgbClr val="000000"/>
                    </a:outerShdw>
                  </a:effectLst>
                  <a:latin typeface="Times" pitchFamily="2" charset="0"/>
                </a:rPr>
                <a:t>ance 1 (d/e-flat)</a:t>
              </a:r>
            </a:p>
            <a:p>
              <a:pPr>
                <a:defRPr/>
              </a:pPr>
              <a:r>
                <a:rPr lang="de-DE" altLang="en-US" sz="1800">
                  <a:solidFill>
                    <a:schemeClr val="accent1"/>
                  </a:solidFill>
                  <a:effectLst>
                    <a:outerShdw blurRad="38100" dist="38100" dir="2700000" algn="tl">
                      <a:srgbClr val="000000"/>
                    </a:outerShdw>
                  </a:effectLst>
                  <a:latin typeface="Times" pitchFamily="2" charset="0"/>
                </a:rPr>
                <a:t>imitation 3 </a:t>
              </a:r>
            </a:p>
            <a:p>
              <a:pPr>
                <a:defRPr/>
              </a:pPr>
              <a:r>
                <a:rPr lang="de-DE" altLang="en-US" sz="1800">
                  <a:solidFill>
                    <a:srgbClr val="A600FF"/>
                  </a:solidFill>
                  <a:effectLst>
                    <a:outerShdw blurRad="38100" dist="38100" dir="2700000" algn="tl">
                      <a:srgbClr val="000000"/>
                    </a:outerShdw>
                  </a:effectLst>
                  <a:latin typeface="Times" pitchFamily="2" charset="0"/>
                </a:rPr>
                <a:t>imitation 4</a:t>
              </a:r>
            </a:p>
            <a:p>
              <a:pPr>
                <a:defRPr/>
              </a:pPr>
              <a:r>
                <a:rPr lang="de-DE" altLang="en-US" sz="1800">
                  <a:solidFill>
                    <a:schemeClr val="accent1"/>
                  </a:solidFill>
                  <a:effectLst>
                    <a:outerShdw blurRad="38100" dist="38100" dir="2700000" algn="tl">
                      <a:srgbClr val="000000"/>
                    </a:outerShdw>
                  </a:effectLst>
                  <a:latin typeface="Times" pitchFamily="2" charset="0"/>
                </a:rPr>
                <a:t>contrast 2</a:t>
              </a:r>
              <a:endParaRPr lang="de-DE" altLang="en-US" sz="1800">
                <a:effectLst>
                  <a:outerShdw blurRad="38100" dist="38100" dir="2700000" algn="tl">
                    <a:srgbClr val="FFFFFF"/>
                  </a:outerShdw>
                </a:effectLst>
                <a:latin typeface="Times" pitchFamily="2" charset="0"/>
              </a:endParaRPr>
            </a:p>
            <a:p>
              <a:pPr>
                <a:defRPr/>
              </a:pPr>
              <a:r>
                <a:rPr lang="de-DE" altLang="en-US" sz="1800">
                  <a:solidFill>
                    <a:srgbClr val="A600FF"/>
                  </a:solidFill>
                  <a:effectLst>
                    <a:outerShdw blurRad="38100" dist="38100" dir="2700000" algn="tl">
                      <a:srgbClr val="000000"/>
                    </a:outerShdw>
                  </a:effectLst>
                  <a:latin typeface="Times" pitchFamily="2" charset="0"/>
                </a:rPr>
                <a:t>imitation 5 (of ds!)</a:t>
              </a:r>
              <a:endParaRPr lang="de-DE" altLang="en-US" sz="1800">
                <a:effectLst>
                  <a:outerShdw blurRad="38100" dist="38100" dir="2700000" algn="tl">
                    <a:srgbClr val="FFFFFF"/>
                  </a:outerShdw>
                </a:effectLst>
                <a:latin typeface="Times" pitchFamily="2" charset="0"/>
              </a:endParaRPr>
            </a:p>
            <a:p>
              <a:pPr>
                <a:defRPr/>
              </a:pPr>
              <a:r>
                <a:rPr lang="de-DE" altLang="en-US" sz="1800">
                  <a:solidFill>
                    <a:srgbClr val="A600FF"/>
                  </a:solidFill>
                  <a:effectLst>
                    <a:outerShdw blurRad="38100" dist="38100" dir="2700000" algn="tl">
                      <a:srgbClr val="000000"/>
                    </a:outerShdw>
                  </a:effectLst>
                  <a:latin typeface="Times" pitchFamily="2" charset="0"/>
                </a:rPr>
                <a:t>imitation 6</a:t>
              </a:r>
              <a:endParaRPr lang="de-DE" altLang="en-US" sz="1800">
                <a:effectLst>
                  <a:outerShdw blurRad="38100" dist="38100" dir="2700000" algn="tl">
                    <a:srgbClr val="FFFFFF"/>
                  </a:outerShdw>
                </a:effectLst>
                <a:latin typeface="Times" pitchFamily="2" charset="0"/>
              </a:endParaRPr>
            </a:p>
          </p:txBody>
        </p:sp>
        <p:grpSp>
          <p:nvGrpSpPr>
            <p:cNvPr id="15365" name="Group 45">
              <a:extLst>
                <a:ext uri="{FF2B5EF4-FFF2-40B4-BE49-F238E27FC236}">
                  <a16:creationId xmlns:a16="http://schemas.microsoft.com/office/drawing/2014/main" id="{69C467BE-7C3E-9FB1-84C8-6A24FDA7E624}"/>
                </a:ext>
              </a:extLst>
            </p:cNvPr>
            <p:cNvGrpSpPr>
              <a:grpSpLocks/>
            </p:cNvGrpSpPr>
            <p:nvPr/>
          </p:nvGrpSpPr>
          <p:grpSpPr bwMode="auto">
            <a:xfrm>
              <a:off x="3286125" y="641350"/>
              <a:ext cx="3984625" cy="1782763"/>
              <a:chOff x="2070" y="404"/>
              <a:chExt cx="2510" cy="1123"/>
            </a:xfrm>
          </p:grpSpPr>
          <p:sp>
            <p:nvSpPr>
              <p:cNvPr id="15402" name="Freeform 8">
                <a:extLst>
                  <a:ext uri="{FF2B5EF4-FFF2-40B4-BE49-F238E27FC236}">
                    <a16:creationId xmlns:a16="http://schemas.microsoft.com/office/drawing/2014/main" id="{30592B33-AEC9-4102-2B04-529F2977515E}"/>
                  </a:ext>
                </a:extLst>
              </p:cNvPr>
              <p:cNvSpPr>
                <a:spLocks/>
              </p:cNvSpPr>
              <p:nvPr/>
            </p:nvSpPr>
            <p:spPr bwMode="auto">
              <a:xfrm>
                <a:off x="2070" y="1143"/>
                <a:ext cx="563" cy="127"/>
              </a:xfrm>
              <a:custGeom>
                <a:avLst/>
                <a:gdLst>
                  <a:gd name="T0" fmla="*/ 0 w 563"/>
                  <a:gd name="T1" fmla="*/ 127 h 127"/>
                  <a:gd name="T2" fmla="*/ 277 w 563"/>
                  <a:gd name="T3" fmla="*/ 0 h 127"/>
                  <a:gd name="T4" fmla="*/ 563 w 563"/>
                  <a:gd name="T5" fmla="*/ 110 h 127"/>
                  <a:gd name="T6" fmla="*/ 0 60000 65536"/>
                  <a:gd name="T7" fmla="*/ 0 60000 65536"/>
                  <a:gd name="T8" fmla="*/ 0 60000 65536"/>
                  <a:gd name="T9" fmla="*/ 0 w 563"/>
                  <a:gd name="T10" fmla="*/ 0 h 127"/>
                  <a:gd name="T11" fmla="*/ 563 w 563"/>
                  <a:gd name="T12" fmla="*/ 127 h 127"/>
                </a:gdLst>
                <a:ahLst/>
                <a:cxnLst>
                  <a:cxn ang="T6">
                    <a:pos x="T0" y="T1"/>
                  </a:cxn>
                  <a:cxn ang="T7">
                    <a:pos x="T2" y="T3"/>
                  </a:cxn>
                  <a:cxn ang="T8">
                    <a:pos x="T4" y="T5"/>
                  </a:cxn>
                </a:cxnLst>
                <a:rect l="T9" t="T10" r="T11" b="T12"/>
                <a:pathLst>
                  <a:path w="563" h="127">
                    <a:moveTo>
                      <a:pt x="0" y="127"/>
                    </a:moveTo>
                    <a:lnTo>
                      <a:pt x="277" y="0"/>
                    </a:lnTo>
                    <a:lnTo>
                      <a:pt x="563" y="110"/>
                    </a:lnTo>
                  </a:path>
                </a:pathLst>
              </a:custGeom>
              <a:noFill/>
              <a:ln w="28575">
                <a:solidFill>
                  <a:srgbClr val="FF020B"/>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03" name="Freeform 31">
                <a:extLst>
                  <a:ext uri="{FF2B5EF4-FFF2-40B4-BE49-F238E27FC236}">
                    <a16:creationId xmlns:a16="http://schemas.microsoft.com/office/drawing/2014/main" id="{3C1FF0DD-FDD3-5578-CCFD-A9F0C66B5F44}"/>
                  </a:ext>
                </a:extLst>
              </p:cNvPr>
              <p:cNvSpPr>
                <a:spLocks/>
              </p:cNvSpPr>
              <p:nvPr/>
            </p:nvSpPr>
            <p:spPr bwMode="auto">
              <a:xfrm>
                <a:off x="2215" y="404"/>
                <a:ext cx="2365" cy="1123"/>
              </a:xfrm>
              <a:custGeom>
                <a:avLst/>
                <a:gdLst>
                  <a:gd name="T0" fmla="*/ 2365 w 2365"/>
                  <a:gd name="T1" fmla="*/ 0 h 1123"/>
                  <a:gd name="T2" fmla="*/ 2203 w 2365"/>
                  <a:gd name="T3" fmla="*/ 387 h 1123"/>
                  <a:gd name="T4" fmla="*/ 1842 w 2365"/>
                  <a:gd name="T5" fmla="*/ 1047 h 1123"/>
                  <a:gd name="T6" fmla="*/ 0 w 2365"/>
                  <a:gd name="T7" fmla="*/ 844 h 1123"/>
                  <a:gd name="T8" fmla="*/ 0 60000 65536"/>
                  <a:gd name="T9" fmla="*/ 0 60000 65536"/>
                  <a:gd name="T10" fmla="*/ 0 60000 65536"/>
                  <a:gd name="T11" fmla="*/ 0 60000 65536"/>
                  <a:gd name="T12" fmla="*/ 0 w 2365"/>
                  <a:gd name="T13" fmla="*/ 0 h 1123"/>
                  <a:gd name="T14" fmla="*/ 2365 w 2365"/>
                  <a:gd name="T15" fmla="*/ 1123 h 1123"/>
                </a:gdLst>
                <a:ahLst/>
                <a:cxnLst>
                  <a:cxn ang="T8">
                    <a:pos x="T0" y="T1"/>
                  </a:cxn>
                  <a:cxn ang="T9">
                    <a:pos x="T2" y="T3"/>
                  </a:cxn>
                  <a:cxn ang="T10">
                    <a:pos x="T4" y="T5"/>
                  </a:cxn>
                  <a:cxn ang="T11">
                    <a:pos x="T6" y="T7"/>
                  </a:cxn>
                </a:cxnLst>
                <a:rect l="T12" t="T13" r="T14" b="T15"/>
                <a:pathLst>
                  <a:path w="2365" h="1123">
                    <a:moveTo>
                      <a:pt x="2365" y="0"/>
                    </a:moveTo>
                    <a:cubicBezTo>
                      <a:pt x="2338" y="64"/>
                      <a:pt x="2290" y="212"/>
                      <a:pt x="2203" y="387"/>
                    </a:cubicBezTo>
                    <a:cubicBezTo>
                      <a:pt x="2116" y="562"/>
                      <a:pt x="2209" y="971"/>
                      <a:pt x="1842" y="1047"/>
                    </a:cubicBezTo>
                    <a:cubicBezTo>
                      <a:pt x="1475" y="1123"/>
                      <a:pt x="384" y="886"/>
                      <a:pt x="0" y="844"/>
                    </a:cubicBezTo>
                  </a:path>
                </a:pathLst>
              </a:custGeom>
              <a:noFill/>
              <a:ln w="9525">
                <a:solidFill>
                  <a:srgbClr val="FF020B"/>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5366" name="Freeform 32">
              <a:extLst>
                <a:ext uri="{FF2B5EF4-FFF2-40B4-BE49-F238E27FC236}">
                  <a16:creationId xmlns:a16="http://schemas.microsoft.com/office/drawing/2014/main" id="{3430EFF3-2561-194F-B3FA-802BE90BAF22}"/>
                </a:ext>
              </a:extLst>
            </p:cNvPr>
            <p:cNvSpPr>
              <a:spLocks/>
            </p:cNvSpPr>
            <p:nvPr/>
          </p:nvSpPr>
          <p:spPr bwMode="auto">
            <a:xfrm>
              <a:off x="3021013" y="109538"/>
              <a:ext cx="4305300" cy="796925"/>
            </a:xfrm>
            <a:custGeom>
              <a:avLst/>
              <a:gdLst>
                <a:gd name="T0" fmla="*/ 2147483646 w 2712"/>
                <a:gd name="T1" fmla="*/ 2147483646 h 502"/>
                <a:gd name="T2" fmla="*/ 2147483646 w 2712"/>
                <a:gd name="T3" fmla="*/ 2147483646 h 502"/>
                <a:gd name="T4" fmla="*/ 2147483646 w 2712"/>
                <a:gd name="T5" fmla="*/ 2147483646 h 502"/>
                <a:gd name="T6" fmla="*/ 0 w 2712"/>
                <a:gd name="T7" fmla="*/ 2147483646 h 502"/>
                <a:gd name="T8" fmla="*/ 0 60000 65536"/>
                <a:gd name="T9" fmla="*/ 0 60000 65536"/>
                <a:gd name="T10" fmla="*/ 0 60000 65536"/>
                <a:gd name="T11" fmla="*/ 0 60000 65536"/>
                <a:gd name="T12" fmla="*/ 0 w 2712"/>
                <a:gd name="T13" fmla="*/ 0 h 502"/>
                <a:gd name="T14" fmla="*/ 2712 w 2712"/>
                <a:gd name="T15" fmla="*/ 502 h 502"/>
              </a:gdLst>
              <a:ahLst/>
              <a:cxnLst>
                <a:cxn ang="T8">
                  <a:pos x="T0" y="T1"/>
                </a:cxn>
                <a:cxn ang="T9">
                  <a:pos x="T2" y="T3"/>
                </a:cxn>
                <a:cxn ang="T10">
                  <a:pos x="T4" y="T5"/>
                </a:cxn>
                <a:cxn ang="T11">
                  <a:pos x="T6" y="T7"/>
                </a:cxn>
              </a:cxnLst>
              <a:rect l="T12" t="T13" r="T14" b="T15"/>
              <a:pathLst>
                <a:path w="2712" h="502">
                  <a:moveTo>
                    <a:pt x="2712" y="502"/>
                  </a:moveTo>
                  <a:cubicBezTo>
                    <a:pt x="2460" y="429"/>
                    <a:pt x="1548" y="134"/>
                    <a:pt x="1200" y="67"/>
                  </a:cubicBezTo>
                  <a:cubicBezTo>
                    <a:pt x="852" y="0"/>
                    <a:pt x="825" y="60"/>
                    <a:pt x="625" y="102"/>
                  </a:cubicBezTo>
                  <a:cubicBezTo>
                    <a:pt x="425" y="144"/>
                    <a:pt x="130" y="276"/>
                    <a:pt x="0" y="322"/>
                  </a:cubicBezTo>
                </a:path>
              </a:pathLst>
            </a:custGeom>
            <a:noFill/>
            <a:ln w="9525">
              <a:solidFill>
                <a:srgbClr val="FF020B"/>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5367" name="Group 46">
              <a:extLst>
                <a:ext uri="{FF2B5EF4-FFF2-40B4-BE49-F238E27FC236}">
                  <a16:creationId xmlns:a16="http://schemas.microsoft.com/office/drawing/2014/main" id="{AC21E6CD-D2E0-D6A0-F656-49BEE16E415C}"/>
                </a:ext>
              </a:extLst>
            </p:cNvPr>
            <p:cNvGrpSpPr>
              <a:grpSpLocks/>
            </p:cNvGrpSpPr>
            <p:nvPr/>
          </p:nvGrpSpPr>
          <p:grpSpPr bwMode="auto">
            <a:xfrm>
              <a:off x="4043363" y="246063"/>
              <a:ext cx="3305175" cy="1568450"/>
              <a:chOff x="2547" y="155"/>
              <a:chExt cx="2082" cy="988"/>
            </a:xfrm>
          </p:grpSpPr>
          <p:sp>
            <p:nvSpPr>
              <p:cNvPr id="15400" name="Freeform 5">
                <a:extLst>
                  <a:ext uri="{FF2B5EF4-FFF2-40B4-BE49-F238E27FC236}">
                    <a16:creationId xmlns:a16="http://schemas.microsoft.com/office/drawing/2014/main" id="{AA7C3266-6223-3F3A-A14D-D87D1DD70D8C}"/>
                  </a:ext>
                </a:extLst>
              </p:cNvPr>
              <p:cNvSpPr>
                <a:spLocks/>
              </p:cNvSpPr>
              <p:nvPr/>
            </p:nvSpPr>
            <p:spPr bwMode="auto">
              <a:xfrm>
                <a:off x="2730" y="888"/>
                <a:ext cx="176" cy="255"/>
              </a:xfrm>
              <a:custGeom>
                <a:avLst/>
                <a:gdLst>
                  <a:gd name="T0" fmla="*/ 0 w 176"/>
                  <a:gd name="T1" fmla="*/ 0 h 255"/>
                  <a:gd name="T2" fmla="*/ 176 w 176"/>
                  <a:gd name="T3" fmla="*/ 114 h 255"/>
                  <a:gd name="T4" fmla="*/ 162 w 176"/>
                  <a:gd name="T5" fmla="*/ 211 h 255"/>
                  <a:gd name="T6" fmla="*/ 4 w 176"/>
                  <a:gd name="T7" fmla="*/ 255 h 255"/>
                  <a:gd name="T8" fmla="*/ 9 w 176"/>
                  <a:gd name="T9" fmla="*/ 4 h 255"/>
                  <a:gd name="T10" fmla="*/ 0 60000 65536"/>
                  <a:gd name="T11" fmla="*/ 0 60000 65536"/>
                  <a:gd name="T12" fmla="*/ 0 60000 65536"/>
                  <a:gd name="T13" fmla="*/ 0 60000 65536"/>
                  <a:gd name="T14" fmla="*/ 0 60000 65536"/>
                  <a:gd name="T15" fmla="*/ 0 w 176"/>
                  <a:gd name="T16" fmla="*/ 0 h 255"/>
                  <a:gd name="T17" fmla="*/ 176 w 176"/>
                  <a:gd name="T18" fmla="*/ 255 h 255"/>
                </a:gdLst>
                <a:ahLst/>
                <a:cxnLst>
                  <a:cxn ang="T10">
                    <a:pos x="T0" y="T1"/>
                  </a:cxn>
                  <a:cxn ang="T11">
                    <a:pos x="T2" y="T3"/>
                  </a:cxn>
                  <a:cxn ang="T12">
                    <a:pos x="T4" y="T5"/>
                  </a:cxn>
                  <a:cxn ang="T13">
                    <a:pos x="T6" y="T7"/>
                  </a:cxn>
                  <a:cxn ang="T14">
                    <a:pos x="T8" y="T9"/>
                  </a:cxn>
                </a:cxnLst>
                <a:rect l="T15" t="T16" r="T17" b="T18"/>
                <a:pathLst>
                  <a:path w="176" h="255">
                    <a:moveTo>
                      <a:pt x="0" y="0"/>
                    </a:moveTo>
                    <a:lnTo>
                      <a:pt x="176" y="114"/>
                    </a:lnTo>
                    <a:lnTo>
                      <a:pt x="162" y="211"/>
                    </a:lnTo>
                    <a:lnTo>
                      <a:pt x="4" y="255"/>
                    </a:lnTo>
                    <a:lnTo>
                      <a:pt x="9" y="4"/>
                    </a:lnTo>
                  </a:path>
                </a:pathLst>
              </a:custGeom>
              <a:noFill/>
              <a:ln w="28575">
                <a:solidFill>
                  <a:srgbClr val="FF020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01" name="Freeform 33">
                <a:extLst>
                  <a:ext uri="{FF2B5EF4-FFF2-40B4-BE49-F238E27FC236}">
                    <a16:creationId xmlns:a16="http://schemas.microsoft.com/office/drawing/2014/main" id="{CA42DA61-C1D4-6842-048C-EC420C3C8D62}"/>
                  </a:ext>
                </a:extLst>
              </p:cNvPr>
              <p:cNvSpPr>
                <a:spLocks/>
              </p:cNvSpPr>
              <p:nvPr/>
            </p:nvSpPr>
            <p:spPr bwMode="auto">
              <a:xfrm>
                <a:off x="2547" y="155"/>
                <a:ext cx="2082" cy="720"/>
              </a:xfrm>
              <a:custGeom>
                <a:avLst/>
                <a:gdLst>
                  <a:gd name="T0" fmla="*/ 2082 w 2082"/>
                  <a:gd name="T1" fmla="*/ 575 h 720"/>
                  <a:gd name="T2" fmla="*/ 652 w 2082"/>
                  <a:gd name="T3" fmla="*/ 77 h 720"/>
                  <a:gd name="T4" fmla="*/ 77 w 2082"/>
                  <a:gd name="T5" fmla="*/ 112 h 720"/>
                  <a:gd name="T6" fmla="*/ 187 w 2082"/>
                  <a:gd name="T7" fmla="*/ 720 h 720"/>
                  <a:gd name="T8" fmla="*/ 0 60000 65536"/>
                  <a:gd name="T9" fmla="*/ 0 60000 65536"/>
                  <a:gd name="T10" fmla="*/ 0 60000 65536"/>
                  <a:gd name="T11" fmla="*/ 0 60000 65536"/>
                  <a:gd name="T12" fmla="*/ 0 w 2082"/>
                  <a:gd name="T13" fmla="*/ 0 h 720"/>
                  <a:gd name="T14" fmla="*/ 2082 w 2082"/>
                  <a:gd name="T15" fmla="*/ 720 h 720"/>
                </a:gdLst>
                <a:ahLst/>
                <a:cxnLst>
                  <a:cxn ang="T8">
                    <a:pos x="T0" y="T1"/>
                  </a:cxn>
                  <a:cxn ang="T9">
                    <a:pos x="T2" y="T3"/>
                  </a:cxn>
                  <a:cxn ang="T10">
                    <a:pos x="T4" y="T5"/>
                  </a:cxn>
                  <a:cxn ang="T11">
                    <a:pos x="T6" y="T7"/>
                  </a:cxn>
                </a:cxnLst>
                <a:rect l="T12" t="T13" r="T14" b="T15"/>
                <a:pathLst>
                  <a:path w="2082" h="720">
                    <a:moveTo>
                      <a:pt x="2082" y="575"/>
                    </a:moveTo>
                    <a:cubicBezTo>
                      <a:pt x="1843" y="493"/>
                      <a:pt x="986" y="154"/>
                      <a:pt x="652" y="77"/>
                    </a:cubicBezTo>
                    <a:cubicBezTo>
                      <a:pt x="318" y="0"/>
                      <a:pt x="154" y="5"/>
                      <a:pt x="77" y="112"/>
                    </a:cubicBezTo>
                    <a:cubicBezTo>
                      <a:pt x="0" y="219"/>
                      <a:pt x="164" y="593"/>
                      <a:pt x="187" y="720"/>
                    </a:cubicBezTo>
                  </a:path>
                </a:pathLst>
              </a:custGeom>
              <a:noFill/>
              <a:ln w="9525">
                <a:solidFill>
                  <a:srgbClr val="FF020B"/>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5368" name="Group 54">
              <a:extLst>
                <a:ext uri="{FF2B5EF4-FFF2-40B4-BE49-F238E27FC236}">
                  <a16:creationId xmlns:a16="http://schemas.microsoft.com/office/drawing/2014/main" id="{7BC2575E-E4A9-97BA-9B3D-BA28F7471B70}"/>
                </a:ext>
              </a:extLst>
            </p:cNvPr>
            <p:cNvGrpSpPr>
              <a:grpSpLocks/>
            </p:cNvGrpSpPr>
            <p:nvPr/>
          </p:nvGrpSpPr>
          <p:grpSpPr bwMode="auto">
            <a:xfrm>
              <a:off x="4838700" y="465138"/>
              <a:ext cx="2495550" cy="1181100"/>
              <a:chOff x="3048" y="293"/>
              <a:chExt cx="1572" cy="744"/>
            </a:xfrm>
          </p:grpSpPr>
          <p:sp>
            <p:nvSpPr>
              <p:cNvPr id="15397" name="Line 9">
                <a:extLst>
                  <a:ext uri="{FF2B5EF4-FFF2-40B4-BE49-F238E27FC236}">
                    <a16:creationId xmlns:a16="http://schemas.microsoft.com/office/drawing/2014/main" id="{23BDEFE1-18AF-3084-4EB2-0568D75B4D92}"/>
                  </a:ext>
                </a:extLst>
              </p:cNvPr>
              <p:cNvSpPr>
                <a:spLocks noChangeShapeType="1"/>
              </p:cNvSpPr>
              <p:nvPr/>
            </p:nvSpPr>
            <p:spPr bwMode="auto">
              <a:xfrm>
                <a:off x="3275" y="593"/>
                <a:ext cx="0" cy="444"/>
              </a:xfrm>
              <a:prstGeom prst="line">
                <a:avLst/>
              </a:prstGeom>
              <a:noFill/>
              <a:ln w="28575">
                <a:solidFill>
                  <a:srgbClr val="FF020B"/>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98" name="Line 10">
                <a:extLst>
                  <a:ext uri="{FF2B5EF4-FFF2-40B4-BE49-F238E27FC236}">
                    <a16:creationId xmlns:a16="http://schemas.microsoft.com/office/drawing/2014/main" id="{26A24673-A8D3-A781-F495-2A3E3804B3E1}"/>
                  </a:ext>
                </a:extLst>
              </p:cNvPr>
              <p:cNvSpPr>
                <a:spLocks noChangeShapeType="1"/>
              </p:cNvSpPr>
              <p:nvPr/>
            </p:nvSpPr>
            <p:spPr bwMode="auto">
              <a:xfrm>
                <a:off x="3354" y="578"/>
                <a:ext cx="0" cy="444"/>
              </a:xfrm>
              <a:prstGeom prst="line">
                <a:avLst/>
              </a:prstGeom>
              <a:noFill/>
              <a:ln w="28575">
                <a:solidFill>
                  <a:srgbClr val="FF020B"/>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99" name="Freeform 34">
                <a:extLst>
                  <a:ext uri="{FF2B5EF4-FFF2-40B4-BE49-F238E27FC236}">
                    <a16:creationId xmlns:a16="http://schemas.microsoft.com/office/drawing/2014/main" id="{5DF5587F-0B91-DFE6-0796-9CF8834FA64B}"/>
                  </a:ext>
                </a:extLst>
              </p:cNvPr>
              <p:cNvSpPr>
                <a:spLocks/>
              </p:cNvSpPr>
              <p:nvPr/>
            </p:nvSpPr>
            <p:spPr bwMode="auto">
              <a:xfrm>
                <a:off x="3048" y="293"/>
                <a:ext cx="1572" cy="608"/>
              </a:xfrm>
              <a:custGeom>
                <a:avLst/>
                <a:gdLst>
                  <a:gd name="T0" fmla="*/ 1572 w 1572"/>
                  <a:gd name="T1" fmla="*/ 608 h 608"/>
                  <a:gd name="T2" fmla="*/ 306 w 1572"/>
                  <a:gd name="T3" fmla="*/ 45 h 608"/>
                  <a:gd name="T4" fmla="*/ 20 w 1572"/>
                  <a:gd name="T5" fmla="*/ 336 h 608"/>
                  <a:gd name="T6" fmla="*/ 187 w 1572"/>
                  <a:gd name="T7" fmla="*/ 547 h 608"/>
                  <a:gd name="T8" fmla="*/ 0 60000 65536"/>
                  <a:gd name="T9" fmla="*/ 0 60000 65536"/>
                  <a:gd name="T10" fmla="*/ 0 60000 65536"/>
                  <a:gd name="T11" fmla="*/ 0 60000 65536"/>
                  <a:gd name="T12" fmla="*/ 0 w 1572"/>
                  <a:gd name="T13" fmla="*/ 0 h 608"/>
                  <a:gd name="T14" fmla="*/ 1572 w 1572"/>
                  <a:gd name="T15" fmla="*/ 608 h 608"/>
                </a:gdLst>
                <a:ahLst/>
                <a:cxnLst>
                  <a:cxn ang="T8">
                    <a:pos x="T0" y="T1"/>
                  </a:cxn>
                  <a:cxn ang="T9">
                    <a:pos x="T2" y="T3"/>
                  </a:cxn>
                  <a:cxn ang="T10">
                    <a:pos x="T4" y="T5"/>
                  </a:cxn>
                  <a:cxn ang="T11">
                    <a:pos x="T6" y="T7"/>
                  </a:cxn>
                </a:cxnLst>
                <a:rect l="T12" t="T13" r="T14" b="T15"/>
                <a:pathLst>
                  <a:path w="1572" h="608">
                    <a:moveTo>
                      <a:pt x="1572" y="608"/>
                    </a:moveTo>
                    <a:cubicBezTo>
                      <a:pt x="1361" y="514"/>
                      <a:pt x="565" y="90"/>
                      <a:pt x="306" y="45"/>
                    </a:cubicBezTo>
                    <a:cubicBezTo>
                      <a:pt x="47" y="0"/>
                      <a:pt x="40" y="252"/>
                      <a:pt x="20" y="336"/>
                    </a:cubicBezTo>
                    <a:cubicBezTo>
                      <a:pt x="0" y="420"/>
                      <a:pt x="152" y="503"/>
                      <a:pt x="187" y="547"/>
                    </a:cubicBezTo>
                  </a:path>
                </a:pathLst>
              </a:custGeom>
              <a:noFill/>
              <a:ln w="9525">
                <a:solidFill>
                  <a:srgbClr val="FF020B"/>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5369" name="Group 50">
              <a:extLst>
                <a:ext uri="{FF2B5EF4-FFF2-40B4-BE49-F238E27FC236}">
                  <a16:creationId xmlns:a16="http://schemas.microsoft.com/office/drawing/2014/main" id="{9EAD9885-DDA6-174D-BF46-276338C8D6B5}"/>
                </a:ext>
              </a:extLst>
            </p:cNvPr>
            <p:cNvGrpSpPr>
              <a:grpSpLocks/>
            </p:cNvGrpSpPr>
            <p:nvPr/>
          </p:nvGrpSpPr>
          <p:grpSpPr bwMode="auto">
            <a:xfrm>
              <a:off x="989013" y="935038"/>
              <a:ext cx="6481762" cy="3719512"/>
              <a:chOff x="623" y="589"/>
              <a:chExt cx="4083" cy="2343"/>
            </a:xfrm>
          </p:grpSpPr>
          <p:sp>
            <p:nvSpPr>
              <p:cNvPr id="15390" name="Freeform 12">
                <a:extLst>
                  <a:ext uri="{FF2B5EF4-FFF2-40B4-BE49-F238E27FC236}">
                    <a16:creationId xmlns:a16="http://schemas.microsoft.com/office/drawing/2014/main" id="{22A690D1-BF9D-62BE-5576-5690C4D2F2C0}"/>
                  </a:ext>
                </a:extLst>
              </p:cNvPr>
              <p:cNvSpPr>
                <a:spLocks/>
              </p:cNvSpPr>
              <p:nvPr/>
            </p:nvSpPr>
            <p:spPr bwMode="auto">
              <a:xfrm>
                <a:off x="3895" y="589"/>
                <a:ext cx="285" cy="176"/>
              </a:xfrm>
              <a:custGeom>
                <a:avLst/>
                <a:gdLst>
                  <a:gd name="T0" fmla="*/ 35 w 285"/>
                  <a:gd name="T1" fmla="*/ 0 h 176"/>
                  <a:gd name="T2" fmla="*/ 0 w 285"/>
                  <a:gd name="T3" fmla="*/ 44 h 176"/>
                  <a:gd name="T4" fmla="*/ 285 w 285"/>
                  <a:gd name="T5" fmla="*/ 176 h 176"/>
                  <a:gd name="T6" fmla="*/ 0 60000 65536"/>
                  <a:gd name="T7" fmla="*/ 0 60000 65536"/>
                  <a:gd name="T8" fmla="*/ 0 60000 65536"/>
                  <a:gd name="T9" fmla="*/ 0 w 285"/>
                  <a:gd name="T10" fmla="*/ 0 h 176"/>
                  <a:gd name="T11" fmla="*/ 285 w 285"/>
                  <a:gd name="T12" fmla="*/ 176 h 176"/>
                </a:gdLst>
                <a:ahLst/>
                <a:cxnLst>
                  <a:cxn ang="T6">
                    <a:pos x="T0" y="T1"/>
                  </a:cxn>
                  <a:cxn ang="T7">
                    <a:pos x="T2" y="T3"/>
                  </a:cxn>
                  <a:cxn ang="T8">
                    <a:pos x="T4" y="T5"/>
                  </a:cxn>
                </a:cxnLst>
                <a:rect l="T9" t="T10" r="T11" b="T12"/>
                <a:pathLst>
                  <a:path w="285" h="176">
                    <a:moveTo>
                      <a:pt x="35" y="0"/>
                    </a:moveTo>
                    <a:lnTo>
                      <a:pt x="0" y="44"/>
                    </a:lnTo>
                    <a:lnTo>
                      <a:pt x="285" y="176"/>
                    </a:lnTo>
                  </a:path>
                </a:pathLst>
              </a:custGeom>
              <a:noFill/>
              <a:ln w="28575">
                <a:solidFill>
                  <a:srgbClr val="FF020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5391" name="Group 48">
                <a:extLst>
                  <a:ext uri="{FF2B5EF4-FFF2-40B4-BE49-F238E27FC236}">
                    <a16:creationId xmlns:a16="http://schemas.microsoft.com/office/drawing/2014/main" id="{62BD1109-672E-11D6-AB91-1C2EA57D9871}"/>
                  </a:ext>
                </a:extLst>
              </p:cNvPr>
              <p:cNvGrpSpPr>
                <a:grpSpLocks/>
              </p:cNvGrpSpPr>
              <p:nvPr/>
            </p:nvGrpSpPr>
            <p:grpSpPr bwMode="auto">
              <a:xfrm>
                <a:off x="623" y="1068"/>
                <a:ext cx="4083" cy="1864"/>
                <a:chOff x="623" y="1068"/>
                <a:chExt cx="4083" cy="1864"/>
              </a:xfrm>
            </p:grpSpPr>
            <p:grpSp>
              <p:nvGrpSpPr>
                <p:cNvPr id="15392" name="Group 47">
                  <a:extLst>
                    <a:ext uri="{FF2B5EF4-FFF2-40B4-BE49-F238E27FC236}">
                      <a16:creationId xmlns:a16="http://schemas.microsoft.com/office/drawing/2014/main" id="{0BDB132A-1269-4EE2-53A1-179E4526793C}"/>
                    </a:ext>
                  </a:extLst>
                </p:cNvPr>
                <p:cNvGrpSpPr>
                  <a:grpSpLocks/>
                </p:cNvGrpSpPr>
                <p:nvPr/>
              </p:nvGrpSpPr>
              <p:grpSpPr bwMode="auto">
                <a:xfrm>
                  <a:off x="1175" y="2040"/>
                  <a:ext cx="1366" cy="892"/>
                  <a:chOff x="1175" y="2040"/>
                  <a:chExt cx="1366" cy="892"/>
                </a:xfrm>
              </p:grpSpPr>
              <p:sp>
                <p:nvSpPr>
                  <p:cNvPr id="15394" name="Freeform 13">
                    <a:extLst>
                      <a:ext uri="{FF2B5EF4-FFF2-40B4-BE49-F238E27FC236}">
                        <a16:creationId xmlns:a16="http://schemas.microsoft.com/office/drawing/2014/main" id="{70FCBDA2-3A96-028C-F4F1-5D61B09D8E0D}"/>
                      </a:ext>
                    </a:extLst>
                  </p:cNvPr>
                  <p:cNvSpPr>
                    <a:spLocks/>
                  </p:cNvSpPr>
                  <p:nvPr/>
                </p:nvSpPr>
                <p:spPr bwMode="auto">
                  <a:xfrm>
                    <a:off x="1306" y="2040"/>
                    <a:ext cx="668" cy="233"/>
                  </a:xfrm>
                  <a:custGeom>
                    <a:avLst/>
                    <a:gdLst>
                      <a:gd name="T0" fmla="*/ 0 w 668"/>
                      <a:gd name="T1" fmla="*/ 0 h 233"/>
                      <a:gd name="T2" fmla="*/ 641 w 668"/>
                      <a:gd name="T3" fmla="*/ 233 h 233"/>
                      <a:gd name="T4" fmla="*/ 668 w 668"/>
                      <a:gd name="T5" fmla="*/ 189 h 233"/>
                      <a:gd name="T6" fmla="*/ 0 60000 65536"/>
                      <a:gd name="T7" fmla="*/ 0 60000 65536"/>
                      <a:gd name="T8" fmla="*/ 0 60000 65536"/>
                      <a:gd name="T9" fmla="*/ 0 w 668"/>
                      <a:gd name="T10" fmla="*/ 0 h 233"/>
                      <a:gd name="T11" fmla="*/ 668 w 668"/>
                      <a:gd name="T12" fmla="*/ 233 h 233"/>
                    </a:gdLst>
                    <a:ahLst/>
                    <a:cxnLst>
                      <a:cxn ang="T6">
                        <a:pos x="T0" y="T1"/>
                      </a:cxn>
                      <a:cxn ang="T7">
                        <a:pos x="T2" y="T3"/>
                      </a:cxn>
                      <a:cxn ang="T8">
                        <a:pos x="T4" y="T5"/>
                      </a:cxn>
                    </a:cxnLst>
                    <a:rect l="T9" t="T10" r="T11" b="T12"/>
                    <a:pathLst>
                      <a:path w="668" h="233">
                        <a:moveTo>
                          <a:pt x="0" y="0"/>
                        </a:moveTo>
                        <a:lnTo>
                          <a:pt x="641" y="233"/>
                        </a:lnTo>
                        <a:lnTo>
                          <a:pt x="668" y="189"/>
                        </a:lnTo>
                      </a:path>
                    </a:pathLst>
                  </a:custGeom>
                  <a:noFill/>
                  <a:ln w="28575">
                    <a:solidFill>
                      <a:srgbClr val="FF020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95" name="Freeform 14">
                    <a:extLst>
                      <a:ext uri="{FF2B5EF4-FFF2-40B4-BE49-F238E27FC236}">
                        <a16:creationId xmlns:a16="http://schemas.microsoft.com/office/drawing/2014/main" id="{27154AAC-23D8-0266-7A16-E76F89C65C58}"/>
                      </a:ext>
                    </a:extLst>
                  </p:cNvPr>
                  <p:cNvSpPr>
                    <a:spLocks/>
                  </p:cNvSpPr>
                  <p:nvPr/>
                </p:nvSpPr>
                <p:spPr bwMode="auto">
                  <a:xfrm>
                    <a:off x="1473" y="2497"/>
                    <a:ext cx="1068" cy="136"/>
                  </a:xfrm>
                  <a:custGeom>
                    <a:avLst/>
                    <a:gdLst>
                      <a:gd name="T0" fmla="*/ 17 w 1068"/>
                      <a:gd name="T1" fmla="*/ 0 h 136"/>
                      <a:gd name="T2" fmla="*/ 0 w 1068"/>
                      <a:gd name="T3" fmla="*/ 66 h 136"/>
                      <a:gd name="T4" fmla="*/ 1059 w 1068"/>
                      <a:gd name="T5" fmla="*/ 136 h 136"/>
                      <a:gd name="T6" fmla="*/ 1068 w 1068"/>
                      <a:gd name="T7" fmla="*/ 79 h 136"/>
                      <a:gd name="T8" fmla="*/ 0 60000 65536"/>
                      <a:gd name="T9" fmla="*/ 0 60000 65536"/>
                      <a:gd name="T10" fmla="*/ 0 60000 65536"/>
                      <a:gd name="T11" fmla="*/ 0 60000 65536"/>
                      <a:gd name="T12" fmla="*/ 0 w 1068"/>
                      <a:gd name="T13" fmla="*/ 0 h 136"/>
                      <a:gd name="T14" fmla="*/ 1068 w 1068"/>
                      <a:gd name="T15" fmla="*/ 136 h 136"/>
                    </a:gdLst>
                    <a:ahLst/>
                    <a:cxnLst>
                      <a:cxn ang="T8">
                        <a:pos x="T0" y="T1"/>
                      </a:cxn>
                      <a:cxn ang="T9">
                        <a:pos x="T2" y="T3"/>
                      </a:cxn>
                      <a:cxn ang="T10">
                        <a:pos x="T4" y="T5"/>
                      </a:cxn>
                      <a:cxn ang="T11">
                        <a:pos x="T6" y="T7"/>
                      </a:cxn>
                    </a:cxnLst>
                    <a:rect l="T12" t="T13" r="T14" b="T15"/>
                    <a:pathLst>
                      <a:path w="1068" h="136">
                        <a:moveTo>
                          <a:pt x="17" y="0"/>
                        </a:moveTo>
                        <a:lnTo>
                          <a:pt x="0" y="66"/>
                        </a:lnTo>
                        <a:lnTo>
                          <a:pt x="1059" y="136"/>
                        </a:lnTo>
                        <a:lnTo>
                          <a:pt x="1068" y="79"/>
                        </a:lnTo>
                      </a:path>
                    </a:pathLst>
                  </a:custGeom>
                  <a:noFill/>
                  <a:ln w="28575">
                    <a:solidFill>
                      <a:srgbClr val="FF020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96" name="Freeform 15">
                    <a:extLst>
                      <a:ext uri="{FF2B5EF4-FFF2-40B4-BE49-F238E27FC236}">
                        <a16:creationId xmlns:a16="http://schemas.microsoft.com/office/drawing/2014/main" id="{6B3767A4-B9BC-BDB0-5C6A-A146BDE68305}"/>
                      </a:ext>
                    </a:extLst>
                  </p:cNvPr>
                  <p:cNvSpPr>
                    <a:spLocks/>
                  </p:cNvSpPr>
                  <p:nvPr/>
                </p:nvSpPr>
                <p:spPr bwMode="auto">
                  <a:xfrm>
                    <a:off x="1175" y="2075"/>
                    <a:ext cx="416" cy="857"/>
                  </a:xfrm>
                  <a:custGeom>
                    <a:avLst/>
                    <a:gdLst>
                      <a:gd name="T0" fmla="*/ 205 w 416"/>
                      <a:gd name="T1" fmla="*/ 0 h 857"/>
                      <a:gd name="T2" fmla="*/ 87 w 416"/>
                      <a:gd name="T3" fmla="*/ 215 h 857"/>
                      <a:gd name="T4" fmla="*/ 25 w 416"/>
                      <a:gd name="T5" fmla="*/ 602 h 857"/>
                      <a:gd name="T6" fmla="*/ 65 w 416"/>
                      <a:gd name="T7" fmla="*/ 844 h 857"/>
                      <a:gd name="T8" fmla="*/ 416 w 416"/>
                      <a:gd name="T9" fmla="*/ 523 h 857"/>
                      <a:gd name="T10" fmla="*/ 0 60000 65536"/>
                      <a:gd name="T11" fmla="*/ 0 60000 65536"/>
                      <a:gd name="T12" fmla="*/ 0 60000 65536"/>
                      <a:gd name="T13" fmla="*/ 0 60000 65536"/>
                      <a:gd name="T14" fmla="*/ 0 60000 65536"/>
                      <a:gd name="T15" fmla="*/ 0 w 416"/>
                      <a:gd name="T16" fmla="*/ 0 h 857"/>
                      <a:gd name="T17" fmla="*/ 416 w 416"/>
                      <a:gd name="T18" fmla="*/ 857 h 857"/>
                    </a:gdLst>
                    <a:ahLst/>
                    <a:cxnLst>
                      <a:cxn ang="T10">
                        <a:pos x="T0" y="T1"/>
                      </a:cxn>
                      <a:cxn ang="T11">
                        <a:pos x="T2" y="T3"/>
                      </a:cxn>
                      <a:cxn ang="T12">
                        <a:pos x="T4" y="T5"/>
                      </a:cxn>
                      <a:cxn ang="T13">
                        <a:pos x="T6" y="T7"/>
                      </a:cxn>
                      <a:cxn ang="T14">
                        <a:pos x="T8" y="T9"/>
                      </a:cxn>
                    </a:cxnLst>
                    <a:rect l="T15" t="T16" r="T17" b="T18"/>
                    <a:pathLst>
                      <a:path w="416" h="857">
                        <a:moveTo>
                          <a:pt x="205" y="0"/>
                        </a:moveTo>
                        <a:cubicBezTo>
                          <a:pt x="161" y="57"/>
                          <a:pt x="117" y="115"/>
                          <a:pt x="87" y="215"/>
                        </a:cubicBezTo>
                        <a:cubicBezTo>
                          <a:pt x="57" y="315"/>
                          <a:pt x="29" y="497"/>
                          <a:pt x="25" y="602"/>
                        </a:cubicBezTo>
                        <a:cubicBezTo>
                          <a:pt x="21" y="707"/>
                          <a:pt x="0" y="857"/>
                          <a:pt x="65" y="844"/>
                        </a:cubicBezTo>
                        <a:cubicBezTo>
                          <a:pt x="130" y="831"/>
                          <a:pt x="273" y="677"/>
                          <a:pt x="416" y="523"/>
                        </a:cubicBezTo>
                      </a:path>
                    </a:pathLst>
                  </a:custGeom>
                  <a:noFill/>
                  <a:ln w="9525">
                    <a:solidFill>
                      <a:srgbClr val="FF020B"/>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5393" name="Freeform 35">
                  <a:extLst>
                    <a:ext uri="{FF2B5EF4-FFF2-40B4-BE49-F238E27FC236}">
                      <a16:creationId xmlns:a16="http://schemas.microsoft.com/office/drawing/2014/main" id="{B2DDC693-B251-D148-8B5D-5BB7F20BC6E6}"/>
                    </a:ext>
                  </a:extLst>
                </p:cNvPr>
                <p:cNvSpPr>
                  <a:spLocks/>
                </p:cNvSpPr>
                <p:nvPr/>
              </p:nvSpPr>
              <p:spPr bwMode="auto">
                <a:xfrm>
                  <a:off x="623" y="1068"/>
                  <a:ext cx="4083" cy="1191"/>
                </a:xfrm>
                <a:custGeom>
                  <a:avLst/>
                  <a:gdLst>
                    <a:gd name="T0" fmla="*/ 4010 w 4083"/>
                    <a:gd name="T1" fmla="*/ 0 h 1191"/>
                    <a:gd name="T2" fmla="*/ 3496 w 4083"/>
                    <a:gd name="T3" fmla="*/ 400 h 1191"/>
                    <a:gd name="T4" fmla="*/ 485 w 4083"/>
                    <a:gd name="T5" fmla="*/ 585 h 1191"/>
                    <a:gd name="T6" fmla="*/ 586 w 4083"/>
                    <a:gd name="T7" fmla="*/ 1191 h 1191"/>
                    <a:gd name="T8" fmla="*/ 0 60000 65536"/>
                    <a:gd name="T9" fmla="*/ 0 60000 65536"/>
                    <a:gd name="T10" fmla="*/ 0 60000 65536"/>
                    <a:gd name="T11" fmla="*/ 0 60000 65536"/>
                    <a:gd name="T12" fmla="*/ 0 w 4083"/>
                    <a:gd name="T13" fmla="*/ 0 h 1191"/>
                    <a:gd name="T14" fmla="*/ 4083 w 4083"/>
                    <a:gd name="T15" fmla="*/ 1191 h 1191"/>
                  </a:gdLst>
                  <a:ahLst/>
                  <a:cxnLst>
                    <a:cxn ang="T8">
                      <a:pos x="T0" y="T1"/>
                    </a:cxn>
                    <a:cxn ang="T9">
                      <a:pos x="T2" y="T3"/>
                    </a:cxn>
                    <a:cxn ang="T10">
                      <a:pos x="T4" y="T5"/>
                    </a:cxn>
                    <a:cxn ang="T11">
                      <a:pos x="T6" y="T7"/>
                    </a:cxn>
                  </a:cxnLst>
                  <a:rect l="T12" t="T13" r="T14" b="T15"/>
                  <a:pathLst>
                    <a:path w="4083" h="1191">
                      <a:moveTo>
                        <a:pt x="4010" y="0"/>
                      </a:moveTo>
                      <a:cubicBezTo>
                        <a:pt x="3924" y="67"/>
                        <a:pt x="4083" y="302"/>
                        <a:pt x="3496" y="400"/>
                      </a:cubicBezTo>
                      <a:cubicBezTo>
                        <a:pt x="2909" y="498"/>
                        <a:pt x="970" y="453"/>
                        <a:pt x="485" y="585"/>
                      </a:cubicBezTo>
                      <a:cubicBezTo>
                        <a:pt x="0" y="717"/>
                        <a:pt x="565" y="1065"/>
                        <a:pt x="586" y="1191"/>
                      </a:cubicBezTo>
                    </a:path>
                  </a:pathLst>
                </a:custGeom>
                <a:noFill/>
                <a:ln w="9525">
                  <a:solidFill>
                    <a:srgbClr val="FF020B"/>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15370" name="Group 49">
              <a:extLst>
                <a:ext uri="{FF2B5EF4-FFF2-40B4-BE49-F238E27FC236}">
                  <a16:creationId xmlns:a16="http://schemas.microsoft.com/office/drawing/2014/main" id="{E1CE3865-1CAB-E99F-A839-72066D982FBA}"/>
                </a:ext>
              </a:extLst>
            </p:cNvPr>
            <p:cNvGrpSpPr>
              <a:grpSpLocks/>
            </p:cNvGrpSpPr>
            <p:nvPr/>
          </p:nvGrpSpPr>
          <p:grpSpPr bwMode="auto">
            <a:xfrm>
              <a:off x="4535488" y="2003425"/>
              <a:ext cx="2805112" cy="2155825"/>
              <a:chOff x="2857" y="1262"/>
              <a:chExt cx="1767" cy="1358"/>
            </a:xfrm>
          </p:grpSpPr>
          <p:sp>
            <p:nvSpPr>
              <p:cNvPr id="15386" name="Rectangle 16">
                <a:extLst>
                  <a:ext uri="{FF2B5EF4-FFF2-40B4-BE49-F238E27FC236}">
                    <a16:creationId xmlns:a16="http://schemas.microsoft.com/office/drawing/2014/main" id="{E0AFC7C2-A57B-50FE-619D-4516B85C716A}"/>
                  </a:ext>
                </a:extLst>
              </p:cNvPr>
              <p:cNvSpPr>
                <a:spLocks noChangeArrowheads="1"/>
              </p:cNvSpPr>
              <p:nvPr/>
            </p:nvSpPr>
            <p:spPr bwMode="auto">
              <a:xfrm>
                <a:off x="2857" y="2334"/>
                <a:ext cx="699" cy="286"/>
              </a:xfrm>
              <a:prstGeom prst="rect">
                <a:avLst/>
              </a:prstGeom>
              <a:noFill/>
              <a:ln w="28575">
                <a:solidFill>
                  <a:srgbClr val="FF020B"/>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5387" name="Rectangle 17">
                <a:extLst>
                  <a:ext uri="{FF2B5EF4-FFF2-40B4-BE49-F238E27FC236}">
                    <a16:creationId xmlns:a16="http://schemas.microsoft.com/office/drawing/2014/main" id="{906547D2-F3E1-F6D7-48FA-8F97881E4092}"/>
                  </a:ext>
                </a:extLst>
              </p:cNvPr>
              <p:cNvSpPr>
                <a:spLocks noChangeArrowheads="1"/>
              </p:cNvSpPr>
              <p:nvPr/>
            </p:nvSpPr>
            <p:spPr bwMode="auto">
              <a:xfrm>
                <a:off x="3533" y="1810"/>
                <a:ext cx="585" cy="264"/>
              </a:xfrm>
              <a:prstGeom prst="rect">
                <a:avLst/>
              </a:prstGeom>
              <a:noFill/>
              <a:ln w="28575">
                <a:solidFill>
                  <a:srgbClr val="FF020B"/>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5388" name="Line 20">
                <a:extLst>
                  <a:ext uri="{FF2B5EF4-FFF2-40B4-BE49-F238E27FC236}">
                    <a16:creationId xmlns:a16="http://schemas.microsoft.com/office/drawing/2014/main" id="{5A3D0AF8-4045-BEF1-44F9-7CCB84B1CDCC}"/>
                  </a:ext>
                </a:extLst>
              </p:cNvPr>
              <p:cNvSpPr>
                <a:spLocks noChangeShapeType="1"/>
              </p:cNvSpPr>
              <p:nvPr/>
            </p:nvSpPr>
            <p:spPr bwMode="auto">
              <a:xfrm flipV="1">
                <a:off x="3165" y="2092"/>
                <a:ext cx="633" cy="238"/>
              </a:xfrm>
              <a:prstGeom prst="line">
                <a:avLst/>
              </a:prstGeom>
              <a:noFill/>
              <a:ln w="28575">
                <a:solidFill>
                  <a:srgbClr val="FF020B"/>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89" name="Freeform 36">
                <a:extLst>
                  <a:ext uri="{FF2B5EF4-FFF2-40B4-BE49-F238E27FC236}">
                    <a16:creationId xmlns:a16="http://schemas.microsoft.com/office/drawing/2014/main" id="{5FDF6EBF-F3EE-930B-69B2-6259CAFEEF73}"/>
                  </a:ext>
                </a:extLst>
              </p:cNvPr>
              <p:cNvSpPr>
                <a:spLocks/>
              </p:cNvSpPr>
              <p:nvPr/>
            </p:nvSpPr>
            <p:spPr bwMode="auto">
              <a:xfrm>
                <a:off x="3011" y="1262"/>
                <a:ext cx="1613" cy="945"/>
              </a:xfrm>
              <a:custGeom>
                <a:avLst/>
                <a:gdLst>
                  <a:gd name="T0" fmla="*/ 1613 w 1613"/>
                  <a:gd name="T1" fmla="*/ 0 h 945"/>
                  <a:gd name="T2" fmla="*/ 264 w 1613"/>
                  <a:gd name="T3" fmla="*/ 549 h 945"/>
                  <a:gd name="T4" fmla="*/ 26 w 1613"/>
                  <a:gd name="T5" fmla="*/ 725 h 945"/>
                  <a:gd name="T6" fmla="*/ 382 w 1613"/>
                  <a:gd name="T7" fmla="*/ 945 h 945"/>
                  <a:gd name="T8" fmla="*/ 0 60000 65536"/>
                  <a:gd name="T9" fmla="*/ 0 60000 65536"/>
                  <a:gd name="T10" fmla="*/ 0 60000 65536"/>
                  <a:gd name="T11" fmla="*/ 0 60000 65536"/>
                  <a:gd name="T12" fmla="*/ 0 w 1613"/>
                  <a:gd name="T13" fmla="*/ 0 h 945"/>
                  <a:gd name="T14" fmla="*/ 1613 w 1613"/>
                  <a:gd name="T15" fmla="*/ 945 h 945"/>
                </a:gdLst>
                <a:ahLst/>
                <a:cxnLst>
                  <a:cxn ang="T8">
                    <a:pos x="T0" y="T1"/>
                  </a:cxn>
                  <a:cxn ang="T9">
                    <a:pos x="T2" y="T3"/>
                  </a:cxn>
                  <a:cxn ang="T10">
                    <a:pos x="T4" y="T5"/>
                  </a:cxn>
                  <a:cxn ang="T11">
                    <a:pos x="T6" y="T7"/>
                  </a:cxn>
                </a:cxnLst>
                <a:rect l="T12" t="T13" r="T14" b="T15"/>
                <a:pathLst>
                  <a:path w="1613" h="945">
                    <a:moveTo>
                      <a:pt x="1613" y="0"/>
                    </a:moveTo>
                    <a:cubicBezTo>
                      <a:pt x="1388" y="91"/>
                      <a:pt x="528" y="428"/>
                      <a:pt x="264" y="549"/>
                    </a:cubicBezTo>
                    <a:cubicBezTo>
                      <a:pt x="0" y="670"/>
                      <a:pt x="6" y="659"/>
                      <a:pt x="26" y="725"/>
                    </a:cubicBezTo>
                    <a:cubicBezTo>
                      <a:pt x="46" y="791"/>
                      <a:pt x="308" y="899"/>
                      <a:pt x="382" y="945"/>
                    </a:cubicBezTo>
                  </a:path>
                </a:pathLst>
              </a:custGeom>
              <a:noFill/>
              <a:ln w="9525">
                <a:solidFill>
                  <a:srgbClr val="FF020B"/>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5371" name="Group 52">
              <a:extLst>
                <a:ext uri="{FF2B5EF4-FFF2-40B4-BE49-F238E27FC236}">
                  <a16:creationId xmlns:a16="http://schemas.microsoft.com/office/drawing/2014/main" id="{41585E2D-650D-BEF7-783C-E976CD0801AF}"/>
                </a:ext>
              </a:extLst>
            </p:cNvPr>
            <p:cNvGrpSpPr>
              <a:grpSpLocks/>
            </p:cNvGrpSpPr>
            <p:nvPr/>
          </p:nvGrpSpPr>
          <p:grpSpPr bwMode="auto">
            <a:xfrm>
              <a:off x="2700338" y="2281238"/>
              <a:ext cx="4624387" cy="4108450"/>
              <a:chOff x="1701" y="1437"/>
              <a:chExt cx="2913" cy="2588"/>
            </a:xfrm>
          </p:grpSpPr>
          <p:sp>
            <p:nvSpPr>
              <p:cNvPr id="15382" name="Rectangle 37">
                <a:extLst>
                  <a:ext uri="{FF2B5EF4-FFF2-40B4-BE49-F238E27FC236}">
                    <a16:creationId xmlns:a16="http://schemas.microsoft.com/office/drawing/2014/main" id="{44390536-FF38-45F1-FDFF-102DA066C9D0}"/>
                  </a:ext>
                </a:extLst>
              </p:cNvPr>
              <p:cNvSpPr>
                <a:spLocks noChangeArrowheads="1"/>
              </p:cNvSpPr>
              <p:nvPr/>
            </p:nvSpPr>
            <p:spPr bwMode="auto">
              <a:xfrm>
                <a:off x="1701" y="3226"/>
                <a:ext cx="189" cy="259"/>
              </a:xfrm>
              <a:prstGeom prst="rect">
                <a:avLst/>
              </a:prstGeom>
              <a:noFill/>
              <a:ln w="28575">
                <a:solidFill>
                  <a:srgbClr val="FF020B"/>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5383" name="Rectangle 38">
                <a:extLst>
                  <a:ext uri="{FF2B5EF4-FFF2-40B4-BE49-F238E27FC236}">
                    <a16:creationId xmlns:a16="http://schemas.microsoft.com/office/drawing/2014/main" id="{5A9A85FC-E157-617F-960D-3E260E73E1E9}"/>
                  </a:ext>
                </a:extLst>
              </p:cNvPr>
              <p:cNvSpPr>
                <a:spLocks noChangeArrowheads="1"/>
              </p:cNvSpPr>
              <p:nvPr/>
            </p:nvSpPr>
            <p:spPr bwMode="auto">
              <a:xfrm>
                <a:off x="1990" y="3766"/>
                <a:ext cx="189" cy="259"/>
              </a:xfrm>
              <a:prstGeom prst="rect">
                <a:avLst/>
              </a:prstGeom>
              <a:noFill/>
              <a:ln w="28575">
                <a:solidFill>
                  <a:srgbClr val="FF020B"/>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5384" name="Line 40">
                <a:extLst>
                  <a:ext uri="{FF2B5EF4-FFF2-40B4-BE49-F238E27FC236}">
                    <a16:creationId xmlns:a16="http://schemas.microsoft.com/office/drawing/2014/main" id="{852891ED-3376-7168-BE38-AF30E6B97B60}"/>
                  </a:ext>
                </a:extLst>
              </p:cNvPr>
              <p:cNvSpPr>
                <a:spLocks noChangeShapeType="1"/>
              </p:cNvSpPr>
              <p:nvPr/>
            </p:nvSpPr>
            <p:spPr bwMode="auto">
              <a:xfrm>
                <a:off x="1873" y="3481"/>
                <a:ext cx="127" cy="286"/>
              </a:xfrm>
              <a:prstGeom prst="line">
                <a:avLst/>
              </a:prstGeom>
              <a:noFill/>
              <a:ln w="9525">
                <a:solidFill>
                  <a:srgbClr val="FF020B"/>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85" name="Freeform 41">
                <a:extLst>
                  <a:ext uri="{FF2B5EF4-FFF2-40B4-BE49-F238E27FC236}">
                    <a16:creationId xmlns:a16="http://schemas.microsoft.com/office/drawing/2014/main" id="{2412F434-A217-02B1-0E18-660B2943D132}"/>
                  </a:ext>
                </a:extLst>
              </p:cNvPr>
              <p:cNvSpPr>
                <a:spLocks/>
              </p:cNvSpPr>
              <p:nvPr/>
            </p:nvSpPr>
            <p:spPr bwMode="auto">
              <a:xfrm>
                <a:off x="1925" y="1437"/>
                <a:ext cx="2689" cy="2110"/>
              </a:xfrm>
              <a:custGeom>
                <a:avLst/>
                <a:gdLst>
                  <a:gd name="T0" fmla="*/ 2689 w 2689"/>
                  <a:gd name="T1" fmla="*/ 0 h 2110"/>
                  <a:gd name="T2" fmla="*/ 1574 w 2689"/>
                  <a:gd name="T3" fmla="*/ 1315 h 2110"/>
                  <a:gd name="T4" fmla="*/ 387 w 2689"/>
                  <a:gd name="T5" fmla="*/ 1557 h 2110"/>
                  <a:gd name="T6" fmla="*/ 0 w 2689"/>
                  <a:gd name="T7" fmla="*/ 2110 h 2110"/>
                  <a:gd name="T8" fmla="*/ 0 60000 65536"/>
                  <a:gd name="T9" fmla="*/ 0 60000 65536"/>
                  <a:gd name="T10" fmla="*/ 0 60000 65536"/>
                  <a:gd name="T11" fmla="*/ 0 60000 65536"/>
                  <a:gd name="T12" fmla="*/ 0 w 2689"/>
                  <a:gd name="T13" fmla="*/ 0 h 2110"/>
                  <a:gd name="T14" fmla="*/ 2689 w 2689"/>
                  <a:gd name="T15" fmla="*/ 2110 h 2110"/>
                </a:gdLst>
                <a:ahLst/>
                <a:cxnLst>
                  <a:cxn ang="T8">
                    <a:pos x="T0" y="T1"/>
                  </a:cxn>
                  <a:cxn ang="T9">
                    <a:pos x="T2" y="T3"/>
                  </a:cxn>
                  <a:cxn ang="T10">
                    <a:pos x="T4" y="T5"/>
                  </a:cxn>
                  <a:cxn ang="T11">
                    <a:pos x="T6" y="T7"/>
                  </a:cxn>
                </a:cxnLst>
                <a:rect l="T12" t="T13" r="T14" b="T15"/>
                <a:pathLst>
                  <a:path w="2689" h="2110">
                    <a:moveTo>
                      <a:pt x="2689" y="0"/>
                    </a:moveTo>
                    <a:cubicBezTo>
                      <a:pt x="2503" y="219"/>
                      <a:pt x="1958" y="1055"/>
                      <a:pt x="1574" y="1315"/>
                    </a:cubicBezTo>
                    <a:cubicBezTo>
                      <a:pt x="1190" y="1575"/>
                      <a:pt x="649" y="1425"/>
                      <a:pt x="387" y="1557"/>
                    </a:cubicBezTo>
                    <a:cubicBezTo>
                      <a:pt x="125" y="1689"/>
                      <a:pt x="81" y="1995"/>
                      <a:pt x="0" y="2110"/>
                    </a:cubicBezTo>
                  </a:path>
                </a:pathLst>
              </a:custGeom>
              <a:noFill/>
              <a:ln w="9525">
                <a:solidFill>
                  <a:srgbClr val="FF020B"/>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5372" name="Group 51">
              <a:extLst>
                <a:ext uri="{FF2B5EF4-FFF2-40B4-BE49-F238E27FC236}">
                  <a16:creationId xmlns:a16="http://schemas.microsoft.com/office/drawing/2014/main" id="{DBC82207-0CBF-4002-7139-1A6B08547DE4}"/>
                </a:ext>
              </a:extLst>
            </p:cNvPr>
            <p:cNvGrpSpPr>
              <a:grpSpLocks/>
            </p:cNvGrpSpPr>
            <p:nvPr/>
          </p:nvGrpSpPr>
          <p:grpSpPr bwMode="auto">
            <a:xfrm>
              <a:off x="2038350" y="2552700"/>
              <a:ext cx="5313363" cy="4187825"/>
              <a:chOff x="1284" y="1608"/>
              <a:chExt cx="3347" cy="2638"/>
            </a:xfrm>
          </p:grpSpPr>
          <p:sp>
            <p:nvSpPr>
              <p:cNvPr id="15377" name="Freeform 22">
                <a:extLst>
                  <a:ext uri="{FF2B5EF4-FFF2-40B4-BE49-F238E27FC236}">
                    <a16:creationId xmlns:a16="http://schemas.microsoft.com/office/drawing/2014/main" id="{99B0AFD5-2B92-0FD8-4634-B36012327835}"/>
                  </a:ext>
                </a:extLst>
              </p:cNvPr>
              <p:cNvSpPr>
                <a:spLocks/>
              </p:cNvSpPr>
              <p:nvPr/>
            </p:nvSpPr>
            <p:spPr bwMode="auto">
              <a:xfrm>
                <a:off x="3952" y="2594"/>
                <a:ext cx="184" cy="268"/>
              </a:xfrm>
              <a:custGeom>
                <a:avLst/>
                <a:gdLst>
                  <a:gd name="T0" fmla="*/ 184 w 184"/>
                  <a:gd name="T1" fmla="*/ 0 h 268"/>
                  <a:gd name="T2" fmla="*/ 0 w 184"/>
                  <a:gd name="T3" fmla="*/ 0 h 268"/>
                  <a:gd name="T4" fmla="*/ 0 w 184"/>
                  <a:gd name="T5" fmla="*/ 268 h 268"/>
                  <a:gd name="T6" fmla="*/ 176 w 184"/>
                  <a:gd name="T7" fmla="*/ 268 h 268"/>
                  <a:gd name="T8" fmla="*/ 0 60000 65536"/>
                  <a:gd name="T9" fmla="*/ 0 60000 65536"/>
                  <a:gd name="T10" fmla="*/ 0 60000 65536"/>
                  <a:gd name="T11" fmla="*/ 0 60000 65536"/>
                  <a:gd name="T12" fmla="*/ 0 w 184"/>
                  <a:gd name="T13" fmla="*/ 0 h 268"/>
                  <a:gd name="T14" fmla="*/ 184 w 184"/>
                  <a:gd name="T15" fmla="*/ 268 h 268"/>
                </a:gdLst>
                <a:ahLst/>
                <a:cxnLst>
                  <a:cxn ang="T8">
                    <a:pos x="T0" y="T1"/>
                  </a:cxn>
                  <a:cxn ang="T9">
                    <a:pos x="T2" y="T3"/>
                  </a:cxn>
                  <a:cxn ang="T10">
                    <a:pos x="T4" y="T5"/>
                  </a:cxn>
                  <a:cxn ang="T11">
                    <a:pos x="T6" y="T7"/>
                  </a:cxn>
                </a:cxnLst>
                <a:rect l="T12" t="T13" r="T14" b="T15"/>
                <a:pathLst>
                  <a:path w="184" h="268">
                    <a:moveTo>
                      <a:pt x="184" y="0"/>
                    </a:moveTo>
                    <a:lnTo>
                      <a:pt x="0" y="0"/>
                    </a:lnTo>
                    <a:lnTo>
                      <a:pt x="0" y="268"/>
                    </a:lnTo>
                    <a:lnTo>
                      <a:pt x="176" y="268"/>
                    </a:lnTo>
                  </a:path>
                </a:pathLst>
              </a:custGeom>
              <a:noFill/>
              <a:ln w="28575">
                <a:solidFill>
                  <a:srgbClr val="FF020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8" name="Freeform 23">
                <a:extLst>
                  <a:ext uri="{FF2B5EF4-FFF2-40B4-BE49-F238E27FC236}">
                    <a16:creationId xmlns:a16="http://schemas.microsoft.com/office/drawing/2014/main" id="{444E0003-582D-5523-7702-B1487847F044}"/>
                  </a:ext>
                </a:extLst>
              </p:cNvPr>
              <p:cNvSpPr>
                <a:spLocks/>
              </p:cNvSpPr>
              <p:nvPr/>
            </p:nvSpPr>
            <p:spPr bwMode="auto">
              <a:xfrm>
                <a:off x="1284" y="4075"/>
                <a:ext cx="1375" cy="171"/>
              </a:xfrm>
              <a:custGeom>
                <a:avLst/>
                <a:gdLst>
                  <a:gd name="T0" fmla="*/ 7 w 1375"/>
                  <a:gd name="T1" fmla="*/ 0 h 171"/>
                  <a:gd name="T2" fmla="*/ 1375 w 1375"/>
                  <a:gd name="T3" fmla="*/ 0 h 171"/>
                  <a:gd name="T4" fmla="*/ 1375 w 1375"/>
                  <a:gd name="T5" fmla="*/ 171 h 171"/>
                  <a:gd name="T6" fmla="*/ 0 w 1375"/>
                  <a:gd name="T7" fmla="*/ 171 h 171"/>
                  <a:gd name="T8" fmla="*/ 0 60000 65536"/>
                  <a:gd name="T9" fmla="*/ 0 60000 65536"/>
                  <a:gd name="T10" fmla="*/ 0 60000 65536"/>
                  <a:gd name="T11" fmla="*/ 0 60000 65536"/>
                  <a:gd name="T12" fmla="*/ 0 w 1375"/>
                  <a:gd name="T13" fmla="*/ 0 h 171"/>
                  <a:gd name="T14" fmla="*/ 1375 w 1375"/>
                  <a:gd name="T15" fmla="*/ 171 h 171"/>
                </a:gdLst>
                <a:ahLst/>
                <a:cxnLst>
                  <a:cxn ang="T8">
                    <a:pos x="T0" y="T1"/>
                  </a:cxn>
                  <a:cxn ang="T9">
                    <a:pos x="T2" y="T3"/>
                  </a:cxn>
                  <a:cxn ang="T10">
                    <a:pos x="T4" y="T5"/>
                  </a:cxn>
                  <a:cxn ang="T11">
                    <a:pos x="T6" y="T7"/>
                  </a:cxn>
                </a:cxnLst>
                <a:rect l="T12" t="T13" r="T14" b="T15"/>
                <a:pathLst>
                  <a:path w="1375" h="171">
                    <a:moveTo>
                      <a:pt x="7" y="0"/>
                    </a:moveTo>
                    <a:lnTo>
                      <a:pt x="1375" y="0"/>
                    </a:lnTo>
                    <a:lnTo>
                      <a:pt x="1375" y="171"/>
                    </a:lnTo>
                    <a:lnTo>
                      <a:pt x="0" y="171"/>
                    </a:lnTo>
                  </a:path>
                </a:pathLst>
              </a:custGeom>
              <a:noFill/>
              <a:ln w="28575">
                <a:solidFill>
                  <a:srgbClr val="FF020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9" name="Rectangle 24">
                <a:extLst>
                  <a:ext uri="{FF2B5EF4-FFF2-40B4-BE49-F238E27FC236}">
                    <a16:creationId xmlns:a16="http://schemas.microsoft.com/office/drawing/2014/main" id="{CF2872BC-66E8-886D-74A6-BB501048E8A9}"/>
                  </a:ext>
                </a:extLst>
              </p:cNvPr>
              <p:cNvSpPr>
                <a:spLocks noChangeArrowheads="1"/>
              </p:cNvSpPr>
              <p:nvPr/>
            </p:nvSpPr>
            <p:spPr bwMode="auto">
              <a:xfrm>
                <a:off x="2953" y="3274"/>
                <a:ext cx="677" cy="207"/>
              </a:xfrm>
              <a:prstGeom prst="rect">
                <a:avLst/>
              </a:prstGeom>
              <a:noFill/>
              <a:ln w="28575">
                <a:solidFill>
                  <a:srgbClr val="FF020B"/>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5380" name="Freeform 26">
                <a:extLst>
                  <a:ext uri="{FF2B5EF4-FFF2-40B4-BE49-F238E27FC236}">
                    <a16:creationId xmlns:a16="http://schemas.microsoft.com/office/drawing/2014/main" id="{D50A4B62-424C-6F65-D81A-7FE31E175A3B}"/>
                  </a:ext>
                </a:extLst>
              </p:cNvPr>
              <p:cNvSpPr>
                <a:spLocks/>
              </p:cNvSpPr>
              <p:nvPr/>
            </p:nvSpPr>
            <p:spPr bwMode="auto">
              <a:xfrm>
                <a:off x="1855" y="3460"/>
                <a:ext cx="1059" cy="611"/>
              </a:xfrm>
              <a:custGeom>
                <a:avLst/>
                <a:gdLst>
                  <a:gd name="T0" fmla="*/ 0 w 1059"/>
                  <a:gd name="T1" fmla="*/ 611 h 611"/>
                  <a:gd name="T2" fmla="*/ 237 w 1059"/>
                  <a:gd name="T3" fmla="*/ 303 h 611"/>
                  <a:gd name="T4" fmla="*/ 1059 w 1059"/>
                  <a:gd name="T5" fmla="*/ 0 h 611"/>
                  <a:gd name="T6" fmla="*/ 0 60000 65536"/>
                  <a:gd name="T7" fmla="*/ 0 60000 65536"/>
                  <a:gd name="T8" fmla="*/ 0 60000 65536"/>
                  <a:gd name="T9" fmla="*/ 0 w 1059"/>
                  <a:gd name="T10" fmla="*/ 0 h 611"/>
                  <a:gd name="T11" fmla="*/ 1059 w 1059"/>
                  <a:gd name="T12" fmla="*/ 611 h 611"/>
                </a:gdLst>
                <a:ahLst/>
                <a:cxnLst>
                  <a:cxn ang="T6">
                    <a:pos x="T0" y="T1"/>
                  </a:cxn>
                  <a:cxn ang="T7">
                    <a:pos x="T2" y="T3"/>
                  </a:cxn>
                  <a:cxn ang="T8">
                    <a:pos x="T4" y="T5"/>
                  </a:cxn>
                </a:cxnLst>
                <a:rect l="T9" t="T10" r="T11" b="T12"/>
                <a:pathLst>
                  <a:path w="1059" h="611">
                    <a:moveTo>
                      <a:pt x="0" y="611"/>
                    </a:moveTo>
                    <a:cubicBezTo>
                      <a:pt x="30" y="508"/>
                      <a:pt x="61" y="405"/>
                      <a:pt x="237" y="303"/>
                    </a:cubicBezTo>
                    <a:cubicBezTo>
                      <a:pt x="413" y="201"/>
                      <a:pt x="736" y="100"/>
                      <a:pt x="1059" y="0"/>
                    </a:cubicBezTo>
                  </a:path>
                </a:pathLst>
              </a:custGeom>
              <a:noFill/>
              <a:ln w="9525">
                <a:solidFill>
                  <a:srgbClr val="FF020B"/>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81" name="Freeform 42">
                <a:extLst>
                  <a:ext uri="{FF2B5EF4-FFF2-40B4-BE49-F238E27FC236}">
                    <a16:creationId xmlns:a16="http://schemas.microsoft.com/office/drawing/2014/main" id="{BC8A98ED-DEEC-3166-F176-DCE514BF3291}"/>
                  </a:ext>
                </a:extLst>
              </p:cNvPr>
              <p:cNvSpPr>
                <a:spLocks/>
              </p:cNvSpPr>
              <p:nvPr/>
            </p:nvSpPr>
            <p:spPr bwMode="auto">
              <a:xfrm>
                <a:off x="2211" y="1608"/>
                <a:ext cx="2420" cy="1979"/>
              </a:xfrm>
              <a:custGeom>
                <a:avLst/>
                <a:gdLst>
                  <a:gd name="T0" fmla="*/ 2420 w 2420"/>
                  <a:gd name="T1" fmla="*/ 0 h 1979"/>
                  <a:gd name="T2" fmla="*/ 1338 w 2420"/>
                  <a:gd name="T3" fmla="*/ 1268 h 1979"/>
                  <a:gd name="T4" fmla="*/ 186 w 2420"/>
                  <a:gd name="T5" fmla="*/ 1502 h 1979"/>
                  <a:gd name="T6" fmla="*/ 220 w 2420"/>
                  <a:gd name="T7" fmla="*/ 1979 h 1979"/>
                  <a:gd name="T8" fmla="*/ 0 60000 65536"/>
                  <a:gd name="T9" fmla="*/ 0 60000 65536"/>
                  <a:gd name="T10" fmla="*/ 0 60000 65536"/>
                  <a:gd name="T11" fmla="*/ 0 60000 65536"/>
                  <a:gd name="T12" fmla="*/ 0 w 2420"/>
                  <a:gd name="T13" fmla="*/ 0 h 1979"/>
                  <a:gd name="T14" fmla="*/ 2420 w 2420"/>
                  <a:gd name="T15" fmla="*/ 1979 h 1979"/>
                </a:gdLst>
                <a:ahLst/>
                <a:cxnLst>
                  <a:cxn ang="T8">
                    <a:pos x="T0" y="T1"/>
                  </a:cxn>
                  <a:cxn ang="T9">
                    <a:pos x="T2" y="T3"/>
                  </a:cxn>
                  <a:cxn ang="T10">
                    <a:pos x="T4" y="T5"/>
                  </a:cxn>
                  <a:cxn ang="T11">
                    <a:pos x="T6" y="T7"/>
                  </a:cxn>
                </a:cxnLst>
                <a:rect l="T12" t="T13" r="T14" b="T15"/>
                <a:pathLst>
                  <a:path w="2420" h="1979">
                    <a:moveTo>
                      <a:pt x="2420" y="0"/>
                    </a:moveTo>
                    <a:cubicBezTo>
                      <a:pt x="2239" y="211"/>
                      <a:pt x="1710" y="1018"/>
                      <a:pt x="1338" y="1268"/>
                    </a:cubicBezTo>
                    <a:cubicBezTo>
                      <a:pt x="965" y="1519"/>
                      <a:pt x="372" y="1384"/>
                      <a:pt x="186" y="1502"/>
                    </a:cubicBezTo>
                    <a:cubicBezTo>
                      <a:pt x="0" y="1620"/>
                      <a:pt x="213" y="1880"/>
                      <a:pt x="220" y="1979"/>
                    </a:cubicBezTo>
                  </a:path>
                </a:pathLst>
              </a:custGeom>
              <a:noFill/>
              <a:ln w="9525">
                <a:solidFill>
                  <a:srgbClr val="FF020B"/>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5373" name="Group 53">
              <a:extLst>
                <a:ext uri="{FF2B5EF4-FFF2-40B4-BE49-F238E27FC236}">
                  <a16:creationId xmlns:a16="http://schemas.microsoft.com/office/drawing/2014/main" id="{57184567-A5F7-CC32-BEC6-E4F03963C65F}"/>
                </a:ext>
              </a:extLst>
            </p:cNvPr>
            <p:cNvGrpSpPr>
              <a:grpSpLocks/>
            </p:cNvGrpSpPr>
            <p:nvPr/>
          </p:nvGrpSpPr>
          <p:grpSpPr bwMode="auto">
            <a:xfrm>
              <a:off x="4357688" y="2846388"/>
              <a:ext cx="2982912" cy="3390900"/>
              <a:chOff x="2745" y="1793"/>
              <a:chExt cx="1879" cy="2136"/>
            </a:xfrm>
          </p:grpSpPr>
          <p:sp>
            <p:nvSpPr>
              <p:cNvPr id="15374" name="Rectangle 25">
                <a:extLst>
                  <a:ext uri="{FF2B5EF4-FFF2-40B4-BE49-F238E27FC236}">
                    <a16:creationId xmlns:a16="http://schemas.microsoft.com/office/drawing/2014/main" id="{D095E786-E9FD-151E-902B-784D5C71EDC2}"/>
                  </a:ext>
                </a:extLst>
              </p:cNvPr>
              <p:cNvSpPr>
                <a:spLocks noChangeArrowheads="1"/>
              </p:cNvSpPr>
              <p:nvPr/>
            </p:nvSpPr>
            <p:spPr bwMode="auto">
              <a:xfrm>
                <a:off x="2745" y="3809"/>
                <a:ext cx="219" cy="120"/>
              </a:xfrm>
              <a:prstGeom prst="rect">
                <a:avLst/>
              </a:prstGeom>
              <a:noFill/>
              <a:ln w="28575">
                <a:solidFill>
                  <a:srgbClr val="FF020B"/>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5375" name="Line 27">
                <a:extLst>
                  <a:ext uri="{FF2B5EF4-FFF2-40B4-BE49-F238E27FC236}">
                    <a16:creationId xmlns:a16="http://schemas.microsoft.com/office/drawing/2014/main" id="{B458BAA6-CEAC-0A2A-4A17-1A93AA517DE1}"/>
                  </a:ext>
                </a:extLst>
              </p:cNvPr>
              <p:cNvSpPr>
                <a:spLocks noChangeShapeType="1"/>
              </p:cNvSpPr>
              <p:nvPr/>
            </p:nvSpPr>
            <p:spPr bwMode="auto">
              <a:xfrm flipV="1">
                <a:off x="2831" y="3512"/>
                <a:ext cx="149" cy="295"/>
              </a:xfrm>
              <a:prstGeom prst="line">
                <a:avLst/>
              </a:prstGeom>
              <a:noFill/>
              <a:ln w="9525">
                <a:solidFill>
                  <a:srgbClr val="FF020B"/>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76" name="Freeform 43">
                <a:extLst>
                  <a:ext uri="{FF2B5EF4-FFF2-40B4-BE49-F238E27FC236}">
                    <a16:creationId xmlns:a16="http://schemas.microsoft.com/office/drawing/2014/main" id="{84CE5AEB-CA1A-E1D7-F354-5C9CC9C52CE1}"/>
                  </a:ext>
                </a:extLst>
              </p:cNvPr>
              <p:cNvSpPr>
                <a:spLocks/>
              </p:cNvSpPr>
              <p:nvPr/>
            </p:nvSpPr>
            <p:spPr bwMode="auto">
              <a:xfrm>
                <a:off x="2914" y="1793"/>
                <a:ext cx="1710" cy="1895"/>
              </a:xfrm>
              <a:custGeom>
                <a:avLst/>
                <a:gdLst>
                  <a:gd name="T0" fmla="*/ 1710 w 1710"/>
                  <a:gd name="T1" fmla="*/ 0 h 1895"/>
                  <a:gd name="T2" fmla="*/ 1341 w 1710"/>
                  <a:gd name="T3" fmla="*/ 1236 h 1895"/>
                  <a:gd name="T4" fmla="*/ 950 w 1710"/>
                  <a:gd name="T5" fmla="*/ 1741 h 1895"/>
                  <a:gd name="T6" fmla="*/ 0 w 1710"/>
                  <a:gd name="T7" fmla="*/ 1895 h 1895"/>
                  <a:gd name="T8" fmla="*/ 0 60000 65536"/>
                  <a:gd name="T9" fmla="*/ 0 60000 65536"/>
                  <a:gd name="T10" fmla="*/ 0 60000 65536"/>
                  <a:gd name="T11" fmla="*/ 0 60000 65536"/>
                  <a:gd name="T12" fmla="*/ 0 w 1710"/>
                  <a:gd name="T13" fmla="*/ 0 h 1895"/>
                  <a:gd name="T14" fmla="*/ 1710 w 1710"/>
                  <a:gd name="T15" fmla="*/ 1895 h 1895"/>
                </a:gdLst>
                <a:ahLst/>
                <a:cxnLst>
                  <a:cxn ang="T8">
                    <a:pos x="T0" y="T1"/>
                  </a:cxn>
                  <a:cxn ang="T9">
                    <a:pos x="T2" y="T3"/>
                  </a:cxn>
                  <a:cxn ang="T10">
                    <a:pos x="T4" y="T5"/>
                  </a:cxn>
                  <a:cxn ang="T11">
                    <a:pos x="T6" y="T7"/>
                  </a:cxn>
                </a:cxnLst>
                <a:rect l="T12" t="T13" r="T14" b="T15"/>
                <a:pathLst>
                  <a:path w="1710" h="1895">
                    <a:moveTo>
                      <a:pt x="1710" y="0"/>
                    </a:moveTo>
                    <a:cubicBezTo>
                      <a:pt x="1649" y="206"/>
                      <a:pt x="1468" y="946"/>
                      <a:pt x="1341" y="1236"/>
                    </a:cubicBezTo>
                    <a:cubicBezTo>
                      <a:pt x="1214" y="1526"/>
                      <a:pt x="1173" y="1631"/>
                      <a:pt x="950" y="1741"/>
                    </a:cubicBezTo>
                    <a:cubicBezTo>
                      <a:pt x="727" y="1851"/>
                      <a:pt x="198" y="1863"/>
                      <a:pt x="0" y="1895"/>
                    </a:cubicBezTo>
                  </a:path>
                </a:pathLst>
              </a:custGeom>
              <a:noFill/>
              <a:ln w="9525">
                <a:solidFill>
                  <a:srgbClr val="FF020B"/>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23">
            <a:extLst>
              <a:ext uri="{FF2B5EF4-FFF2-40B4-BE49-F238E27FC236}">
                <a16:creationId xmlns:a16="http://schemas.microsoft.com/office/drawing/2014/main" id="{3F1F31DD-6C9F-B89C-5819-C25F49CA252D}"/>
              </a:ext>
            </a:extLst>
          </p:cNvPr>
          <p:cNvGrpSpPr>
            <a:grpSpLocks/>
          </p:cNvGrpSpPr>
          <p:nvPr/>
        </p:nvGrpSpPr>
        <p:grpSpPr bwMode="auto">
          <a:xfrm>
            <a:off x="1577975" y="152400"/>
            <a:ext cx="7032625" cy="6597650"/>
            <a:chOff x="1577975" y="152400"/>
            <a:chExt cx="7032625" cy="6597650"/>
          </a:xfrm>
        </p:grpSpPr>
        <p:pic>
          <p:nvPicPr>
            <p:cNvPr id="887811" name="Picture 3" descr="leaves3.tiff                                                   00085F94Macintosh HD                   C2BB404B:">
              <a:extLst>
                <a:ext uri="{FF2B5EF4-FFF2-40B4-BE49-F238E27FC236}">
                  <a16:creationId xmlns:a16="http://schemas.microsoft.com/office/drawing/2014/main" id="{A20D3E8C-F377-C5B2-FB9A-6256DB754198}"/>
                </a:ext>
              </a:extLst>
            </p:cNvPr>
            <p:cNvPicPr>
              <a:picLocks noChangeAspect="1" noChangeArrowheads="1"/>
            </p:cNvPicPr>
            <p:nvPr/>
          </p:nvPicPr>
          <p:blipFill>
            <a:blip r:embed="rId2"/>
            <a:srcRect/>
            <a:stretch>
              <a:fillRect/>
            </a:stretch>
          </p:blipFill>
          <p:spPr bwMode="auto">
            <a:xfrm>
              <a:off x="1577975" y="152400"/>
              <a:ext cx="5102225" cy="6597650"/>
            </a:xfrm>
            <a:prstGeom prst="rect">
              <a:avLst/>
            </a:prstGeom>
            <a:noFill/>
            <a:effectLst>
              <a:outerShdw blurRad="63500" dist="107763" dir="2700000" algn="ctr" rotWithShape="0">
                <a:srgbClr val="000000">
                  <a:alpha val="74998"/>
                </a:srgbClr>
              </a:outerShdw>
            </a:effectLst>
          </p:spPr>
        </p:pic>
        <p:sp>
          <p:nvSpPr>
            <p:cNvPr id="887824" name="Text Box 16">
              <a:extLst>
                <a:ext uri="{FF2B5EF4-FFF2-40B4-BE49-F238E27FC236}">
                  <a16:creationId xmlns:a16="http://schemas.microsoft.com/office/drawing/2014/main" id="{AE266431-58F2-1948-7391-3E7974052689}"/>
                </a:ext>
              </a:extLst>
            </p:cNvPr>
            <p:cNvSpPr txBox="1">
              <a:spLocks noChangeArrowheads="1"/>
            </p:cNvSpPr>
            <p:nvPr/>
          </p:nvSpPr>
          <p:spPr bwMode="auto">
            <a:xfrm>
              <a:off x="7283450" y="423863"/>
              <a:ext cx="1327150" cy="1190625"/>
            </a:xfrm>
            <a:prstGeom prst="rect">
              <a:avLst/>
            </a:prstGeom>
            <a:noFill/>
            <a:ln w="9525">
              <a:noFill/>
              <a:miter lim="800000"/>
              <a:headEnd/>
              <a:tailEnd/>
            </a:ln>
            <a:effectLst/>
          </p:spPr>
          <p:txBody>
            <a:bodyPr wrap="none">
              <a:spAutoFit/>
            </a:bodyPr>
            <a:lstStyle/>
            <a:p>
              <a:pPr>
                <a:defRPr/>
              </a:pPr>
              <a:r>
                <a:rPr lang="de-DE" sz="1800">
                  <a:solidFill>
                    <a:srgbClr val="A600FF"/>
                  </a:solidFill>
                  <a:effectLst>
                    <a:outerShdw blurRad="38100" dist="38100" dir="2700000" algn="tl">
                      <a:srgbClr val="000000"/>
                    </a:outerShdw>
                  </a:effectLst>
                  <a:latin typeface="Times" charset="0"/>
                  <a:ea typeface="+mn-ea"/>
                </a:rPr>
                <a:t>imitation 7</a:t>
              </a:r>
              <a:endParaRPr lang="de-DE" sz="1800">
                <a:effectLst>
                  <a:outerShdw blurRad="38100" dist="38100" dir="2700000" algn="tl">
                    <a:srgbClr val="FFFFFF"/>
                  </a:outerShdw>
                </a:effectLst>
                <a:latin typeface="Times" charset="0"/>
                <a:ea typeface="+mn-ea"/>
              </a:endParaRPr>
            </a:p>
            <a:p>
              <a:pPr>
                <a:defRPr/>
              </a:pPr>
              <a:r>
                <a:rPr lang="de-DE" sz="1800">
                  <a:solidFill>
                    <a:srgbClr val="A600FF"/>
                  </a:solidFill>
                  <a:effectLst>
                    <a:outerShdw blurRad="38100" dist="38100" dir="2700000" algn="tl">
                      <a:srgbClr val="000000"/>
                    </a:outerShdw>
                  </a:effectLst>
                  <a:latin typeface="Times" charset="0"/>
                  <a:ea typeface="+mn-ea"/>
                </a:rPr>
                <a:t>imitation 8</a:t>
              </a:r>
              <a:endParaRPr lang="de-DE" sz="1800">
                <a:effectLst>
                  <a:outerShdw blurRad="38100" dist="38100" dir="2700000" algn="tl">
                    <a:srgbClr val="FFFFFF"/>
                  </a:outerShdw>
                </a:effectLst>
                <a:latin typeface="Times" charset="0"/>
                <a:ea typeface="+mn-ea"/>
              </a:endParaRPr>
            </a:p>
            <a:p>
              <a:pPr>
                <a:defRPr/>
              </a:pPr>
              <a:r>
                <a:rPr lang="de-DE" sz="1800">
                  <a:solidFill>
                    <a:srgbClr val="A600FF"/>
                  </a:solidFill>
                  <a:effectLst>
                    <a:outerShdw blurRad="38100" dist="38100" dir="2700000" algn="tl">
                      <a:srgbClr val="000000"/>
                    </a:outerShdw>
                  </a:effectLst>
                  <a:latin typeface="Times" charset="0"/>
                  <a:ea typeface="+mn-ea"/>
                </a:rPr>
                <a:t>reson</a:t>
              </a:r>
              <a:r>
                <a:rPr lang="de-DE" sz="1800">
                  <a:solidFill>
                    <a:schemeClr val="accent1"/>
                  </a:solidFill>
                  <a:effectLst>
                    <a:outerShdw blurRad="38100" dist="38100" dir="2700000" algn="tl">
                      <a:srgbClr val="000000"/>
                    </a:outerShdw>
                  </a:effectLst>
                  <a:latin typeface="Times" charset="0"/>
                  <a:ea typeface="+mn-ea"/>
                </a:rPr>
                <a:t>ance 2</a:t>
              </a:r>
            </a:p>
            <a:p>
              <a:pPr>
                <a:defRPr/>
              </a:pPr>
              <a:r>
                <a:rPr lang="de-DE" sz="1800">
                  <a:solidFill>
                    <a:srgbClr val="A600FF"/>
                  </a:solidFill>
                  <a:effectLst>
                    <a:outerShdw blurRad="38100" dist="38100" dir="2700000" algn="tl">
                      <a:srgbClr val="000000"/>
                    </a:outerShdw>
                  </a:effectLst>
                  <a:latin typeface="Times" charset="0"/>
                  <a:ea typeface="+mn-ea"/>
                </a:rPr>
                <a:t>reson</a:t>
              </a:r>
              <a:r>
                <a:rPr lang="de-DE" sz="1800">
                  <a:solidFill>
                    <a:schemeClr val="accent1"/>
                  </a:solidFill>
                  <a:effectLst>
                    <a:outerShdw blurRad="38100" dist="38100" dir="2700000" algn="tl">
                      <a:srgbClr val="000000"/>
                    </a:outerShdw>
                  </a:effectLst>
                  <a:latin typeface="Times" charset="0"/>
                  <a:ea typeface="+mn-ea"/>
                </a:rPr>
                <a:t>ance 3 </a:t>
              </a:r>
            </a:p>
          </p:txBody>
        </p:sp>
        <p:grpSp>
          <p:nvGrpSpPr>
            <p:cNvPr id="16388" name="Group 21">
              <a:extLst>
                <a:ext uri="{FF2B5EF4-FFF2-40B4-BE49-F238E27FC236}">
                  <a16:creationId xmlns:a16="http://schemas.microsoft.com/office/drawing/2014/main" id="{778F9111-DBDF-5364-AC6C-C1BE4E94BEF8}"/>
                </a:ext>
              </a:extLst>
            </p:cNvPr>
            <p:cNvGrpSpPr>
              <a:grpSpLocks/>
            </p:cNvGrpSpPr>
            <p:nvPr/>
          </p:nvGrpSpPr>
          <p:grpSpPr bwMode="auto">
            <a:xfrm>
              <a:off x="1946275" y="577850"/>
              <a:ext cx="5394325" cy="1068388"/>
              <a:chOff x="1226" y="364"/>
              <a:chExt cx="3398" cy="673"/>
            </a:xfrm>
          </p:grpSpPr>
          <p:pic>
            <p:nvPicPr>
              <p:cNvPr id="887812" name="Picture 4" descr="leaves2.tiff                                                   00085F94Macintosh HD                   C2BB404B:">
                <a:extLst>
                  <a:ext uri="{FF2B5EF4-FFF2-40B4-BE49-F238E27FC236}">
                    <a16:creationId xmlns:a16="http://schemas.microsoft.com/office/drawing/2014/main" id="{3F43BC39-A5C8-E43E-B83B-9C874BC52166}"/>
                  </a:ext>
                </a:extLst>
              </p:cNvPr>
              <p:cNvPicPr>
                <a:picLocks noChangeAspect="1" noChangeArrowheads="1"/>
              </p:cNvPicPr>
              <p:nvPr/>
            </p:nvPicPr>
            <p:blipFill>
              <a:blip r:embed="rId3"/>
              <a:srcRect l="93266" t="87997" r="4150" b="7301"/>
              <a:stretch>
                <a:fillRect/>
              </a:stretch>
            </p:blipFill>
            <p:spPr bwMode="auto">
              <a:xfrm>
                <a:off x="1226" y="840"/>
                <a:ext cx="75" cy="197"/>
              </a:xfrm>
              <a:prstGeom prst="rect">
                <a:avLst/>
              </a:prstGeom>
              <a:solidFill>
                <a:schemeClr val="bg1"/>
              </a:solidFill>
              <a:effectLst>
                <a:outerShdw blurRad="63500" dist="38099" dir="2700000" algn="ctr" rotWithShape="0">
                  <a:srgbClr val="000000">
                    <a:alpha val="74998"/>
                  </a:srgbClr>
                </a:outerShdw>
              </a:effectLst>
            </p:spPr>
          </p:pic>
          <p:sp>
            <p:nvSpPr>
              <p:cNvPr id="16404" name="AutoShape 5">
                <a:extLst>
                  <a:ext uri="{FF2B5EF4-FFF2-40B4-BE49-F238E27FC236}">
                    <a16:creationId xmlns:a16="http://schemas.microsoft.com/office/drawing/2014/main" id="{96646AE6-D4B0-1C7E-16B7-7DBB9AB667C8}"/>
                  </a:ext>
                </a:extLst>
              </p:cNvPr>
              <p:cNvSpPr>
                <a:spLocks/>
              </p:cNvSpPr>
              <p:nvPr/>
            </p:nvSpPr>
            <p:spPr bwMode="auto">
              <a:xfrm rot="-5400000">
                <a:off x="1399" y="656"/>
                <a:ext cx="44" cy="374"/>
              </a:xfrm>
              <a:prstGeom prst="rightBracket">
                <a:avLst>
                  <a:gd name="adj" fmla="val 0"/>
                </a:avLst>
              </a:prstGeom>
              <a:noFill/>
              <a:ln w="19050">
                <a:solidFill>
                  <a:srgbClr val="FF020B"/>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6405" name="AutoShape 6">
                <a:extLst>
                  <a:ext uri="{FF2B5EF4-FFF2-40B4-BE49-F238E27FC236}">
                    <a16:creationId xmlns:a16="http://schemas.microsoft.com/office/drawing/2014/main" id="{377A165B-BC1C-7692-E988-769585642823}"/>
                  </a:ext>
                </a:extLst>
              </p:cNvPr>
              <p:cNvSpPr>
                <a:spLocks/>
              </p:cNvSpPr>
              <p:nvPr/>
            </p:nvSpPr>
            <p:spPr bwMode="auto">
              <a:xfrm rot="5400000" flipV="1">
                <a:off x="2338" y="345"/>
                <a:ext cx="52" cy="415"/>
              </a:xfrm>
              <a:prstGeom prst="rightBracket">
                <a:avLst>
                  <a:gd name="adj" fmla="val 0"/>
                </a:avLst>
              </a:prstGeom>
              <a:noFill/>
              <a:ln w="19050">
                <a:solidFill>
                  <a:srgbClr val="FF020B"/>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6406" name="Line 7">
                <a:extLst>
                  <a:ext uri="{FF2B5EF4-FFF2-40B4-BE49-F238E27FC236}">
                    <a16:creationId xmlns:a16="http://schemas.microsoft.com/office/drawing/2014/main" id="{7994951E-1AC4-0A69-4976-3C5AF3978DE9}"/>
                  </a:ext>
                </a:extLst>
              </p:cNvPr>
              <p:cNvSpPr>
                <a:spLocks noChangeShapeType="1"/>
              </p:cNvSpPr>
              <p:nvPr/>
            </p:nvSpPr>
            <p:spPr bwMode="auto">
              <a:xfrm flipV="1">
                <a:off x="1407" y="615"/>
                <a:ext cx="949" cy="203"/>
              </a:xfrm>
              <a:prstGeom prst="line">
                <a:avLst/>
              </a:prstGeom>
              <a:noFill/>
              <a:ln w="9525">
                <a:solidFill>
                  <a:srgbClr val="FF020B"/>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07" name="Freeform 17">
                <a:extLst>
                  <a:ext uri="{FF2B5EF4-FFF2-40B4-BE49-F238E27FC236}">
                    <a16:creationId xmlns:a16="http://schemas.microsoft.com/office/drawing/2014/main" id="{16C8BA53-BE1A-01E5-6F8B-531641B44B2C}"/>
                  </a:ext>
                </a:extLst>
              </p:cNvPr>
              <p:cNvSpPr>
                <a:spLocks/>
              </p:cNvSpPr>
              <p:nvPr/>
            </p:nvSpPr>
            <p:spPr bwMode="auto">
              <a:xfrm>
                <a:off x="1956" y="364"/>
                <a:ext cx="2668" cy="452"/>
              </a:xfrm>
              <a:custGeom>
                <a:avLst/>
                <a:gdLst>
                  <a:gd name="T0" fmla="*/ 2668 w 2668"/>
                  <a:gd name="T1" fmla="*/ 0 h 452"/>
                  <a:gd name="T2" fmla="*/ 2312 w 2668"/>
                  <a:gd name="T3" fmla="*/ 361 h 452"/>
                  <a:gd name="T4" fmla="*/ 1143 w 2668"/>
                  <a:gd name="T5" fmla="*/ 449 h 452"/>
                  <a:gd name="T6" fmla="*/ 0 w 2668"/>
                  <a:gd name="T7" fmla="*/ 379 h 452"/>
                  <a:gd name="T8" fmla="*/ 0 60000 65536"/>
                  <a:gd name="T9" fmla="*/ 0 60000 65536"/>
                  <a:gd name="T10" fmla="*/ 0 60000 65536"/>
                  <a:gd name="T11" fmla="*/ 0 60000 65536"/>
                  <a:gd name="T12" fmla="*/ 0 w 2668"/>
                  <a:gd name="T13" fmla="*/ 0 h 452"/>
                  <a:gd name="T14" fmla="*/ 2668 w 2668"/>
                  <a:gd name="T15" fmla="*/ 452 h 452"/>
                </a:gdLst>
                <a:ahLst/>
                <a:cxnLst>
                  <a:cxn ang="T8">
                    <a:pos x="T0" y="T1"/>
                  </a:cxn>
                  <a:cxn ang="T9">
                    <a:pos x="T2" y="T3"/>
                  </a:cxn>
                  <a:cxn ang="T10">
                    <a:pos x="T4" y="T5"/>
                  </a:cxn>
                  <a:cxn ang="T11">
                    <a:pos x="T6" y="T7"/>
                  </a:cxn>
                </a:cxnLst>
                <a:rect l="T12" t="T13" r="T14" b="T15"/>
                <a:pathLst>
                  <a:path w="2668" h="452">
                    <a:moveTo>
                      <a:pt x="2668" y="0"/>
                    </a:moveTo>
                    <a:cubicBezTo>
                      <a:pt x="2609" y="60"/>
                      <a:pt x="2566" y="286"/>
                      <a:pt x="2312" y="361"/>
                    </a:cubicBezTo>
                    <a:cubicBezTo>
                      <a:pt x="2058" y="436"/>
                      <a:pt x="1528" y="446"/>
                      <a:pt x="1143" y="449"/>
                    </a:cubicBezTo>
                    <a:cubicBezTo>
                      <a:pt x="758" y="452"/>
                      <a:pt x="238" y="394"/>
                      <a:pt x="0" y="379"/>
                    </a:cubicBezTo>
                  </a:path>
                </a:pathLst>
              </a:custGeom>
              <a:noFill/>
              <a:ln w="9525">
                <a:solidFill>
                  <a:srgbClr val="FF020B"/>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6389" name="Group 22">
              <a:extLst>
                <a:ext uri="{FF2B5EF4-FFF2-40B4-BE49-F238E27FC236}">
                  <a16:creationId xmlns:a16="http://schemas.microsoft.com/office/drawing/2014/main" id="{ED504515-33F6-1643-ECA4-D52AEF5E197E}"/>
                </a:ext>
              </a:extLst>
            </p:cNvPr>
            <p:cNvGrpSpPr>
              <a:grpSpLocks/>
            </p:cNvGrpSpPr>
            <p:nvPr/>
          </p:nvGrpSpPr>
          <p:grpSpPr bwMode="auto">
            <a:xfrm>
              <a:off x="3230563" y="836613"/>
              <a:ext cx="4141787" cy="5486400"/>
              <a:chOff x="2035" y="527"/>
              <a:chExt cx="2609" cy="3456"/>
            </a:xfrm>
          </p:grpSpPr>
          <p:sp>
            <p:nvSpPr>
              <p:cNvPr id="16399" name="Rectangle 8">
                <a:extLst>
                  <a:ext uri="{FF2B5EF4-FFF2-40B4-BE49-F238E27FC236}">
                    <a16:creationId xmlns:a16="http://schemas.microsoft.com/office/drawing/2014/main" id="{DAD04200-BA99-FE96-780A-7EC965EB6612}"/>
                  </a:ext>
                </a:extLst>
              </p:cNvPr>
              <p:cNvSpPr>
                <a:spLocks noChangeArrowheads="1"/>
              </p:cNvSpPr>
              <p:nvPr/>
            </p:nvSpPr>
            <p:spPr bwMode="auto">
              <a:xfrm>
                <a:off x="2035" y="3745"/>
                <a:ext cx="427" cy="238"/>
              </a:xfrm>
              <a:prstGeom prst="rect">
                <a:avLst/>
              </a:prstGeom>
              <a:noFill/>
              <a:ln w="28575">
                <a:solidFill>
                  <a:srgbClr val="FF020B"/>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6400" name="Rectangle 9">
                <a:extLst>
                  <a:ext uri="{FF2B5EF4-FFF2-40B4-BE49-F238E27FC236}">
                    <a16:creationId xmlns:a16="http://schemas.microsoft.com/office/drawing/2014/main" id="{4876D4F1-3BF1-5135-0C8D-D640EC102BEF}"/>
                  </a:ext>
                </a:extLst>
              </p:cNvPr>
              <p:cNvSpPr>
                <a:spLocks noChangeArrowheads="1"/>
              </p:cNvSpPr>
              <p:nvPr/>
            </p:nvSpPr>
            <p:spPr bwMode="auto">
              <a:xfrm>
                <a:off x="3062" y="3181"/>
                <a:ext cx="476" cy="238"/>
              </a:xfrm>
              <a:prstGeom prst="rect">
                <a:avLst/>
              </a:prstGeom>
              <a:noFill/>
              <a:ln w="28575">
                <a:solidFill>
                  <a:srgbClr val="FF020B"/>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6401" name="Line 13">
                <a:extLst>
                  <a:ext uri="{FF2B5EF4-FFF2-40B4-BE49-F238E27FC236}">
                    <a16:creationId xmlns:a16="http://schemas.microsoft.com/office/drawing/2014/main" id="{E925BCEE-0F16-F06C-F4CC-42DC25004AB9}"/>
                  </a:ext>
                </a:extLst>
              </p:cNvPr>
              <p:cNvSpPr>
                <a:spLocks noChangeShapeType="1"/>
              </p:cNvSpPr>
              <p:nvPr/>
            </p:nvSpPr>
            <p:spPr bwMode="auto">
              <a:xfrm flipV="1">
                <a:off x="2470" y="3424"/>
                <a:ext cx="581" cy="312"/>
              </a:xfrm>
              <a:prstGeom prst="line">
                <a:avLst/>
              </a:prstGeom>
              <a:noFill/>
              <a:ln w="9525">
                <a:solidFill>
                  <a:srgbClr val="FF020B"/>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02" name="Freeform 18">
                <a:extLst>
                  <a:ext uri="{FF2B5EF4-FFF2-40B4-BE49-F238E27FC236}">
                    <a16:creationId xmlns:a16="http://schemas.microsoft.com/office/drawing/2014/main" id="{64E40F41-C9E2-DBED-FAC7-963620A4AC2F}"/>
                  </a:ext>
                </a:extLst>
              </p:cNvPr>
              <p:cNvSpPr>
                <a:spLocks/>
              </p:cNvSpPr>
              <p:nvPr/>
            </p:nvSpPr>
            <p:spPr bwMode="auto">
              <a:xfrm>
                <a:off x="2474" y="527"/>
                <a:ext cx="2170" cy="3091"/>
              </a:xfrm>
              <a:custGeom>
                <a:avLst/>
                <a:gdLst>
                  <a:gd name="T0" fmla="*/ 2150 w 2170"/>
                  <a:gd name="T1" fmla="*/ 44 h 3091"/>
                  <a:gd name="T2" fmla="*/ 1939 w 2170"/>
                  <a:gd name="T3" fmla="*/ 343 h 3091"/>
                  <a:gd name="T4" fmla="*/ 1895 w 2170"/>
                  <a:gd name="T5" fmla="*/ 2102 h 3091"/>
                  <a:gd name="T6" fmla="*/ 286 w 2170"/>
                  <a:gd name="T7" fmla="*/ 2449 h 3091"/>
                  <a:gd name="T8" fmla="*/ 177 w 2170"/>
                  <a:gd name="T9" fmla="*/ 3091 h 3091"/>
                  <a:gd name="T10" fmla="*/ 0 60000 65536"/>
                  <a:gd name="T11" fmla="*/ 0 60000 65536"/>
                  <a:gd name="T12" fmla="*/ 0 60000 65536"/>
                  <a:gd name="T13" fmla="*/ 0 60000 65536"/>
                  <a:gd name="T14" fmla="*/ 0 60000 65536"/>
                  <a:gd name="T15" fmla="*/ 0 w 2170"/>
                  <a:gd name="T16" fmla="*/ 0 h 3091"/>
                  <a:gd name="T17" fmla="*/ 2170 w 2170"/>
                  <a:gd name="T18" fmla="*/ 3091 h 3091"/>
                </a:gdLst>
                <a:ahLst/>
                <a:cxnLst>
                  <a:cxn ang="T10">
                    <a:pos x="T0" y="T1"/>
                  </a:cxn>
                  <a:cxn ang="T11">
                    <a:pos x="T2" y="T3"/>
                  </a:cxn>
                  <a:cxn ang="T12">
                    <a:pos x="T4" y="T5"/>
                  </a:cxn>
                  <a:cxn ang="T13">
                    <a:pos x="T6" y="T7"/>
                  </a:cxn>
                  <a:cxn ang="T14">
                    <a:pos x="T8" y="T9"/>
                  </a:cxn>
                </a:cxnLst>
                <a:rect l="T15" t="T16" r="T17" b="T18"/>
                <a:pathLst>
                  <a:path w="2170" h="3091">
                    <a:moveTo>
                      <a:pt x="2150" y="44"/>
                    </a:moveTo>
                    <a:cubicBezTo>
                      <a:pt x="2115" y="94"/>
                      <a:pt x="1982" y="0"/>
                      <a:pt x="1939" y="343"/>
                    </a:cubicBezTo>
                    <a:cubicBezTo>
                      <a:pt x="1896" y="686"/>
                      <a:pt x="2170" y="1751"/>
                      <a:pt x="1895" y="2102"/>
                    </a:cubicBezTo>
                    <a:cubicBezTo>
                      <a:pt x="1620" y="2453"/>
                      <a:pt x="572" y="2284"/>
                      <a:pt x="286" y="2449"/>
                    </a:cubicBezTo>
                    <a:cubicBezTo>
                      <a:pt x="0" y="2614"/>
                      <a:pt x="200" y="2957"/>
                      <a:pt x="177" y="3091"/>
                    </a:cubicBezTo>
                  </a:path>
                </a:pathLst>
              </a:custGeom>
              <a:noFill/>
              <a:ln w="9525">
                <a:solidFill>
                  <a:srgbClr val="FF020B"/>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6390" name="Group 23">
              <a:extLst>
                <a:ext uri="{FF2B5EF4-FFF2-40B4-BE49-F238E27FC236}">
                  <a16:creationId xmlns:a16="http://schemas.microsoft.com/office/drawing/2014/main" id="{66C2A9F7-D3C3-7440-C399-A11AA39344CD}"/>
                </a:ext>
              </a:extLst>
            </p:cNvPr>
            <p:cNvGrpSpPr>
              <a:grpSpLocks/>
            </p:cNvGrpSpPr>
            <p:nvPr/>
          </p:nvGrpSpPr>
          <p:grpSpPr bwMode="auto">
            <a:xfrm>
              <a:off x="4999038" y="1009650"/>
              <a:ext cx="2327275" cy="5295900"/>
              <a:chOff x="3149" y="636"/>
              <a:chExt cx="1466" cy="3336"/>
            </a:xfrm>
          </p:grpSpPr>
          <p:sp>
            <p:nvSpPr>
              <p:cNvPr id="16396" name="Rectangle 10">
                <a:extLst>
                  <a:ext uri="{FF2B5EF4-FFF2-40B4-BE49-F238E27FC236}">
                    <a16:creationId xmlns:a16="http://schemas.microsoft.com/office/drawing/2014/main" id="{58085E47-268E-B9E3-963E-B28194BE43D1}"/>
                  </a:ext>
                </a:extLst>
              </p:cNvPr>
              <p:cNvSpPr>
                <a:spLocks noChangeArrowheads="1"/>
              </p:cNvSpPr>
              <p:nvPr/>
            </p:nvSpPr>
            <p:spPr bwMode="auto">
              <a:xfrm>
                <a:off x="3149" y="3734"/>
                <a:ext cx="392" cy="238"/>
              </a:xfrm>
              <a:prstGeom prst="rect">
                <a:avLst/>
              </a:prstGeom>
              <a:noFill/>
              <a:ln w="28575">
                <a:solidFill>
                  <a:srgbClr val="FF020B"/>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6397" name="Line 14">
                <a:extLst>
                  <a:ext uri="{FF2B5EF4-FFF2-40B4-BE49-F238E27FC236}">
                    <a16:creationId xmlns:a16="http://schemas.microsoft.com/office/drawing/2014/main" id="{C1704794-EC2C-921B-FAE6-3AF1F7160578}"/>
                  </a:ext>
                </a:extLst>
              </p:cNvPr>
              <p:cNvSpPr>
                <a:spLocks noChangeShapeType="1"/>
              </p:cNvSpPr>
              <p:nvPr/>
            </p:nvSpPr>
            <p:spPr bwMode="auto">
              <a:xfrm>
                <a:off x="3292" y="3429"/>
                <a:ext cx="0" cy="290"/>
              </a:xfrm>
              <a:prstGeom prst="line">
                <a:avLst/>
              </a:prstGeom>
              <a:noFill/>
              <a:ln w="9525">
                <a:solidFill>
                  <a:srgbClr val="FF020B"/>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398" name="Freeform 19">
                <a:extLst>
                  <a:ext uri="{FF2B5EF4-FFF2-40B4-BE49-F238E27FC236}">
                    <a16:creationId xmlns:a16="http://schemas.microsoft.com/office/drawing/2014/main" id="{EA76A55D-0CD4-5BE2-C570-83610F6B80D9}"/>
                  </a:ext>
                </a:extLst>
              </p:cNvPr>
              <p:cNvSpPr>
                <a:spLocks/>
              </p:cNvSpPr>
              <p:nvPr/>
            </p:nvSpPr>
            <p:spPr bwMode="auto">
              <a:xfrm>
                <a:off x="3341" y="636"/>
                <a:ext cx="1274" cy="2951"/>
              </a:xfrm>
              <a:custGeom>
                <a:avLst/>
                <a:gdLst>
                  <a:gd name="T0" fmla="*/ 1274 w 1274"/>
                  <a:gd name="T1" fmla="*/ 111 h 2951"/>
                  <a:gd name="T2" fmla="*/ 1168 w 1274"/>
                  <a:gd name="T3" fmla="*/ 330 h 2951"/>
                  <a:gd name="T4" fmla="*/ 1124 w 1274"/>
                  <a:gd name="T5" fmla="*/ 2089 h 2951"/>
                  <a:gd name="T6" fmla="*/ 373 w 1274"/>
                  <a:gd name="T7" fmla="*/ 2358 h 2951"/>
                  <a:gd name="T8" fmla="*/ 316 w 1274"/>
                  <a:gd name="T9" fmla="*/ 2841 h 2951"/>
                  <a:gd name="T10" fmla="*/ 0 w 1274"/>
                  <a:gd name="T11" fmla="*/ 2951 h 2951"/>
                  <a:gd name="T12" fmla="*/ 0 60000 65536"/>
                  <a:gd name="T13" fmla="*/ 0 60000 65536"/>
                  <a:gd name="T14" fmla="*/ 0 60000 65536"/>
                  <a:gd name="T15" fmla="*/ 0 60000 65536"/>
                  <a:gd name="T16" fmla="*/ 0 60000 65536"/>
                  <a:gd name="T17" fmla="*/ 0 60000 65536"/>
                  <a:gd name="T18" fmla="*/ 0 w 1274"/>
                  <a:gd name="T19" fmla="*/ 0 h 2951"/>
                  <a:gd name="T20" fmla="*/ 1274 w 1274"/>
                  <a:gd name="T21" fmla="*/ 2951 h 2951"/>
                </a:gdLst>
                <a:ahLst/>
                <a:cxnLst>
                  <a:cxn ang="T12">
                    <a:pos x="T0" y="T1"/>
                  </a:cxn>
                  <a:cxn ang="T13">
                    <a:pos x="T2" y="T3"/>
                  </a:cxn>
                  <a:cxn ang="T14">
                    <a:pos x="T4" y="T5"/>
                  </a:cxn>
                  <a:cxn ang="T15">
                    <a:pos x="T6" y="T7"/>
                  </a:cxn>
                  <a:cxn ang="T16">
                    <a:pos x="T8" y="T9"/>
                  </a:cxn>
                  <a:cxn ang="T17">
                    <a:pos x="T10" y="T11"/>
                  </a:cxn>
                </a:cxnLst>
                <a:rect l="T18" t="T19" r="T20" b="T21"/>
                <a:pathLst>
                  <a:path w="1274" h="2951">
                    <a:moveTo>
                      <a:pt x="1274" y="111"/>
                    </a:moveTo>
                    <a:cubicBezTo>
                      <a:pt x="1256" y="147"/>
                      <a:pt x="1193" y="0"/>
                      <a:pt x="1168" y="330"/>
                    </a:cubicBezTo>
                    <a:cubicBezTo>
                      <a:pt x="1143" y="660"/>
                      <a:pt x="1256" y="1751"/>
                      <a:pt x="1124" y="2089"/>
                    </a:cubicBezTo>
                    <a:cubicBezTo>
                      <a:pt x="992" y="2427"/>
                      <a:pt x="508" y="2233"/>
                      <a:pt x="373" y="2358"/>
                    </a:cubicBezTo>
                    <a:cubicBezTo>
                      <a:pt x="238" y="2483"/>
                      <a:pt x="378" y="2742"/>
                      <a:pt x="316" y="2841"/>
                    </a:cubicBezTo>
                    <a:cubicBezTo>
                      <a:pt x="254" y="2940"/>
                      <a:pt x="66" y="2928"/>
                      <a:pt x="0" y="2951"/>
                    </a:cubicBezTo>
                  </a:path>
                </a:pathLst>
              </a:custGeom>
              <a:noFill/>
              <a:ln w="9525">
                <a:solidFill>
                  <a:srgbClr val="FF020B"/>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6391" name="Group 24">
              <a:extLst>
                <a:ext uri="{FF2B5EF4-FFF2-40B4-BE49-F238E27FC236}">
                  <a16:creationId xmlns:a16="http://schemas.microsoft.com/office/drawing/2014/main" id="{F539C471-B3C6-83BF-40C3-A30562982B0F}"/>
                </a:ext>
              </a:extLst>
            </p:cNvPr>
            <p:cNvGrpSpPr>
              <a:grpSpLocks/>
            </p:cNvGrpSpPr>
            <p:nvPr/>
          </p:nvGrpSpPr>
          <p:grpSpPr bwMode="auto">
            <a:xfrm>
              <a:off x="5995988" y="1285875"/>
              <a:ext cx="1474787" cy="5072063"/>
              <a:chOff x="3777" y="810"/>
              <a:chExt cx="929" cy="3195"/>
            </a:xfrm>
          </p:grpSpPr>
          <p:sp>
            <p:nvSpPr>
              <p:cNvPr id="16392" name="Rectangle 11">
                <a:extLst>
                  <a:ext uri="{FF2B5EF4-FFF2-40B4-BE49-F238E27FC236}">
                    <a16:creationId xmlns:a16="http://schemas.microsoft.com/office/drawing/2014/main" id="{2499F627-B449-B7EB-08F7-59A907D293EE}"/>
                  </a:ext>
                </a:extLst>
              </p:cNvPr>
              <p:cNvSpPr>
                <a:spLocks noChangeArrowheads="1"/>
              </p:cNvSpPr>
              <p:nvPr/>
            </p:nvSpPr>
            <p:spPr bwMode="auto">
              <a:xfrm>
                <a:off x="3777" y="3175"/>
                <a:ext cx="322" cy="238"/>
              </a:xfrm>
              <a:prstGeom prst="rect">
                <a:avLst/>
              </a:prstGeom>
              <a:noFill/>
              <a:ln w="28575">
                <a:solidFill>
                  <a:srgbClr val="FF020B"/>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6393" name="Rectangle 12">
                <a:extLst>
                  <a:ext uri="{FF2B5EF4-FFF2-40B4-BE49-F238E27FC236}">
                    <a16:creationId xmlns:a16="http://schemas.microsoft.com/office/drawing/2014/main" id="{B223715D-8C77-727E-F04D-7C9BA2DC946A}"/>
                  </a:ext>
                </a:extLst>
              </p:cNvPr>
              <p:cNvSpPr>
                <a:spLocks noChangeArrowheads="1"/>
              </p:cNvSpPr>
              <p:nvPr/>
            </p:nvSpPr>
            <p:spPr bwMode="auto">
              <a:xfrm>
                <a:off x="3790" y="3755"/>
                <a:ext cx="265" cy="250"/>
              </a:xfrm>
              <a:prstGeom prst="rect">
                <a:avLst/>
              </a:prstGeom>
              <a:noFill/>
              <a:ln w="28575">
                <a:solidFill>
                  <a:srgbClr val="FF020B"/>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6394" name="Line 15">
                <a:extLst>
                  <a:ext uri="{FF2B5EF4-FFF2-40B4-BE49-F238E27FC236}">
                    <a16:creationId xmlns:a16="http://schemas.microsoft.com/office/drawing/2014/main" id="{2ADC874B-B4AA-013D-7F15-CF5D0788D36F}"/>
                  </a:ext>
                </a:extLst>
              </p:cNvPr>
              <p:cNvSpPr>
                <a:spLocks noChangeShapeType="1"/>
              </p:cNvSpPr>
              <p:nvPr/>
            </p:nvSpPr>
            <p:spPr bwMode="auto">
              <a:xfrm>
                <a:off x="3894" y="3428"/>
                <a:ext cx="0" cy="303"/>
              </a:xfrm>
              <a:prstGeom prst="line">
                <a:avLst/>
              </a:prstGeom>
              <a:noFill/>
              <a:ln w="9525">
                <a:solidFill>
                  <a:srgbClr val="FF020B"/>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395" name="Freeform 20">
                <a:extLst>
                  <a:ext uri="{FF2B5EF4-FFF2-40B4-BE49-F238E27FC236}">
                    <a16:creationId xmlns:a16="http://schemas.microsoft.com/office/drawing/2014/main" id="{E06B5A44-5ED9-868D-74B0-BC98C0BC0698}"/>
                  </a:ext>
                </a:extLst>
              </p:cNvPr>
              <p:cNvSpPr>
                <a:spLocks/>
              </p:cNvSpPr>
              <p:nvPr/>
            </p:nvSpPr>
            <p:spPr bwMode="auto">
              <a:xfrm>
                <a:off x="3974" y="810"/>
                <a:ext cx="732" cy="2799"/>
              </a:xfrm>
              <a:custGeom>
                <a:avLst/>
                <a:gdLst>
                  <a:gd name="T0" fmla="*/ 659 w 732"/>
                  <a:gd name="T1" fmla="*/ 104 h 2799"/>
                  <a:gd name="T2" fmla="*/ 606 w 732"/>
                  <a:gd name="T3" fmla="*/ 293 h 2799"/>
                  <a:gd name="T4" fmla="*/ 721 w 732"/>
                  <a:gd name="T5" fmla="*/ 1863 h 2799"/>
                  <a:gd name="T6" fmla="*/ 540 w 732"/>
                  <a:gd name="T7" fmla="*/ 2584 h 2799"/>
                  <a:gd name="T8" fmla="*/ 0 w 732"/>
                  <a:gd name="T9" fmla="*/ 2799 h 2799"/>
                  <a:gd name="T10" fmla="*/ 0 60000 65536"/>
                  <a:gd name="T11" fmla="*/ 0 60000 65536"/>
                  <a:gd name="T12" fmla="*/ 0 60000 65536"/>
                  <a:gd name="T13" fmla="*/ 0 60000 65536"/>
                  <a:gd name="T14" fmla="*/ 0 60000 65536"/>
                  <a:gd name="T15" fmla="*/ 0 w 732"/>
                  <a:gd name="T16" fmla="*/ 0 h 2799"/>
                  <a:gd name="T17" fmla="*/ 732 w 732"/>
                  <a:gd name="T18" fmla="*/ 2799 h 2799"/>
                </a:gdLst>
                <a:ahLst/>
                <a:cxnLst>
                  <a:cxn ang="T10">
                    <a:pos x="T0" y="T1"/>
                  </a:cxn>
                  <a:cxn ang="T11">
                    <a:pos x="T2" y="T3"/>
                  </a:cxn>
                  <a:cxn ang="T12">
                    <a:pos x="T4" y="T5"/>
                  </a:cxn>
                  <a:cxn ang="T13">
                    <a:pos x="T6" y="T7"/>
                  </a:cxn>
                  <a:cxn ang="T14">
                    <a:pos x="T8" y="T9"/>
                  </a:cxn>
                </a:cxnLst>
                <a:rect l="T15" t="T16" r="T17" b="T18"/>
                <a:pathLst>
                  <a:path w="732" h="2799">
                    <a:moveTo>
                      <a:pt x="659" y="104"/>
                    </a:moveTo>
                    <a:cubicBezTo>
                      <a:pt x="650" y="135"/>
                      <a:pt x="596" y="0"/>
                      <a:pt x="606" y="293"/>
                    </a:cubicBezTo>
                    <a:cubicBezTo>
                      <a:pt x="616" y="586"/>
                      <a:pt x="732" y="1481"/>
                      <a:pt x="721" y="1863"/>
                    </a:cubicBezTo>
                    <a:cubicBezTo>
                      <a:pt x="710" y="2245"/>
                      <a:pt x="660" y="2428"/>
                      <a:pt x="540" y="2584"/>
                    </a:cubicBezTo>
                    <a:cubicBezTo>
                      <a:pt x="420" y="2740"/>
                      <a:pt x="90" y="2763"/>
                      <a:pt x="0" y="2799"/>
                    </a:cubicBezTo>
                  </a:path>
                </a:pathLst>
              </a:custGeom>
              <a:noFill/>
              <a:ln w="9525">
                <a:solidFill>
                  <a:srgbClr val="FF020B"/>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8835" name="Picture 3" descr="leaves4.tiff                                                   00085F94Macintosh HD                   C2BB404B:">
            <a:extLst>
              <a:ext uri="{FF2B5EF4-FFF2-40B4-BE49-F238E27FC236}">
                <a16:creationId xmlns:a16="http://schemas.microsoft.com/office/drawing/2014/main" id="{33CC886A-DB04-DF58-8EC1-FC0247F7370C}"/>
              </a:ext>
            </a:extLst>
          </p:cNvPr>
          <p:cNvPicPr>
            <a:picLocks noChangeAspect="1" noChangeArrowheads="1"/>
          </p:cNvPicPr>
          <p:nvPr/>
        </p:nvPicPr>
        <p:blipFill>
          <a:blip r:embed="rId2"/>
          <a:srcRect/>
          <a:stretch>
            <a:fillRect/>
          </a:stretch>
        </p:blipFill>
        <p:spPr bwMode="auto">
          <a:xfrm>
            <a:off x="1574800" y="149225"/>
            <a:ext cx="4959350" cy="6578600"/>
          </a:xfrm>
          <a:prstGeom prst="rect">
            <a:avLst/>
          </a:prstGeom>
          <a:noFill/>
          <a:effectLst>
            <a:outerShdw blurRad="63500" dist="107763" dir="2700000" algn="ctr" rotWithShape="0">
              <a:srgbClr val="000000">
                <a:alpha val="74998"/>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9859" name="Picture 3" descr="leaves5.tiff                                                   00085F94Macintosh HD                   C2BB404B:">
            <a:extLst>
              <a:ext uri="{FF2B5EF4-FFF2-40B4-BE49-F238E27FC236}">
                <a16:creationId xmlns:a16="http://schemas.microsoft.com/office/drawing/2014/main" id="{2A4063C9-8491-C58E-8C4D-FE3A3BBACD5A}"/>
              </a:ext>
            </a:extLst>
          </p:cNvPr>
          <p:cNvPicPr>
            <a:picLocks noChangeAspect="1" noChangeArrowheads="1"/>
          </p:cNvPicPr>
          <p:nvPr/>
        </p:nvPicPr>
        <p:blipFill>
          <a:blip r:embed="rId2"/>
          <a:srcRect/>
          <a:stretch>
            <a:fillRect/>
          </a:stretch>
        </p:blipFill>
        <p:spPr bwMode="auto">
          <a:xfrm>
            <a:off x="1577975" y="144463"/>
            <a:ext cx="4983163" cy="6357937"/>
          </a:xfrm>
          <a:prstGeom prst="rect">
            <a:avLst/>
          </a:prstGeom>
          <a:noFill/>
          <a:effectLst>
            <a:outerShdw blurRad="63500" dist="107763" dir="2700000" algn="ctr" rotWithShape="0">
              <a:srgbClr val="000000">
                <a:alpha val="74998"/>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83" name="Picture 3" descr="leaves6.tiff                                                   00085F94Macintosh HD                   C2BB404B:">
            <a:extLst>
              <a:ext uri="{FF2B5EF4-FFF2-40B4-BE49-F238E27FC236}">
                <a16:creationId xmlns:a16="http://schemas.microsoft.com/office/drawing/2014/main" id="{2EF812FB-00F2-8748-8A09-E43C17122B22}"/>
              </a:ext>
            </a:extLst>
          </p:cNvPr>
          <p:cNvPicPr>
            <a:picLocks noChangeAspect="1" noChangeArrowheads="1"/>
          </p:cNvPicPr>
          <p:nvPr/>
        </p:nvPicPr>
        <p:blipFill>
          <a:blip r:embed="rId2"/>
          <a:srcRect/>
          <a:stretch>
            <a:fillRect/>
          </a:stretch>
        </p:blipFill>
        <p:spPr bwMode="auto">
          <a:xfrm>
            <a:off x="1573213" y="138113"/>
            <a:ext cx="4984750" cy="4129087"/>
          </a:xfrm>
          <a:prstGeom prst="rect">
            <a:avLst/>
          </a:prstGeom>
          <a:noFill/>
          <a:effectLst>
            <a:outerShdw blurRad="63500" dist="107763" dir="2700000" algn="ctr" rotWithShape="0">
              <a:srgbClr val="000000">
                <a:alpha val="74998"/>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3250" name="Picture 18" descr="&#10;candid.pdf                                                     002440ACMacintosh HD                   C2BB404B:">
            <a:extLst>
              <a:ext uri="{FF2B5EF4-FFF2-40B4-BE49-F238E27FC236}">
                <a16:creationId xmlns:a16="http://schemas.microsoft.com/office/drawing/2014/main" id="{0CE6E805-38E1-13B9-CC3A-A8091004461F}"/>
              </a:ext>
            </a:extLst>
          </p:cNvPr>
          <p:cNvPicPr>
            <a:picLocks noChangeAspect="1" noChangeArrowheads="1"/>
          </p:cNvPicPr>
          <p:nvPr/>
        </p:nvPicPr>
        <p:blipFill>
          <a:blip r:embed="rId2"/>
          <a:srcRect l="1892" t="4681" r="7735" b="5681"/>
          <a:stretch>
            <a:fillRect/>
          </a:stretch>
        </p:blipFill>
        <p:spPr bwMode="auto">
          <a:xfrm rot="16200000">
            <a:off x="4894263" y="2232025"/>
            <a:ext cx="4019550" cy="5010150"/>
          </a:xfrm>
          <a:prstGeom prst="rect">
            <a:avLst/>
          </a:prstGeom>
          <a:noFill/>
          <a:effectLst>
            <a:outerShdw blurRad="63500" dist="107763" dir="2700000" algn="ctr" rotWithShape="0">
              <a:srgbClr val="000000">
                <a:alpha val="74998"/>
              </a:srgbClr>
            </a:outerShdw>
          </a:effectLst>
        </p:spPr>
      </p:pic>
      <p:sp>
        <p:nvSpPr>
          <p:cNvPr id="863242" name="Text Box 10">
            <a:extLst>
              <a:ext uri="{FF2B5EF4-FFF2-40B4-BE49-F238E27FC236}">
                <a16:creationId xmlns:a16="http://schemas.microsoft.com/office/drawing/2014/main" id="{B030956B-4D10-E70B-F15A-9549EAAF34C2}"/>
              </a:ext>
            </a:extLst>
          </p:cNvPr>
          <p:cNvSpPr txBox="1">
            <a:spLocks noChangeArrowheads="1"/>
          </p:cNvSpPr>
          <p:nvPr/>
        </p:nvSpPr>
        <p:spPr bwMode="auto">
          <a:xfrm>
            <a:off x="1433513" y="201613"/>
            <a:ext cx="2806700" cy="4760912"/>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DE" altLang="en-US" sz="1800" b="1">
                <a:effectLst>
                  <a:outerShdw blurRad="38100" dist="38100" dir="2700000" algn="tl">
                    <a:srgbClr val="FFFFFF"/>
                  </a:outerShdw>
                </a:effectLst>
                <a:latin typeface="Times" pitchFamily="2" charset="0"/>
              </a:rPr>
              <a:t>The Complete Candid </a:t>
            </a:r>
            <a:br>
              <a:rPr lang="de-DE" altLang="en-US" sz="1800" b="1">
                <a:effectLst>
                  <a:outerShdw blurRad="38100" dist="38100" dir="2700000" algn="tl">
                    <a:srgbClr val="FFFFFF"/>
                  </a:outerShdw>
                </a:effectLst>
                <a:latin typeface="Times" pitchFamily="2" charset="0"/>
              </a:rPr>
            </a:br>
            <a:r>
              <a:rPr lang="de-DE" altLang="en-US" sz="1800" b="1">
                <a:effectLst>
                  <a:outerShdw blurRad="38100" dist="38100" dir="2700000" algn="tl">
                    <a:srgbClr val="FFFFFF"/>
                  </a:outerShdw>
                </a:effectLst>
                <a:latin typeface="Times" pitchFamily="2" charset="0"/>
              </a:rPr>
              <a:t>Recordings of Cecil Taylor</a:t>
            </a:r>
            <a:br>
              <a:rPr lang="de-DE" altLang="en-US" sz="1800" b="1">
                <a:effectLst>
                  <a:outerShdw blurRad="38100" dist="38100" dir="2700000" algn="tl">
                    <a:srgbClr val="FFFFFF"/>
                  </a:outerShdw>
                </a:effectLst>
                <a:latin typeface="Times" pitchFamily="2" charset="0"/>
              </a:rPr>
            </a:br>
            <a:r>
              <a:rPr lang="de-DE" altLang="en-US" sz="1800" b="1">
                <a:effectLst>
                  <a:outerShdw blurRad="38100" dist="38100" dir="2700000" algn="tl">
                    <a:srgbClr val="FFFFFF"/>
                  </a:outerShdw>
                </a:effectLst>
                <a:latin typeface="Times" pitchFamily="2" charset="0"/>
              </a:rPr>
              <a:t>and Buell Neidlinger</a:t>
            </a:r>
            <a:endParaRPr lang="de-DE" altLang="en-US" sz="1800">
              <a:effectLst>
                <a:outerShdw blurRad="38100" dist="38100" dir="2700000" algn="tl">
                  <a:srgbClr val="FFFFFF"/>
                </a:outerShdw>
              </a:effectLst>
              <a:latin typeface="Times" pitchFamily="2" charset="0"/>
            </a:endParaRPr>
          </a:p>
          <a:p>
            <a:pPr>
              <a:defRPr/>
            </a:pPr>
            <a:br>
              <a:rPr lang="de-DE" altLang="en-US" sz="1800">
                <a:effectLst>
                  <a:outerShdw blurRad="38100" dist="38100" dir="2700000" algn="tl">
                    <a:srgbClr val="FFFFFF"/>
                  </a:outerShdw>
                </a:effectLst>
                <a:latin typeface="Times" pitchFamily="2" charset="0"/>
              </a:rPr>
            </a:br>
            <a:r>
              <a:rPr lang="de-DE" altLang="en-US" sz="1800">
                <a:effectLst>
                  <a:outerShdw blurRad="38100" dist="38100" dir="2700000" algn="tl">
                    <a:srgbClr val="FFFFFF"/>
                  </a:outerShdw>
                </a:effectLst>
                <a:latin typeface="Times" pitchFamily="2" charset="0"/>
              </a:rPr>
              <a:t>Archie Shepp ts</a:t>
            </a:r>
          </a:p>
          <a:p>
            <a:pPr>
              <a:defRPr/>
            </a:pPr>
            <a:r>
              <a:rPr lang="de-DE" altLang="en-US" sz="1800">
                <a:effectLst>
                  <a:outerShdw blurRad="38100" dist="38100" dir="2700000" algn="tl">
                    <a:srgbClr val="FFFFFF"/>
                  </a:outerShdw>
                </a:effectLst>
                <a:latin typeface="Times" pitchFamily="2" charset="0"/>
              </a:rPr>
              <a:t>Cecil Taylor p</a:t>
            </a:r>
          </a:p>
          <a:p>
            <a:pPr>
              <a:defRPr/>
            </a:pPr>
            <a:r>
              <a:rPr lang="de-DE" altLang="en-US" sz="1800">
                <a:effectLst>
                  <a:outerShdw blurRad="38100" dist="38100" dir="2700000" algn="tl">
                    <a:srgbClr val="FFFFFF"/>
                  </a:outerShdw>
                </a:effectLst>
                <a:latin typeface="Times" pitchFamily="2" charset="0"/>
              </a:rPr>
              <a:t>Buell Neidlinger b</a:t>
            </a:r>
          </a:p>
          <a:p>
            <a:pPr>
              <a:defRPr/>
            </a:pPr>
            <a:r>
              <a:rPr lang="de-DE" altLang="en-US" sz="1800">
                <a:effectLst>
                  <a:outerShdw blurRad="38100" dist="38100" dir="2700000" algn="tl">
                    <a:srgbClr val="FFFFFF"/>
                  </a:outerShdw>
                </a:effectLst>
                <a:latin typeface="Times" pitchFamily="2" charset="0"/>
              </a:rPr>
              <a:t>Dennis Charles ds</a:t>
            </a:r>
          </a:p>
          <a:p>
            <a:pPr>
              <a:defRPr/>
            </a:pPr>
            <a:br>
              <a:rPr lang="de-DE" altLang="en-US" sz="1800">
                <a:effectLst>
                  <a:outerShdw blurRad="38100" dist="38100" dir="2700000" algn="tl">
                    <a:srgbClr val="FFFFFF"/>
                  </a:outerShdw>
                </a:effectLst>
                <a:latin typeface="Times" pitchFamily="2" charset="0"/>
              </a:rPr>
            </a:br>
            <a:r>
              <a:rPr lang="de-DE" altLang="en-US" sz="1800">
                <a:effectLst>
                  <a:outerShdw blurRad="38100" dist="38100" dir="2700000" algn="tl">
                    <a:srgbClr val="FFFFFF"/>
                  </a:outerShdw>
                </a:effectLst>
                <a:latin typeface="Times" pitchFamily="2" charset="0"/>
              </a:rPr>
              <a:t>Air/take 28   8:45</a:t>
            </a:r>
          </a:p>
          <a:p>
            <a:pPr>
              <a:defRPr/>
            </a:pPr>
            <a:r>
              <a:rPr lang="de-DE" altLang="en-US" sz="1800">
                <a:effectLst>
                  <a:outerShdw blurRad="38100" dist="38100" dir="2700000" algn="tl">
                    <a:srgbClr val="FFFFFF"/>
                  </a:outerShdw>
                </a:effectLst>
                <a:latin typeface="Times" pitchFamily="2" charset="0"/>
              </a:rPr>
              <a:t>October 13, 1960</a:t>
            </a:r>
          </a:p>
          <a:p>
            <a:pPr>
              <a:defRPr/>
            </a:pPr>
            <a:endParaRPr lang="de-DE" altLang="en-US" sz="1800">
              <a:effectLst>
                <a:outerShdw blurRad="38100" dist="38100" dir="2700000" algn="tl">
                  <a:srgbClr val="FFFFFF"/>
                </a:outerShdw>
              </a:effectLst>
              <a:latin typeface="Times" pitchFamily="2" charset="0"/>
            </a:endParaRPr>
          </a:p>
          <a:p>
            <a:pPr>
              <a:defRPr/>
            </a:pPr>
            <a:r>
              <a:rPr lang="de-DE" altLang="en-US" sz="1800">
                <a:effectLst>
                  <a:outerShdw blurRad="38100" dist="38100" dir="2700000" algn="tl">
                    <a:srgbClr val="FFFFFF"/>
                  </a:outerShdw>
                </a:effectLst>
                <a:latin typeface="Times" pitchFamily="2" charset="0"/>
              </a:rPr>
              <a:t>produced by Nat Hentoff</a:t>
            </a:r>
            <a:br>
              <a:rPr lang="de-DE" altLang="en-US" sz="1800">
                <a:effectLst>
                  <a:outerShdw blurRad="38100" dist="38100" dir="2700000" algn="tl">
                    <a:srgbClr val="FFFFFF"/>
                  </a:outerShdw>
                </a:effectLst>
                <a:latin typeface="Times" pitchFamily="2" charset="0"/>
              </a:rPr>
            </a:br>
            <a:r>
              <a:rPr lang="de-DE" altLang="en-US" sz="1800">
                <a:effectLst>
                  <a:outerShdw blurRad="38100" dist="38100" dir="2700000" algn="tl">
                    <a:srgbClr val="FFFFFF"/>
                  </a:outerShdw>
                </a:effectLst>
                <a:latin typeface="Times" pitchFamily="2" charset="0"/>
              </a:rPr>
              <a:t>Candid Records</a:t>
            </a:r>
          </a:p>
          <a:p>
            <a:pPr>
              <a:defRPr/>
            </a:pPr>
            <a:br>
              <a:rPr lang="de-DE" altLang="en-US" sz="1800">
                <a:effectLst>
                  <a:outerShdw blurRad="38100" dist="38100" dir="2700000" algn="tl">
                    <a:srgbClr val="FFFFFF"/>
                  </a:outerShdw>
                </a:effectLst>
                <a:latin typeface="Times" pitchFamily="2" charset="0"/>
              </a:rPr>
            </a:br>
            <a:r>
              <a:rPr lang="de-DE" altLang="en-US" sz="1800">
                <a:effectLst>
                  <a:outerShdw blurRad="38100" dist="38100" dir="2700000" algn="tl">
                    <a:srgbClr val="FFFFFF"/>
                  </a:outerShdw>
                </a:effectLst>
                <a:latin typeface="Times" pitchFamily="2" charset="0"/>
              </a:rPr>
              <a:t>at Nola‘s Penthouse </a:t>
            </a:r>
            <a:br>
              <a:rPr lang="de-DE" altLang="en-US" sz="1800">
                <a:effectLst>
                  <a:outerShdw blurRad="38100" dist="38100" dir="2700000" algn="tl">
                    <a:srgbClr val="FFFFFF"/>
                  </a:outerShdw>
                </a:effectLst>
                <a:latin typeface="Times" pitchFamily="2" charset="0"/>
              </a:rPr>
            </a:br>
            <a:r>
              <a:rPr lang="de-DE" altLang="en-US" sz="1800">
                <a:effectLst>
                  <a:outerShdw blurRad="38100" dist="38100" dir="2700000" algn="tl">
                    <a:srgbClr val="FFFFFF"/>
                  </a:outerShdw>
                </a:effectLst>
                <a:latin typeface="Times" pitchFamily="2" charset="0"/>
              </a:rPr>
              <a:t>Sound Studio NYC</a:t>
            </a:r>
          </a:p>
        </p:txBody>
      </p:sp>
      <p:sp>
        <p:nvSpPr>
          <p:cNvPr id="863251" name="Text Box 19">
            <a:extLst>
              <a:ext uri="{FF2B5EF4-FFF2-40B4-BE49-F238E27FC236}">
                <a16:creationId xmlns:a16="http://schemas.microsoft.com/office/drawing/2014/main" id="{EB84B4D9-04BF-80E1-53E4-F7FEFEEF3A5A}"/>
              </a:ext>
            </a:extLst>
          </p:cNvPr>
          <p:cNvSpPr txBox="1">
            <a:spLocks noChangeArrowheads="1"/>
          </p:cNvSpPr>
          <p:nvPr/>
        </p:nvSpPr>
        <p:spPr bwMode="auto">
          <a:xfrm>
            <a:off x="4286250" y="192088"/>
            <a:ext cx="5616575" cy="2308225"/>
          </a:xfrm>
          <a:prstGeom prst="rect">
            <a:avLst/>
          </a:prstGeom>
          <a:noFill/>
          <a:ln w="9525">
            <a:noFill/>
            <a:miter lim="800000"/>
            <a:headEnd/>
            <a:tailEnd/>
          </a:ln>
          <a:effectLst/>
        </p:spPr>
        <p:txBody>
          <a:bodyPr>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DE" altLang="en-US" sz="1600" i="1" dirty="0">
                <a:effectLst>
                  <a:outerShdw blurRad="38100" dist="38100" dir="2700000" algn="tl">
                    <a:srgbClr val="FFFFFF"/>
                  </a:outerShdw>
                </a:effectLst>
                <a:latin typeface="Times" pitchFamily="2" charset="0"/>
              </a:rPr>
              <a:t>The drum </a:t>
            </a:r>
            <a:r>
              <a:rPr lang="de-DE" altLang="en-US" sz="1600" i="1" dirty="0" err="1">
                <a:effectLst>
                  <a:outerShdw blurRad="38100" dist="38100" dir="2700000" algn="tl">
                    <a:srgbClr val="FFFFFF"/>
                  </a:outerShdw>
                </a:effectLst>
                <a:latin typeface="Times" pitchFamily="2" charset="0"/>
              </a:rPr>
              <a:t>intro</a:t>
            </a:r>
            <a:r>
              <a:rPr lang="de-DE" altLang="en-US" sz="1600" i="1" dirty="0">
                <a:effectLst>
                  <a:outerShdw blurRad="38100" dist="38100" dir="2700000" algn="tl">
                    <a:srgbClr val="FFFFFF"/>
                  </a:outerShdw>
                </a:effectLst>
                <a:latin typeface="Times" pitchFamily="2" charset="0"/>
              </a:rPr>
              <a:t> </a:t>
            </a:r>
            <a:r>
              <a:rPr lang="de-DE" altLang="en-US" sz="1600" i="1" dirty="0" err="1">
                <a:effectLst>
                  <a:outerShdw blurRad="38100" dist="38100" dir="2700000" algn="tl">
                    <a:srgbClr val="FFFFFF"/>
                  </a:outerShdw>
                </a:effectLst>
                <a:latin typeface="Times" pitchFamily="2" charset="0"/>
              </a:rPr>
              <a:t>leads</a:t>
            </a:r>
            <a:r>
              <a:rPr lang="de-DE" altLang="en-US" sz="1600" i="1" dirty="0">
                <a:effectLst>
                  <a:outerShdw blurRad="38100" dist="38100" dir="2700000" algn="tl">
                    <a:srgbClr val="FFFFFF"/>
                  </a:outerShdw>
                </a:effectLst>
                <a:latin typeface="Times" pitchFamily="2" charset="0"/>
              </a:rPr>
              <a:t> </a:t>
            </a:r>
            <a:r>
              <a:rPr lang="de-DE" altLang="en-US" sz="1600" i="1" dirty="0" err="1">
                <a:effectLst>
                  <a:outerShdw blurRad="38100" dist="38100" dir="2700000" algn="tl">
                    <a:srgbClr val="FFFFFF"/>
                  </a:outerShdw>
                </a:effectLst>
                <a:latin typeface="Times" pitchFamily="2" charset="0"/>
              </a:rPr>
              <a:t>this</a:t>
            </a:r>
            <a:r>
              <a:rPr lang="de-DE" altLang="en-US" sz="1600" i="1" dirty="0">
                <a:effectLst>
                  <a:outerShdw blurRad="38100" dist="38100" dir="2700000" algn="tl">
                    <a:srgbClr val="FFFFFF"/>
                  </a:outerShdw>
                </a:effectLst>
                <a:latin typeface="Times" pitchFamily="2" charset="0"/>
              </a:rPr>
              <a:t> time </a:t>
            </a:r>
            <a:r>
              <a:rPr lang="de-DE" altLang="en-US" sz="1600" i="1" dirty="0" err="1">
                <a:effectLst>
                  <a:outerShdw blurRad="38100" dist="38100" dir="2700000" algn="tl">
                    <a:srgbClr val="FFFFFF"/>
                  </a:outerShdw>
                </a:effectLst>
                <a:latin typeface="Times" pitchFamily="2" charset="0"/>
              </a:rPr>
              <a:t>to</a:t>
            </a:r>
            <a:r>
              <a:rPr lang="de-DE" altLang="en-US" sz="1600" i="1" dirty="0">
                <a:effectLst>
                  <a:outerShdw blurRad="38100" dist="38100" dir="2700000" algn="tl">
                    <a:srgbClr val="FFFFFF"/>
                  </a:outerShdw>
                </a:effectLst>
                <a:latin typeface="Times" pitchFamily="2" charset="0"/>
              </a:rPr>
              <a:t> a </a:t>
            </a:r>
            <a:r>
              <a:rPr lang="de-DE" altLang="en-US" sz="1600" i="1" dirty="0" err="1">
                <a:effectLst>
                  <a:outerShdw blurRad="38100" dist="38100" dir="2700000" algn="tl">
                    <a:srgbClr val="FFFFFF"/>
                  </a:outerShdw>
                </a:effectLst>
                <a:latin typeface="Times" pitchFamily="2" charset="0"/>
              </a:rPr>
              <a:t>statement</a:t>
            </a:r>
            <a:r>
              <a:rPr lang="de-DE" altLang="en-US" sz="1600" i="1" dirty="0">
                <a:effectLst>
                  <a:outerShdw blurRad="38100" dist="38100" dir="2700000" algn="tl">
                    <a:srgbClr val="FFFFFF"/>
                  </a:outerShdw>
                </a:effectLst>
                <a:latin typeface="Times" pitchFamily="2" charset="0"/>
              </a:rPr>
              <a:t> </a:t>
            </a:r>
            <a:r>
              <a:rPr lang="de-DE" altLang="en-US" sz="1600" i="1" dirty="0" err="1">
                <a:effectLst>
                  <a:outerShdw blurRad="38100" dist="38100" dir="2700000" algn="tl">
                    <a:srgbClr val="FFFFFF"/>
                  </a:outerShdw>
                </a:effectLst>
                <a:latin typeface="Times" pitchFamily="2" charset="0"/>
              </a:rPr>
              <a:t>of</a:t>
            </a:r>
            <a:r>
              <a:rPr lang="de-DE" altLang="en-US" sz="1600" i="1" dirty="0">
                <a:effectLst>
                  <a:outerShdw blurRad="38100" dist="38100" dir="2700000" algn="tl">
                    <a:srgbClr val="FFFFFF"/>
                  </a:outerShdw>
                </a:effectLst>
                <a:latin typeface="Times" pitchFamily="2" charset="0"/>
              </a:rPr>
              <a:t> </a:t>
            </a:r>
            <a:r>
              <a:rPr lang="de-DE" altLang="en-US" sz="1600" i="1" dirty="0" err="1">
                <a:effectLst>
                  <a:outerShdw blurRad="38100" dist="38100" dir="2700000" algn="tl">
                    <a:srgbClr val="FFFFFF"/>
                  </a:outerShdw>
                </a:effectLst>
                <a:latin typeface="Times" pitchFamily="2" charset="0"/>
              </a:rPr>
              <a:t>the</a:t>
            </a:r>
            <a:r>
              <a:rPr lang="de-DE" altLang="en-US" sz="1600" i="1" dirty="0">
                <a:effectLst>
                  <a:outerShdw blurRad="38100" dist="38100" dir="2700000" algn="tl">
                    <a:srgbClr val="FFFFFF"/>
                  </a:outerShdw>
                </a:effectLst>
                <a:latin typeface="Times" pitchFamily="2" charset="0"/>
              </a:rPr>
              <a:t> </a:t>
            </a:r>
            <a:r>
              <a:rPr lang="de-DE" altLang="en-US" sz="1600" i="1" dirty="0" err="1">
                <a:effectLst>
                  <a:outerShdw blurRad="38100" dist="38100" dir="2700000" algn="tl">
                    <a:srgbClr val="FFFFFF"/>
                  </a:outerShdw>
                </a:effectLst>
                <a:latin typeface="Times" pitchFamily="2" charset="0"/>
              </a:rPr>
              <a:t>theme</a:t>
            </a:r>
            <a:r>
              <a:rPr lang="de-DE" altLang="en-US" sz="1600" i="1" dirty="0">
                <a:effectLst>
                  <a:outerShdw blurRad="38100" dist="38100" dir="2700000" algn="tl">
                    <a:srgbClr val="FFFFFF"/>
                  </a:outerShdw>
                </a:effectLst>
                <a:latin typeface="Times" pitchFamily="2" charset="0"/>
              </a:rPr>
              <a:t>, </a:t>
            </a:r>
            <a:br>
              <a:rPr lang="de-DE" altLang="en-US" sz="1600" i="1" dirty="0">
                <a:effectLst>
                  <a:outerShdw blurRad="38100" dist="38100" dir="2700000" algn="tl">
                    <a:srgbClr val="FFFFFF"/>
                  </a:outerShdw>
                </a:effectLst>
                <a:latin typeface="Times" pitchFamily="2" charset="0"/>
              </a:rPr>
            </a:br>
            <a:r>
              <a:rPr lang="de-DE" altLang="en-US" sz="1600" i="1" dirty="0">
                <a:effectLst>
                  <a:outerShdw blurRad="38100" dist="38100" dir="2700000" algn="tl">
                    <a:srgbClr val="FFFFFF"/>
                  </a:outerShdw>
                </a:effectLst>
                <a:latin typeface="Times" pitchFamily="2" charset="0"/>
              </a:rPr>
              <a:t>fortissimo </a:t>
            </a:r>
            <a:r>
              <a:rPr lang="de-DE" altLang="en-US" sz="1600" i="1" dirty="0" err="1">
                <a:effectLst>
                  <a:outerShdw blurRad="38100" dist="38100" dir="2700000" algn="tl">
                    <a:srgbClr val="FFFFFF"/>
                  </a:outerShdw>
                </a:effectLst>
                <a:latin typeface="Times" pitchFamily="2" charset="0"/>
              </a:rPr>
              <a:t>alterating</a:t>
            </a:r>
            <a:r>
              <a:rPr lang="de-DE" altLang="en-US" sz="1600" i="1" dirty="0">
                <a:effectLst>
                  <a:outerShdw blurRad="38100" dist="38100" dir="2700000" algn="tl">
                    <a:srgbClr val="FFFFFF"/>
                  </a:outerShdw>
                </a:effectLst>
                <a:latin typeface="Times" pitchFamily="2" charset="0"/>
              </a:rPr>
              <a:t> </a:t>
            </a:r>
            <a:r>
              <a:rPr lang="de-DE" altLang="en-US" sz="1600" i="1" dirty="0" err="1">
                <a:effectLst>
                  <a:outerShdw blurRad="38100" dist="38100" dir="2700000" algn="tl">
                    <a:srgbClr val="FFFFFF"/>
                  </a:outerShdw>
                </a:effectLst>
                <a:latin typeface="Times" pitchFamily="2" charset="0"/>
              </a:rPr>
              <a:t>with</a:t>
            </a:r>
            <a:r>
              <a:rPr lang="de-DE" altLang="en-US" sz="1600" i="1" dirty="0">
                <a:effectLst>
                  <a:outerShdw blurRad="38100" dist="38100" dir="2700000" algn="tl">
                    <a:srgbClr val="FFFFFF"/>
                  </a:outerShdw>
                </a:effectLst>
                <a:latin typeface="Times" pitchFamily="2" charset="0"/>
              </a:rPr>
              <a:t> piano, staccato </a:t>
            </a:r>
            <a:r>
              <a:rPr lang="de-DE" altLang="en-US" sz="1600" i="1" dirty="0" err="1">
                <a:effectLst>
                  <a:outerShdw blurRad="38100" dist="38100" dir="2700000" algn="tl">
                    <a:srgbClr val="FFFFFF"/>
                  </a:outerShdw>
                </a:effectLst>
                <a:latin typeface="Times" pitchFamily="2" charset="0"/>
              </a:rPr>
              <a:t>altering</a:t>
            </a:r>
            <a:r>
              <a:rPr lang="de-DE" altLang="en-US" sz="1600" i="1" dirty="0">
                <a:effectLst>
                  <a:outerShdw blurRad="38100" dist="38100" dir="2700000" algn="tl">
                    <a:srgbClr val="FFFFFF"/>
                  </a:outerShdw>
                </a:effectLst>
                <a:latin typeface="Times" pitchFamily="2" charset="0"/>
              </a:rPr>
              <a:t> </a:t>
            </a:r>
            <a:r>
              <a:rPr lang="de-DE" altLang="en-US" sz="1600" i="1" dirty="0" err="1">
                <a:effectLst>
                  <a:outerShdw blurRad="38100" dist="38100" dir="2700000" algn="tl">
                    <a:srgbClr val="FFFFFF"/>
                  </a:outerShdw>
                </a:effectLst>
                <a:latin typeface="Times" pitchFamily="2" charset="0"/>
              </a:rPr>
              <a:t>with</a:t>
            </a:r>
            <a:r>
              <a:rPr lang="de-DE" altLang="en-US" sz="1600" i="1" dirty="0">
                <a:effectLst>
                  <a:outerShdw blurRad="38100" dist="38100" dir="2700000" algn="tl">
                    <a:srgbClr val="FFFFFF"/>
                  </a:outerShdw>
                </a:effectLst>
                <a:latin typeface="Times" pitchFamily="2" charset="0"/>
              </a:rPr>
              <a:t> legato.</a:t>
            </a:r>
            <a:br>
              <a:rPr lang="de-DE" altLang="en-US" sz="1600" i="1" dirty="0">
                <a:effectLst>
                  <a:outerShdw blurRad="38100" dist="38100" dir="2700000" algn="tl">
                    <a:srgbClr val="FFFFFF"/>
                  </a:outerShdw>
                </a:effectLst>
                <a:latin typeface="Times" pitchFamily="2" charset="0"/>
              </a:rPr>
            </a:br>
            <a:r>
              <a:rPr lang="de-DE" altLang="en-US" sz="1600" i="1" dirty="0">
                <a:effectLst>
                  <a:outerShdw blurRad="38100" dist="38100" dir="2700000" algn="tl">
                    <a:srgbClr val="FFFFFF"/>
                  </a:outerShdw>
                </a:effectLst>
                <a:latin typeface="Times" pitchFamily="2" charset="0"/>
              </a:rPr>
              <a:t>A </a:t>
            </a:r>
            <a:r>
              <a:rPr lang="de-DE" altLang="en-US" sz="1600" i="1" dirty="0" err="1">
                <a:effectLst>
                  <a:outerShdw blurRad="38100" dist="38100" dir="2700000" algn="tl">
                    <a:srgbClr val="FFFFFF"/>
                  </a:outerShdw>
                </a:effectLst>
                <a:latin typeface="Times" pitchFamily="2" charset="0"/>
              </a:rPr>
              <a:t>succint</a:t>
            </a:r>
            <a:r>
              <a:rPr lang="de-DE" altLang="en-US" sz="1600" i="1" dirty="0">
                <a:effectLst>
                  <a:outerShdw blurRad="38100" dist="38100" dir="2700000" algn="tl">
                    <a:srgbClr val="FFFFFF"/>
                  </a:outerShdw>
                </a:effectLst>
                <a:latin typeface="Times" pitchFamily="2" charset="0"/>
              </a:rPr>
              <a:t> A.S. </a:t>
            </a:r>
            <a:r>
              <a:rPr lang="de-DE" altLang="en-US" sz="1600" i="1" dirty="0" err="1">
                <a:effectLst>
                  <a:outerShdw blurRad="38100" dist="38100" dir="2700000" algn="tl">
                    <a:srgbClr val="FFFFFF"/>
                  </a:outerShdw>
                </a:effectLst>
                <a:latin typeface="Times" pitchFamily="2" charset="0"/>
              </a:rPr>
              <a:t>quotes</a:t>
            </a:r>
            <a:r>
              <a:rPr lang="de-DE" altLang="en-US" sz="1600" i="1" dirty="0">
                <a:effectLst>
                  <a:outerShdw blurRad="38100" dist="38100" dir="2700000" algn="tl">
                    <a:srgbClr val="FFFFFF"/>
                  </a:outerShdw>
                </a:effectLst>
                <a:latin typeface="Times" pitchFamily="2" charset="0"/>
              </a:rPr>
              <a:t> </a:t>
            </a:r>
            <a:r>
              <a:rPr lang="de-DE" altLang="en-US" sz="1600" i="1" dirty="0" err="1">
                <a:effectLst>
                  <a:outerShdw blurRad="38100" dist="38100" dir="2700000" algn="tl">
                    <a:srgbClr val="FFFFFF"/>
                  </a:outerShdw>
                </a:effectLst>
                <a:latin typeface="Times" pitchFamily="2" charset="0"/>
              </a:rPr>
              <a:t>Escamillo‘s</a:t>
            </a:r>
            <a:r>
              <a:rPr lang="de-DE" altLang="en-US" sz="1600" i="1" dirty="0">
                <a:effectLst>
                  <a:outerShdw blurRad="38100" dist="38100" dir="2700000" algn="tl">
                    <a:srgbClr val="FFFFFF"/>
                  </a:outerShdw>
                </a:effectLst>
                <a:latin typeface="Times" pitchFamily="2" charset="0"/>
              </a:rPr>
              <a:t> </a:t>
            </a:r>
            <a:r>
              <a:rPr lang="de-DE" altLang="en-US" sz="1600" i="1" dirty="0" err="1">
                <a:effectLst>
                  <a:outerShdw blurRad="38100" dist="38100" dir="2700000" algn="tl">
                    <a:srgbClr val="FFFFFF"/>
                  </a:outerShdw>
                </a:effectLst>
                <a:latin typeface="Times" pitchFamily="2" charset="0"/>
              </a:rPr>
              <a:t>aria</a:t>
            </a:r>
            <a:r>
              <a:rPr lang="de-DE" altLang="en-US" sz="1600" i="1" dirty="0">
                <a:effectLst>
                  <a:outerShdw blurRad="38100" dist="38100" dir="2700000" algn="tl">
                    <a:srgbClr val="FFFFFF"/>
                  </a:outerShdw>
                </a:effectLst>
                <a:latin typeface="Times" pitchFamily="2" charset="0"/>
              </a:rPr>
              <a:t> </a:t>
            </a:r>
            <a:r>
              <a:rPr lang="de-DE" altLang="en-US" sz="1600" i="1" dirty="0" err="1">
                <a:effectLst>
                  <a:outerShdw blurRad="38100" dist="38100" dir="2700000" algn="tl">
                    <a:srgbClr val="FFFFFF"/>
                  </a:outerShdw>
                </a:effectLst>
                <a:latin typeface="Times" pitchFamily="2" charset="0"/>
              </a:rPr>
              <a:t>from</a:t>
            </a:r>
            <a:r>
              <a:rPr lang="de-DE" altLang="en-US" sz="1600" i="1" dirty="0">
                <a:effectLst>
                  <a:outerShdw blurRad="38100" dist="38100" dir="2700000" algn="tl">
                    <a:srgbClr val="FFFFFF"/>
                  </a:outerShdw>
                </a:effectLst>
                <a:latin typeface="Times" pitchFamily="2" charset="0"/>
              </a:rPr>
              <a:t> Carmen. C.T. </a:t>
            </a:r>
            <a:br>
              <a:rPr lang="de-DE" altLang="en-US" sz="1600" i="1" dirty="0">
                <a:effectLst>
                  <a:outerShdw blurRad="38100" dist="38100" dir="2700000" algn="tl">
                    <a:srgbClr val="FFFFFF"/>
                  </a:outerShdw>
                </a:effectLst>
                <a:latin typeface="Times" pitchFamily="2" charset="0"/>
              </a:rPr>
            </a:br>
            <a:r>
              <a:rPr lang="de-DE" altLang="en-US" sz="1600" i="1" dirty="0" err="1">
                <a:effectLst>
                  <a:outerShdw blurRad="38100" dist="38100" dir="2700000" algn="tl">
                    <a:srgbClr val="FFFFFF"/>
                  </a:outerShdw>
                </a:effectLst>
                <a:latin typeface="Times" pitchFamily="2" charset="0"/>
              </a:rPr>
              <a:t>flourishes</a:t>
            </a:r>
            <a:r>
              <a:rPr lang="de-DE" altLang="en-US" sz="1600" i="1" dirty="0">
                <a:effectLst>
                  <a:outerShdw blurRad="38100" dist="38100" dir="2700000" algn="tl">
                    <a:srgbClr val="FFFFFF"/>
                  </a:outerShdw>
                </a:effectLst>
                <a:latin typeface="Times" pitchFamily="2" charset="0"/>
              </a:rPr>
              <a:t> </a:t>
            </a:r>
            <a:r>
              <a:rPr lang="de-DE" altLang="en-US" sz="1600" i="1" dirty="0" err="1">
                <a:effectLst>
                  <a:outerShdw blurRad="38100" dist="38100" dir="2700000" algn="tl">
                    <a:srgbClr val="FFFFFF"/>
                  </a:outerShdw>
                </a:effectLst>
                <a:latin typeface="Times" pitchFamily="2" charset="0"/>
              </a:rPr>
              <a:t>as</a:t>
            </a:r>
            <a:r>
              <a:rPr lang="de-DE" altLang="en-US" sz="1600" i="1" dirty="0">
                <a:effectLst>
                  <a:outerShdw blurRad="38100" dist="38100" dir="2700000" algn="tl">
                    <a:srgbClr val="FFFFFF"/>
                  </a:outerShdw>
                </a:effectLst>
                <a:latin typeface="Times" pitchFamily="2" charset="0"/>
              </a:rPr>
              <a:t> </a:t>
            </a:r>
            <a:r>
              <a:rPr lang="de-DE" altLang="en-US" sz="1600" i="1" dirty="0" err="1">
                <a:effectLst>
                  <a:outerShdw blurRad="38100" dist="38100" dir="2700000" algn="tl">
                    <a:srgbClr val="FFFFFF"/>
                  </a:outerShdw>
                </a:effectLst>
                <a:latin typeface="Times" pitchFamily="2" charset="0"/>
              </a:rPr>
              <a:t>the</a:t>
            </a:r>
            <a:r>
              <a:rPr lang="de-DE" altLang="en-US" sz="1600" i="1" dirty="0">
                <a:effectLst>
                  <a:outerShdw blurRad="38100" dist="38100" dir="2700000" algn="tl">
                    <a:srgbClr val="FFFFFF"/>
                  </a:outerShdw>
                </a:effectLst>
                <a:latin typeface="Times" pitchFamily="2" charset="0"/>
              </a:rPr>
              <a:t> bass </a:t>
            </a:r>
            <a:r>
              <a:rPr lang="de-DE" altLang="en-US" sz="1600" i="1" dirty="0" err="1">
                <a:effectLst>
                  <a:outerShdw blurRad="38100" dist="38100" dir="2700000" algn="tl">
                    <a:srgbClr val="FFFFFF"/>
                  </a:outerShdw>
                </a:effectLst>
                <a:latin typeface="Times" pitchFamily="2" charset="0"/>
              </a:rPr>
              <a:t>and</a:t>
            </a:r>
            <a:r>
              <a:rPr lang="de-DE" altLang="en-US" sz="1600" i="1" dirty="0">
                <a:effectLst>
                  <a:outerShdw blurRad="38100" dist="38100" dir="2700000" algn="tl">
                    <a:srgbClr val="FFFFFF"/>
                  </a:outerShdw>
                </a:effectLst>
                <a:latin typeface="Times" pitchFamily="2" charset="0"/>
              </a:rPr>
              <a:t> </a:t>
            </a:r>
            <a:r>
              <a:rPr lang="de-DE" altLang="en-US" sz="1600" i="1" dirty="0" err="1">
                <a:effectLst>
                  <a:outerShdw blurRad="38100" dist="38100" dir="2700000" algn="tl">
                    <a:srgbClr val="FFFFFF"/>
                  </a:outerShdw>
                </a:effectLst>
                <a:latin typeface="Times" pitchFamily="2" charset="0"/>
              </a:rPr>
              <a:t>drums</a:t>
            </a:r>
            <a:r>
              <a:rPr lang="de-DE" altLang="en-US" sz="1600" i="1" dirty="0">
                <a:effectLst>
                  <a:outerShdw blurRad="38100" dist="38100" dir="2700000" algn="tl">
                    <a:srgbClr val="FFFFFF"/>
                  </a:outerShdw>
                </a:effectLst>
                <a:latin typeface="Times" pitchFamily="2" charset="0"/>
              </a:rPr>
              <a:t> </a:t>
            </a:r>
            <a:r>
              <a:rPr lang="de-DE" altLang="en-US" sz="1600" i="1" dirty="0" err="1">
                <a:effectLst>
                  <a:outerShdw blurRad="38100" dist="38100" dir="2700000" algn="tl">
                    <a:srgbClr val="FFFFFF"/>
                  </a:outerShdw>
                </a:effectLst>
                <a:latin typeface="Times" pitchFamily="2" charset="0"/>
              </a:rPr>
              <a:t>flag</a:t>
            </a:r>
            <a:r>
              <a:rPr lang="de-DE" altLang="en-US" sz="1600" i="1" dirty="0">
                <a:effectLst>
                  <a:outerShdw blurRad="38100" dist="38100" dir="2700000" algn="tl">
                    <a:srgbClr val="FFFFFF"/>
                  </a:outerShdw>
                </a:effectLst>
                <a:latin typeface="Times" pitchFamily="2" charset="0"/>
              </a:rPr>
              <a:t> </a:t>
            </a:r>
            <a:r>
              <a:rPr lang="de-DE" altLang="en-US" sz="1600" i="1" dirty="0" err="1">
                <a:effectLst>
                  <a:outerShdw blurRad="38100" dist="38100" dir="2700000" algn="tl">
                    <a:srgbClr val="FFFFFF"/>
                  </a:outerShdw>
                </a:effectLst>
                <a:latin typeface="Times" pitchFamily="2" charset="0"/>
              </a:rPr>
              <a:t>momentarily</a:t>
            </a:r>
            <a:r>
              <a:rPr lang="de-DE" altLang="en-US" sz="1600" i="1" dirty="0">
                <a:effectLst>
                  <a:outerShdw blurRad="38100" dist="38100" dir="2700000" algn="tl">
                    <a:srgbClr val="FFFFFF"/>
                  </a:outerShdw>
                </a:effectLst>
                <a:latin typeface="Times" pitchFamily="2" charset="0"/>
              </a:rPr>
              <a:t>, Cecil </a:t>
            </a:r>
            <a:r>
              <a:rPr lang="de-DE" altLang="en-US" sz="1600" i="1" dirty="0" err="1">
                <a:effectLst>
                  <a:outerShdw blurRad="38100" dist="38100" dir="2700000" algn="tl">
                    <a:srgbClr val="FFFFFF"/>
                  </a:outerShdw>
                </a:effectLst>
                <a:latin typeface="Times" pitchFamily="2" charset="0"/>
              </a:rPr>
              <a:t>sizing</a:t>
            </a:r>
            <a:r>
              <a:rPr lang="de-DE" altLang="en-US" sz="1600" i="1" dirty="0">
                <a:effectLst>
                  <a:outerShdw blurRad="38100" dist="38100" dir="2700000" algn="tl">
                    <a:srgbClr val="FFFFFF"/>
                  </a:outerShdw>
                </a:effectLst>
                <a:latin typeface="Times" pitchFamily="2" charset="0"/>
              </a:rPr>
              <a:t> </a:t>
            </a:r>
            <a:br>
              <a:rPr lang="de-DE" altLang="en-US" sz="1600" i="1" dirty="0">
                <a:effectLst>
                  <a:outerShdw blurRad="38100" dist="38100" dir="2700000" algn="tl">
                    <a:srgbClr val="FFFFFF"/>
                  </a:outerShdw>
                </a:effectLst>
                <a:latin typeface="Times" pitchFamily="2" charset="0"/>
              </a:rPr>
            </a:br>
            <a:r>
              <a:rPr lang="de-DE" altLang="en-US" sz="1600" i="1" dirty="0">
                <a:effectLst>
                  <a:outerShdw blurRad="38100" dist="38100" dir="2700000" algn="tl">
                    <a:srgbClr val="FFFFFF"/>
                  </a:outerShdw>
                </a:effectLst>
                <a:latin typeface="Times" pitchFamily="2" charset="0"/>
              </a:rPr>
              <a:t>on </a:t>
            </a:r>
            <a:r>
              <a:rPr lang="de-DE" altLang="en-US" sz="1600" i="1" dirty="0" err="1">
                <a:effectLst>
                  <a:outerShdw blurRad="38100" dist="38100" dir="2700000" algn="tl">
                    <a:srgbClr val="FFFFFF"/>
                  </a:outerShdw>
                </a:effectLst>
                <a:latin typeface="Times" pitchFamily="2" charset="0"/>
              </a:rPr>
              <a:t>these</a:t>
            </a:r>
            <a:r>
              <a:rPr lang="de-DE" altLang="en-US" sz="1600" i="1" dirty="0">
                <a:effectLst>
                  <a:outerShdw blurRad="38100" dist="38100" dir="2700000" algn="tl">
                    <a:srgbClr val="FFFFFF"/>
                  </a:outerShdw>
                </a:effectLst>
                <a:latin typeface="Times" pitchFamily="2" charset="0"/>
              </a:rPr>
              <a:t> </a:t>
            </a:r>
            <a:r>
              <a:rPr lang="de-DE" altLang="en-US" sz="1600" i="1" dirty="0" err="1">
                <a:effectLst>
                  <a:outerShdw blurRad="38100" dist="38100" dir="2700000" algn="tl">
                    <a:srgbClr val="FFFFFF"/>
                  </a:outerShdw>
                </a:effectLst>
                <a:latin typeface="Times" pitchFamily="2" charset="0"/>
              </a:rPr>
              <a:t>lapses</a:t>
            </a:r>
            <a:r>
              <a:rPr lang="de-DE" altLang="en-US" sz="1600" i="1" dirty="0">
                <a:effectLst>
                  <a:outerShdw blurRad="38100" dist="38100" dir="2700000" algn="tl">
                    <a:srgbClr val="FFFFFF"/>
                  </a:outerShdw>
                </a:effectLst>
                <a:latin typeface="Times" pitchFamily="2" charset="0"/>
              </a:rPr>
              <a:t> </a:t>
            </a:r>
            <a:r>
              <a:rPr lang="de-DE" altLang="en-US" sz="1600" i="1" dirty="0" err="1">
                <a:effectLst>
                  <a:outerShdw blurRad="38100" dist="38100" dir="2700000" algn="tl">
                    <a:srgbClr val="FFFFFF"/>
                  </a:outerShdw>
                </a:effectLst>
                <a:latin typeface="Times" pitchFamily="2" charset="0"/>
              </a:rPr>
              <a:t>to</a:t>
            </a:r>
            <a:r>
              <a:rPr lang="de-DE" altLang="en-US" sz="1600" i="1" dirty="0">
                <a:effectLst>
                  <a:outerShdw blurRad="38100" dist="38100" dir="2700000" algn="tl">
                    <a:srgbClr val="FFFFFF"/>
                  </a:outerShdw>
                </a:effectLst>
                <a:latin typeface="Times" pitchFamily="2" charset="0"/>
              </a:rPr>
              <a:t> </a:t>
            </a:r>
            <a:r>
              <a:rPr lang="de-DE" altLang="en-US" sz="1600" i="1" dirty="0" err="1">
                <a:effectLst>
                  <a:outerShdw blurRad="38100" dist="38100" dir="2700000" algn="tl">
                    <a:srgbClr val="FFFFFF"/>
                  </a:outerShdw>
                </a:effectLst>
                <a:latin typeface="Times" pitchFamily="2" charset="0"/>
              </a:rPr>
              <a:t>create</a:t>
            </a:r>
            <a:r>
              <a:rPr lang="de-DE" altLang="en-US" sz="1600" i="1" dirty="0">
                <a:effectLst>
                  <a:outerShdw blurRad="38100" dist="38100" dir="2700000" algn="tl">
                    <a:srgbClr val="FFFFFF"/>
                  </a:outerShdw>
                </a:effectLst>
                <a:latin typeface="Times" pitchFamily="2" charset="0"/>
              </a:rPr>
              <a:t> </a:t>
            </a:r>
            <a:r>
              <a:rPr lang="de-DE" altLang="en-US" sz="1600" i="1" dirty="0" err="1">
                <a:effectLst>
                  <a:outerShdw blurRad="38100" dist="38100" dir="2700000" algn="tl">
                    <a:srgbClr val="FFFFFF"/>
                  </a:outerShdw>
                </a:effectLst>
                <a:latin typeface="Times" pitchFamily="2" charset="0"/>
              </a:rPr>
              <a:t>microsyncopations</a:t>
            </a:r>
            <a:r>
              <a:rPr lang="de-DE" altLang="en-US" sz="1600" i="1" dirty="0">
                <a:effectLst>
                  <a:outerShdw blurRad="38100" dist="38100" dir="2700000" algn="tl">
                    <a:srgbClr val="FFFFFF"/>
                  </a:outerShdw>
                </a:effectLst>
                <a:latin typeface="Times" pitchFamily="2" charset="0"/>
              </a:rPr>
              <a:t> </a:t>
            </a:r>
            <a:r>
              <a:rPr lang="de-DE" altLang="en-US" sz="1600" i="1" dirty="0" err="1">
                <a:effectLst>
                  <a:outerShdw blurRad="38100" dist="38100" dir="2700000" algn="tl">
                    <a:srgbClr val="FFFFFF"/>
                  </a:outerShdw>
                </a:effectLst>
                <a:latin typeface="Times" pitchFamily="2" charset="0"/>
              </a:rPr>
              <a:t>otherwise</a:t>
            </a:r>
            <a:r>
              <a:rPr lang="de-DE" altLang="en-US" sz="1600" i="1" dirty="0">
                <a:effectLst>
                  <a:outerShdw blurRad="38100" dist="38100" dir="2700000" algn="tl">
                    <a:srgbClr val="FFFFFF"/>
                  </a:outerShdw>
                </a:effectLst>
                <a:latin typeface="Times" pitchFamily="2" charset="0"/>
              </a:rPr>
              <a:t> </a:t>
            </a:r>
            <a:r>
              <a:rPr lang="de-DE" altLang="en-US" sz="1600" i="1" dirty="0" err="1">
                <a:effectLst>
                  <a:outerShdw blurRad="38100" dist="38100" dir="2700000" algn="tl">
                    <a:srgbClr val="FFFFFF"/>
                  </a:outerShdw>
                </a:effectLst>
                <a:latin typeface="Times" pitchFamily="2" charset="0"/>
              </a:rPr>
              <a:t>unavailable</a:t>
            </a:r>
            <a:r>
              <a:rPr lang="de-DE" altLang="en-US" sz="1600" i="1" dirty="0">
                <a:effectLst>
                  <a:outerShdw blurRad="38100" dist="38100" dir="2700000" algn="tl">
                    <a:srgbClr val="FFFFFF"/>
                  </a:outerShdw>
                </a:effectLst>
                <a:latin typeface="Times" pitchFamily="2" charset="0"/>
              </a:rPr>
              <a:t> </a:t>
            </a:r>
            <a:r>
              <a:rPr lang="de-DE" altLang="en-US" sz="1600" i="1" dirty="0" err="1">
                <a:effectLst>
                  <a:outerShdw blurRad="38100" dist="38100" dir="2700000" algn="tl">
                    <a:srgbClr val="FFFFFF"/>
                  </a:outerShdw>
                </a:effectLst>
                <a:latin typeface="Times" pitchFamily="2" charset="0"/>
              </a:rPr>
              <a:t>from</a:t>
            </a:r>
            <a:r>
              <a:rPr lang="de-DE" altLang="en-US" sz="1600" i="1" dirty="0">
                <a:effectLst>
                  <a:outerShdw blurRad="38100" dist="38100" dir="2700000" algn="tl">
                    <a:srgbClr val="FFFFFF"/>
                  </a:outerShdw>
                </a:effectLst>
                <a:latin typeface="Times" pitchFamily="2" charset="0"/>
              </a:rPr>
              <a:t> a </a:t>
            </a:r>
            <a:r>
              <a:rPr lang="de-DE" altLang="en-US" sz="1600" i="1" dirty="0" err="1">
                <a:effectLst>
                  <a:outerShdw blurRad="38100" dist="38100" dir="2700000" algn="tl">
                    <a:srgbClr val="FFFFFF"/>
                  </a:outerShdw>
                </a:effectLst>
                <a:latin typeface="Times" pitchFamily="2" charset="0"/>
              </a:rPr>
              <a:t>more</a:t>
            </a:r>
            <a:r>
              <a:rPr lang="de-DE" altLang="en-US" sz="1600" i="1" dirty="0">
                <a:effectLst>
                  <a:outerShdw blurRad="38100" dist="38100" dir="2700000" algn="tl">
                    <a:srgbClr val="FFFFFF"/>
                  </a:outerShdw>
                </a:effectLst>
                <a:latin typeface="Times" pitchFamily="2" charset="0"/>
              </a:rPr>
              <a:t> </a:t>
            </a:r>
            <a:r>
              <a:rPr lang="de-DE" altLang="en-US" sz="1600" i="1" dirty="0" err="1">
                <a:effectLst>
                  <a:outerShdw blurRad="38100" dist="38100" dir="2700000" algn="tl">
                    <a:srgbClr val="FFFFFF"/>
                  </a:outerShdw>
                </a:effectLst>
                <a:latin typeface="Times" pitchFamily="2" charset="0"/>
              </a:rPr>
              <a:t>regular</a:t>
            </a:r>
            <a:r>
              <a:rPr lang="de-DE" altLang="en-US" sz="1600" i="1" dirty="0">
                <a:effectLst>
                  <a:outerShdw blurRad="38100" dist="38100" dir="2700000" algn="tl">
                    <a:srgbClr val="FFFFFF"/>
                  </a:outerShdw>
                </a:effectLst>
                <a:latin typeface="Times" pitchFamily="2" charset="0"/>
              </a:rPr>
              <a:t> pulse. The piano </a:t>
            </a:r>
            <a:r>
              <a:rPr lang="de-DE" altLang="en-US" sz="1600" i="1" dirty="0" err="1">
                <a:effectLst>
                  <a:outerShdw blurRad="38100" dist="38100" dir="2700000" algn="tl">
                    <a:srgbClr val="FFFFFF"/>
                  </a:outerShdw>
                </a:effectLst>
                <a:latin typeface="Times" pitchFamily="2" charset="0"/>
              </a:rPr>
              <a:t>playing</a:t>
            </a:r>
            <a:r>
              <a:rPr lang="de-DE" altLang="en-US" sz="1600" i="1" dirty="0">
                <a:effectLst>
                  <a:outerShdw blurRad="38100" dist="38100" dir="2700000" algn="tl">
                    <a:srgbClr val="FFFFFF"/>
                  </a:outerShdw>
                </a:effectLst>
                <a:latin typeface="Times" pitchFamily="2" charset="0"/>
              </a:rPr>
              <a:t> in </a:t>
            </a:r>
            <a:r>
              <a:rPr lang="de-DE" altLang="en-US" sz="1600" i="1" dirty="0" err="1">
                <a:effectLst>
                  <a:outerShdw blurRad="38100" dist="38100" dir="2700000" algn="tl">
                    <a:srgbClr val="FFFFFF"/>
                  </a:outerShdw>
                </a:effectLst>
                <a:latin typeface="Times" pitchFamily="2" charset="0"/>
              </a:rPr>
              <a:t>the</a:t>
            </a:r>
            <a:r>
              <a:rPr lang="de-DE" altLang="en-US" sz="1600" i="1" dirty="0">
                <a:effectLst>
                  <a:outerShdw blurRad="38100" dist="38100" dir="2700000" algn="tl">
                    <a:srgbClr val="FFFFFF"/>
                  </a:outerShdw>
                </a:effectLst>
                <a:latin typeface="Times" pitchFamily="2" charset="0"/>
              </a:rPr>
              <a:t> </a:t>
            </a:r>
            <a:r>
              <a:rPr lang="de-DE" altLang="en-US" sz="1600" i="1" dirty="0" err="1">
                <a:effectLst>
                  <a:outerShdw blurRad="38100" dist="38100" dir="2700000" algn="tl">
                    <a:srgbClr val="FFFFFF"/>
                  </a:outerShdw>
                </a:effectLst>
                <a:latin typeface="Times" pitchFamily="2" charset="0"/>
              </a:rPr>
              <a:t>four</a:t>
            </a:r>
            <a:r>
              <a:rPr lang="de-DE" altLang="en-US" sz="1600" i="1" dirty="0">
                <a:effectLst>
                  <a:outerShdw blurRad="38100" dist="38100" dir="2700000" algn="tl">
                    <a:srgbClr val="FFFFFF"/>
                  </a:outerShdw>
                </a:effectLst>
                <a:latin typeface="Times" pitchFamily="2" charset="0"/>
              </a:rPr>
              <a:t>-bar </a:t>
            </a:r>
            <a:r>
              <a:rPr lang="de-DE" altLang="en-US" sz="1600" i="1" dirty="0" err="1">
                <a:effectLst>
                  <a:outerShdw blurRad="38100" dist="38100" dir="2700000" algn="tl">
                    <a:srgbClr val="FFFFFF"/>
                  </a:outerShdw>
                </a:effectLst>
                <a:latin typeface="Times" pitchFamily="2" charset="0"/>
              </a:rPr>
              <a:t>exchanges</a:t>
            </a:r>
            <a:r>
              <a:rPr lang="de-DE" altLang="en-US" sz="1600" i="1" dirty="0">
                <a:effectLst>
                  <a:outerShdw blurRad="38100" dist="38100" dir="2700000" algn="tl">
                    <a:srgbClr val="FFFFFF"/>
                  </a:outerShdw>
                </a:effectLst>
                <a:latin typeface="Times" pitchFamily="2" charset="0"/>
              </a:rPr>
              <a:t> </a:t>
            </a:r>
            <a:r>
              <a:rPr lang="de-DE" altLang="en-US" sz="1600" i="1" dirty="0" err="1">
                <a:effectLst>
                  <a:outerShdw blurRad="38100" dist="38100" dir="2700000" algn="tl">
                    <a:srgbClr val="FFFFFF"/>
                  </a:outerShdw>
                </a:effectLst>
                <a:latin typeface="Times" pitchFamily="2" charset="0"/>
              </a:rPr>
              <a:t>with</a:t>
            </a:r>
            <a:r>
              <a:rPr lang="de-DE" altLang="en-US" sz="1600" i="1" dirty="0">
                <a:effectLst>
                  <a:outerShdw blurRad="38100" dist="38100" dir="2700000" algn="tl">
                    <a:srgbClr val="FFFFFF"/>
                  </a:outerShdw>
                </a:effectLst>
                <a:latin typeface="Times" pitchFamily="2" charset="0"/>
              </a:rPr>
              <a:t> </a:t>
            </a:r>
            <a:r>
              <a:rPr lang="de-DE" altLang="en-US" sz="1600" i="1" dirty="0" err="1">
                <a:effectLst>
                  <a:outerShdw blurRad="38100" dist="38100" dir="2700000" algn="tl">
                    <a:srgbClr val="FFFFFF"/>
                  </a:outerShdw>
                </a:effectLst>
                <a:latin typeface="Times" pitchFamily="2" charset="0"/>
              </a:rPr>
              <a:t>the</a:t>
            </a:r>
            <a:r>
              <a:rPr lang="de-DE" altLang="en-US" sz="1600" i="1" dirty="0">
                <a:effectLst>
                  <a:outerShdw blurRad="38100" dist="38100" dir="2700000" algn="tl">
                    <a:srgbClr val="FFFFFF"/>
                  </a:outerShdw>
                </a:effectLst>
                <a:latin typeface="Times" pitchFamily="2" charset="0"/>
              </a:rPr>
              <a:t> </a:t>
            </a:r>
            <a:r>
              <a:rPr lang="de-DE" altLang="en-US" sz="1600" i="1" dirty="0" err="1">
                <a:effectLst>
                  <a:outerShdw blurRad="38100" dist="38100" dir="2700000" algn="tl">
                    <a:srgbClr val="FFFFFF"/>
                  </a:outerShdw>
                </a:effectLst>
                <a:latin typeface="Times" pitchFamily="2" charset="0"/>
              </a:rPr>
              <a:t>drums</a:t>
            </a:r>
            <a:r>
              <a:rPr lang="de-DE" altLang="en-US" sz="1600" i="1" dirty="0">
                <a:effectLst>
                  <a:outerShdw blurRad="38100" dist="38100" dir="2700000" algn="tl">
                    <a:srgbClr val="FFFFFF"/>
                  </a:outerShdw>
                </a:effectLst>
                <a:latin typeface="Times" pitchFamily="2" charset="0"/>
              </a:rPr>
              <a:t> </a:t>
            </a:r>
            <a:r>
              <a:rPr lang="de-DE" altLang="en-US" sz="1600" i="1" dirty="0" err="1">
                <a:effectLst>
                  <a:outerShdw blurRad="38100" dist="38100" dir="2700000" algn="tl">
                    <a:srgbClr val="FFFFFF"/>
                  </a:outerShdw>
                </a:effectLst>
                <a:latin typeface="Times" pitchFamily="2" charset="0"/>
              </a:rPr>
              <a:t>show</a:t>
            </a:r>
            <a:r>
              <a:rPr lang="de-DE" altLang="en-US" sz="1600" i="1" dirty="0">
                <a:effectLst>
                  <a:outerShdw blurRad="38100" dist="38100" dir="2700000" algn="tl">
                    <a:srgbClr val="FFFFFF"/>
                  </a:outerShdw>
                </a:effectLst>
                <a:latin typeface="Times" pitchFamily="2" charset="0"/>
              </a:rPr>
              <a:t> </a:t>
            </a:r>
            <a:r>
              <a:rPr lang="de-DE" altLang="en-US" sz="1600" i="1" dirty="0" err="1">
                <a:effectLst>
                  <a:outerShdw blurRad="38100" dist="38100" dir="2700000" algn="tl">
                    <a:srgbClr val="FFFFFF"/>
                  </a:outerShdw>
                </a:effectLst>
                <a:latin typeface="Times" pitchFamily="2" charset="0"/>
              </a:rPr>
              <a:t>the</a:t>
            </a:r>
            <a:r>
              <a:rPr lang="de-DE" altLang="en-US" sz="1600" i="1" dirty="0">
                <a:effectLst>
                  <a:outerShdw blurRad="38100" dist="38100" dir="2700000" algn="tl">
                    <a:srgbClr val="FFFFFF"/>
                  </a:outerShdw>
                </a:effectLst>
                <a:latin typeface="Times" pitchFamily="2" charset="0"/>
              </a:rPr>
              <a:t> </a:t>
            </a:r>
            <a:r>
              <a:rPr lang="de-DE" altLang="en-US" sz="1600" i="1" dirty="0" err="1">
                <a:effectLst>
                  <a:outerShdw blurRad="38100" dist="38100" dir="2700000" algn="tl">
                    <a:srgbClr val="FFFFFF"/>
                  </a:outerShdw>
                </a:effectLst>
                <a:latin typeface="Times" pitchFamily="2" charset="0"/>
              </a:rPr>
              <a:t>results</a:t>
            </a:r>
            <a:r>
              <a:rPr lang="de-DE" altLang="en-US" sz="1600" i="1" dirty="0">
                <a:effectLst>
                  <a:outerShdw blurRad="38100" dist="38100" dir="2700000" algn="tl">
                    <a:srgbClr val="FFFFFF"/>
                  </a:outerShdw>
                </a:effectLst>
                <a:latin typeface="Times" pitchFamily="2" charset="0"/>
              </a:rPr>
              <a:t> </a:t>
            </a:r>
            <a:r>
              <a:rPr lang="de-DE" altLang="en-US" sz="1600" i="1" dirty="0" err="1">
                <a:effectLst>
                  <a:outerShdw blurRad="38100" dist="38100" dir="2700000" algn="tl">
                    <a:srgbClr val="FFFFFF"/>
                  </a:outerShdw>
                </a:effectLst>
                <a:latin typeface="Times" pitchFamily="2" charset="0"/>
              </a:rPr>
              <a:t>of</a:t>
            </a:r>
            <a:r>
              <a:rPr lang="de-DE" altLang="en-US" sz="1600" i="1" dirty="0">
                <a:effectLst>
                  <a:outerShdw blurRad="38100" dist="38100" dir="2700000" algn="tl">
                    <a:srgbClr val="FFFFFF"/>
                  </a:outerShdw>
                </a:effectLst>
                <a:latin typeface="Times" pitchFamily="2" charset="0"/>
              </a:rPr>
              <a:t> </a:t>
            </a:r>
            <a:r>
              <a:rPr lang="de-DE" altLang="en-US" sz="1600" i="1" dirty="0" err="1">
                <a:effectLst>
                  <a:outerShdw blurRad="38100" dist="38100" dir="2700000" algn="tl">
                    <a:srgbClr val="FFFFFF"/>
                  </a:outerShdw>
                </a:effectLst>
                <a:latin typeface="Times" pitchFamily="2" charset="0"/>
              </a:rPr>
              <a:t>the</a:t>
            </a:r>
            <a:r>
              <a:rPr lang="de-DE" altLang="en-US" sz="1600" i="1" dirty="0">
                <a:effectLst>
                  <a:outerShdw blurRad="38100" dist="38100" dir="2700000" algn="tl">
                    <a:srgbClr val="FFFFFF"/>
                  </a:outerShdw>
                </a:effectLst>
                <a:latin typeface="Times" pitchFamily="2" charset="0"/>
              </a:rPr>
              <a:t> </a:t>
            </a:r>
            <a:r>
              <a:rPr lang="de-DE" altLang="en-US" sz="1600" i="1" dirty="0" err="1">
                <a:effectLst>
                  <a:outerShdw blurRad="38100" dist="38100" dir="2700000" algn="tl">
                    <a:srgbClr val="FFFFFF"/>
                  </a:outerShdw>
                </a:effectLst>
                <a:latin typeface="Times" pitchFamily="2" charset="0"/>
              </a:rPr>
              <a:t>pianist‘s</a:t>
            </a:r>
            <a:r>
              <a:rPr lang="de-DE" altLang="en-US" sz="1600" i="1" dirty="0">
                <a:effectLst>
                  <a:outerShdw blurRad="38100" dist="38100" dir="2700000" algn="tl">
                    <a:srgbClr val="FFFFFF"/>
                  </a:outerShdw>
                </a:effectLst>
                <a:latin typeface="Times" pitchFamily="2" charset="0"/>
              </a:rPr>
              <a:t> </a:t>
            </a:r>
            <a:r>
              <a:rPr lang="de-DE" altLang="en-US" sz="1600" i="1" dirty="0" err="1">
                <a:effectLst>
                  <a:outerShdw blurRad="38100" dist="38100" dir="2700000" algn="tl">
                    <a:srgbClr val="FFFFFF"/>
                  </a:outerShdw>
                </a:effectLst>
                <a:latin typeface="Times" pitchFamily="2" charset="0"/>
              </a:rPr>
              <a:t>percussion</a:t>
            </a:r>
            <a:r>
              <a:rPr lang="de-DE" altLang="en-US" sz="1600" i="1" dirty="0">
                <a:effectLst>
                  <a:outerShdw blurRad="38100" dist="38100" dir="2700000" algn="tl">
                    <a:srgbClr val="FFFFFF"/>
                  </a:outerShdw>
                </a:effectLst>
                <a:latin typeface="Times" pitchFamily="2" charset="0"/>
              </a:rPr>
              <a:t> </a:t>
            </a:r>
            <a:r>
              <a:rPr lang="de-DE" altLang="en-US" sz="1600" i="1" dirty="0" err="1">
                <a:effectLst>
                  <a:outerShdw blurRad="38100" dist="38100" dir="2700000" algn="tl">
                    <a:srgbClr val="FFFFFF"/>
                  </a:outerShdw>
                </a:effectLst>
                <a:latin typeface="Times" pitchFamily="2" charset="0"/>
              </a:rPr>
              <a:t>studies</a:t>
            </a:r>
            <a:r>
              <a:rPr lang="de-DE" altLang="en-US" sz="1600" i="1" dirty="0">
                <a:effectLst>
                  <a:outerShdw blurRad="38100" dist="38100" dir="2700000" algn="tl">
                    <a:srgbClr val="FFFFFF"/>
                  </a:outerShdw>
                </a:effectLst>
                <a:latin typeface="Times" pitchFamily="2" charset="0"/>
              </a:rPr>
              <a:t>. A </a:t>
            </a:r>
            <a:r>
              <a:rPr lang="de-DE" altLang="en-US" sz="1600" i="1" dirty="0" err="1">
                <a:effectLst>
                  <a:outerShdw blurRad="38100" dist="38100" dir="2700000" algn="tl">
                    <a:srgbClr val="FFFFFF"/>
                  </a:outerShdw>
                </a:effectLst>
                <a:latin typeface="Times" pitchFamily="2" charset="0"/>
              </a:rPr>
              <a:t>the</a:t>
            </a:r>
            <a:r>
              <a:rPr lang="de-DE" altLang="en-US" sz="1600" i="1" dirty="0">
                <a:effectLst>
                  <a:outerShdw blurRad="38100" dist="38100" dir="2700000" algn="tl">
                    <a:srgbClr val="FFFFFF"/>
                  </a:outerShdw>
                </a:effectLst>
                <a:latin typeface="Times" pitchFamily="2" charset="0"/>
              </a:rPr>
              <a:t> end </a:t>
            </a:r>
            <a:r>
              <a:rPr lang="de-DE" altLang="en-US" sz="1600" i="1" dirty="0" err="1">
                <a:effectLst>
                  <a:outerShdw blurRad="38100" dist="38100" dir="2700000" algn="tl">
                    <a:srgbClr val="FFFFFF"/>
                  </a:outerShdw>
                </a:effectLst>
                <a:latin typeface="Times" pitchFamily="2" charset="0"/>
              </a:rPr>
              <a:t>of</a:t>
            </a:r>
            <a:r>
              <a:rPr lang="de-DE" altLang="en-US" sz="1600" i="1" dirty="0">
                <a:effectLst>
                  <a:outerShdw blurRad="38100" dist="38100" dir="2700000" algn="tl">
                    <a:srgbClr val="FFFFFF"/>
                  </a:outerShdw>
                </a:effectLst>
                <a:latin typeface="Times" pitchFamily="2" charset="0"/>
              </a:rPr>
              <a:t> </a:t>
            </a:r>
            <a:r>
              <a:rPr lang="de-DE" altLang="en-US" sz="1600" i="1" dirty="0" err="1">
                <a:effectLst>
                  <a:outerShdw blurRad="38100" dist="38100" dir="2700000" algn="tl">
                    <a:srgbClr val="FFFFFF"/>
                  </a:outerShdw>
                </a:effectLst>
                <a:latin typeface="Times" pitchFamily="2" charset="0"/>
              </a:rPr>
              <a:t>this</a:t>
            </a:r>
            <a:r>
              <a:rPr lang="de-DE" altLang="en-US" sz="1600" i="1" dirty="0">
                <a:effectLst>
                  <a:outerShdw blurRad="38100" dist="38100" dir="2700000" algn="tl">
                    <a:srgbClr val="FFFFFF"/>
                  </a:outerShdw>
                </a:effectLst>
                <a:latin typeface="Times" pitchFamily="2" charset="0"/>
              </a:rPr>
              <a:t> </a:t>
            </a:r>
            <a:r>
              <a:rPr lang="de-DE" altLang="en-US" sz="1600" i="1" dirty="0" err="1">
                <a:effectLst>
                  <a:outerShdw blurRad="38100" dist="38100" dir="2700000" algn="tl">
                    <a:srgbClr val="FFFFFF"/>
                  </a:outerShdw>
                </a:effectLst>
                <a:latin typeface="Times" pitchFamily="2" charset="0"/>
              </a:rPr>
              <a:t>take</a:t>
            </a:r>
            <a:r>
              <a:rPr lang="de-DE" altLang="en-US" sz="1600" i="1" dirty="0">
                <a:effectLst>
                  <a:outerShdw blurRad="38100" dist="38100" dir="2700000" algn="tl">
                    <a:srgbClr val="FFFFFF"/>
                  </a:outerShdw>
                </a:effectLst>
                <a:latin typeface="Times" pitchFamily="2" charset="0"/>
              </a:rPr>
              <a:t> </a:t>
            </a:r>
            <a:r>
              <a:rPr lang="de-DE" altLang="en-US" sz="1600" i="1" dirty="0" err="1">
                <a:effectLst>
                  <a:outerShdw blurRad="38100" dist="38100" dir="2700000" algn="tl">
                    <a:srgbClr val="FFFFFF"/>
                  </a:outerShdw>
                </a:effectLst>
                <a:latin typeface="Times" pitchFamily="2" charset="0"/>
              </a:rPr>
              <a:t>we</a:t>
            </a:r>
            <a:r>
              <a:rPr lang="de-DE" altLang="en-US" sz="1600" i="1" dirty="0">
                <a:effectLst>
                  <a:outerShdw blurRad="38100" dist="38100" dir="2700000" algn="tl">
                    <a:srgbClr val="FFFFFF"/>
                  </a:outerShdw>
                </a:effectLst>
                <a:latin typeface="Times" pitchFamily="2" charset="0"/>
              </a:rPr>
              <a:t> </a:t>
            </a:r>
            <a:r>
              <a:rPr lang="de-DE" altLang="en-US" sz="1600" i="1" dirty="0" err="1">
                <a:effectLst>
                  <a:outerShdw blurRad="38100" dist="38100" dir="2700000" algn="tl">
                    <a:srgbClr val="FFFFFF"/>
                  </a:outerShdw>
                </a:effectLst>
                <a:latin typeface="Times" pitchFamily="2" charset="0"/>
              </a:rPr>
              <a:t>hear</a:t>
            </a:r>
            <a:r>
              <a:rPr lang="de-DE" altLang="en-US" sz="1600" i="1" dirty="0">
                <a:effectLst>
                  <a:outerShdw blurRad="38100" dist="38100" dir="2700000" algn="tl">
                    <a:srgbClr val="FFFFFF"/>
                  </a:outerShdw>
                </a:effectLst>
                <a:latin typeface="Times" pitchFamily="2" charset="0"/>
              </a:rPr>
              <a:t> Cecil </a:t>
            </a:r>
            <a:r>
              <a:rPr lang="de-DE" altLang="en-US" sz="1600" i="1" dirty="0" err="1">
                <a:effectLst>
                  <a:outerShdw blurRad="38100" dist="38100" dir="2700000" algn="tl">
                    <a:srgbClr val="FFFFFF"/>
                  </a:outerShdw>
                </a:effectLst>
                <a:latin typeface="Times" pitchFamily="2" charset="0"/>
              </a:rPr>
              <a:t>say</a:t>
            </a:r>
            <a:r>
              <a:rPr lang="de-DE" altLang="en-US" sz="1600" i="1">
                <a:effectLst>
                  <a:outerShdw blurRad="38100" dist="38100" dir="2700000" algn="tl">
                    <a:srgbClr val="FFFFFF"/>
                  </a:outerShdw>
                </a:effectLst>
                <a:latin typeface="Times" pitchFamily="2" charset="0"/>
              </a:rPr>
              <a:t>, „</a:t>
            </a:r>
            <a:r>
              <a:rPr lang="de-DE" altLang="en-US" sz="1600" i="1" dirty="0">
                <a:effectLst>
                  <a:outerShdw blurRad="38100" dist="38100" dir="2700000" algn="tl">
                    <a:srgbClr val="FFFFFF"/>
                  </a:outerShdw>
                </a:effectLst>
                <a:latin typeface="Times" pitchFamily="2" charset="0"/>
              </a:rPr>
              <a:t>all </a:t>
            </a:r>
            <a:r>
              <a:rPr lang="de-DE" altLang="en-US" sz="1600" i="1" dirty="0" err="1">
                <a:effectLst>
                  <a:outerShdw blurRad="38100" dist="38100" dir="2700000" algn="tl">
                    <a:srgbClr val="FFFFFF"/>
                  </a:outerShdw>
                </a:effectLst>
                <a:latin typeface="Times" pitchFamily="2" charset="0"/>
              </a:rPr>
              <a:t>right</a:t>
            </a:r>
            <a:r>
              <a:rPr lang="de-DE" altLang="en-US" sz="1600" i="1" dirty="0">
                <a:effectLst>
                  <a:outerShdw blurRad="38100" dist="38100" dir="2700000" algn="tl">
                    <a:srgbClr val="FFFFFF"/>
                  </a:outerShdw>
                </a:effectLst>
                <a:latin typeface="Times" pitchFamily="2" charset="0"/>
              </a:rPr>
              <a:t>...</a:t>
            </a:r>
            <a:r>
              <a:rPr lang="de-DE" altLang="en-US" sz="1600" i="1" dirty="0" err="1">
                <a:effectLst>
                  <a:outerShdw blurRad="38100" dist="38100" dir="2700000" algn="tl">
                    <a:srgbClr val="FFFFFF"/>
                  </a:outerShdw>
                </a:effectLst>
                <a:latin typeface="Times" pitchFamily="2" charset="0"/>
              </a:rPr>
              <a:t>one</a:t>
            </a:r>
            <a:r>
              <a:rPr lang="de-DE" altLang="en-US" sz="1600" i="1" dirty="0">
                <a:effectLst>
                  <a:outerShdw blurRad="38100" dist="38100" dir="2700000" algn="tl">
                    <a:srgbClr val="FFFFFF"/>
                  </a:outerShdw>
                </a:effectLst>
                <a:latin typeface="Times" pitchFamily="2" charset="0"/>
              </a:rPr>
              <a:t> </a:t>
            </a:r>
            <a:r>
              <a:rPr lang="de-DE" altLang="en-US" sz="1600" i="1" dirty="0" err="1">
                <a:effectLst>
                  <a:outerShdw blurRad="38100" dist="38100" dir="2700000" algn="tl">
                    <a:srgbClr val="FFFFFF"/>
                  </a:outerShdw>
                </a:effectLst>
                <a:latin typeface="Times" pitchFamily="2" charset="0"/>
              </a:rPr>
              <a:t>more</a:t>
            </a:r>
            <a:r>
              <a:rPr lang="de-DE" altLang="en-US" sz="1600" i="1" dirty="0">
                <a:effectLst>
                  <a:outerShdw blurRad="38100" dist="38100" dir="2700000" algn="tl">
                    <a:srgbClr val="FFFFFF"/>
                  </a:outerShdw>
                </a:effectLst>
                <a:latin typeface="Times" pitchFamily="2" charset="0"/>
              </a:rPr>
              <a:t>...</a:t>
            </a:r>
            <a:r>
              <a:rPr lang="de-DE" altLang="en-US" sz="1600" i="1" dirty="0" err="1">
                <a:effectLst>
                  <a:outerShdw blurRad="38100" dist="38100" dir="2700000" algn="tl">
                    <a:srgbClr val="FFFFFF"/>
                  </a:outerShdw>
                </a:effectLst>
                <a:latin typeface="Times" pitchFamily="2" charset="0"/>
              </a:rPr>
              <a:t>one</a:t>
            </a:r>
            <a:r>
              <a:rPr lang="de-DE" altLang="en-US" sz="1600" i="1" dirty="0">
                <a:effectLst>
                  <a:outerShdw blurRad="38100" dist="38100" dir="2700000" algn="tl">
                    <a:srgbClr val="FFFFFF"/>
                  </a:outerShdw>
                </a:effectLst>
                <a:latin typeface="Times" pitchFamily="2" charset="0"/>
              </a:rPr>
              <a:t> </a:t>
            </a:r>
            <a:r>
              <a:rPr lang="de-DE" altLang="en-US" sz="1600" i="1" dirty="0" err="1">
                <a:effectLst>
                  <a:outerShdw blurRad="38100" dist="38100" dir="2700000" algn="tl">
                    <a:srgbClr val="FFFFFF"/>
                  </a:outerShdw>
                </a:effectLst>
                <a:latin typeface="Times" pitchFamily="2" charset="0"/>
              </a:rPr>
              <a:t>more</a:t>
            </a:r>
            <a:r>
              <a:rPr lang="de-DE" altLang="en-US" sz="1600" i="1" dirty="0">
                <a:effectLst>
                  <a:outerShdw blurRad="38100" dist="38100" dir="2700000" algn="tl">
                    <a:srgbClr val="FFFFFF"/>
                  </a:outerShdw>
                </a:effectLst>
                <a:latin typeface="Times" pitchFamily="2" charset="0"/>
              </a:rPr>
              <a:t> </a:t>
            </a:r>
            <a:r>
              <a:rPr lang="de-DE" altLang="en-US" sz="1600" i="1" dirty="0" err="1">
                <a:effectLst>
                  <a:outerShdw blurRad="38100" dist="38100" dir="2700000" algn="tl">
                    <a:srgbClr val="FFFFFF"/>
                  </a:outerShdw>
                </a:effectLst>
                <a:latin typeface="Times" pitchFamily="2" charset="0"/>
              </a:rPr>
              <a:t>for</a:t>
            </a:r>
            <a:r>
              <a:rPr lang="de-DE" altLang="en-US" sz="1600" i="1" dirty="0">
                <a:effectLst>
                  <a:outerShdw blurRad="38100" dist="38100" dir="2700000" algn="tl">
                    <a:srgbClr val="FFFFFF"/>
                  </a:outerShdw>
                </a:effectLst>
                <a:latin typeface="Times" pitchFamily="2" charset="0"/>
              </a:rPr>
              <a:t> </a:t>
            </a:r>
            <a:r>
              <a:rPr lang="de-DE" altLang="en-US" sz="1600" i="1" dirty="0" err="1">
                <a:effectLst>
                  <a:outerShdw blurRad="38100" dist="38100" dir="2700000" algn="tl">
                    <a:srgbClr val="FFFFFF"/>
                  </a:outerShdw>
                </a:effectLst>
                <a:latin typeface="Times" pitchFamily="2" charset="0"/>
              </a:rPr>
              <a:t>me</a:t>
            </a:r>
            <a:r>
              <a:rPr lang="de-DE" altLang="en-US" sz="1600" i="1" dirty="0">
                <a:effectLst>
                  <a:outerShdw blurRad="38100" dist="38100" dir="2700000" algn="tl">
                    <a:srgbClr val="FFFFFF"/>
                  </a:outerShdw>
                </a:effectLst>
                <a:latin typeface="Times" pitchFamily="2"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nodeType="clickEffect">
                                  <p:stCondLst>
                                    <p:cond delay="0"/>
                                  </p:stCondLst>
                                  <p:childTnLst>
                                    <p:set>
                                      <p:cBhvr>
                                        <p:cTn id="6" dur="1" fill="hold">
                                          <p:stCondLst>
                                            <p:cond delay="499"/>
                                          </p:stCondLst>
                                        </p:cTn>
                                        <p:tgtEl>
                                          <p:spTgt spid="8632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0" fill="hold" nodeType="clickEffect">
                                  <p:stCondLst>
                                    <p:cond delay="0"/>
                                  </p:stCondLst>
                                  <p:childTnLst>
                                    <p:set>
                                      <p:cBhvr>
                                        <p:cTn id="10" dur="1" fill="hold">
                                          <p:stCondLst>
                                            <p:cond delay="499"/>
                                          </p:stCondLst>
                                        </p:cTn>
                                        <p:tgtEl>
                                          <p:spTgt spid="86324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entr" presetSubtype="0" fill="hold" nodeType="clickEffect">
                                  <p:stCondLst>
                                    <p:cond delay="0"/>
                                  </p:stCondLst>
                                  <p:childTnLst>
                                    <p:set>
                                      <p:cBhvr>
                                        <p:cTn id="14" dur="1" fill="hold">
                                          <p:stCondLst>
                                            <p:cond delay="499"/>
                                          </p:stCondLst>
                                        </p:cTn>
                                        <p:tgtEl>
                                          <p:spTgt spid="86324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entr" presetSubtype="0" fill="hold" nodeType="clickEffect">
                                  <p:stCondLst>
                                    <p:cond delay="0"/>
                                  </p:stCondLst>
                                  <p:childTnLst>
                                    <p:set>
                                      <p:cBhvr>
                                        <p:cTn id="18" dur="1" fill="hold">
                                          <p:stCondLst>
                                            <p:cond delay="499"/>
                                          </p:stCondLst>
                                        </p:cTn>
                                        <p:tgtEl>
                                          <p:spTgt spid="86324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entr" presetSubtype="0" fill="hold" nodeType="clickEffect">
                                  <p:stCondLst>
                                    <p:cond delay="0"/>
                                  </p:stCondLst>
                                  <p:childTnLst>
                                    <p:set>
                                      <p:cBhvr>
                                        <p:cTn id="22" dur="1" fill="hold">
                                          <p:stCondLst>
                                            <p:cond delay="499"/>
                                          </p:stCondLst>
                                        </p:cTn>
                                        <p:tgtEl>
                                          <p:spTgt spid="86324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0" presetClass="entr" presetSubtype="0" fill="hold" nodeType="clickEffect">
                                  <p:stCondLst>
                                    <p:cond delay="0"/>
                                  </p:stCondLst>
                                  <p:childTnLst>
                                    <p:set>
                                      <p:cBhvr>
                                        <p:cTn id="26" dur="1" fill="hold">
                                          <p:stCondLst>
                                            <p:cond delay="499"/>
                                          </p:stCondLst>
                                        </p:cTn>
                                        <p:tgtEl>
                                          <p:spTgt spid="863242">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0" presetClass="entr" presetSubtype="0" fill="hold" nodeType="clickEffect">
                                  <p:stCondLst>
                                    <p:cond delay="0"/>
                                  </p:stCondLst>
                                  <p:childTnLst>
                                    <p:set>
                                      <p:cBhvr>
                                        <p:cTn id="30" dur="1" fill="hold">
                                          <p:stCondLst>
                                            <p:cond delay="499"/>
                                          </p:stCondLst>
                                        </p:cTn>
                                        <p:tgtEl>
                                          <p:spTgt spid="863242">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0" presetClass="entr" presetSubtype="0" fill="hold" nodeType="clickEffect">
                                  <p:stCondLst>
                                    <p:cond delay="0"/>
                                  </p:stCondLst>
                                  <p:childTnLst>
                                    <p:set>
                                      <p:cBhvr>
                                        <p:cTn id="34" dur="1" fill="hold">
                                          <p:stCondLst>
                                            <p:cond delay="499"/>
                                          </p:stCondLst>
                                        </p:cTn>
                                        <p:tgtEl>
                                          <p:spTgt spid="863242">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0" presetClass="entr" presetSubtype="0" fill="hold" nodeType="clickEffect">
                                  <p:stCondLst>
                                    <p:cond delay="0"/>
                                  </p:stCondLst>
                                  <p:childTnLst>
                                    <p:set>
                                      <p:cBhvr>
                                        <p:cTn id="38" dur="1" fill="hold">
                                          <p:stCondLst>
                                            <p:cond delay="499"/>
                                          </p:stCondLst>
                                        </p:cTn>
                                        <p:tgtEl>
                                          <p:spTgt spid="863242">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0" presetClass="entr" presetSubtype="0" fill="hold" nodeType="clickEffect">
                                  <p:stCondLst>
                                    <p:cond delay="0"/>
                                  </p:stCondLst>
                                  <p:childTnLst>
                                    <p:set>
                                      <p:cBhvr>
                                        <p:cTn id="42" dur="1" fill="hold">
                                          <p:stCondLst>
                                            <p:cond delay="499"/>
                                          </p:stCondLst>
                                        </p:cTn>
                                        <p:tgtEl>
                                          <p:spTgt spid="86325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0" presetClass="entr" presetSubtype="0" fill="hold" nodeType="clickEffect">
                                  <p:stCondLst>
                                    <p:cond delay="0"/>
                                  </p:stCondLst>
                                  <p:childTnLst>
                                    <p:set>
                                      <p:cBhvr>
                                        <p:cTn id="46" dur="1" fill="hold">
                                          <p:stCondLst>
                                            <p:cond delay="499"/>
                                          </p:stCondLst>
                                        </p:cTn>
                                        <p:tgtEl>
                                          <p:spTgt spid="8632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3242" grpId="0" build="p" autoUpdateAnimBg="0"/>
      <p:bldP spid="863251"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51" name="Text Box 19">
            <a:extLst>
              <a:ext uri="{FF2B5EF4-FFF2-40B4-BE49-F238E27FC236}">
                <a16:creationId xmlns:a16="http://schemas.microsoft.com/office/drawing/2014/main" id="{33C861C9-82EF-A761-343E-F684819D3EBD}"/>
              </a:ext>
            </a:extLst>
          </p:cNvPr>
          <p:cNvSpPr txBox="1">
            <a:spLocks noChangeArrowheads="1"/>
          </p:cNvSpPr>
          <p:nvPr/>
        </p:nvSpPr>
        <p:spPr bwMode="auto">
          <a:xfrm>
            <a:off x="1270000" y="192088"/>
            <a:ext cx="8632825" cy="6462712"/>
          </a:xfrm>
          <a:prstGeom prst="rect">
            <a:avLst/>
          </a:prstGeom>
          <a:noFill/>
          <a:ln w="9525">
            <a:noFill/>
            <a:miter lim="800000"/>
            <a:headEnd/>
            <a:tailEnd/>
          </a:ln>
          <a:effectLst/>
        </p:spPr>
        <p:txBody>
          <a:bodyPr>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ctr">
              <a:defRPr/>
            </a:pPr>
            <a:r>
              <a:rPr lang="en-US" altLang="en-US" sz="1800" b="1">
                <a:effectLst>
                  <a:outerShdw blurRad="38100" dist="38100" dir="2700000" algn="tl">
                    <a:srgbClr val="FFFFFF"/>
                  </a:outerShdw>
                </a:effectLst>
                <a:latin typeface="Times" pitchFamily="2" charset="0"/>
              </a:rPr>
              <a:t>Flow, Gesture, and Spaces,  pp.13/14:</a:t>
            </a:r>
          </a:p>
          <a:p>
            <a:pPr>
              <a:defRPr/>
            </a:pPr>
            <a:r>
              <a:rPr lang="en-US" altLang="en-US" sz="1800">
                <a:effectLst>
                  <a:outerShdw blurRad="38100" dist="38100" dir="2700000" algn="tl">
                    <a:srgbClr val="FFFFFF"/>
                  </a:outerShdw>
                </a:effectLst>
                <a:latin typeface="Times" pitchFamily="2" charset="0"/>
              </a:rPr>
              <a:t>According to Nat Hentoff’s liner notes, he had met Taylor and became familiar with his innovative ideas about the dimensions of time while being a student of the New England Conservatory in 1951. During a singular seven-week gig at New York’s Five Spot in 1957, Taylor was already so advanced that musicians hearing him left disturbed, and Taylor was forced to work day jobs as short-order cook or dishwasher. He then had to practice alone and create a virtual audience. Later, he stressed the importance of communicating with oneself, but it must have been during these hard times that he invented and developed that attitude: “I have to believe I’m communicating to somebody, I have to keep contact going.” This attitude however was essential, as Hentoff adds Taylor’s conclusion: “Obviously, music saved my life.”</a:t>
            </a:r>
          </a:p>
          <a:p>
            <a:pPr>
              <a:defRPr/>
            </a:pPr>
            <a:endParaRPr lang="en-US" altLang="en-US" sz="1800">
              <a:effectLst>
                <a:outerShdw blurRad="38100" dist="38100" dir="2700000" algn="tl">
                  <a:srgbClr val="FFFFFF"/>
                </a:outerShdw>
              </a:effectLst>
              <a:latin typeface="Times" pitchFamily="2" charset="0"/>
            </a:endParaRPr>
          </a:p>
          <a:p>
            <a:pPr>
              <a:defRPr/>
            </a:pPr>
            <a:r>
              <a:rPr lang="en-US" altLang="en-US" sz="1800">
                <a:effectLst>
                  <a:outerShdw blurRad="38100" dist="38100" dir="2700000" algn="tl">
                    <a:srgbClr val="FFFFFF"/>
                  </a:outerShdw>
                </a:effectLst>
                <a:latin typeface="Times" pitchFamily="2" charset="0"/>
              </a:rPr>
              <a:t>Out of this historically precious collection, we want to consider take 28, the second of three consecutive takes of Taylor’s composition “Air.” This take captures and showcases the imminent dissolution of four-bar-oriented time frames. After a 20-second metrically disciplined drum intro, Taylor’s one-minute solo intro breaks all bar-oriented metrical regularities, presenting bursts of rhythmical taaah-taah-ta-ta-ta units alternating with lyrical, nonmetrical time shards. Taylor’s innovative approach to time and composition struck the traditional landscape of jazz with the power and impetuosity of a meteor. It is followed by the full group’s traditional play, having Shepp quoting Escamillo’s aria from Carmen, Neidlinger walking, and Charles keeping the four-four timing. Taylor is inserting himself in a charmingly traditional comping style. </a:t>
            </a:r>
          </a:p>
          <a:p>
            <a:pPr>
              <a:defRPr/>
            </a:pPr>
            <a:endParaRPr lang="en-US" altLang="en-US" sz="1800">
              <a:effectLst>
                <a:outerShdw blurRad="38100" dist="38100" dir="2700000" algn="tl">
                  <a:srgbClr val="FFFFFF"/>
                </a:outerShdw>
              </a:effectLst>
              <a:latin typeface="Times"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51" name="Text Box 19">
            <a:extLst>
              <a:ext uri="{FF2B5EF4-FFF2-40B4-BE49-F238E27FC236}">
                <a16:creationId xmlns:a16="http://schemas.microsoft.com/office/drawing/2014/main" id="{B5F6DEF3-5007-C997-0846-FD7DD1308637}"/>
              </a:ext>
            </a:extLst>
          </p:cNvPr>
          <p:cNvSpPr txBox="1">
            <a:spLocks noChangeArrowheads="1"/>
          </p:cNvSpPr>
          <p:nvPr/>
        </p:nvSpPr>
        <p:spPr bwMode="auto">
          <a:xfrm>
            <a:off x="1270000" y="192088"/>
            <a:ext cx="8632825" cy="5078412"/>
          </a:xfrm>
          <a:prstGeom prst="rect">
            <a:avLst/>
          </a:prstGeom>
          <a:noFill/>
          <a:ln w="9525">
            <a:noFill/>
            <a:miter lim="800000"/>
            <a:headEnd/>
            <a:tailEnd/>
          </a:ln>
          <a:effectLst/>
        </p:spPr>
        <p:txBody>
          <a:bodyPr>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en-US" altLang="en-US" sz="1800">
                <a:effectLst>
                  <a:outerShdw blurRad="38100" dist="38100" dir="2700000" algn="tl">
                    <a:srgbClr val="FFFFFF"/>
                  </a:outerShdw>
                </a:effectLst>
                <a:latin typeface="Times" pitchFamily="2" charset="0"/>
              </a:rPr>
              <a:t>At minute 3:16, Taylor follows Shepp’s solo with a then already intriguing technique of extremely fast melodic threads, here and there interrupted by those dissonant chord clusters, which later were developed to the famous two-handed high-speed sequences of typically 10 hits per second. Although these garlands fit in the bar frame defined by Charles, one senses the deep contradiction between the tayloresque gestures and the rigid time frames of the jazz tradition.</a:t>
            </a:r>
          </a:p>
          <a:p>
            <a:pPr>
              <a:defRPr/>
            </a:pPr>
            <a:endParaRPr lang="en-US" altLang="en-US" sz="1800">
              <a:effectLst>
                <a:outerShdw blurRad="38100" dist="38100" dir="2700000" algn="tl">
                  <a:srgbClr val="FFFFFF"/>
                </a:outerShdw>
              </a:effectLst>
              <a:latin typeface="Times" pitchFamily="2" charset="0"/>
            </a:endParaRPr>
          </a:p>
          <a:p>
            <a:pPr>
              <a:defRPr/>
            </a:pPr>
            <a:r>
              <a:rPr lang="en-US" altLang="en-US" sz="1800">
                <a:effectLst>
                  <a:outerShdw blurRad="38100" dist="38100" dir="2700000" algn="tl">
                    <a:srgbClr val="FFFFFF"/>
                  </a:outerShdw>
                </a:effectLst>
                <a:latin typeface="Times" pitchFamily="2" charset="0"/>
              </a:rPr>
              <a:t>Taylor is contained by his group’s traditional approach as a dancer would be contained by chains in a tiny prison. At minute 6:02 the dialog between the piano and drums initiates a musical call-and-response sequence where the musicians trade four-bar units. This sequence is highly musical, but nevertheless leaves one with the impression that implicit in Taylor’s responses is the sentiment “Look, this is how I would answer you if I were one of your species.” In turn, the answers of Charles are somehow funny transfigurations of Taylor’s far-ahead shapes back into the dominant drum language of metrically subdivided, but still entirely framed sets of gestures. The piece soon fades out, one hears Taylor saying “all right... one more for me” at the end of the piece (minute 8:30). He would have needed not one more piece, but other time sculptors: the drummers Sunny Murray or Andrew Cyrille. We will return later to the subject of overhauling the shaping of time and bar structure.</a:t>
            </a:r>
            <a:endParaRPr lang="de-DE" altLang="en-US" sz="1800">
              <a:effectLst>
                <a:outerShdw blurRad="38100" dist="38100" dir="2700000" algn="tl">
                  <a:srgbClr val="FFFFFF"/>
                </a:outerShdw>
              </a:effectLst>
              <a:latin typeface="Times"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33" name="Text Box 9">
            <a:extLst>
              <a:ext uri="{FF2B5EF4-FFF2-40B4-BE49-F238E27FC236}">
                <a16:creationId xmlns:a16="http://schemas.microsoft.com/office/drawing/2014/main" id="{4622579F-0D90-FC17-9F6F-AA1C3E1638F5}"/>
              </a:ext>
            </a:extLst>
          </p:cNvPr>
          <p:cNvSpPr txBox="1">
            <a:spLocks noChangeArrowheads="1"/>
          </p:cNvSpPr>
          <p:nvPr/>
        </p:nvSpPr>
        <p:spPr bwMode="auto">
          <a:xfrm>
            <a:off x="1595438" y="600075"/>
            <a:ext cx="2570162" cy="2862263"/>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DE" altLang="en-US" sz="1800">
                <a:effectLst>
                  <a:outerShdw blurRad="38100" dist="38100" dir="2700000" algn="tl">
                    <a:srgbClr val="FFFFFF"/>
                  </a:outerShdw>
                </a:effectLst>
                <a:latin typeface="Times" pitchFamily="2" charset="0"/>
              </a:rPr>
              <a:t>Bill Evans p</a:t>
            </a:r>
          </a:p>
          <a:p>
            <a:pPr>
              <a:defRPr/>
            </a:pPr>
            <a:r>
              <a:rPr lang="de-DE" altLang="en-US" sz="1800">
                <a:effectLst>
                  <a:outerShdw blurRad="38100" dist="38100" dir="2700000" algn="tl">
                    <a:srgbClr val="FFFFFF"/>
                  </a:outerShdw>
                </a:effectLst>
                <a:latin typeface="Times" pitchFamily="2" charset="0"/>
              </a:rPr>
              <a:t>Scott LaFaro b</a:t>
            </a:r>
          </a:p>
          <a:p>
            <a:pPr>
              <a:defRPr/>
            </a:pPr>
            <a:r>
              <a:rPr lang="de-DE" altLang="en-US" sz="1800">
                <a:effectLst>
                  <a:outerShdw blurRad="38100" dist="38100" dir="2700000" algn="tl">
                    <a:srgbClr val="FFFFFF"/>
                  </a:outerShdw>
                </a:effectLst>
                <a:latin typeface="Times" pitchFamily="2" charset="0"/>
              </a:rPr>
              <a:t>Paul Motian ds</a:t>
            </a:r>
          </a:p>
          <a:p>
            <a:pPr>
              <a:defRPr/>
            </a:pPr>
            <a:br>
              <a:rPr lang="de-DE" altLang="en-US" sz="1800">
                <a:effectLst>
                  <a:outerShdw blurRad="38100" dist="38100" dir="2700000" algn="tl">
                    <a:srgbClr val="FFFFFF"/>
                  </a:outerShdw>
                </a:effectLst>
                <a:latin typeface="Times" pitchFamily="2" charset="0"/>
              </a:rPr>
            </a:br>
            <a:r>
              <a:rPr lang="de-DE" altLang="en-US" sz="1800">
                <a:effectLst>
                  <a:outerShdw blurRad="38100" dist="38100" dir="2700000" algn="tl">
                    <a:srgbClr val="FFFFFF"/>
                  </a:outerShdw>
                </a:effectLst>
                <a:latin typeface="Times" pitchFamily="2" charset="0"/>
              </a:rPr>
              <a:t>Joseph Kosma‘s </a:t>
            </a:r>
          </a:p>
          <a:p>
            <a:pPr>
              <a:defRPr/>
            </a:pPr>
            <a:r>
              <a:rPr lang="de-DE" altLang="en-US" sz="1800">
                <a:effectLst>
                  <a:outerShdw blurRad="38100" dist="38100" dir="2700000" algn="tl">
                    <a:srgbClr val="FFFFFF"/>
                  </a:outerShdw>
                </a:effectLst>
                <a:latin typeface="Times" pitchFamily="2" charset="0"/>
              </a:rPr>
              <a:t>Autumn Leaves 	  5:59</a:t>
            </a:r>
          </a:p>
          <a:p>
            <a:pPr>
              <a:defRPr/>
            </a:pPr>
            <a:endParaRPr lang="de-DE" altLang="en-US" sz="1800">
              <a:effectLst>
                <a:outerShdw blurRad="38100" dist="38100" dir="2700000" algn="tl">
                  <a:srgbClr val="FFFFFF"/>
                </a:outerShdw>
              </a:effectLst>
              <a:latin typeface="Times" pitchFamily="2" charset="0"/>
            </a:endParaRPr>
          </a:p>
          <a:p>
            <a:pPr>
              <a:defRPr/>
            </a:pPr>
            <a:br>
              <a:rPr lang="de-DE" altLang="en-US" sz="1800">
                <a:effectLst>
                  <a:outerShdw blurRad="38100" dist="38100" dir="2700000" algn="tl">
                    <a:srgbClr val="FFFFFF"/>
                  </a:outerShdw>
                </a:effectLst>
                <a:latin typeface="Times" pitchFamily="2" charset="0"/>
              </a:rPr>
            </a:br>
            <a:r>
              <a:rPr lang="de-DE" altLang="en-US" sz="1800">
                <a:effectLst>
                  <a:outerShdw blurRad="38100" dist="38100" dir="2700000" algn="tl">
                    <a:srgbClr val="FFFFFF"/>
                  </a:outerShdw>
                </a:effectLst>
                <a:latin typeface="Times" pitchFamily="2" charset="0"/>
              </a:rPr>
              <a:t>Riverside</a:t>
            </a:r>
            <a:br>
              <a:rPr lang="de-DE" altLang="en-US" sz="1800">
                <a:effectLst>
                  <a:outerShdw blurRad="38100" dist="38100" dir="2700000" algn="tl">
                    <a:srgbClr val="FFFFFF"/>
                  </a:outerShdw>
                </a:effectLst>
                <a:latin typeface="Times" pitchFamily="2" charset="0"/>
              </a:rPr>
            </a:br>
            <a:r>
              <a:rPr lang="de-DE" altLang="en-US" sz="1800">
                <a:effectLst>
                  <a:outerShdw blurRad="38100" dist="38100" dir="2700000" algn="tl">
                    <a:srgbClr val="FFFFFF"/>
                  </a:outerShdw>
                </a:effectLst>
                <a:latin typeface="Times" pitchFamily="2" charset="0"/>
              </a:rPr>
              <a:t>Dec 28 1959, NYC</a:t>
            </a:r>
          </a:p>
        </p:txBody>
      </p:sp>
      <p:pic>
        <p:nvPicPr>
          <p:cNvPr id="871435" name="Picture 11">
            <a:extLst>
              <a:ext uri="{FF2B5EF4-FFF2-40B4-BE49-F238E27FC236}">
                <a16:creationId xmlns:a16="http://schemas.microsoft.com/office/drawing/2014/main" id="{B9DEE45D-A19D-05C7-01C6-035353B397D6}"/>
              </a:ext>
            </a:extLst>
          </p:cNvPr>
          <p:cNvPicPr>
            <a:picLocks noChangeAspect="1" noChangeArrowheads="1"/>
          </p:cNvPicPr>
          <p:nvPr/>
        </p:nvPicPr>
        <p:blipFill>
          <a:blip r:embed="rId2"/>
          <a:srcRect/>
          <a:stretch>
            <a:fillRect/>
          </a:stretch>
        </p:blipFill>
        <p:spPr bwMode="auto">
          <a:xfrm>
            <a:off x="7773988" y="5726113"/>
            <a:ext cx="757237" cy="969962"/>
          </a:xfrm>
          <a:prstGeom prst="rect">
            <a:avLst/>
          </a:prstGeom>
          <a:noFill/>
          <a:ln w="9525">
            <a:noFill/>
            <a:miter lim="800000"/>
            <a:headEnd/>
            <a:tailEnd/>
          </a:ln>
          <a:effectLst>
            <a:outerShdw blurRad="63500" dist="107763" dir="2700000" algn="ctr" rotWithShape="0">
              <a:schemeClr val="bg2">
                <a:alpha val="74998"/>
              </a:schemeClr>
            </a:outerShdw>
          </a:effectLst>
        </p:spPr>
      </p:pic>
      <p:pic>
        <p:nvPicPr>
          <p:cNvPr id="871438" name="Picture 14">
            <a:extLst>
              <a:ext uri="{FF2B5EF4-FFF2-40B4-BE49-F238E27FC236}">
                <a16:creationId xmlns:a16="http://schemas.microsoft.com/office/drawing/2014/main" id="{A890D7F0-7614-EBCD-757B-7250F44033B7}"/>
              </a:ext>
            </a:extLst>
          </p:cNvPr>
          <p:cNvPicPr>
            <a:picLocks noChangeAspect="1" noChangeArrowheads="1"/>
          </p:cNvPicPr>
          <p:nvPr/>
        </p:nvPicPr>
        <p:blipFill>
          <a:blip r:embed="rId3"/>
          <a:srcRect l="25626"/>
          <a:stretch>
            <a:fillRect/>
          </a:stretch>
        </p:blipFill>
        <p:spPr bwMode="auto">
          <a:xfrm>
            <a:off x="8683625" y="5726113"/>
            <a:ext cx="741363" cy="979487"/>
          </a:xfrm>
          <a:prstGeom prst="rect">
            <a:avLst/>
          </a:prstGeom>
          <a:noFill/>
          <a:ln w="9525">
            <a:noFill/>
            <a:miter lim="800000"/>
            <a:headEnd/>
            <a:tailEnd/>
          </a:ln>
          <a:effectLst>
            <a:outerShdw blurRad="63500" dist="107763" dir="2700000" algn="ctr" rotWithShape="0">
              <a:schemeClr val="bg2">
                <a:alpha val="74998"/>
              </a:schemeClr>
            </a:outerShdw>
          </a:effectLst>
        </p:spPr>
      </p:pic>
      <p:grpSp>
        <p:nvGrpSpPr>
          <p:cNvPr id="2" name="Group 7">
            <a:extLst>
              <a:ext uri="{FF2B5EF4-FFF2-40B4-BE49-F238E27FC236}">
                <a16:creationId xmlns:a16="http://schemas.microsoft.com/office/drawing/2014/main" id="{85BA19A3-90BF-1CF4-DBF2-4C90B73B651C}"/>
              </a:ext>
            </a:extLst>
          </p:cNvPr>
          <p:cNvGrpSpPr>
            <a:grpSpLocks/>
          </p:cNvGrpSpPr>
          <p:nvPr/>
        </p:nvGrpSpPr>
        <p:grpSpPr bwMode="auto">
          <a:xfrm>
            <a:off x="4400550" y="600075"/>
            <a:ext cx="4983163" cy="5411788"/>
            <a:chOff x="4400550" y="600075"/>
            <a:chExt cx="4983163" cy="5412353"/>
          </a:xfrm>
        </p:grpSpPr>
        <p:pic>
          <p:nvPicPr>
            <p:cNvPr id="871434" name="Picture 10">
              <a:extLst>
                <a:ext uri="{FF2B5EF4-FFF2-40B4-BE49-F238E27FC236}">
                  <a16:creationId xmlns:a16="http://schemas.microsoft.com/office/drawing/2014/main" id="{21D4E331-7EBC-702D-4E8B-CBEA24FFF129}"/>
                </a:ext>
              </a:extLst>
            </p:cNvPr>
            <p:cNvPicPr>
              <a:picLocks noChangeAspect="1" noChangeArrowheads="1"/>
            </p:cNvPicPr>
            <p:nvPr/>
          </p:nvPicPr>
          <p:blipFill>
            <a:blip r:embed="rId4"/>
            <a:srcRect l="11833" t="6223" r="972" b="6084"/>
            <a:stretch>
              <a:fillRect/>
            </a:stretch>
          </p:blipFill>
          <p:spPr bwMode="auto">
            <a:xfrm>
              <a:off x="4400550" y="600075"/>
              <a:ext cx="4983163" cy="5012261"/>
            </a:xfrm>
            <a:prstGeom prst="rect">
              <a:avLst/>
            </a:prstGeom>
            <a:noFill/>
            <a:ln w="9525">
              <a:noFill/>
              <a:miter lim="800000"/>
              <a:headEnd/>
              <a:tailEnd/>
            </a:ln>
            <a:effectLst>
              <a:outerShdw blurRad="63500" dist="107763" dir="2700000" algn="ctr" rotWithShape="0">
                <a:schemeClr val="bg2">
                  <a:alpha val="74998"/>
                </a:schemeClr>
              </a:outerShdw>
            </a:effectLst>
          </p:spPr>
        </p:pic>
        <p:sp>
          <p:nvSpPr>
            <p:cNvPr id="7" name="TextBox 6">
              <a:extLst>
                <a:ext uri="{FF2B5EF4-FFF2-40B4-BE49-F238E27FC236}">
                  <a16:creationId xmlns:a16="http://schemas.microsoft.com/office/drawing/2014/main" id="{191D6CC0-3C1E-E010-CF86-8AB20F9F9482}"/>
                </a:ext>
              </a:extLst>
            </p:cNvPr>
            <p:cNvSpPr txBox="1"/>
            <p:nvPr/>
          </p:nvSpPr>
          <p:spPr>
            <a:xfrm>
              <a:off x="4445000" y="5642501"/>
              <a:ext cx="1184275" cy="369927"/>
            </a:xfrm>
            <a:prstGeom prst="rect">
              <a:avLst/>
            </a:prstGeom>
            <a:noFill/>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DE" altLang="en-US" sz="1800">
                  <a:solidFill>
                    <a:srgbClr val="000000"/>
                  </a:solidFill>
                  <a:effectLst>
                    <a:outerShdw blurRad="38100" dist="38100" dir="2700000" algn="tl">
                      <a:srgbClr val="FFFFFF"/>
                    </a:outerShdw>
                  </a:effectLst>
                  <a:latin typeface="Times" pitchFamily="2" charset="0"/>
                </a:rPr>
                <a:t>1929-1980</a:t>
              </a:r>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0" fill="hold" nodeType="clickEffect">
                                  <p:stCondLst>
                                    <p:cond delay="0"/>
                                  </p:stCondLst>
                                  <p:childTnLst>
                                    <p:set>
                                      <p:cBhvr>
                                        <p:cTn id="10" dur="1" fill="hold">
                                          <p:stCondLst>
                                            <p:cond delay="499"/>
                                          </p:stCondLst>
                                        </p:cTn>
                                        <p:tgtEl>
                                          <p:spTgt spid="87143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entr" presetSubtype="0" fill="hold" nodeType="clickEffect">
                                  <p:stCondLst>
                                    <p:cond delay="0"/>
                                  </p:stCondLst>
                                  <p:childTnLst>
                                    <p:set>
                                      <p:cBhvr>
                                        <p:cTn id="14" dur="1" fill="hold">
                                          <p:stCondLst>
                                            <p:cond delay="499"/>
                                          </p:stCondLst>
                                        </p:cTn>
                                        <p:tgtEl>
                                          <p:spTgt spid="87143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entr" presetSubtype="0" fill="hold" nodeType="clickEffect">
                                  <p:stCondLst>
                                    <p:cond delay="0"/>
                                  </p:stCondLst>
                                  <p:childTnLst>
                                    <p:set>
                                      <p:cBhvr>
                                        <p:cTn id="18" dur="1" fill="hold">
                                          <p:stCondLst>
                                            <p:cond delay="499"/>
                                          </p:stCondLst>
                                        </p:cTn>
                                        <p:tgtEl>
                                          <p:spTgt spid="87143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entr" presetSubtype="0" fill="hold" nodeType="clickEffect">
                                  <p:stCondLst>
                                    <p:cond delay="0"/>
                                  </p:stCondLst>
                                  <p:childTnLst>
                                    <p:set>
                                      <p:cBhvr>
                                        <p:cTn id="22" dur="1" fill="hold">
                                          <p:stCondLst>
                                            <p:cond delay="499"/>
                                          </p:stCondLst>
                                        </p:cTn>
                                        <p:tgtEl>
                                          <p:spTgt spid="871433">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0" presetClass="entr" presetSubtype="0" fill="hold" nodeType="clickEffect">
                                  <p:stCondLst>
                                    <p:cond delay="0"/>
                                  </p:stCondLst>
                                  <p:childTnLst>
                                    <p:set>
                                      <p:cBhvr>
                                        <p:cTn id="26" dur="1" fill="hold">
                                          <p:stCondLst>
                                            <p:cond delay="499"/>
                                          </p:stCondLst>
                                        </p:cTn>
                                        <p:tgtEl>
                                          <p:spTgt spid="871433">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0" presetClass="entr" presetSubtype="0" fill="hold" nodeType="clickEffect">
                                  <p:stCondLst>
                                    <p:cond delay="0"/>
                                  </p:stCondLst>
                                  <p:childTnLst>
                                    <p:set>
                                      <p:cBhvr>
                                        <p:cTn id="30" dur="1" fill="hold">
                                          <p:stCondLst>
                                            <p:cond delay="499"/>
                                          </p:stCondLst>
                                        </p:cTn>
                                        <p:tgtEl>
                                          <p:spTgt spid="871433">
                                            <p:txEl>
                                              <p:pRg st="6" end="6"/>
                                            </p:txEl>
                                          </p:spTgt>
                                        </p:tgtEl>
                                        <p:attrNameLst>
                                          <p:attrName>style.visibility</p:attrName>
                                        </p:attrNameLst>
                                      </p:cBhvr>
                                      <p:to>
                                        <p:strVal val="visible"/>
                                      </p:to>
                                    </p:set>
                                  </p:childTnLst>
                                </p:cTn>
                              </p:par>
                            </p:childTnLst>
                          </p:cTn>
                        </p:par>
                        <p:par>
                          <p:cTn id="31" fill="hold" nodeType="afterGroup">
                            <p:stCondLst>
                              <p:cond delay="500"/>
                            </p:stCondLst>
                            <p:childTnLst>
                              <p:par>
                                <p:cTn id="32" presetID="0" presetClass="entr" presetSubtype="0" fill="hold" nodeType="afterEffect">
                                  <p:stCondLst>
                                    <p:cond delay="0"/>
                                  </p:stCondLst>
                                  <p:childTnLst>
                                    <p:set>
                                      <p:cBhvr>
                                        <p:cTn id="33" dur="1" fill="hold">
                                          <p:stCondLst>
                                            <p:cond delay="499"/>
                                          </p:stCondLst>
                                        </p:cTn>
                                        <p:tgtEl>
                                          <p:spTgt spid="871435"/>
                                        </p:tgtEl>
                                        <p:attrNameLst>
                                          <p:attrName>style.visibility</p:attrName>
                                        </p:attrNameLst>
                                      </p:cBhvr>
                                      <p:to>
                                        <p:strVal val="visible"/>
                                      </p:to>
                                    </p:set>
                                  </p:childTnLst>
                                </p:cTn>
                              </p:par>
                            </p:childTnLst>
                          </p:cTn>
                        </p:par>
                        <p:par>
                          <p:cTn id="34" fill="hold" nodeType="afterGroup">
                            <p:stCondLst>
                              <p:cond delay="1000"/>
                            </p:stCondLst>
                            <p:childTnLst>
                              <p:par>
                                <p:cTn id="35" presetID="0" presetClass="entr" presetSubtype="0" fill="hold" nodeType="afterEffect">
                                  <p:stCondLst>
                                    <p:cond delay="0"/>
                                  </p:stCondLst>
                                  <p:childTnLst>
                                    <p:set>
                                      <p:cBhvr>
                                        <p:cTn id="36" dur="1" fill="hold">
                                          <p:stCondLst>
                                            <p:cond delay="499"/>
                                          </p:stCondLst>
                                        </p:cTn>
                                        <p:tgtEl>
                                          <p:spTgt spid="8714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143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89" name="Picture 49" descr="leaves1.tiff                                                   00085F94Macintosh HD                   C2BB404B:">
            <a:extLst>
              <a:ext uri="{FF2B5EF4-FFF2-40B4-BE49-F238E27FC236}">
                <a16:creationId xmlns:a16="http://schemas.microsoft.com/office/drawing/2014/main" id="{DD54EA21-8B9D-4C4A-828C-4B65ECF19097}"/>
              </a:ext>
            </a:extLst>
          </p:cNvPr>
          <p:cNvPicPr>
            <a:picLocks noChangeAspect="1" noChangeArrowheads="1"/>
          </p:cNvPicPr>
          <p:nvPr/>
        </p:nvPicPr>
        <p:blipFill>
          <a:blip r:embed="rId2"/>
          <a:srcRect/>
          <a:stretch>
            <a:fillRect/>
          </a:stretch>
        </p:blipFill>
        <p:spPr bwMode="auto">
          <a:xfrm>
            <a:off x="1579563" y="141288"/>
            <a:ext cx="5175250" cy="6569075"/>
          </a:xfrm>
          <a:prstGeom prst="rect">
            <a:avLst/>
          </a:prstGeom>
          <a:noFill/>
          <a:effectLst>
            <a:outerShdw blurRad="63500" dist="107763" dir="2700000" algn="ctr" rotWithShape="0">
              <a:srgbClr val="000000">
                <a:alpha val="74998"/>
              </a:srgbClr>
            </a:outerShdw>
          </a:effectLst>
        </p:spPr>
      </p:pic>
      <p:sp>
        <p:nvSpPr>
          <p:cNvPr id="880691" name="Text Box 51">
            <a:extLst>
              <a:ext uri="{FF2B5EF4-FFF2-40B4-BE49-F238E27FC236}">
                <a16:creationId xmlns:a16="http://schemas.microsoft.com/office/drawing/2014/main" id="{28DEFF60-A569-D0F0-5F88-8966A9AE2310}"/>
              </a:ext>
            </a:extLst>
          </p:cNvPr>
          <p:cNvSpPr txBox="1">
            <a:spLocks noChangeArrowheads="1"/>
          </p:cNvSpPr>
          <p:nvPr/>
        </p:nvSpPr>
        <p:spPr bwMode="auto">
          <a:xfrm>
            <a:off x="7102475" y="96838"/>
            <a:ext cx="2711450" cy="1190625"/>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DE" altLang="en-US" sz="1800">
                <a:effectLst>
                  <a:outerShdw blurRad="38100" dist="38100" dir="2700000" algn="tl">
                    <a:srgbClr val="FFFFFF"/>
                  </a:outerShdw>
                </a:effectLst>
                <a:latin typeface="Times" pitchFamily="2" charset="0"/>
              </a:rPr>
              <a:t>Robert Hodson:</a:t>
            </a:r>
          </a:p>
          <a:p>
            <a:pPr>
              <a:defRPr/>
            </a:pPr>
            <a:r>
              <a:rPr lang="de-DE" altLang="en-US" sz="1800" i="1">
                <a:effectLst>
                  <a:outerShdw blurRad="38100" dist="38100" dir="2700000" algn="tl">
                    <a:srgbClr val="FFFFFF"/>
                  </a:outerShdw>
                </a:effectLst>
                <a:latin typeface="Times" pitchFamily="2" charset="0"/>
              </a:rPr>
              <a:t>Interaction, Improvisation, </a:t>
            </a:r>
            <a:br>
              <a:rPr lang="de-DE" altLang="en-US" sz="1800" i="1">
                <a:effectLst>
                  <a:outerShdw blurRad="38100" dist="38100" dir="2700000" algn="tl">
                    <a:srgbClr val="FFFFFF"/>
                  </a:outerShdw>
                </a:effectLst>
                <a:latin typeface="Times" pitchFamily="2" charset="0"/>
              </a:rPr>
            </a:br>
            <a:r>
              <a:rPr lang="de-DE" altLang="en-US" sz="1800" i="1">
                <a:effectLst>
                  <a:outerShdw blurRad="38100" dist="38100" dir="2700000" algn="tl">
                    <a:srgbClr val="FFFFFF"/>
                  </a:outerShdw>
                </a:effectLst>
                <a:latin typeface="Times" pitchFamily="2" charset="0"/>
              </a:rPr>
              <a:t>and Interplay in Jazz</a:t>
            </a:r>
            <a:br>
              <a:rPr lang="de-DE" altLang="en-US" sz="1800">
                <a:effectLst>
                  <a:outerShdw blurRad="38100" dist="38100" dir="2700000" algn="tl">
                    <a:srgbClr val="FFFFFF"/>
                  </a:outerShdw>
                </a:effectLst>
                <a:latin typeface="Times" pitchFamily="2" charset="0"/>
              </a:rPr>
            </a:br>
            <a:r>
              <a:rPr lang="de-DE" altLang="en-US" sz="1800">
                <a:effectLst>
                  <a:outerShdw blurRad="38100" dist="38100" dir="2700000" algn="tl">
                    <a:srgbClr val="FFFFFF"/>
                  </a:outerShdw>
                </a:effectLst>
                <a:latin typeface="Times" pitchFamily="2" charset="0"/>
              </a:rPr>
              <a:t>Routledge NY 2007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4">
            <a:extLst>
              <a:ext uri="{FF2B5EF4-FFF2-40B4-BE49-F238E27FC236}">
                <a16:creationId xmlns:a16="http://schemas.microsoft.com/office/drawing/2014/main" id="{6D7CD191-AEB1-A636-4987-DA21DF702BB8}"/>
              </a:ext>
            </a:extLst>
          </p:cNvPr>
          <p:cNvGrpSpPr>
            <a:grpSpLocks/>
          </p:cNvGrpSpPr>
          <p:nvPr/>
        </p:nvGrpSpPr>
        <p:grpSpPr bwMode="auto">
          <a:xfrm>
            <a:off x="1579563" y="455613"/>
            <a:ext cx="8104187" cy="1176337"/>
            <a:chOff x="995" y="287"/>
            <a:chExt cx="5105" cy="741"/>
          </a:xfrm>
        </p:grpSpPr>
        <p:pic>
          <p:nvPicPr>
            <p:cNvPr id="886788" name="Picture 4" descr="leaves2.tiff                                                   00085F94Macintosh HD                   C2BB404B:">
              <a:extLst>
                <a:ext uri="{FF2B5EF4-FFF2-40B4-BE49-F238E27FC236}">
                  <a16:creationId xmlns:a16="http://schemas.microsoft.com/office/drawing/2014/main" id="{32C65D35-7913-3C81-6607-AC110383B9B6}"/>
                </a:ext>
              </a:extLst>
            </p:cNvPr>
            <p:cNvPicPr>
              <a:picLocks noChangeAspect="1" noChangeArrowheads="1"/>
            </p:cNvPicPr>
            <p:nvPr/>
          </p:nvPicPr>
          <p:blipFill>
            <a:blip r:embed="rId2"/>
            <a:srcRect t="740" r="45572" b="81580"/>
            <a:stretch>
              <a:fillRect/>
            </a:stretch>
          </p:blipFill>
          <p:spPr bwMode="auto">
            <a:xfrm>
              <a:off x="4330" y="287"/>
              <a:ext cx="1770" cy="741"/>
            </a:xfrm>
            <a:prstGeom prst="rect">
              <a:avLst/>
            </a:prstGeom>
            <a:noFill/>
            <a:effectLst>
              <a:outerShdw blurRad="63500" dist="107763" dir="2700000" algn="ctr" rotWithShape="0">
                <a:srgbClr val="000000">
                  <a:alpha val="74998"/>
                </a:srgbClr>
              </a:outerShdw>
            </a:effectLst>
          </p:spPr>
        </p:pic>
        <p:pic>
          <p:nvPicPr>
            <p:cNvPr id="886789" name="Picture 5" descr="leaves1.tiff                                                   00085F94Macintosh HD                   C2BB404B:">
              <a:extLst>
                <a:ext uri="{FF2B5EF4-FFF2-40B4-BE49-F238E27FC236}">
                  <a16:creationId xmlns:a16="http://schemas.microsoft.com/office/drawing/2014/main" id="{E96C6729-7A00-3A8B-CCF6-EF0FACE3E62B}"/>
                </a:ext>
              </a:extLst>
            </p:cNvPr>
            <p:cNvPicPr>
              <a:picLocks noChangeAspect="1" noChangeArrowheads="1"/>
            </p:cNvPicPr>
            <p:nvPr/>
          </p:nvPicPr>
          <p:blipFill>
            <a:blip r:embed="rId3"/>
            <a:srcRect t="69792" b="12639"/>
            <a:stretch>
              <a:fillRect/>
            </a:stretch>
          </p:blipFill>
          <p:spPr bwMode="auto">
            <a:xfrm>
              <a:off x="995" y="291"/>
              <a:ext cx="3260" cy="727"/>
            </a:xfrm>
            <a:prstGeom prst="rect">
              <a:avLst/>
            </a:prstGeom>
            <a:noFill/>
            <a:effectLst>
              <a:outerShdw blurRad="63500" dist="107763" dir="2700000" algn="ctr" rotWithShape="0">
                <a:srgbClr val="000000">
                  <a:alpha val="74998"/>
                </a:srgbClr>
              </a:outerShdw>
            </a:effectLst>
          </p:spPr>
        </p:pic>
      </p:grpSp>
      <p:grpSp>
        <p:nvGrpSpPr>
          <p:cNvPr id="3" name="Group 257">
            <a:extLst>
              <a:ext uri="{FF2B5EF4-FFF2-40B4-BE49-F238E27FC236}">
                <a16:creationId xmlns:a16="http://schemas.microsoft.com/office/drawing/2014/main" id="{D587E2F4-6F92-4764-D077-92C024153778}"/>
              </a:ext>
            </a:extLst>
          </p:cNvPr>
          <p:cNvGrpSpPr>
            <a:grpSpLocks/>
          </p:cNvGrpSpPr>
          <p:nvPr/>
        </p:nvGrpSpPr>
        <p:grpSpPr bwMode="auto">
          <a:xfrm>
            <a:off x="2647950" y="2246313"/>
            <a:ext cx="6838950" cy="2128837"/>
            <a:chOff x="1668" y="1415"/>
            <a:chExt cx="4308" cy="1341"/>
          </a:xfrm>
        </p:grpSpPr>
        <p:grpSp>
          <p:nvGrpSpPr>
            <p:cNvPr id="10331" name="Group 48">
              <a:extLst>
                <a:ext uri="{FF2B5EF4-FFF2-40B4-BE49-F238E27FC236}">
                  <a16:creationId xmlns:a16="http://schemas.microsoft.com/office/drawing/2014/main" id="{F5B3BE95-1C11-9389-CF65-0608300EFF99}"/>
                </a:ext>
              </a:extLst>
            </p:cNvPr>
            <p:cNvGrpSpPr>
              <a:grpSpLocks/>
            </p:cNvGrpSpPr>
            <p:nvPr/>
          </p:nvGrpSpPr>
          <p:grpSpPr bwMode="auto">
            <a:xfrm>
              <a:off x="1668" y="1415"/>
              <a:ext cx="1342" cy="1341"/>
              <a:chOff x="1360" y="2057"/>
              <a:chExt cx="1342" cy="1341"/>
            </a:xfrm>
          </p:grpSpPr>
          <p:grpSp>
            <p:nvGrpSpPr>
              <p:cNvPr id="10410" name="Group 49">
                <a:extLst>
                  <a:ext uri="{FF2B5EF4-FFF2-40B4-BE49-F238E27FC236}">
                    <a16:creationId xmlns:a16="http://schemas.microsoft.com/office/drawing/2014/main" id="{0AD2AF4D-BBC0-0370-A888-3A2BBCC71C01}"/>
                  </a:ext>
                </a:extLst>
              </p:cNvPr>
              <p:cNvGrpSpPr>
                <a:grpSpLocks/>
              </p:cNvGrpSpPr>
              <p:nvPr/>
            </p:nvGrpSpPr>
            <p:grpSpPr bwMode="auto">
              <a:xfrm>
                <a:off x="1360" y="2057"/>
                <a:ext cx="1340" cy="1341"/>
                <a:chOff x="2078" y="1662"/>
                <a:chExt cx="1327" cy="1632"/>
              </a:xfrm>
            </p:grpSpPr>
            <p:sp>
              <p:nvSpPr>
                <p:cNvPr id="10430" name="Line 50">
                  <a:extLst>
                    <a:ext uri="{FF2B5EF4-FFF2-40B4-BE49-F238E27FC236}">
                      <a16:creationId xmlns:a16="http://schemas.microsoft.com/office/drawing/2014/main" id="{82B1B343-AE8F-94C1-7D5E-4234E298E21A}"/>
                    </a:ext>
                  </a:extLst>
                </p:cNvPr>
                <p:cNvSpPr>
                  <a:spLocks noChangeShapeType="1"/>
                </p:cNvSpPr>
                <p:nvPr/>
              </p:nvSpPr>
              <p:spPr bwMode="auto">
                <a:xfrm>
                  <a:off x="2078" y="1662"/>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31" name="Line 51">
                  <a:extLst>
                    <a:ext uri="{FF2B5EF4-FFF2-40B4-BE49-F238E27FC236}">
                      <a16:creationId xmlns:a16="http://schemas.microsoft.com/office/drawing/2014/main" id="{401113EE-E9DB-7CD6-C892-663099626F46}"/>
                    </a:ext>
                  </a:extLst>
                </p:cNvPr>
                <p:cNvSpPr>
                  <a:spLocks noChangeShapeType="1"/>
                </p:cNvSpPr>
                <p:nvPr/>
              </p:nvSpPr>
              <p:spPr bwMode="auto">
                <a:xfrm>
                  <a:off x="2078" y="1758"/>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32" name="Line 52">
                  <a:extLst>
                    <a:ext uri="{FF2B5EF4-FFF2-40B4-BE49-F238E27FC236}">
                      <a16:creationId xmlns:a16="http://schemas.microsoft.com/office/drawing/2014/main" id="{4D252089-4000-DAB5-68D6-16CC51C1FBEF}"/>
                    </a:ext>
                  </a:extLst>
                </p:cNvPr>
                <p:cNvSpPr>
                  <a:spLocks noChangeShapeType="1"/>
                </p:cNvSpPr>
                <p:nvPr/>
              </p:nvSpPr>
              <p:spPr bwMode="auto">
                <a:xfrm>
                  <a:off x="2078" y="1854"/>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33" name="Line 53">
                  <a:extLst>
                    <a:ext uri="{FF2B5EF4-FFF2-40B4-BE49-F238E27FC236}">
                      <a16:creationId xmlns:a16="http://schemas.microsoft.com/office/drawing/2014/main" id="{9DFF6629-73E0-3329-2670-EC7758EB0F40}"/>
                    </a:ext>
                  </a:extLst>
                </p:cNvPr>
                <p:cNvSpPr>
                  <a:spLocks noChangeShapeType="1"/>
                </p:cNvSpPr>
                <p:nvPr/>
              </p:nvSpPr>
              <p:spPr bwMode="auto">
                <a:xfrm>
                  <a:off x="2078" y="1950"/>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34" name="Line 54">
                  <a:extLst>
                    <a:ext uri="{FF2B5EF4-FFF2-40B4-BE49-F238E27FC236}">
                      <a16:creationId xmlns:a16="http://schemas.microsoft.com/office/drawing/2014/main" id="{B4EAC9F2-6B98-1C06-5A80-1C3D7625CD49}"/>
                    </a:ext>
                  </a:extLst>
                </p:cNvPr>
                <p:cNvSpPr>
                  <a:spLocks noChangeShapeType="1"/>
                </p:cNvSpPr>
                <p:nvPr/>
              </p:nvSpPr>
              <p:spPr bwMode="auto">
                <a:xfrm>
                  <a:off x="2078" y="2046"/>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35" name="Line 55">
                  <a:extLst>
                    <a:ext uri="{FF2B5EF4-FFF2-40B4-BE49-F238E27FC236}">
                      <a16:creationId xmlns:a16="http://schemas.microsoft.com/office/drawing/2014/main" id="{B650E1BA-6EF2-E08E-B732-3C32D47BC2C7}"/>
                    </a:ext>
                  </a:extLst>
                </p:cNvPr>
                <p:cNvSpPr>
                  <a:spLocks noChangeShapeType="1"/>
                </p:cNvSpPr>
                <p:nvPr/>
              </p:nvSpPr>
              <p:spPr bwMode="auto">
                <a:xfrm>
                  <a:off x="2078" y="2142"/>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36" name="Line 56">
                  <a:extLst>
                    <a:ext uri="{FF2B5EF4-FFF2-40B4-BE49-F238E27FC236}">
                      <a16:creationId xmlns:a16="http://schemas.microsoft.com/office/drawing/2014/main" id="{4F0289C4-D59F-F5F1-5E2D-BA33000DC2B3}"/>
                    </a:ext>
                  </a:extLst>
                </p:cNvPr>
                <p:cNvSpPr>
                  <a:spLocks noChangeShapeType="1"/>
                </p:cNvSpPr>
                <p:nvPr/>
              </p:nvSpPr>
              <p:spPr bwMode="auto">
                <a:xfrm>
                  <a:off x="2078" y="2238"/>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37" name="Line 57">
                  <a:extLst>
                    <a:ext uri="{FF2B5EF4-FFF2-40B4-BE49-F238E27FC236}">
                      <a16:creationId xmlns:a16="http://schemas.microsoft.com/office/drawing/2014/main" id="{FDB9AE30-41CD-4984-B40A-5C515A319CF2}"/>
                    </a:ext>
                  </a:extLst>
                </p:cNvPr>
                <p:cNvSpPr>
                  <a:spLocks noChangeShapeType="1"/>
                </p:cNvSpPr>
                <p:nvPr/>
              </p:nvSpPr>
              <p:spPr bwMode="auto">
                <a:xfrm>
                  <a:off x="2078" y="2334"/>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38" name="Line 58">
                  <a:extLst>
                    <a:ext uri="{FF2B5EF4-FFF2-40B4-BE49-F238E27FC236}">
                      <a16:creationId xmlns:a16="http://schemas.microsoft.com/office/drawing/2014/main" id="{A4B9EF00-B040-0686-858E-354A58C43D05}"/>
                    </a:ext>
                  </a:extLst>
                </p:cNvPr>
                <p:cNvSpPr>
                  <a:spLocks noChangeShapeType="1"/>
                </p:cNvSpPr>
                <p:nvPr/>
              </p:nvSpPr>
              <p:spPr bwMode="auto">
                <a:xfrm>
                  <a:off x="2078" y="2430"/>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39" name="Line 59">
                  <a:extLst>
                    <a:ext uri="{FF2B5EF4-FFF2-40B4-BE49-F238E27FC236}">
                      <a16:creationId xmlns:a16="http://schemas.microsoft.com/office/drawing/2014/main" id="{BBE60001-E6B7-DA3D-408E-F3AF68BED0F5}"/>
                    </a:ext>
                  </a:extLst>
                </p:cNvPr>
                <p:cNvSpPr>
                  <a:spLocks noChangeShapeType="1"/>
                </p:cNvSpPr>
                <p:nvPr/>
              </p:nvSpPr>
              <p:spPr bwMode="auto">
                <a:xfrm>
                  <a:off x="2078" y="2526"/>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0" name="Line 60">
                  <a:extLst>
                    <a:ext uri="{FF2B5EF4-FFF2-40B4-BE49-F238E27FC236}">
                      <a16:creationId xmlns:a16="http://schemas.microsoft.com/office/drawing/2014/main" id="{0BE54BC4-4387-06F0-9BC7-E7FA027847E1}"/>
                    </a:ext>
                  </a:extLst>
                </p:cNvPr>
                <p:cNvSpPr>
                  <a:spLocks noChangeShapeType="1"/>
                </p:cNvSpPr>
                <p:nvPr/>
              </p:nvSpPr>
              <p:spPr bwMode="auto">
                <a:xfrm>
                  <a:off x="2078" y="2622"/>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1" name="Line 61">
                  <a:extLst>
                    <a:ext uri="{FF2B5EF4-FFF2-40B4-BE49-F238E27FC236}">
                      <a16:creationId xmlns:a16="http://schemas.microsoft.com/office/drawing/2014/main" id="{9CD12EEF-E2C0-4988-2444-340F4A0C5A12}"/>
                    </a:ext>
                  </a:extLst>
                </p:cNvPr>
                <p:cNvSpPr>
                  <a:spLocks noChangeShapeType="1"/>
                </p:cNvSpPr>
                <p:nvPr/>
              </p:nvSpPr>
              <p:spPr bwMode="auto">
                <a:xfrm>
                  <a:off x="2078" y="2718"/>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2" name="Line 62">
                  <a:extLst>
                    <a:ext uri="{FF2B5EF4-FFF2-40B4-BE49-F238E27FC236}">
                      <a16:creationId xmlns:a16="http://schemas.microsoft.com/office/drawing/2014/main" id="{0B4B7794-E4B1-7B43-5CA5-1EC9A0A87049}"/>
                    </a:ext>
                  </a:extLst>
                </p:cNvPr>
                <p:cNvSpPr>
                  <a:spLocks noChangeShapeType="1"/>
                </p:cNvSpPr>
                <p:nvPr/>
              </p:nvSpPr>
              <p:spPr bwMode="auto">
                <a:xfrm>
                  <a:off x="2078" y="2814"/>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3" name="Line 63">
                  <a:extLst>
                    <a:ext uri="{FF2B5EF4-FFF2-40B4-BE49-F238E27FC236}">
                      <a16:creationId xmlns:a16="http://schemas.microsoft.com/office/drawing/2014/main" id="{13029AEB-6E01-7753-4C14-E7C981118481}"/>
                    </a:ext>
                  </a:extLst>
                </p:cNvPr>
                <p:cNvSpPr>
                  <a:spLocks noChangeShapeType="1"/>
                </p:cNvSpPr>
                <p:nvPr/>
              </p:nvSpPr>
              <p:spPr bwMode="auto">
                <a:xfrm>
                  <a:off x="2078" y="2910"/>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4" name="Line 64">
                  <a:extLst>
                    <a:ext uri="{FF2B5EF4-FFF2-40B4-BE49-F238E27FC236}">
                      <a16:creationId xmlns:a16="http://schemas.microsoft.com/office/drawing/2014/main" id="{99A31E85-B381-7272-C0A1-4CA77668D0CD}"/>
                    </a:ext>
                  </a:extLst>
                </p:cNvPr>
                <p:cNvSpPr>
                  <a:spLocks noChangeShapeType="1"/>
                </p:cNvSpPr>
                <p:nvPr/>
              </p:nvSpPr>
              <p:spPr bwMode="auto">
                <a:xfrm>
                  <a:off x="2078" y="3006"/>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5" name="Line 65">
                  <a:extLst>
                    <a:ext uri="{FF2B5EF4-FFF2-40B4-BE49-F238E27FC236}">
                      <a16:creationId xmlns:a16="http://schemas.microsoft.com/office/drawing/2014/main" id="{0FF073ED-7359-8853-C083-80738E37DE3C}"/>
                    </a:ext>
                  </a:extLst>
                </p:cNvPr>
                <p:cNvSpPr>
                  <a:spLocks noChangeShapeType="1"/>
                </p:cNvSpPr>
                <p:nvPr/>
              </p:nvSpPr>
              <p:spPr bwMode="auto">
                <a:xfrm>
                  <a:off x="2078" y="3102"/>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6" name="Line 66">
                  <a:extLst>
                    <a:ext uri="{FF2B5EF4-FFF2-40B4-BE49-F238E27FC236}">
                      <a16:creationId xmlns:a16="http://schemas.microsoft.com/office/drawing/2014/main" id="{30D78FA7-A4B2-5226-173E-8CAC149262EB}"/>
                    </a:ext>
                  </a:extLst>
                </p:cNvPr>
                <p:cNvSpPr>
                  <a:spLocks noChangeShapeType="1"/>
                </p:cNvSpPr>
                <p:nvPr/>
              </p:nvSpPr>
              <p:spPr bwMode="auto">
                <a:xfrm>
                  <a:off x="2078" y="3198"/>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7" name="Line 67">
                  <a:extLst>
                    <a:ext uri="{FF2B5EF4-FFF2-40B4-BE49-F238E27FC236}">
                      <a16:creationId xmlns:a16="http://schemas.microsoft.com/office/drawing/2014/main" id="{D303353E-FD70-BD25-5973-06BFAD618123}"/>
                    </a:ext>
                  </a:extLst>
                </p:cNvPr>
                <p:cNvSpPr>
                  <a:spLocks noChangeShapeType="1"/>
                </p:cNvSpPr>
                <p:nvPr/>
              </p:nvSpPr>
              <p:spPr bwMode="auto">
                <a:xfrm>
                  <a:off x="2078" y="3294"/>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411" name="Group 68">
                <a:extLst>
                  <a:ext uri="{FF2B5EF4-FFF2-40B4-BE49-F238E27FC236}">
                    <a16:creationId xmlns:a16="http://schemas.microsoft.com/office/drawing/2014/main" id="{E71EF79C-BE35-D6C5-F413-0AB267C58178}"/>
                  </a:ext>
                </a:extLst>
              </p:cNvPr>
              <p:cNvGrpSpPr>
                <a:grpSpLocks/>
              </p:cNvGrpSpPr>
              <p:nvPr/>
            </p:nvGrpSpPr>
            <p:grpSpPr bwMode="auto">
              <a:xfrm rot="-5400000">
                <a:off x="1363" y="2057"/>
                <a:ext cx="1336" cy="1342"/>
                <a:chOff x="2078" y="1662"/>
                <a:chExt cx="1327" cy="1632"/>
              </a:xfrm>
            </p:grpSpPr>
            <p:sp>
              <p:nvSpPr>
                <p:cNvPr id="10412" name="Line 69">
                  <a:extLst>
                    <a:ext uri="{FF2B5EF4-FFF2-40B4-BE49-F238E27FC236}">
                      <a16:creationId xmlns:a16="http://schemas.microsoft.com/office/drawing/2014/main" id="{3CC98919-36E3-DFBA-2407-F2B905E19B15}"/>
                    </a:ext>
                  </a:extLst>
                </p:cNvPr>
                <p:cNvSpPr>
                  <a:spLocks noChangeShapeType="1"/>
                </p:cNvSpPr>
                <p:nvPr/>
              </p:nvSpPr>
              <p:spPr bwMode="auto">
                <a:xfrm>
                  <a:off x="2078" y="1662"/>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13" name="Line 70">
                  <a:extLst>
                    <a:ext uri="{FF2B5EF4-FFF2-40B4-BE49-F238E27FC236}">
                      <a16:creationId xmlns:a16="http://schemas.microsoft.com/office/drawing/2014/main" id="{F227600C-D667-6BFF-B753-C26923A20ACD}"/>
                    </a:ext>
                  </a:extLst>
                </p:cNvPr>
                <p:cNvSpPr>
                  <a:spLocks noChangeShapeType="1"/>
                </p:cNvSpPr>
                <p:nvPr/>
              </p:nvSpPr>
              <p:spPr bwMode="auto">
                <a:xfrm>
                  <a:off x="2078" y="1758"/>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14" name="Line 71">
                  <a:extLst>
                    <a:ext uri="{FF2B5EF4-FFF2-40B4-BE49-F238E27FC236}">
                      <a16:creationId xmlns:a16="http://schemas.microsoft.com/office/drawing/2014/main" id="{0BC75926-A385-0EB0-3360-2F604B130B61}"/>
                    </a:ext>
                  </a:extLst>
                </p:cNvPr>
                <p:cNvSpPr>
                  <a:spLocks noChangeShapeType="1"/>
                </p:cNvSpPr>
                <p:nvPr/>
              </p:nvSpPr>
              <p:spPr bwMode="auto">
                <a:xfrm>
                  <a:off x="2078" y="1854"/>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15" name="Line 72">
                  <a:extLst>
                    <a:ext uri="{FF2B5EF4-FFF2-40B4-BE49-F238E27FC236}">
                      <a16:creationId xmlns:a16="http://schemas.microsoft.com/office/drawing/2014/main" id="{B048A7E7-7C0D-FDC0-F7DE-5A2B7548C8FC}"/>
                    </a:ext>
                  </a:extLst>
                </p:cNvPr>
                <p:cNvSpPr>
                  <a:spLocks noChangeShapeType="1"/>
                </p:cNvSpPr>
                <p:nvPr/>
              </p:nvSpPr>
              <p:spPr bwMode="auto">
                <a:xfrm>
                  <a:off x="2078" y="1950"/>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16" name="Line 73">
                  <a:extLst>
                    <a:ext uri="{FF2B5EF4-FFF2-40B4-BE49-F238E27FC236}">
                      <a16:creationId xmlns:a16="http://schemas.microsoft.com/office/drawing/2014/main" id="{9A360AFB-8943-AD3A-1C23-8A5835C1D7EA}"/>
                    </a:ext>
                  </a:extLst>
                </p:cNvPr>
                <p:cNvSpPr>
                  <a:spLocks noChangeShapeType="1"/>
                </p:cNvSpPr>
                <p:nvPr/>
              </p:nvSpPr>
              <p:spPr bwMode="auto">
                <a:xfrm>
                  <a:off x="2078" y="2046"/>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17" name="Line 74">
                  <a:extLst>
                    <a:ext uri="{FF2B5EF4-FFF2-40B4-BE49-F238E27FC236}">
                      <a16:creationId xmlns:a16="http://schemas.microsoft.com/office/drawing/2014/main" id="{F833EC5C-F453-624C-45E1-2EF952BC48B4}"/>
                    </a:ext>
                  </a:extLst>
                </p:cNvPr>
                <p:cNvSpPr>
                  <a:spLocks noChangeShapeType="1"/>
                </p:cNvSpPr>
                <p:nvPr/>
              </p:nvSpPr>
              <p:spPr bwMode="auto">
                <a:xfrm>
                  <a:off x="2078" y="2142"/>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18" name="Line 75">
                  <a:extLst>
                    <a:ext uri="{FF2B5EF4-FFF2-40B4-BE49-F238E27FC236}">
                      <a16:creationId xmlns:a16="http://schemas.microsoft.com/office/drawing/2014/main" id="{A47322B6-F6DB-5374-00AC-3E9FAD310726}"/>
                    </a:ext>
                  </a:extLst>
                </p:cNvPr>
                <p:cNvSpPr>
                  <a:spLocks noChangeShapeType="1"/>
                </p:cNvSpPr>
                <p:nvPr/>
              </p:nvSpPr>
              <p:spPr bwMode="auto">
                <a:xfrm>
                  <a:off x="2078" y="2238"/>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19" name="Line 76">
                  <a:extLst>
                    <a:ext uri="{FF2B5EF4-FFF2-40B4-BE49-F238E27FC236}">
                      <a16:creationId xmlns:a16="http://schemas.microsoft.com/office/drawing/2014/main" id="{2C48F886-83CF-1946-55F7-429FD4179E66}"/>
                    </a:ext>
                  </a:extLst>
                </p:cNvPr>
                <p:cNvSpPr>
                  <a:spLocks noChangeShapeType="1"/>
                </p:cNvSpPr>
                <p:nvPr/>
              </p:nvSpPr>
              <p:spPr bwMode="auto">
                <a:xfrm>
                  <a:off x="2078" y="2334"/>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20" name="Line 77">
                  <a:extLst>
                    <a:ext uri="{FF2B5EF4-FFF2-40B4-BE49-F238E27FC236}">
                      <a16:creationId xmlns:a16="http://schemas.microsoft.com/office/drawing/2014/main" id="{1D0FB7CF-8B95-BD73-D918-3F9632C7469E}"/>
                    </a:ext>
                  </a:extLst>
                </p:cNvPr>
                <p:cNvSpPr>
                  <a:spLocks noChangeShapeType="1"/>
                </p:cNvSpPr>
                <p:nvPr/>
              </p:nvSpPr>
              <p:spPr bwMode="auto">
                <a:xfrm>
                  <a:off x="2078" y="2430"/>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21" name="Line 78">
                  <a:extLst>
                    <a:ext uri="{FF2B5EF4-FFF2-40B4-BE49-F238E27FC236}">
                      <a16:creationId xmlns:a16="http://schemas.microsoft.com/office/drawing/2014/main" id="{0CA4379F-7220-78C0-40AA-E571C828599A}"/>
                    </a:ext>
                  </a:extLst>
                </p:cNvPr>
                <p:cNvSpPr>
                  <a:spLocks noChangeShapeType="1"/>
                </p:cNvSpPr>
                <p:nvPr/>
              </p:nvSpPr>
              <p:spPr bwMode="auto">
                <a:xfrm>
                  <a:off x="2078" y="2526"/>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22" name="Line 79">
                  <a:extLst>
                    <a:ext uri="{FF2B5EF4-FFF2-40B4-BE49-F238E27FC236}">
                      <a16:creationId xmlns:a16="http://schemas.microsoft.com/office/drawing/2014/main" id="{0048E5BA-D616-C091-1905-FF4344A97755}"/>
                    </a:ext>
                  </a:extLst>
                </p:cNvPr>
                <p:cNvSpPr>
                  <a:spLocks noChangeShapeType="1"/>
                </p:cNvSpPr>
                <p:nvPr/>
              </p:nvSpPr>
              <p:spPr bwMode="auto">
                <a:xfrm>
                  <a:off x="2078" y="2622"/>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23" name="Line 80">
                  <a:extLst>
                    <a:ext uri="{FF2B5EF4-FFF2-40B4-BE49-F238E27FC236}">
                      <a16:creationId xmlns:a16="http://schemas.microsoft.com/office/drawing/2014/main" id="{058CEF61-15E9-81CE-A053-FF869BA9A470}"/>
                    </a:ext>
                  </a:extLst>
                </p:cNvPr>
                <p:cNvSpPr>
                  <a:spLocks noChangeShapeType="1"/>
                </p:cNvSpPr>
                <p:nvPr/>
              </p:nvSpPr>
              <p:spPr bwMode="auto">
                <a:xfrm>
                  <a:off x="2078" y="2718"/>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24" name="Line 81">
                  <a:extLst>
                    <a:ext uri="{FF2B5EF4-FFF2-40B4-BE49-F238E27FC236}">
                      <a16:creationId xmlns:a16="http://schemas.microsoft.com/office/drawing/2014/main" id="{EC4DA45E-949A-2920-6C2B-0F6421F10A1C}"/>
                    </a:ext>
                  </a:extLst>
                </p:cNvPr>
                <p:cNvSpPr>
                  <a:spLocks noChangeShapeType="1"/>
                </p:cNvSpPr>
                <p:nvPr/>
              </p:nvSpPr>
              <p:spPr bwMode="auto">
                <a:xfrm>
                  <a:off x="2078" y="2814"/>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25" name="Line 82">
                  <a:extLst>
                    <a:ext uri="{FF2B5EF4-FFF2-40B4-BE49-F238E27FC236}">
                      <a16:creationId xmlns:a16="http://schemas.microsoft.com/office/drawing/2014/main" id="{F8437832-5B93-ADDD-7E1F-4F8E6465CF56}"/>
                    </a:ext>
                  </a:extLst>
                </p:cNvPr>
                <p:cNvSpPr>
                  <a:spLocks noChangeShapeType="1"/>
                </p:cNvSpPr>
                <p:nvPr/>
              </p:nvSpPr>
              <p:spPr bwMode="auto">
                <a:xfrm>
                  <a:off x="2078" y="2910"/>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26" name="Line 83">
                  <a:extLst>
                    <a:ext uri="{FF2B5EF4-FFF2-40B4-BE49-F238E27FC236}">
                      <a16:creationId xmlns:a16="http://schemas.microsoft.com/office/drawing/2014/main" id="{CB7789B4-EF09-40E1-E448-2E0C95669861}"/>
                    </a:ext>
                  </a:extLst>
                </p:cNvPr>
                <p:cNvSpPr>
                  <a:spLocks noChangeShapeType="1"/>
                </p:cNvSpPr>
                <p:nvPr/>
              </p:nvSpPr>
              <p:spPr bwMode="auto">
                <a:xfrm>
                  <a:off x="2078" y="3006"/>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27" name="Line 84">
                  <a:extLst>
                    <a:ext uri="{FF2B5EF4-FFF2-40B4-BE49-F238E27FC236}">
                      <a16:creationId xmlns:a16="http://schemas.microsoft.com/office/drawing/2014/main" id="{D8A3DAED-8DBE-E48B-4076-1346E58DCDB4}"/>
                    </a:ext>
                  </a:extLst>
                </p:cNvPr>
                <p:cNvSpPr>
                  <a:spLocks noChangeShapeType="1"/>
                </p:cNvSpPr>
                <p:nvPr/>
              </p:nvSpPr>
              <p:spPr bwMode="auto">
                <a:xfrm>
                  <a:off x="2078" y="3102"/>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28" name="Line 85">
                  <a:extLst>
                    <a:ext uri="{FF2B5EF4-FFF2-40B4-BE49-F238E27FC236}">
                      <a16:creationId xmlns:a16="http://schemas.microsoft.com/office/drawing/2014/main" id="{75CB7E7F-A90F-D35A-7108-5F38C93CCAE7}"/>
                    </a:ext>
                  </a:extLst>
                </p:cNvPr>
                <p:cNvSpPr>
                  <a:spLocks noChangeShapeType="1"/>
                </p:cNvSpPr>
                <p:nvPr/>
              </p:nvSpPr>
              <p:spPr bwMode="auto">
                <a:xfrm>
                  <a:off x="2078" y="3198"/>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29" name="Line 86">
                  <a:extLst>
                    <a:ext uri="{FF2B5EF4-FFF2-40B4-BE49-F238E27FC236}">
                      <a16:creationId xmlns:a16="http://schemas.microsoft.com/office/drawing/2014/main" id="{6698478C-DE3D-4823-C10B-FB3B7230384D}"/>
                    </a:ext>
                  </a:extLst>
                </p:cNvPr>
                <p:cNvSpPr>
                  <a:spLocks noChangeShapeType="1"/>
                </p:cNvSpPr>
                <p:nvPr/>
              </p:nvSpPr>
              <p:spPr bwMode="auto">
                <a:xfrm>
                  <a:off x="2078" y="3294"/>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10332" name="Group 91">
              <a:extLst>
                <a:ext uri="{FF2B5EF4-FFF2-40B4-BE49-F238E27FC236}">
                  <a16:creationId xmlns:a16="http://schemas.microsoft.com/office/drawing/2014/main" id="{97FDF3D0-B47B-1811-1D7D-36E7EE5B804B}"/>
                </a:ext>
              </a:extLst>
            </p:cNvPr>
            <p:cNvGrpSpPr>
              <a:grpSpLocks/>
            </p:cNvGrpSpPr>
            <p:nvPr/>
          </p:nvGrpSpPr>
          <p:grpSpPr bwMode="auto">
            <a:xfrm>
              <a:off x="3136" y="1415"/>
              <a:ext cx="1342" cy="1341"/>
              <a:chOff x="1360" y="2057"/>
              <a:chExt cx="1342" cy="1341"/>
            </a:xfrm>
          </p:grpSpPr>
          <p:grpSp>
            <p:nvGrpSpPr>
              <p:cNvPr id="10372" name="Group 92">
                <a:extLst>
                  <a:ext uri="{FF2B5EF4-FFF2-40B4-BE49-F238E27FC236}">
                    <a16:creationId xmlns:a16="http://schemas.microsoft.com/office/drawing/2014/main" id="{48E21A06-6F4E-0193-698C-026849B47D41}"/>
                  </a:ext>
                </a:extLst>
              </p:cNvPr>
              <p:cNvGrpSpPr>
                <a:grpSpLocks/>
              </p:cNvGrpSpPr>
              <p:nvPr/>
            </p:nvGrpSpPr>
            <p:grpSpPr bwMode="auto">
              <a:xfrm>
                <a:off x="1360" y="2057"/>
                <a:ext cx="1340" cy="1341"/>
                <a:chOff x="2078" y="1662"/>
                <a:chExt cx="1327" cy="1632"/>
              </a:xfrm>
            </p:grpSpPr>
            <p:sp>
              <p:nvSpPr>
                <p:cNvPr id="10392" name="Line 93">
                  <a:extLst>
                    <a:ext uri="{FF2B5EF4-FFF2-40B4-BE49-F238E27FC236}">
                      <a16:creationId xmlns:a16="http://schemas.microsoft.com/office/drawing/2014/main" id="{7B92DD7A-2617-3BB9-72CC-0C4AC4416DD8}"/>
                    </a:ext>
                  </a:extLst>
                </p:cNvPr>
                <p:cNvSpPr>
                  <a:spLocks noChangeShapeType="1"/>
                </p:cNvSpPr>
                <p:nvPr/>
              </p:nvSpPr>
              <p:spPr bwMode="auto">
                <a:xfrm>
                  <a:off x="2078" y="1662"/>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93" name="Line 94">
                  <a:extLst>
                    <a:ext uri="{FF2B5EF4-FFF2-40B4-BE49-F238E27FC236}">
                      <a16:creationId xmlns:a16="http://schemas.microsoft.com/office/drawing/2014/main" id="{8AAE54A5-8FA8-81DA-F946-E3B18C1FC8A9}"/>
                    </a:ext>
                  </a:extLst>
                </p:cNvPr>
                <p:cNvSpPr>
                  <a:spLocks noChangeShapeType="1"/>
                </p:cNvSpPr>
                <p:nvPr/>
              </p:nvSpPr>
              <p:spPr bwMode="auto">
                <a:xfrm>
                  <a:off x="2078" y="1758"/>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94" name="Line 95">
                  <a:extLst>
                    <a:ext uri="{FF2B5EF4-FFF2-40B4-BE49-F238E27FC236}">
                      <a16:creationId xmlns:a16="http://schemas.microsoft.com/office/drawing/2014/main" id="{166D85B0-D053-B6B2-7B4B-B22AF247B6B5}"/>
                    </a:ext>
                  </a:extLst>
                </p:cNvPr>
                <p:cNvSpPr>
                  <a:spLocks noChangeShapeType="1"/>
                </p:cNvSpPr>
                <p:nvPr/>
              </p:nvSpPr>
              <p:spPr bwMode="auto">
                <a:xfrm>
                  <a:off x="2078" y="1854"/>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95" name="Line 96">
                  <a:extLst>
                    <a:ext uri="{FF2B5EF4-FFF2-40B4-BE49-F238E27FC236}">
                      <a16:creationId xmlns:a16="http://schemas.microsoft.com/office/drawing/2014/main" id="{C952C7B3-E754-1E29-2553-EECBB0ABADF3}"/>
                    </a:ext>
                  </a:extLst>
                </p:cNvPr>
                <p:cNvSpPr>
                  <a:spLocks noChangeShapeType="1"/>
                </p:cNvSpPr>
                <p:nvPr/>
              </p:nvSpPr>
              <p:spPr bwMode="auto">
                <a:xfrm>
                  <a:off x="2078" y="1950"/>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96" name="Line 97">
                  <a:extLst>
                    <a:ext uri="{FF2B5EF4-FFF2-40B4-BE49-F238E27FC236}">
                      <a16:creationId xmlns:a16="http://schemas.microsoft.com/office/drawing/2014/main" id="{5BA3454A-4732-0F2F-50CA-4C5B4781B676}"/>
                    </a:ext>
                  </a:extLst>
                </p:cNvPr>
                <p:cNvSpPr>
                  <a:spLocks noChangeShapeType="1"/>
                </p:cNvSpPr>
                <p:nvPr/>
              </p:nvSpPr>
              <p:spPr bwMode="auto">
                <a:xfrm>
                  <a:off x="2078" y="2046"/>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97" name="Line 98">
                  <a:extLst>
                    <a:ext uri="{FF2B5EF4-FFF2-40B4-BE49-F238E27FC236}">
                      <a16:creationId xmlns:a16="http://schemas.microsoft.com/office/drawing/2014/main" id="{133D6339-EB50-6338-47C8-D44CF4CAD898}"/>
                    </a:ext>
                  </a:extLst>
                </p:cNvPr>
                <p:cNvSpPr>
                  <a:spLocks noChangeShapeType="1"/>
                </p:cNvSpPr>
                <p:nvPr/>
              </p:nvSpPr>
              <p:spPr bwMode="auto">
                <a:xfrm>
                  <a:off x="2078" y="2142"/>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98" name="Line 99">
                  <a:extLst>
                    <a:ext uri="{FF2B5EF4-FFF2-40B4-BE49-F238E27FC236}">
                      <a16:creationId xmlns:a16="http://schemas.microsoft.com/office/drawing/2014/main" id="{67F52C2B-1DCA-0F67-3C57-A67A45DA6477}"/>
                    </a:ext>
                  </a:extLst>
                </p:cNvPr>
                <p:cNvSpPr>
                  <a:spLocks noChangeShapeType="1"/>
                </p:cNvSpPr>
                <p:nvPr/>
              </p:nvSpPr>
              <p:spPr bwMode="auto">
                <a:xfrm>
                  <a:off x="2078" y="2238"/>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99" name="Line 100">
                  <a:extLst>
                    <a:ext uri="{FF2B5EF4-FFF2-40B4-BE49-F238E27FC236}">
                      <a16:creationId xmlns:a16="http://schemas.microsoft.com/office/drawing/2014/main" id="{A9BA362D-B468-A5D4-41B5-15FD3780DD21}"/>
                    </a:ext>
                  </a:extLst>
                </p:cNvPr>
                <p:cNvSpPr>
                  <a:spLocks noChangeShapeType="1"/>
                </p:cNvSpPr>
                <p:nvPr/>
              </p:nvSpPr>
              <p:spPr bwMode="auto">
                <a:xfrm>
                  <a:off x="2078" y="2334"/>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00" name="Line 101">
                  <a:extLst>
                    <a:ext uri="{FF2B5EF4-FFF2-40B4-BE49-F238E27FC236}">
                      <a16:creationId xmlns:a16="http://schemas.microsoft.com/office/drawing/2014/main" id="{E41ECAB3-D8A7-5C22-4320-55E92CF4686E}"/>
                    </a:ext>
                  </a:extLst>
                </p:cNvPr>
                <p:cNvSpPr>
                  <a:spLocks noChangeShapeType="1"/>
                </p:cNvSpPr>
                <p:nvPr/>
              </p:nvSpPr>
              <p:spPr bwMode="auto">
                <a:xfrm>
                  <a:off x="2078" y="2430"/>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01" name="Line 102">
                  <a:extLst>
                    <a:ext uri="{FF2B5EF4-FFF2-40B4-BE49-F238E27FC236}">
                      <a16:creationId xmlns:a16="http://schemas.microsoft.com/office/drawing/2014/main" id="{5FE81A4F-C5C3-D8C9-96D2-00D7DF988F97}"/>
                    </a:ext>
                  </a:extLst>
                </p:cNvPr>
                <p:cNvSpPr>
                  <a:spLocks noChangeShapeType="1"/>
                </p:cNvSpPr>
                <p:nvPr/>
              </p:nvSpPr>
              <p:spPr bwMode="auto">
                <a:xfrm>
                  <a:off x="2078" y="2526"/>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02" name="Line 103">
                  <a:extLst>
                    <a:ext uri="{FF2B5EF4-FFF2-40B4-BE49-F238E27FC236}">
                      <a16:creationId xmlns:a16="http://schemas.microsoft.com/office/drawing/2014/main" id="{70B23683-3581-87B7-1A73-FB61A3142640}"/>
                    </a:ext>
                  </a:extLst>
                </p:cNvPr>
                <p:cNvSpPr>
                  <a:spLocks noChangeShapeType="1"/>
                </p:cNvSpPr>
                <p:nvPr/>
              </p:nvSpPr>
              <p:spPr bwMode="auto">
                <a:xfrm>
                  <a:off x="2078" y="2622"/>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03" name="Line 104">
                  <a:extLst>
                    <a:ext uri="{FF2B5EF4-FFF2-40B4-BE49-F238E27FC236}">
                      <a16:creationId xmlns:a16="http://schemas.microsoft.com/office/drawing/2014/main" id="{D429BFE9-884B-2EB2-62ED-1DD1A748B2A6}"/>
                    </a:ext>
                  </a:extLst>
                </p:cNvPr>
                <p:cNvSpPr>
                  <a:spLocks noChangeShapeType="1"/>
                </p:cNvSpPr>
                <p:nvPr/>
              </p:nvSpPr>
              <p:spPr bwMode="auto">
                <a:xfrm>
                  <a:off x="2078" y="2718"/>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04" name="Line 105">
                  <a:extLst>
                    <a:ext uri="{FF2B5EF4-FFF2-40B4-BE49-F238E27FC236}">
                      <a16:creationId xmlns:a16="http://schemas.microsoft.com/office/drawing/2014/main" id="{629FF308-30AC-90FD-AED7-28E14DD14E3B}"/>
                    </a:ext>
                  </a:extLst>
                </p:cNvPr>
                <p:cNvSpPr>
                  <a:spLocks noChangeShapeType="1"/>
                </p:cNvSpPr>
                <p:nvPr/>
              </p:nvSpPr>
              <p:spPr bwMode="auto">
                <a:xfrm>
                  <a:off x="2078" y="2814"/>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05" name="Line 106">
                  <a:extLst>
                    <a:ext uri="{FF2B5EF4-FFF2-40B4-BE49-F238E27FC236}">
                      <a16:creationId xmlns:a16="http://schemas.microsoft.com/office/drawing/2014/main" id="{0D8DF21A-BE50-A684-B90D-8991CDE036A9}"/>
                    </a:ext>
                  </a:extLst>
                </p:cNvPr>
                <p:cNvSpPr>
                  <a:spLocks noChangeShapeType="1"/>
                </p:cNvSpPr>
                <p:nvPr/>
              </p:nvSpPr>
              <p:spPr bwMode="auto">
                <a:xfrm>
                  <a:off x="2078" y="2910"/>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06" name="Line 107">
                  <a:extLst>
                    <a:ext uri="{FF2B5EF4-FFF2-40B4-BE49-F238E27FC236}">
                      <a16:creationId xmlns:a16="http://schemas.microsoft.com/office/drawing/2014/main" id="{2F80EB12-4662-D201-B987-7F6C1CA62BDC}"/>
                    </a:ext>
                  </a:extLst>
                </p:cNvPr>
                <p:cNvSpPr>
                  <a:spLocks noChangeShapeType="1"/>
                </p:cNvSpPr>
                <p:nvPr/>
              </p:nvSpPr>
              <p:spPr bwMode="auto">
                <a:xfrm>
                  <a:off x="2078" y="3006"/>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07" name="Line 108">
                  <a:extLst>
                    <a:ext uri="{FF2B5EF4-FFF2-40B4-BE49-F238E27FC236}">
                      <a16:creationId xmlns:a16="http://schemas.microsoft.com/office/drawing/2014/main" id="{4E9F41F7-132F-6A7A-0F91-3412A2EA7C09}"/>
                    </a:ext>
                  </a:extLst>
                </p:cNvPr>
                <p:cNvSpPr>
                  <a:spLocks noChangeShapeType="1"/>
                </p:cNvSpPr>
                <p:nvPr/>
              </p:nvSpPr>
              <p:spPr bwMode="auto">
                <a:xfrm>
                  <a:off x="2078" y="3102"/>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08" name="Line 109">
                  <a:extLst>
                    <a:ext uri="{FF2B5EF4-FFF2-40B4-BE49-F238E27FC236}">
                      <a16:creationId xmlns:a16="http://schemas.microsoft.com/office/drawing/2014/main" id="{901CB358-4BAA-DE6A-1B6C-8636780928D0}"/>
                    </a:ext>
                  </a:extLst>
                </p:cNvPr>
                <p:cNvSpPr>
                  <a:spLocks noChangeShapeType="1"/>
                </p:cNvSpPr>
                <p:nvPr/>
              </p:nvSpPr>
              <p:spPr bwMode="auto">
                <a:xfrm>
                  <a:off x="2078" y="3198"/>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09" name="Line 110">
                  <a:extLst>
                    <a:ext uri="{FF2B5EF4-FFF2-40B4-BE49-F238E27FC236}">
                      <a16:creationId xmlns:a16="http://schemas.microsoft.com/office/drawing/2014/main" id="{2CFB2B0E-4331-79DF-6D04-18AA3CDA6FBD}"/>
                    </a:ext>
                  </a:extLst>
                </p:cNvPr>
                <p:cNvSpPr>
                  <a:spLocks noChangeShapeType="1"/>
                </p:cNvSpPr>
                <p:nvPr/>
              </p:nvSpPr>
              <p:spPr bwMode="auto">
                <a:xfrm>
                  <a:off x="2078" y="3294"/>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373" name="Group 111">
                <a:extLst>
                  <a:ext uri="{FF2B5EF4-FFF2-40B4-BE49-F238E27FC236}">
                    <a16:creationId xmlns:a16="http://schemas.microsoft.com/office/drawing/2014/main" id="{47EBDF0F-FE1F-7121-8FBA-B9F693EAC5AF}"/>
                  </a:ext>
                </a:extLst>
              </p:cNvPr>
              <p:cNvGrpSpPr>
                <a:grpSpLocks/>
              </p:cNvGrpSpPr>
              <p:nvPr/>
            </p:nvGrpSpPr>
            <p:grpSpPr bwMode="auto">
              <a:xfrm rot="-5400000">
                <a:off x="1363" y="2057"/>
                <a:ext cx="1336" cy="1342"/>
                <a:chOff x="2078" y="1662"/>
                <a:chExt cx="1327" cy="1632"/>
              </a:xfrm>
            </p:grpSpPr>
            <p:sp>
              <p:nvSpPr>
                <p:cNvPr id="10374" name="Line 112">
                  <a:extLst>
                    <a:ext uri="{FF2B5EF4-FFF2-40B4-BE49-F238E27FC236}">
                      <a16:creationId xmlns:a16="http://schemas.microsoft.com/office/drawing/2014/main" id="{743645D4-79E0-4C51-4DDE-33BA56124B7B}"/>
                    </a:ext>
                  </a:extLst>
                </p:cNvPr>
                <p:cNvSpPr>
                  <a:spLocks noChangeShapeType="1"/>
                </p:cNvSpPr>
                <p:nvPr/>
              </p:nvSpPr>
              <p:spPr bwMode="auto">
                <a:xfrm>
                  <a:off x="2078" y="1662"/>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75" name="Line 113">
                  <a:extLst>
                    <a:ext uri="{FF2B5EF4-FFF2-40B4-BE49-F238E27FC236}">
                      <a16:creationId xmlns:a16="http://schemas.microsoft.com/office/drawing/2014/main" id="{AE817130-566A-B679-183B-7A50FFFE980D}"/>
                    </a:ext>
                  </a:extLst>
                </p:cNvPr>
                <p:cNvSpPr>
                  <a:spLocks noChangeShapeType="1"/>
                </p:cNvSpPr>
                <p:nvPr/>
              </p:nvSpPr>
              <p:spPr bwMode="auto">
                <a:xfrm>
                  <a:off x="2078" y="1758"/>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76" name="Line 114">
                  <a:extLst>
                    <a:ext uri="{FF2B5EF4-FFF2-40B4-BE49-F238E27FC236}">
                      <a16:creationId xmlns:a16="http://schemas.microsoft.com/office/drawing/2014/main" id="{0A1DC509-9AF8-1717-6192-46D7CB8AC919}"/>
                    </a:ext>
                  </a:extLst>
                </p:cNvPr>
                <p:cNvSpPr>
                  <a:spLocks noChangeShapeType="1"/>
                </p:cNvSpPr>
                <p:nvPr/>
              </p:nvSpPr>
              <p:spPr bwMode="auto">
                <a:xfrm>
                  <a:off x="2078" y="1854"/>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77" name="Line 115">
                  <a:extLst>
                    <a:ext uri="{FF2B5EF4-FFF2-40B4-BE49-F238E27FC236}">
                      <a16:creationId xmlns:a16="http://schemas.microsoft.com/office/drawing/2014/main" id="{8FB6E88B-CD90-07D7-366B-951848E556BD}"/>
                    </a:ext>
                  </a:extLst>
                </p:cNvPr>
                <p:cNvSpPr>
                  <a:spLocks noChangeShapeType="1"/>
                </p:cNvSpPr>
                <p:nvPr/>
              </p:nvSpPr>
              <p:spPr bwMode="auto">
                <a:xfrm>
                  <a:off x="2078" y="1950"/>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78" name="Line 116">
                  <a:extLst>
                    <a:ext uri="{FF2B5EF4-FFF2-40B4-BE49-F238E27FC236}">
                      <a16:creationId xmlns:a16="http://schemas.microsoft.com/office/drawing/2014/main" id="{EC8B0CE0-F438-2AD5-748D-4B9693607787}"/>
                    </a:ext>
                  </a:extLst>
                </p:cNvPr>
                <p:cNvSpPr>
                  <a:spLocks noChangeShapeType="1"/>
                </p:cNvSpPr>
                <p:nvPr/>
              </p:nvSpPr>
              <p:spPr bwMode="auto">
                <a:xfrm>
                  <a:off x="2078" y="2046"/>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79" name="Line 117">
                  <a:extLst>
                    <a:ext uri="{FF2B5EF4-FFF2-40B4-BE49-F238E27FC236}">
                      <a16:creationId xmlns:a16="http://schemas.microsoft.com/office/drawing/2014/main" id="{D1B8EE7C-2F9B-F57C-A706-88A1BFB2A48F}"/>
                    </a:ext>
                  </a:extLst>
                </p:cNvPr>
                <p:cNvSpPr>
                  <a:spLocks noChangeShapeType="1"/>
                </p:cNvSpPr>
                <p:nvPr/>
              </p:nvSpPr>
              <p:spPr bwMode="auto">
                <a:xfrm>
                  <a:off x="2078" y="2142"/>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80" name="Line 118">
                  <a:extLst>
                    <a:ext uri="{FF2B5EF4-FFF2-40B4-BE49-F238E27FC236}">
                      <a16:creationId xmlns:a16="http://schemas.microsoft.com/office/drawing/2014/main" id="{A7C74502-47E3-79B3-CADC-D60F9F73F7E0}"/>
                    </a:ext>
                  </a:extLst>
                </p:cNvPr>
                <p:cNvSpPr>
                  <a:spLocks noChangeShapeType="1"/>
                </p:cNvSpPr>
                <p:nvPr/>
              </p:nvSpPr>
              <p:spPr bwMode="auto">
                <a:xfrm>
                  <a:off x="2078" y="2238"/>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81" name="Line 119">
                  <a:extLst>
                    <a:ext uri="{FF2B5EF4-FFF2-40B4-BE49-F238E27FC236}">
                      <a16:creationId xmlns:a16="http://schemas.microsoft.com/office/drawing/2014/main" id="{5958F5A0-1AC7-BAE2-40BF-BC49E4E9644F}"/>
                    </a:ext>
                  </a:extLst>
                </p:cNvPr>
                <p:cNvSpPr>
                  <a:spLocks noChangeShapeType="1"/>
                </p:cNvSpPr>
                <p:nvPr/>
              </p:nvSpPr>
              <p:spPr bwMode="auto">
                <a:xfrm>
                  <a:off x="2078" y="2334"/>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82" name="Line 120">
                  <a:extLst>
                    <a:ext uri="{FF2B5EF4-FFF2-40B4-BE49-F238E27FC236}">
                      <a16:creationId xmlns:a16="http://schemas.microsoft.com/office/drawing/2014/main" id="{717F0659-27A7-0A4E-4A8E-EA2B67CE3A93}"/>
                    </a:ext>
                  </a:extLst>
                </p:cNvPr>
                <p:cNvSpPr>
                  <a:spLocks noChangeShapeType="1"/>
                </p:cNvSpPr>
                <p:nvPr/>
              </p:nvSpPr>
              <p:spPr bwMode="auto">
                <a:xfrm>
                  <a:off x="2078" y="2430"/>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83" name="Line 121">
                  <a:extLst>
                    <a:ext uri="{FF2B5EF4-FFF2-40B4-BE49-F238E27FC236}">
                      <a16:creationId xmlns:a16="http://schemas.microsoft.com/office/drawing/2014/main" id="{8C005DA0-0B9A-AF28-2E66-1C1F08956F7B}"/>
                    </a:ext>
                  </a:extLst>
                </p:cNvPr>
                <p:cNvSpPr>
                  <a:spLocks noChangeShapeType="1"/>
                </p:cNvSpPr>
                <p:nvPr/>
              </p:nvSpPr>
              <p:spPr bwMode="auto">
                <a:xfrm>
                  <a:off x="2078" y="2526"/>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84" name="Line 122">
                  <a:extLst>
                    <a:ext uri="{FF2B5EF4-FFF2-40B4-BE49-F238E27FC236}">
                      <a16:creationId xmlns:a16="http://schemas.microsoft.com/office/drawing/2014/main" id="{C82F74D9-F650-1F19-1342-240873D6C654}"/>
                    </a:ext>
                  </a:extLst>
                </p:cNvPr>
                <p:cNvSpPr>
                  <a:spLocks noChangeShapeType="1"/>
                </p:cNvSpPr>
                <p:nvPr/>
              </p:nvSpPr>
              <p:spPr bwMode="auto">
                <a:xfrm>
                  <a:off x="2078" y="2622"/>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85" name="Line 123">
                  <a:extLst>
                    <a:ext uri="{FF2B5EF4-FFF2-40B4-BE49-F238E27FC236}">
                      <a16:creationId xmlns:a16="http://schemas.microsoft.com/office/drawing/2014/main" id="{AC965B53-1177-D959-15F3-414B5B78D4B4}"/>
                    </a:ext>
                  </a:extLst>
                </p:cNvPr>
                <p:cNvSpPr>
                  <a:spLocks noChangeShapeType="1"/>
                </p:cNvSpPr>
                <p:nvPr/>
              </p:nvSpPr>
              <p:spPr bwMode="auto">
                <a:xfrm>
                  <a:off x="2078" y="2718"/>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86" name="Line 124">
                  <a:extLst>
                    <a:ext uri="{FF2B5EF4-FFF2-40B4-BE49-F238E27FC236}">
                      <a16:creationId xmlns:a16="http://schemas.microsoft.com/office/drawing/2014/main" id="{9B6992EB-F792-E8FC-55EF-6A740DCED1F1}"/>
                    </a:ext>
                  </a:extLst>
                </p:cNvPr>
                <p:cNvSpPr>
                  <a:spLocks noChangeShapeType="1"/>
                </p:cNvSpPr>
                <p:nvPr/>
              </p:nvSpPr>
              <p:spPr bwMode="auto">
                <a:xfrm>
                  <a:off x="2078" y="2814"/>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87" name="Line 125">
                  <a:extLst>
                    <a:ext uri="{FF2B5EF4-FFF2-40B4-BE49-F238E27FC236}">
                      <a16:creationId xmlns:a16="http://schemas.microsoft.com/office/drawing/2014/main" id="{AD50765D-6587-ACDB-75C9-C266B42BB2A2}"/>
                    </a:ext>
                  </a:extLst>
                </p:cNvPr>
                <p:cNvSpPr>
                  <a:spLocks noChangeShapeType="1"/>
                </p:cNvSpPr>
                <p:nvPr/>
              </p:nvSpPr>
              <p:spPr bwMode="auto">
                <a:xfrm>
                  <a:off x="2078" y="2910"/>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88" name="Line 126">
                  <a:extLst>
                    <a:ext uri="{FF2B5EF4-FFF2-40B4-BE49-F238E27FC236}">
                      <a16:creationId xmlns:a16="http://schemas.microsoft.com/office/drawing/2014/main" id="{EC94DF9F-F1B3-CB8F-BC05-169ED6BD3BD5}"/>
                    </a:ext>
                  </a:extLst>
                </p:cNvPr>
                <p:cNvSpPr>
                  <a:spLocks noChangeShapeType="1"/>
                </p:cNvSpPr>
                <p:nvPr/>
              </p:nvSpPr>
              <p:spPr bwMode="auto">
                <a:xfrm>
                  <a:off x="2078" y="3006"/>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89" name="Line 127">
                  <a:extLst>
                    <a:ext uri="{FF2B5EF4-FFF2-40B4-BE49-F238E27FC236}">
                      <a16:creationId xmlns:a16="http://schemas.microsoft.com/office/drawing/2014/main" id="{9D4C9D14-BDF7-BD50-FD08-AB1DE8FFEC50}"/>
                    </a:ext>
                  </a:extLst>
                </p:cNvPr>
                <p:cNvSpPr>
                  <a:spLocks noChangeShapeType="1"/>
                </p:cNvSpPr>
                <p:nvPr/>
              </p:nvSpPr>
              <p:spPr bwMode="auto">
                <a:xfrm>
                  <a:off x="2078" y="3102"/>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90" name="Line 128">
                  <a:extLst>
                    <a:ext uri="{FF2B5EF4-FFF2-40B4-BE49-F238E27FC236}">
                      <a16:creationId xmlns:a16="http://schemas.microsoft.com/office/drawing/2014/main" id="{361098F1-AE4B-82D4-A9D7-C60D51AD5F5E}"/>
                    </a:ext>
                  </a:extLst>
                </p:cNvPr>
                <p:cNvSpPr>
                  <a:spLocks noChangeShapeType="1"/>
                </p:cNvSpPr>
                <p:nvPr/>
              </p:nvSpPr>
              <p:spPr bwMode="auto">
                <a:xfrm>
                  <a:off x="2078" y="3198"/>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91" name="Line 129">
                  <a:extLst>
                    <a:ext uri="{FF2B5EF4-FFF2-40B4-BE49-F238E27FC236}">
                      <a16:creationId xmlns:a16="http://schemas.microsoft.com/office/drawing/2014/main" id="{E8CEADED-BEA4-0B16-881A-8D5F267B1CF0}"/>
                    </a:ext>
                  </a:extLst>
                </p:cNvPr>
                <p:cNvSpPr>
                  <a:spLocks noChangeShapeType="1"/>
                </p:cNvSpPr>
                <p:nvPr/>
              </p:nvSpPr>
              <p:spPr bwMode="auto">
                <a:xfrm>
                  <a:off x="2078" y="3294"/>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10333" name="Group 134">
              <a:extLst>
                <a:ext uri="{FF2B5EF4-FFF2-40B4-BE49-F238E27FC236}">
                  <a16:creationId xmlns:a16="http://schemas.microsoft.com/office/drawing/2014/main" id="{846EF7F1-7C09-743C-C8E2-008426E0B2EA}"/>
                </a:ext>
              </a:extLst>
            </p:cNvPr>
            <p:cNvGrpSpPr>
              <a:grpSpLocks/>
            </p:cNvGrpSpPr>
            <p:nvPr/>
          </p:nvGrpSpPr>
          <p:grpSpPr bwMode="auto">
            <a:xfrm>
              <a:off x="4634" y="1415"/>
              <a:ext cx="1342" cy="1341"/>
              <a:chOff x="1360" y="2057"/>
              <a:chExt cx="1342" cy="1341"/>
            </a:xfrm>
          </p:grpSpPr>
          <p:grpSp>
            <p:nvGrpSpPr>
              <p:cNvPr id="10334" name="Group 135">
                <a:extLst>
                  <a:ext uri="{FF2B5EF4-FFF2-40B4-BE49-F238E27FC236}">
                    <a16:creationId xmlns:a16="http://schemas.microsoft.com/office/drawing/2014/main" id="{59146F05-3B12-3644-29B2-AFFEF82F69FD}"/>
                  </a:ext>
                </a:extLst>
              </p:cNvPr>
              <p:cNvGrpSpPr>
                <a:grpSpLocks/>
              </p:cNvGrpSpPr>
              <p:nvPr/>
            </p:nvGrpSpPr>
            <p:grpSpPr bwMode="auto">
              <a:xfrm>
                <a:off x="1360" y="2057"/>
                <a:ext cx="1340" cy="1341"/>
                <a:chOff x="2078" y="1662"/>
                <a:chExt cx="1327" cy="1632"/>
              </a:xfrm>
            </p:grpSpPr>
            <p:sp>
              <p:nvSpPr>
                <p:cNvPr id="10354" name="Line 136">
                  <a:extLst>
                    <a:ext uri="{FF2B5EF4-FFF2-40B4-BE49-F238E27FC236}">
                      <a16:creationId xmlns:a16="http://schemas.microsoft.com/office/drawing/2014/main" id="{847C96C2-D2EC-B0E0-EEA2-29F1DDAE3F2D}"/>
                    </a:ext>
                  </a:extLst>
                </p:cNvPr>
                <p:cNvSpPr>
                  <a:spLocks noChangeShapeType="1"/>
                </p:cNvSpPr>
                <p:nvPr/>
              </p:nvSpPr>
              <p:spPr bwMode="auto">
                <a:xfrm>
                  <a:off x="2078" y="1662"/>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55" name="Line 137">
                  <a:extLst>
                    <a:ext uri="{FF2B5EF4-FFF2-40B4-BE49-F238E27FC236}">
                      <a16:creationId xmlns:a16="http://schemas.microsoft.com/office/drawing/2014/main" id="{7B8BC385-6981-C4A8-ACCD-591FE9F0D9ED}"/>
                    </a:ext>
                  </a:extLst>
                </p:cNvPr>
                <p:cNvSpPr>
                  <a:spLocks noChangeShapeType="1"/>
                </p:cNvSpPr>
                <p:nvPr/>
              </p:nvSpPr>
              <p:spPr bwMode="auto">
                <a:xfrm>
                  <a:off x="2078" y="1758"/>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56" name="Line 138">
                  <a:extLst>
                    <a:ext uri="{FF2B5EF4-FFF2-40B4-BE49-F238E27FC236}">
                      <a16:creationId xmlns:a16="http://schemas.microsoft.com/office/drawing/2014/main" id="{41A52FF3-38C0-3673-B507-2560A2716072}"/>
                    </a:ext>
                  </a:extLst>
                </p:cNvPr>
                <p:cNvSpPr>
                  <a:spLocks noChangeShapeType="1"/>
                </p:cNvSpPr>
                <p:nvPr/>
              </p:nvSpPr>
              <p:spPr bwMode="auto">
                <a:xfrm>
                  <a:off x="2078" y="1854"/>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57" name="Line 139">
                  <a:extLst>
                    <a:ext uri="{FF2B5EF4-FFF2-40B4-BE49-F238E27FC236}">
                      <a16:creationId xmlns:a16="http://schemas.microsoft.com/office/drawing/2014/main" id="{7D4DB1DF-EEA7-0A4A-5B51-4256FA9E035F}"/>
                    </a:ext>
                  </a:extLst>
                </p:cNvPr>
                <p:cNvSpPr>
                  <a:spLocks noChangeShapeType="1"/>
                </p:cNvSpPr>
                <p:nvPr/>
              </p:nvSpPr>
              <p:spPr bwMode="auto">
                <a:xfrm>
                  <a:off x="2078" y="1950"/>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58" name="Line 140">
                  <a:extLst>
                    <a:ext uri="{FF2B5EF4-FFF2-40B4-BE49-F238E27FC236}">
                      <a16:creationId xmlns:a16="http://schemas.microsoft.com/office/drawing/2014/main" id="{17F88F22-CB69-A07A-8DE9-C132AEB7E1EB}"/>
                    </a:ext>
                  </a:extLst>
                </p:cNvPr>
                <p:cNvSpPr>
                  <a:spLocks noChangeShapeType="1"/>
                </p:cNvSpPr>
                <p:nvPr/>
              </p:nvSpPr>
              <p:spPr bwMode="auto">
                <a:xfrm>
                  <a:off x="2078" y="2046"/>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59" name="Line 141">
                  <a:extLst>
                    <a:ext uri="{FF2B5EF4-FFF2-40B4-BE49-F238E27FC236}">
                      <a16:creationId xmlns:a16="http://schemas.microsoft.com/office/drawing/2014/main" id="{18A8690E-9169-D02C-CF14-2E6B6A7EABBA}"/>
                    </a:ext>
                  </a:extLst>
                </p:cNvPr>
                <p:cNvSpPr>
                  <a:spLocks noChangeShapeType="1"/>
                </p:cNvSpPr>
                <p:nvPr/>
              </p:nvSpPr>
              <p:spPr bwMode="auto">
                <a:xfrm>
                  <a:off x="2078" y="2142"/>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60" name="Line 142">
                  <a:extLst>
                    <a:ext uri="{FF2B5EF4-FFF2-40B4-BE49-F238E27FC236}">
                      <a16:creationId xmlns:a16="http://schemas.microsoft.com/office/drawing/2014/main" id="{6551D481-15A4-F081-9BEE-7BE34E7F9240}"/>
                    </a:ext>
                  </a:extLst>
                </p:cNvPr>
                <p:cNvSpPr>
                  <a:spLocks noChangeShapeType="1"/>
                </p:cNvSpPr>
                <p:nvPr/>
              </p:nvSpPr>
              <p:spPr bwMode="auto">
                <a:xfrm>
                  <a:off x="2078" y="2238"/>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61" name="Line 143">
                  <a:extLst>
                    <a:ext uri="{FF2B5EF4-FFF2-40B4-BE49-F238E27FC236}">
                      <a16:creationId xmlns:a16="http://schemas.microsoft.com/office/drawing/2014/main" id="{BCFBB3C9-7276-8CE4-CB42-6277202CC8F3}"/>
                    </a:ext>
                  </a:extLst>
                </p:cNvPr>
                <p:cNvSpPr>
                  <a:spLocks noChangeShapeType="1"/>
                </p:cNvSpPr>
                <p:nvPr/>
              </p:nvSpPr>
              <p:spPr bwMode="auto">
                <a:xfrm>
                  <a:off x="2078" y="2334"/>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62" name="Line 144">
                  <a:extLst>
                    <a:ext uri="{FF2B5EF4-FFF2-40B4-BE49-F238E27FC236}">
                      <a16:creationId xmlns:a16="http://schemas.microsoft.com/office/drawing/2014/main" id="{BEEBAB80-CD78-899B-5389-E9DD64C3D14A}"/>
                    </a:ext>
                  </a:extLst>
                </p:cNvPr>
                <p:cNvSpPr>
                  <a:spLocks noChangeShapeType="1"/>
                </p:cNvSpPr>
                <p:nvPr/>
              </p:nvSpPr>
              <p:spPr bwMode="auto">
                <a:xfrm>
                  <a:off x="2078" y="2430"/>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63" name="Line 145">
                  <a:extLst>
                    <a:ext uri="{FF2B5EF4-FFF2-40B4-BE49-F238E27FC236}">
                      <a16:creationId xmlns:a16="http://schemas.microsoft.com/office/drawing/2014/main" id="{BF77C216-732B-51B2-5246-7E0F7BDC57A7}"/>
                    </a:ext>
                  </a:extLst>
                </p:cNvPr>
                <p:cNvSpPr>
                  <a:spLocks noChangeShapeType="1"/>
                </p:cNvSpPr>
                <p:nvPr/>
              </p:nvSpPr>
              <p:spPr bwMode="auto">
                <a:xfrm>
                  <a:off x="2078" y="2526"/>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64" name="Line 146">
                  <a:extLst>
                    <a:ext uri="{FF2B5EF4-FFF2-40B4-BE49-F238E27FC236}">
                      <a16:creationId xmlns:a16="http://schemas.microsoft.com/office/drawing/2014/main" id="{95FB3078-D9ED-FE3B-3A19-BCF028A7FAB7}"/>
                    </a:ext>
                  </a:extLst>
                </p:cNvPr>
                <p:cNvSpPr>
                  <a:spLocks noChangeShapeType="1"/>
                </p:cNvSpPr>
                <p:nvPr/>
              </p:nvSpPr>
              <p:spPr bwMode="auto">
                <a:xfrm>
                  <a:off x="2078" y="2622"/>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65" name="Line 147">
                  <a:extLst>
                    <a:ext uri="{FF2B5EF4-FFF2-40B4-BE49-F238E27FC236}">
                      <a16:creationId xmlns:a16="http://schemas.microsoft.com/office/drawing/2014/main" id="{A8669444-F48B-A241-E572-801598276D79}"/>
                    </a:ext>
                  </a:extLst>
                </p:cNvPr>
                <p:cNvSpPr>
                  <a:spLocks noChangeShapeType="1"/>
                </p:cNvSpPr>
                <p:nvPr/>
              </p:nvSpPr>
              <p:spPr bwMode="auto">
                <a:xfrm>
                  <a:off x="2078" y="2718"/>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66" name="Line 148">
                  <a:extLst>
                    <a:ext uri="{FF2B5EF4-FFF2-40B4-BE49-F238E27FC236}">
                      <a16:creationId xmlns:a16="http://schemas.microsoft.com/office/drawing/2014/main" id="{8997E2A2-81EA-303B-5B69-ADD9716FE5F4}"/>
                    </a:ext>
                  </a:extLst>
                </p:cNvPr>
                <p:cNvSpPr>
                  <a:spLocks noChangeShapeType="1"/>
                </p:cNvSpPr>
                <p:nvPr/>
              </p:nvSpPr>
              <p:spPr bwMode="auto">
                <a:xfrm>
                  <a:off x="2078" y="2814"/>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67" name="Line 149">
                  <a:extLst>
                    <a:ext uri="{FF2B5EF4-FFF2-40B4-BE49-F238E27FC236}">
                      <a16:creationId xmlns:a16="http://schemas.microsoft.com/office/drawing/2014/main" id="{D3404374-5881-988A-2AF6-BFD6705A4CC2}"/>
                    </a:ext>
                  </a:extLst>
                </p:cNvPr>
                <p:cNvSpPr>
                  <a:spLocks noChangeShapeType="1"/>
                </p:cNvSpPr>
                <p:nvPr/>
              </p:nvSpPr>
              <p:spPr bwMode="auto">
                <a:xfrm>
                  <a:off x="2078" y="2910"/>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68" name="Line 150">
                  <a:extLst>
                    <a:ext uri="{FF2B5EF4-FFF2-40B4-BE49-F238E27FC236}">
                      <a16:creationId xmlns:a16="http://schemas.microsoft.com/office/drawing/2014/main" id="{6AE0C956-52D5-E3DE-BF47-F57980186C46}"/>
                    </a:ext>
                  </a:extLst>
                </p:cNvPr>
                <p:cNvSpPr>
                  <a:spLocks noChangeShapeType="1"/>
                </p:cNvSpPr>
                <p:nvPr/>
              </p:nvSpPr>
              <p:spPr bwMode="auto">
                <a:xfrm>
                  <a:off x="2078" y="3006"/>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69" name="Line 151">
                  <a:extLst>
                    <a:ext uri="{FF2B5EF4-FFF2-40B4-BE49-F238E27FC236}">
                      <a16:creationId xmlns:a16="http://schemas.microsoft.com/office/drawing/2014/main" id="{7B613F7C-A290-4242-6400-073E333C6117}"/>
                    </a:ext>
                  </a:extLst>
                </p:cNvPr>
                <p:cNvSpPr>
                  <a:spLocks noChangeShapeType="1"/>
                </p:cNvSpPr>
                <p:nvPr/>
              </p:nvSpPr>
              <p:spPr bwMode="auto">
                <a:xfrm>
                  <a:off x="2078" y="3102"/>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70" name="Line 152">
                  <a:extLst>
                    <a:ext uri="{FF2B5EF4-FFF2-40B4-BE49-F238E27FC236}">
                      <a16:creationId xmlns:a16="http://schemas.microsoft.com/office/drawing/2014/main" id="{9349C0FE-1301-3689-1DF4-576205D68111}"/>
                    </a:ext>
                  </a:extLst>
                </p:cNvPr>
                <p:cNvSpPr>
                  <a:spLocks noChangeShapeType="1"/>
                </p:cNvSpPr>
                <p:nvPr/>
              </p:nvSpPr>
              <p:spPr bwMode="auto">
                <a:xfrm>
                  <a:off x="2078" y="3198"/>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71" name="Line 153">
                  <a:extLst>
                    <a:ext uri="{FF2B5EF4-FFF2-40B4-BE49-F238E27FC236}">
                      <a16:creationId xmlns:a16="http://schemas.microsoft.com/office/drawing/2014/main" id="{9B538285-88ED-95A2-0A71-495C55363AED}"/>
                    </a:ext>
                  </a:extLst>
                </p:cNvPr>
                <p:cNvSpPr>
                  <a:spLocks noChangeShapeType="1"/>
                </p:cNvSpPr>
                <p:nvPr/>
              </p:nvSpPr>
              <p:spPr bwMode="auto">
                <a:xfrm>
                  <a:off x="2078" y="3294"/>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335" name="Group 154">
                <a:extLst>
                  <a:ext uri="{FF2B5EF4-FFF2-40B4-BE49-F238E27FC236}">
                    <a16:creationId xmlns:a16="http://schemas.microsoft.com/office/drawing/2014/main" id="{687F4B5B-49B6-26BD-24E8-C5A4EDC651DE}"/>
                  </a:ext>
                </a:extLst>
              </p:cNvPr>
              <p:cNvGrpSpPr>
                <a:grpSpLocks/>
              </p:cNvGrpSpPr>
              <p:nvPr/>
            </p:nvGrpSpPr>
            <p:grpSpPr bwMode="auto">
              <a:xfrm rot="-5400000">
                <a:off x="1363" y="2057"/>
                <a:ext cx="1336" cy="1342"/>
                <a:chOff x="2078" y="1662"/>
                <a:chExt cx="1327" cy="1632"/>
              </a:xfrm>
            </p:grpSpPr>
            <p:sp>
              <p:nvSpPr>
                <p:cNvPr id="10336" name="Line 155">
                  <a:extLst>
                    <a:ext uri="{FF2B5EF4-FFF2-40B4-BE49-F238E27FC236}">
                      <a16:creationId xmlns:a16="http://schemas.microsoft.com/office/drawing/2014/main" id="{6914FA2C-BC77-25E3-5990-0101049BFD7D}"/>
                    </a:ext>
                  </a:extLst>
                </p:cNvPr>
                <p:cNvSpPr>
                  <a:spLocks noChangeShapeType="1"/>
                </p:cNvSpPr>
                <p:nvPr/>
              </p:nvSpPr>
              <p:spPr bwMode="auto">
                <a:xfrm>
                  <a:off x="2078" y="1662"/>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37" name="Line 156">
                  <a:extLst>
                    <a:ext uri="{FF2B5EF4-FFF2-40B4-BE49-F238E27FC236}">
                      <a16:creationId xmlns:a16="http://schemas.microsoft.com/office/drawing/2014/main" id="{10B592A3-1F63-F52D-FE68-FCB7CCB8A337}"/>
                    </a:ext>
                  </a:extLst>
                </p:cNvPr>
                <p:cNvSpPr>
                  <a:spLocks noChangeShapeType="1"/>
                </p:cNvSpPr>
                <p:nvPr/>
              </p:nvSpPr>
              <p:spPr bwMode="auto">
                <a:xfrm>
                  <a:off x="2078" y="1758"/>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38" name="Line 157">
                  <a:extLst>
                    <a:ext uri="{FF2B5EF4-FFF2-40B4-BE49-F238E27FC236}">
                      <a16:creationId xmlns:a16="http://schemas.microsoft.com/office/drawing/2014/main" id="{311349A9-4FEC-6C0B-217E-ED05066F3861}"/>
                    </a:ext>
                  </a:extLst>
                </p:cNvPr>
                <p:cNvSpPr>
                  <a:spLocks noChangeShapeType="1"/>
                </p:cNvSpPr>
                <p:nvPr/>
              </p:nvSpPr>
              <p:spPr bwMode="auto">
                <a:xfrm>
                  <a:off x="2078" y="1854"/>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39" name="Line 158">
                  <a:extLst>
                    <a:ext uri="{FF2B5EF4-FFF2-40B4-BE49-F238E27FC236}">
                      <a16:creationId xmlns:a16="http://schemas.microsoft.com/office/drawing/2014/main" id="{7ED32A7F-7610-849E-8B32-E86E9FD2E838}"/>
                    </a:ext>
                  </a:extLst>
                </p:cNvPr>
                <p:cNvSpPr>
                  <a:spLocks noChangeShapeType="1"/>
                </p:cNvSpPr>
                <p:nvPr/>
              </p:nvSpPr>
              <p:spPr bwMode="auto">
                <a:xfrm>
                  <a:off x="2078" y="1950"/>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0" name="Line 159">
                  <a:extLst>
                    <a:ext uri="{FF2B5EF4-FFF2-40B4-BE49-F238E27FC236}">
                      <a16:creationId xmlns:a16="http://schemas.microsoft.com/office/drawing/2014/main" id="{A2B389EB-BB84-DAA3-2747-A261075919F4}"/>
                    </a:ext>
                  </a:extLst>
                </p:cNvPr>
                <p:cNvSpPr>
                  <a:spLocks noChangeShapeType="1"/>
                </p:cNvSpPr>
                <p:nvPr/>
              </p:nvSpPr>
              <p:spPr bwMode="auto">
                <a:xfrm>
                  <a:off x="2078" y="2046"/>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1" name="Line 160">
                  <a:extLst>
                    <a:ext uri="{FF2B5EF4-FFF2-40B4-BE49-F238E27FC236}">
                      <a16:creationId xmlns:a16="http://schemas.microsoft.com/office/drawing/2014/main" id="{34E37B37-D28F-B3CC-8FBA-014D4E4ED4A9}"/>
                    </a:ext>
                  </a:extLst>
                </p:cNvPr>
                <p:cNvSpPr>
                  <a:spLocks noChangeShapeType="1"/>
                </p:cNvSpPr>
                <p:nvPr/>
              </p:nvSpPr>
              <p:spPr bwMode="auto">
                <a:xfrm>
                  <a:off x="2078" y="2142"/>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2" name="Line 161">
                  <a:extLst>
                    <a:ext uri="{FF2B5EF4-FFF2-40B4-BE49-F238E27FC236}">
                      <a16:creationId xmlns:a16="http://schemas.microsoft.com/office/drawing/2014/main" id="{BB9AED74-BF08-E223-858A-97ED5B3855A8}"/>
                    </a:ext>
                  </a:extLst>
                </p:cNvPr>
                <p:cNvSpPr>
                  <a:spLocks noChangeShapeType="1"/>
                </p:cNvSpPr>
                <p:nvPr/>
              </p:nvSpPr>
              <p:spPr bwMode="auto">
                <a:xfrm>
                  <a:off x="2078" y="2238"/>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3" name="Line 162">
                  <a:extLst>
                    <a:ext uri="{FF2B5EF4-FFF2-40B4-BE49-F238E27FC236}">
                      <a16:creationId xmlns:a16="http://schemas.microsoft.com/office/drawing/2014/main" id="{EA92C1E4-C369-4E9A-A709-014A16AF5D92}"/>
                    </a:ext>
                  </a:extLst>
                </p:cNvPr>
                <p:cNvSpPr>
                  <a:spLocks noChangeShapeType="1"/>
                </p:cNvSpPr>
                <p:nvPr/>
              </p:nvSpPr>
              <p:spPr bwMode="auto">
                <a:xfrm>
                  <a:off x="2078" y="2334"/>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4" name="Line 163">
                  <a:extLst>
                    <a:ext uri="{FF2B5EF4-FFF2-40B4-BE49-F238E27FC236}">
                      <a16:creationId xmlns:a16="http://schemas.microsoft.com/office/drawing/2014/main" id="{DE106AB2-AB68-6031-1989-B6117C09E929}"/>
                    </a:ext>
                  </a:extLst>
                </p:cNvPr>
                <p:cNvSpPr>
                  <a:spLocks noChangeShapeType="1"/>
                </p:cNvSpPr>
                <p:nvPr/>
              </p:nvSpPr>
              <p:spPr bwMode="auto">
                <a:xfrm>
                  <a:off x="2078" y="2430"/>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5" name="Line 164">
                  <a:extLst>
                    <a:ext uri="{FF2B5EF4-FFF2-40B4-BE49-F238E27FC236}">
                      <a16:creationId xmlns:a16="http://schemas.microsoft.com/office/drawing/2014/main" id="{A2DA5698-7E2C-4116-D9BB-1C6D6CDE47C3}"/>
                    </a:ext>
                  </a:extLst>
                </p:cNvPr>
                <p:cNvSpPr>
                  <a:spLocks noChangeShapeType="1"/>
                </p:cNvSpPr>
                <p:nvPr/>
              </p:nvSpPr>
              <p:spPr bwMode="auto">
                <a:xfrm>
                  <a:off x="2078" y="2526"/>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6" name="Line 165">
                  <a:extLst>
                    <a:ext uri="{FF2B5EF4-FFF2-40B4-BE49-F238E27FC236}">
                      <a16:creationId xmlns:a16="http://schemas.microsoft.com/office/drawing/2014/main" id="{702E8E36-FA7D-F283-EFAA-95F4687A071B}"/>
                    </a:ext>
                  </a:extLst>
                </p:cNvPr>
                <p:cNvSpPr>
                  <a:spLocks noChangeShapeType="1"/>
                </p:cNvSpPr>
                <p:nvPr/>
              </p:nvSpPr>
              <p:spPr bwMode="auto">
                <a:xfrm>
                  <a:off x="2078" y="2622"/>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7" name="Line 166">
                  <a:extLst>
                    <a:ext uri="{FF2B5EF4-FFF2-40B4-BE49-F238E27FC236}">
                      <a16:creationId xmlns:a16="http://schemas.microsoft.com/office/drawing/2014/main" id="{17A34AFA-F4B8-8C79-48AA-532C8FFB8055}"/>
                    </a:ext>
                  </a:extLst>
                </p:cNvPr>
                <p:cNvSpPr>
                  <a:spLocks noChangeShapeType="1"/>
                </p:cNvSpPr>
                <p:nvPr/>
              </p:nvSpPr>
              <p:spPr bwMode="auto">
                <a:xfrm>
                  <a:off x="2078" y="2718"/>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8" name="Line 167">
                  <a:extLst>
                    <a:ext uri="{FF2B5EF4-FFF2-40B4-BE49-F238E27FC236}">
                      <a16:creationId xmlns:a16="http://schemas.microsoft.com/office/drawing/2014/main" id="{0AD39CB4-209E-DCC5-E59A-1D6F9E4D23D8}"/>
                    </a:ext>
                  </a:extLst>
                </p:cNvPr>
                <p:cNvSpPr>
                  <a:spLocks noChangeShapeType="1"/>
                </p:cNvSpPr>
                <p:nvPr/>
              </p:nvSpPr>
              <p:spPr bwMode="auto">
                <a:xfrm>
                  <a:off x="2078" y="2814"/>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9" name="Line 168">
                  <a:extLst>
                    <a:ext uri="{FF2B5EF4-FFF2-40B4-BE49-F238E27FC236}">
                      <a16:creationId xmlns:a16="http://schemas.microsoft.com/office/drawing/2014/main" id="{1D1C09B4-F5E3-55B1-D2AF-E1E91D869C3C}"/>
                    </a:ext>
                  </a:extLst>
                </p:cNvPr>
                <p:cNvSpPr>
                  <a:spLocks noChangeShapeType="1"/>
                </p:cNvSpPr>
                <p:nvPr/>
              </p:nvSpPr>
              <p:spPr bwMode="auto">
                <a:xfrm>
                  <a:off x="2078" y="2910"/>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50" name="Line 169">
                  <a:extLst>
                    <a:ext uri="{FF2B5EF4-FFF2-40B4-BE49-F238E27FC236}">
                      <a16:creationId xmlns:a16="http://schemas.microsoft.com/office/drawing/2014/main" id="{8505152D-ED27-5811-E8BB-217023EC27B9}"/>
                    </a:ext>
                  </a:extLst>
                </p:cNvPr>
                <p:cNvSpPr>
                  <a:spLocks noChangeShapeType="1"/>
                </p:cNvSpPr>
                <p:nvPr/>
              </p:nvSpPr>
              <p:spPr bwMode="auto">
                <a:xfrm>
                  <a:off x="2078" y="3006"/>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51" name="Line 170">
                  <a:extLst>
                    <a:ext uri="{FF2B5EF4-FFF2-40B4-BE49-F238E27FC236}">
                      <a16:creationId xmlns:a16="http://schemas.microsoft.com/office/drawing/2014/main" id="{9CD035BE-E9FE-9470-854C-65635BDFE788}"/>
                    </a:ext>
                  </a:extLst>
                </p:cNvPr>
                <p:cNvSpPr>
                  <a:spLocks noChangeShapeType="1"/>
                </p:cNvSpPr>
                <p:nvPr/>
              </p:nvSpPr>
              <p:spPr bwMode="auto">
                <a:xfrm>
                  <a:off x="2078" y="3102"/>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52" name="Line 171">
                  <a:extLst>
                    <a:ext uri="{FF2B5EF4-FFF2-40B4-BE49-F238E27FC236}">
                      <a16:creationId xmlns:a16="http://schemas.microsoft.com/office/drawing/2014/main" id="{C8DF61DD-4AE5-C2EB-63D8-3B0515A3D1A8}"/>
                    </a:ext>
                  </a:extLst>
                </p:cNvPr>
                <p:cNvSpPr>
                  <a:spLocks noChangeShapeType="1"/>
                </p:cNvSpPr>
                <p:nvPr/>
              </p:nvSpPr>
              <p:spPr bwMode="auto">
                <a:xfrm>
                  <a:off x="2078" y="3198"/>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53" name="Line 172">
                  <a:extLst>
                    <a:ext uri="{FF2B5EF4-FFF2-40B4-BE49-F238E27FC236}">
                      <a16:creationId xmlns:a16="http://schemas.microsoft.com/office/drawing/2014/main" id="{92A336A3-93B5-DDE0-9162-90F83B67230F}"/>
                    </a:ext>
                  </a:extLst>
                </p:cNvPr>
                <p:cNvSpPr>
                  <a:spLocks noChangeShapeType="1"/>
                </p:cNvSpPr>
                <p:nvPr/>
              </p:nvSpPr>
              <p:spPr bwMode="auto">
                <a:xfrm>
                  <a:off x="2078" y="3294"/>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grpSp>
        <p:nvGrpSpPr>
          <p:cNvPr id="13" name="Group 260">
            <a:extLst>
              <a:ext uri="{FF2B5EF4-FFF2-40B4-BE49-F238E27FC236}">
                <a16:creationId xmlns:a16="http://schemas.microsoft.com/office/drawing/2014/main" id="{632530F2-D350-D58F-4145-978CD0DB8B22}"/>
              </a:ext>
            </a:extLst>
          </p:cNvPr>
          <p:cNvGrpSpPr>
            <a:grpSpLocks/>
          </p:cNvGrpSpPr>
          <p:nvPr/>
        </p:nvGrpSpPr>
        <p:grpSpPr bwMode="auto">
          <a:xfrm>
            <a:off x="4940300" y="4527550"/>
            <a:ext cx="2170113" cy="2128838"/>
            <a:chOff x="3112" y="2852"/>
            <a:chExt cx="1367" cy="1341"/>
          </a:xfrm>
        </p:grpSpPr>
        <p:grpSp>
          <p:nvGrpSpPr>
            <p:cNvPr id="10271" name="Group 180">
              <a:extLst>
                <a:ext uri="{FF2B5EF4-FFF2-40B4-BE49-F238E27FC236}">
                  <a16:creationId xmlns:a16="http://schemas.microsoft.com/office/drawing/2014/main" id="{557DD37C-18F5-2B14-9392-1B320D00475B}"/>
                </a:ext>
              </a:extLst>
            </p:cNvPr>
            <p:cNvGrpSpPr>
              <a:grpSpLocks/>
            </p:cNvGrpSpPr>
            <p:nvPr/>
          </p:nvGrpSpPr>
          <p:grpSpPr bwMode="auto">
            <a:xfrm>
              <a:off x="3137" y="2852"/>
              <a:ext cx="1342" cy="1341"/>
              <a:chOff x="1360" y="2057"/>
              <a:chExt cx="1342" cy="1341"/>
            </a:xfrm>
          </p:grpSpPr>
          <p:grpSp>
            <p:nvGrpSpPr>
              <p:cNvPr id="10293" name="Group 181">
                <a:extLst>
                  <a:ext uri="{FF2B5EF4-FFF2-40B4-BE49-F238E27FC236}">
                    <a16:creationId xmlns:a16="http://schemas.microsoft.com/office/drawing/2014/main" id="{C3A192CD-EE3A-B7ED-F559-80158859D214}"/>
                  </a:ext>
                </a:extLst>
              </p:cNvPr>
              <p:cNvGrpSpPr>
                <a:grpSpLocks/>
              </p:cNvGrpSpPr>
              <p:nvPr/>
            </p:nvGrpSpPr>
            <p:grpSpPr bwMode="auto">
              <a:xfrm>
                <a:off x="1360" y="2057"/>
                <a:ext cx="1340" cy="1341"/>
                <a:chOff x="2078" y="1662"/>
                <a:chExt cx="1327" cy="1632"/>
              </a:xfrm>
            </p:grpSpPr>
            <p:sp>
              <p:nvSpPr>
                <p:cNvPr id="10313" name="Line 182">
                  <a:extLst>
                    <a:ext uri="{FF2B5EF4-FFF2-40B4-BE49-F238E27FC236}">
                      <a16:creationId xmlns:a16="http://schemas.microsoft.com/office/drawing/2014/main" id="{BF75353F-73A7-11ED-D9E8-DECFB6B11281}"/>
                    </a:ext>
                  </a:extLst>
                </p:cNvPr>
                <p:cNvSpPr>
                  <a:spLocks noChangeShapeType="1"/>
                </p:cNvSpPr>
                <p:nvPr/>
              </p:nvSpPr>
              <p:spPr bwMode="auto">
                <a:xfrm>
                  <a:off x="2078" y="1662"/>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14" name="Line 183">
                  <a:extLst>
                    <a:ext uri="{FF2B5EF4-FFF2-40B4-BE49-F238E27FC236}">
                      <a16:creationId xmlns:a16="http://schemas.microsoft.com/office/drawing/2014/main" id="{4E6B132B-FC48-A08E-C1A7-BE6BAB35A626}"/>
                    </a:ext>
                  </a:extLst>
                </p:cNvPr>
                <p:cNvSpPr>
                  <a:spLocks noChangeShapeType="1"/>
                </p:cNvSpPr>
                <p:nvPr/>
              </p:nvSpPr>
              <p:spPr bwMode="auto">
                <a:xfrm>
                  <a:off x="2078" y="1758"/>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15" name="Line 184">
                  <a:extLst>
                    <a:ext uri="{FF2B5EF4-FFF2-40B4-BE49-F238E27FC236}">
                      <a16:creationId xmlns:a16="http://schemas.microsoft.com/office/drawing/2014/main" id="{5A4044E6-4FAF-29F2-D22D-E98E0BFB124C}"/>
                    </a:ext>
                  </a:extLst>
                </p:cNvPr>
                <p:cNvSpPr>
                  <a:spLocks noChangeShapeType="1"/>
                </p:cNvSpPr>
                <p:nvPr/>
              </p:nvSpPr>
              <p:spPr bwMode="auto">
                <a:xfrm>
                  <a:off x="2078" y="1854"/>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16" name="Line 185">
                  <a:extLst>
                    <a:ext uri="{FF2B5EF4-FFF2-40B4-BE49-F238E27FC236}">
                      <a16:creationId xmlns:a16="http://schemas.microsoft.com/office/drawing/2014/main" id="{1ADFD62E-8C20-0BD8-1AA7-8B9EB0DA4C80}"/>
                    </a:ext>
                  </a:extLst>
                </p:cNvPr>
                <p:cNvSpPr>
                  <a:spLocks noChangeShapeType="1"/>
                </p:cNvSpPr>
                <p:nvPr/>
              </p:nvSpPr>
              <p:spPr bwMode="auto">
                <a:xfrm>
                  <a:off x="2078" y="1950"/>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17" name="Line 186">
                  <a:extLst>
                    <a:ext uri="{FF2B5EF4-FFF2-40B4-BE49-F238E27FC236}">
                      <a16:creationId xmlns:a16="http://schemas.microsoft.com/office/drawing/2014/main" id="{B8034A4A-8C42-5062-D772-56AEAEB87948}"/>
                    </a:ext>
                  </a:extLst>
                </p:cNvPr>
                <p:cNvSpPr>
                  <a:spLocks noChangeShapeType="1"/>
                </p:cNvSpPr>
                <p:nvPr/>
              </p:nvSpPr>
              <p:spPr bwMode="auto">
                <a:xfrm>
                  <a:off x="2078" y="2046"/>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18" name="Line 187">
                  <a:extLst>
                    <a:ext uri="{FF2B5EF4-FFF2-40B4-BE49-F238E27FC236}">
                      <a16:creationId xmlns:a16="http://schemas.microsoft.com/office/drawing/2014/main" id="{2DDD53A3-C149-24F0-CC25-2E08CB68E132}"/>
                    </a:ext>
                  </a:extLst>
                </p:cNvPr>
                <p:cNvSpPr>
                  <a:spLocks noChangeShapeType="1"/>
                </p:cNvSpPr>
                <p:nvPr/>
              </p:nvSpPr>
              <p:spPr bwMode="auto">
                <a:xfrm>
                  <a:off x="2078" y="2142"/>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19" name="Line 188">
                  <a:extLst>
                    <a:ext uri="{FF2B5EF4-FFF2-40B4-BE49-F238E27FC236}">
                      <a16:creationId xmlns:a16="http://schemas.microsoft.com/office/drawing/2014/main" id="{165658B6-BD1C-7D40-D69B-38D1A2D02D21}"/>
                    </a:ext>
                  </a:extLst>
                </p:cNvPr>
                <p:cNvSpPr>
                  <a:spLocks noChangeShapeType="1"/>
                </p:cNvSpPr>
                <p:nvPr/>
              </p:nvSpPr>
              <p:spPr bwMode="auto">
                <a:xfrm>
                  <a:off x="2078" y="2238"/>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20" name="Line 189">
                  <a:extLst>
                    <a:ext uri="{FF2B5EF4-FFF2-40B4-BE49-F238E27FC236}">
                      <a16:creationId xmlns:a16="http://schemas.microsoft.com/office/drawing/2014/main" id="{6025ECAB-D7AB-9F6F-62D1-8A29FE422DDD}"/>
                    </a:ext>
                  </a:extLst>
                </p:cNvPr>
                <p:cNvSpPr>
                  <a:spLocks noChangeShapeType="1"/>
                </p:cNvSpPr>
                <p:nvPr/>
              </p:nvSpPr>
              <p:spPr bwMode="auto">
                <a:xfrm>
                  <a:off x="2078" y="2334"/>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21" name="Line 190">
                  <a:extLst>
                    <a:ext uri="{FF2B5EF4-FFF2-40B4-BE49-F238E27FC236}">
                      <a16:creationId xmlns:a16="http://schemas.microsoft.com/office/drawing/2014/main" id="{138C09D5-5170-FA0C-E218-8A6340262C05}"/>
                    </a:ext>
                  </a:extLst>
                </p:cNvPr>
                <p:cNvSpPr>
                  <a:spLocks noChangeShapeType="1"/>
                </p:cNvSpPr>
                <p:nvPr/>
              </p:nvSpPr>
              <p:spPr bwMode="auto">
                <a:xfrm>
                  <a:off x="2078" y="2430"/>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22" name="Line 191">
                  <a:extLst>
                    <a:ext uri="{FF2B5EF4-FFF2-40B4-BE49-F238E27FC236}">
                      <a16:creationId xmlns:a16="http://schemas.microsoft.com/office/drawing/2014/main" id="{3489D6E3-D341-A2C2-7B0F-1EDEC8E202A1}"/>
                    </a:ext>
                  </a:extLst>
                </p:cNvPr>
                <p:cNvSpPr>
                  <a:spLocks noChangeShapeType="1"/>
                </p:cNvSpPr>
                <p:nvPr/>
              </p:nvSpPr>
              <p:spPr bwMode="auto">
                <a:xfrm>
                  <a:off x="2078" y="2526"/>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23" name="Line 192">
                  <a:extLst>
                    <a:ext uri="{FF2B5EF4-FFF2-40B4-BE49-F238E27FC236}">
                      <a16:creationId xmlns:a16="http://schemas.microsoft.com/office/drawing/2014/main" id="{440085F5-D1D7-BC44-93EE-ECCCB4231651}"/>
                    </a:ext>
                  </a:extLst>
                </p:cNvPr>
                <p:cNvSpPr>
                  <a:spLocks noChangeShapeType="1"/>
                </p:cNvSpPr>
                <p:nvPr/>
              </p:nvSpPr>
              <p:spPr bwMode="auto">
                <a:xfrm>
                  <a:off x="2078" y="2622"/>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24" name="Line 193">
                  <a:extLst>
                    <a:ext uri="{FF2B5EF4-FFF2-40B4-BE49-F238E27FC236}">
                      <a16:creationId xmlns:a16="http://schemas.microsoft.com/office/drawing/2014/main" id="{07314646-F6A2-EA74-E9AE-98E322A77DBC}"/>
                    </a:ext>
                  </a:extLst>
                </p:cNvPr>
                <p:cNvSpPr>
                  <a:spLocks noChangeShapeType="1"/>
                </p:cNvSpPr>
                <p:nvPr/>
              </p:nvSpPr>
              <p:spPr bwMode="auto">
                <a:xfrm>
                  <a:off x="2078" y="2718"/>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25" name="Line 194">
                  <a:extLst>
                    <a:ext uri="{FF2B5EF4-FFF2-40B4-BE49-F238E27FC236}">
                      <a16:creationId xmlns:a16="http://schemas.microsoft.com/office/drawing/2014/main" id="{8CDE54BF-92B3-6795-0A9C-1C850C6A4BE6}"/>
                    </a:ext>
                  </a:extLst>
                </p:cNvPr>
                <p:cNvSpPr>
                  <a:spLocks noChangeShapeType="1"/>
                </p:cNvSpPr>
                <p:nvPr/>
              </p:nvSpPr>
              <p:spPr bwMode="auto">
                <a:xfrm>
                  <a:off x="2078" y="2814"/>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26" name="Line 195">
                  <a:extLst>
                    <a:ext uri="{FF2B5EF4-FFF2-40B4-BE49-F238E27FC236}">
                      <a16:creationId xmlns:a16="http://schemas.microsoft.com/office/drawing/2014/main" id="{9754F56D-F399-DD43-31E2-0D42E88FC835}"/>
                    </a:ext>
                  </a:extLst>
                </p:cNvPr>
                <p:cNvSpPr>
                  <a:spLocks noChangeShapeType="1"/>
                </p:cNvSpPr>
                <p:nvPr/>
              </p:nvSpPr>
              <p:spPr bwMode="auto">
                <a:xfrm>
                  <a:off x="2078" y="2910"/>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27" name="Line 196">
                  <a:extLst>
                    <a:ext uri="{FF2B5EF4-FFF2-40B4-BE49-F238E27FC236}">
                      <a16:creationId xmlns:a16="http://schemas.microsoft.com/office/drawing/2014/main" id="{58F05A46-EFC8-5D5E-C23B-1956683C1983}"/>
                    </a:ext>
                  </a:extLst>
                </p:cNvPr>
                <p:cNvSpPr>
                  <a:spLocks noChangeShapeType="1"/>
                </p:cNvSpPr>
                <p:nvPr/>
              </p:nvSpPr>
              <p:spPr bwMode="auto">
                <a:xfrm>
                  <a:off x="2078" y="3006"/>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28" name="Line 197">
                  <a:extLst>
                    <a:ext uri="{FF2B5EF4-FFF2-40B4-BE49-F238E27FC236}">
                      <a16:creationId xmlns:a16="http://schemas.microsoft.com/office/drawing/2014/main" id="{D62A209B-010A-F8F0-1AC5-59B5B404E219}"/>
                    </a:ext>
                  </a:extLst>
                </p:cNvPr>
                <p:cNvSpPr>
                  <a:spLocks noChangeShapeType="1"/>
                </p:cNvSpPr>
                <p:nvPr/>
              </p:nvSpPr>
              <p:spPr bwMode="auto">
                <a:xfrm>
                  <a:off x="2078" y="3102"/>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29" name="Line 198">
                  <a:extLst>
                    <a:ext uri="{FF2B5EF4-FFF2-40B4-BE49-F238E27FC236}">
                      <a16:creationId xmlns:a16="http://schemas.microsoft.com/office/drawing/2014/main" id="{AD02C761-A0B0-CF8B-0B11-8CA6D72D5C32}"/>
                    </a:ext>
                  </a:extLst>
                </p:cNvPr>
                <p:cNvSpPr>
                  <a:spLocks noChangeShapeType="1"/>
                </p:cNvSpPr>
                <p:nvPr/>
              </p:nvSpPr>
              <p:spPr bwMode="auto">
                <a:xfrm>
                  <a:off x="2078" y="3198"/>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30" name="Line 199">
                  <a:extLst>
                    <a:ext uri="{FF2B5EF4-FFF2-40B4-BE49-F238E27FC236}">
                      <a16:creationId xmlns:a16="http://schemas.microsoft.com/office/drawing/2014/main" id="{258C501C-9748-F165-A2D8-DDCC98A7DE58}"/>
                    </a:ext>
                  </a:extLst>
                </p:cNvPr>
                <p:cNvSpPr>
                  <a:spLocks noChangeShapeType="1"/>
                </p:cNvSpPr>
                <p:nvPr/>
              </p:nvSpPr>
              <p:spPr bwMode="auto">
                <a:xfrm>
                  <a:off x="2078" y="3294"/>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294" name="Group 200">
                <a:extLst>
                  <a:ext uri="{FF2B5EF4-FFF2-40B4-BE49-F238E27FC236}">
                    <a16:creationId xmlns:a16="http://schemas.microsoft.com/office/drawing/2014/main" id="{C594A1F0-AF00-7C6F-CF91-5E7A520E8FD4}"/>
                  </a:ext>
                </a:extLst>
              </p:cNvPr>
              <p:cNvGrpSpPr>
                <a:grpSpLocks/>
              </p:cNvGrpSpPr>
              <p:nvPr/>
            </p:nvGrpSpPr>
            <p:grpSpPr bwMode="auto">
              <a:xfrm rot="-5400000">
                <a:off x="1363" y="2057"/>
                <a:ext cx="1336" cy="1342"/>
                <a:chOff x="2078" y="1662"/>
                <a:chExt cx="1327" cy="1632"/>
              </a:xfrm>
            </p:grpSpPr>
            <p:sp>
              <p:nvSpPr>
                <p:cNvPr id="10295" name="Line 201">
                  <a:extLst>
                    <a:ext uri="{FF2B5EF4-FFF2-40B4-BE49-F238E27FC236}">
                      <a16:creationId xmlns:a16="http://schemas.microsoft.com/office/drawing/2014/main" id="{DCF89942-8BED-DCB1-CE25-0656A517C107}"/>
                    </a:ext>
                  </a:extLst>
                </p:cNvPr>
                <p:cNvSpPr>
                  <a:spLocks noChangeShapeType="1"/>
                </p:cNvSpPr>
                <p:nvPr/>
              </p:nvSpPr>
              <p:spPr bwMode="auto">
                <a:xfrm>
                  <a:off x="2078" y="1662"/>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96" name="Line 202">
                  <a:extLst>
                    <a:ext uri="{FF2B5EF4-FFF2-40B4-BE49-F238E27FC236}">
                      <a16:creationId xmlns:a16="http://schemas.microsoft.com/office/drawing/2014/main" id="{7FDFEE49-695B-F1B7-D5BA-1CF56874389F}"/>
                    </a:ext>
                  </a:extLst>
                </p:cNvPr>
                <p:cNvSpPr>
                  <a:spLocks noChangeShapeType="1"/>
                </p:cNvSpPr>
                <p:nvPr/>
              </p:nvSpPr>
              <p:spPr bwMode="auto">
                <a:xfrm>
                  <a:off x="2078" y="1758"/>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97" name="Line 203">
                  <a:extLst>
                    <a:ext uri="{FF2B5EF4-FFF2-40B4-BE49-F238E27FC236}">
                      <a16:creationId xmlns:a16="http://schemas.microsoft.com/office/drawing/2014/main" id="{3D846031-E0B6-F40A-9F25-8D17D128F02B}"/>
                    </a:ext>
                  </a:extLst>
                </p:cNvPr>
                <p:cNvSpPr>
                  <a:spLocks noChangeShapeType="1"/>
                </p:cNvSpPr>
                <p:nvPr/>
              </p:nvSpPr>
              <p:spPr bwMode="auto">
                <a:xfrm>
                  <a:off x="2078" y="1854"/>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98" name="Line 204">
                  <a:extLst>
                    <a:ext uri="{FF2B5EF4-FFF2-40B4-BE49-F238E27FC236}">
                      <a16:creationId xmlns:a16="http://schemas.microsoft.com/office/drawing/2014/main" id="{DC334365-BB07-ADCF-6556-D749F7469885}"/>
                    </a:ext>
                  </a:extLst>
                </p:cNvPr>
                <p:cNvSpPr>
                  <a:spLocks noChangeShapeType="1"/>
                </p:cNvSpPr>
                <p:nvPr/>
              </p:nvSpPr>
              <p:spPr bwMode="auto">
                <a:xfrm>
                  <a:off x="2078" y="1950"/>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99" name="Line 205">
                  <a:extLst>
                    <a:ext uri="{FF2B5EF4-FFF2-40B4-BE49-F238E27FC236}">
                      <a16:creationId xmlns:a16="http://schemas.microsoft.com/office/drawing/2014/main" id="{D3FE17F4-D877-1617-B402-3E81B5B2F78B}"/>
                    </a:ext>
                  </a:extLst>
                </p:cNvPr>
                <p:cNvSpPr>
                  <a:spLocks noChangeShapeType="1"/>
                </p:cNvSpPr>
                <p:nvPr/>
              </p:nvSpPr>
              <p:spPr bwMode="auto">
                <a:xfrm>
                  <a:off x="2078" y="2046"/>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0" name="Line 206">
                  <a:extLst>
                    <a:ext uri="{FF2B5EF4-FFF2-40B4-BE49-F238E27FC236}">
                      <a16:creationId xmlns:a16="http://schemas.microsoft.com/office/drawing/2014/main" id="{D782B512-FDBE-D6FC-FC8E-0D01CBEC9775}"/>
                    </a:ext>
                  </a:extLst>
                </p:cNvPr>
                <p:cNvSpPr>
                  <a:spLocks noChangeShapeType="1"/>
                </p:cNvSpPr>
                <p:nvPr/>
              </p:nvSpPr>
              <p:spPr bwMode="auto">
                <a:xfrm>
                  <a:off x="2078" y="2142"/>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1" name="Line 207">
                  <a:extLst>
                    <a:ext uri="{FF2B5EF4-FFF2-40B4-BE49-F238E27FC236}">
                      <a16:creationId xmlns:a16="http://schemas.microsoft.com/office/drawing/2014/main" id="{DFE00127-10A4-5512-D7AF-7B493A77589F}"/>
                    </a:ext>
                  </a:extLst>
                </p:cNvPr>
                <p:cNvSpPr>
                  <a:spLocks noChangeShapeType="1"/>
                </p:cNvSpPr>
                <p:nvPr/>
              </p:nvSpPr>
              <p:spPr bwMode="auto">
                <a:xfrm>
                  <a:off x="2078" y="2238"/>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2" name="Line 208">
                  <a:extLst>
                    <a:ext uri="{FF2B5EF4-FFF2-40B4-BE49-F238E27FC236}">
                      <a16:creationId xmlns:a16="http://schemas.microsoft.com/office/drawing/2014/main" id="{8D1DE5CE-AD19-574D-6F76-B666A4E610D8}"/>
                    </a:ext>
                  </a:extLst>
                </p:cNvPr>
                <p:cNvSpPr>
                  <a:spLocks noChangeShapeType="1"/>
                </p:cNvSpPr>
                <p:nvPr/>
              </p:nvSpPr>
              <p:spPr bwMode="auto">
                <a:xfrm>
                  <a:off x="2078" y="2334"/>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3" name="Line 209">
                  <a:extLst>
                    <a:ext uri="{FF2B5EF4-FFF2-40B4-BE49-F238E27FC236}">
                      <a16:creationId xmlns:a16="http://schemas.microsoft.com/office/drawing/2014/main" id="{31DF4949-4C6B-78C1-5DFF-379493568FC5}"/>
                    </a:ext>
                  </a:extLst>
                </p:cNvPr>
                <p:cNvSpPr>
                  <a:spLocks noChangeShapeType="1"/>
                </p:cNvSpPr>
                <p:nvPr/>
              </p:nvSpPr>
              <p:spPr bwMode="auto">
                <a:xfrm>
                  <a:off x="2078" y="2430"/>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4" name="Line 210">
                  <a:extLst>
                    <a:ext uri="{FF2B5EF4-FFF2-40B4-BE49-F238E27FC236}">
                      <a16:creationId xmlns:a16="http://schemas.microsoft.com/office/drawing/2014/main" id="{FC5EB5D1-CFDD-767D-4CE5-BA0E4BBFBD0C}"/>
                    </a:ext>
                  </a:extLst>
                </p:cNvPr>
                <p:cNvSpPr>
                  <a:spLocks noChangeShapeType="1"/>
                </p:cNvSpPr>
                <p:nvPr/>
              </p:nvSpPr>
              <p:spPr bwMode="auto">
                <a:xfrm>
                  <a:off x="2078" y="2526"/>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5" name="Line 211">
                  <a:extLst>
                    <a:ext uri="{FF2B5EF4-FFF2-40B4-BE49-F238E27FC236}">
                      <a16:creationId xmlns:a16="http://schemas.microsoft.com/office/drawing/2014/main" id="{C51D9E8F-5B2A-DB9C-A6DB-6E4197403634}"/>
                    </a:ext>
                  </a:extLst>
                </p:cNvPr>
                <p:cNvSpPr>
                  <a:spLocks noChangeShapeType="1"/>
                </p:cNvSpPr>
                <p:nvPr/>
              </p:nvSpPr>
              <p:spPr bwMode="auto">
                <a:xfrm>
                  <a:off x="2078" y="2622"/>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6" name="Line 212">
                  <a:extLst>
                    <a:ext uri="{FF2B5EF4-FFF2-40B4-BE49-F238E27FC236}">
                      <a16:creationId xmlns:a16="http://schemas.microsoft.com/office/drawing/2014/main" id="{8B9914B3-060D-8CD4-F286-3EDB3AD37C73}"/>
                    </a:ext>
                  </a:extLst>
                </p:cNvPr>
                <p:cNvSpPr>
                  <a:spLocks noChangeShapeType="1"/>
                </p:cNvSpPr>
                <p:nvPr/>
              </p:nvSpPr>
              <p:spPr bwMode="auto">
                <a:xfrm>
                  <a:off x="2078" y="2718"/>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7" name="Line 213">
                  <a:extLst>
                    <a:ext uri="{FF2B5EF4-FFF2-40B4-BE49-F238E27FC236}">
                      <a16:creationId xmlns:a16="http://schemas.microsoft.com/office/drawing/2014/main" id="{E197B615-C731-F401-7C02-36D345B97AB4}"/>
                    </a:ext>
                  </a:extLst>
                </p:cNvPr>
                <p:cNvSpPr>
                  <a:spLocks noChangeShapeType="1"/>
                </p:cNvSpPr>
                <p:nvPr/>
              </p:nvSpPr>
              <p:spPr bwMode="auto">
                <a:xfrm>
                  <a:off x="2078" y="2814"/>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8" name="Line 214">
                  <a:extLst>
                    <a:ext uri="{FF2B5EF4-FFF2-40B4-BE49-F238E27FC236}">
                      <a16:creationId xmlns:a16="http://schemas.microsoft.com/office/drawing/2014/main" id="{4CEE6517-EE98-8F2E-017F-483C7317FB9B}"/>
                    </a:ext>
                  </a:extLst>
                </p:cNvPr>
                <p:cNvSpPr>
                  <a:spLocks noChangeShapeType="1"/>
                </p:cNvSpPr>
                <p:nvPr/>
              </p:nvSpPr>
              <p:spPr bwMode="auto">
                <a:xfrm>
                  <a:off x="2078" y="2910"/>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9" name="Line 215">
                  <a:extLst>
                    <a:ext uri="{FF2B5EF4-FFF2-40B4-BE49-F238E27FC236}">
                      <a16:creationId xmlns:a16="http://schemas.microsoft.com/office/drawing/2014/main" id="{D00E8586-8B72-5D3C-7245-C99971E482C1}"/>
                    </a:ext>
                  </a:extLst>
                </p:cNvPr>
                <p:cNvSpPr>
                  <a:spLocks noChangeShapeType="1"/>
                </p:cNvSpPr>
                <p:nvPr/>
              </p:nvSpPr>
              <p:spPr bwMode="auto">
                <a:xfrm>
                  <a:off x="2078" y="3006"/>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10" name="Line 216">
                  <a:extLst>
                    <a:ext uri="{FF2B5EF4-FFF2-40B4-BE49-F238E27FC236}">
                      <a16:creationId xmlns:a16="http://schemas.microsoft.com/office/drawing/2014/main" id="{8969F190-C092-E62C-4D3F-8A1C914F90BF}"/>
                    </a:ext>
                  </a:extLst>
                </p:cNvPr>
                <p:cNvSpPr>
                  <a:spLocks noChangeShapeType="1"/>
                </p:cNvSpPr>
                <p:nvPr/>
              </p:nvSpPr>
              <p:spPr bwMode="auto">
                <a:xfrm>
                  <a:off x="2078" y="3102"/>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11" name="Line 217">
                  <a:extLst>
                    <a:ext uri="{FF2B5EF4-FFF2-40B4-BE49-F238E27FC236}">
                      <a16:creationId xmlns:a16="http://schemas.microsoft.com/office/drawing/2014/main" id="{88A4994A-6F97-1244-46DD-9CA421ECE366}"/>
                    </a:ext>
                  </a:extLst>
                </p:cNvPr>
                <p:cNvSpPr>
                  <a:spLocks noChangeShapeType="1"/>
                </p:cNvSpPr>
                <p:nvPr/>
              </p:nvSpPr>
              <p:spPr bwMode="auto">
                <a:xfrm>
                  <a:off x="2078" y="3198"/>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12" name="Line 218">
                  <a:extLst>
                    <a:ext uri="{FF2B5EF4-FFF2-40B4-BE49-F238E27FC236}">
                      <a16:creationId xmlns:a16="http://schemas.microsoft.com/office/drawing/2014/main" id="{916C97AD-6B87-1EF9-DEEB-E98433161680}"/>
                    </a:ext>
                  </a:extLst>
                </p:cNvPr>
                <p:cNvSpPr>
                  <a:spLocks noChangeShapeType="1"/>
                </p:cNvSpPr>
                <p:nvPr/>
              </p:nvSpPr>
              <p:spPr bwMode="auto">
                <a:xfrm>
                  <a:off x="2078" y="3294"/>
                  <a:ext cx="13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10272" name="Group 245">
              <a:extLst>
                <a:ext uri="{FF2B5EF4-FFF2-40B4-BE49-F238E27FC236}">
                  <a16:creationId xmlns:a16="http://schemas.microsoft.com/office/drawing/2014/main" id="{0AF00BDB-262A-101B-BA80-7D7EB37D87B2}"/>
                </a:ext>
              </a:extLst>
            </p:cNvPr>
            <p:cNvGrpSpPr>
              <a:grpSpLocks/>
            </p:cNvGrpSpPr>
            <p:nvPr/>
          </p:nvGrpSpPr>
          <p:grpSpPr bwMode="auto">
            <a:xfrm>
              <a:off x="3112" y="3147"/>
              <a:ext cx="677" cy="910"/>
              <a:chOff x="3132" y="3147"/>
              <a:chExt cx="677" cy="910"/>
            </a:xfrm>
          </p:grpSpPr>
          <p:grpSp>
            <p:nvGrpSpPr>
              <p:cNvPr id="10287" name="Group 224">
                <a:extLst>
                  <a:ext uri="{FF2B5EF4-FFF2-40B4-BE49-F238E27FC236}">
                    <a16:creationId xmlns:a16="http://schemas.microsoft.com/office/drawing/2014/main" id="{E62B336C-C4D6-D405-2F07-1688CB5E9319}"/>
                  </a:ext>
                </a:extLst>
              </p:cNvPr>
              <p:cNvGrpSpPr>
                <a:grpSpLocks/>
              </p:cNvGrpSpPr>
              <p:nvPr/>
            </p:nvGrpSpPr>
            <p:grpSpPr bwMode="auto">
              <a:xfrm>
                <a:off x="3132" y="3147"/>
                <a:ext cx="677" cy="910"/>
                <a:chOff x="953" y="2149"/>
                <a:chExt cx="677" cy="910"/>
              </a:xfrm>
            </p:grpSpPr>
            <p:sp>
              <p:nvSpPr>
                <p:cNvPr id="10289" name="Oval 225">
                  <a:extLst>
                    <a:ext uri="{FF2B5EF4-FFF2-40B4-BE49-F238E27FC236}">
                      <a16:creationId xmlns:a16="http://schemas.microsoft.com/office/drawing/2014/main" id="{148068E0-8475-45DF-9B36-1E36C2F67B2E}"/>
                    </a:ext>
                  </a:extLst>
                </p:cNvPr>
                <p:cNvSpPr>
                  <a:spLocks noChangeArrowheads="1"/>
                </p:cNvSpPr>
                <p:nvPr/>
              </p:nvSpPr>
              <p:spPr bwMode="auto">
                <a:xfrm>
                  <a:off x="953" y="2149"/>
                  <a:ext cx="44" cy="44"/>
                </a:xfrm>
                <a:prstGeom prst="ellipse">
                  <a:avLst/>
                </a:prstGeom>
                <a:solidFill>
                  <a:schemeClr val="tx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0290" name="Oval 226">
                  <a:extLst>
                    <a:ext uri="{FF2B5EF4-FFF2-40B4-BE49-F238E27FC236}">
                      <a16:creationId xmlns:a16="http://schemas.microsoft.com/office/drawing/2014/main" id="{564657A5-F53E-ABAC-0DBE-DF2271A85641}"/>
                    </a:ext>
                  </a:extLst>
                </p:cNvPr>
                <p:cNvSpPr>
                  <a:spLocks noChangeArrowheads="1"/>
                </p:cNvSpPr>
                <p:nvPr/>
              </p:nvSpPr>
              <p:spPr bwMode="auto">
                <a:xfrm>
                  <a:off x="1586" y="3015"/>
                  <a:ext cx="44" cy="44"/>
                </a:xfrm>
                <a:prstGeom prst="ellipse">
                  <a:avLst/>
                </a:prstGeom>
                <a:solidFill>
                  <a:schemeClr val="tx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0291" name="Oval 227">
                  <a:extLst>
                    <a:ext uri="{FF2B5EF4-FFF2-40B4-BE49-F238E27FC236}">
                      <a16:creationId xmlns:a16="http://schemas.microsoft.com/office/drawing/2014/main" id="{389957C7-AAB9-77CB-5031-131D20731DDA}"/>
                    </a:ext>
                  </a:extLst>
                </p:cNvPr>
                <p:cNvSpPr>
                  <a:spLocks noChangeArrowheads="1"/>
                </p:cNvSpPr>
                <p:nvPr/>
              </p:nvSpPr>
              <p:spPr bwMode="auto">
                <a:xfrm>
                  <a:off x="1424" y="2460"/>
                  <a:ext cx="44" cy="44"/>
                </a:xfrm>
                <a:prstGeom prst="ellipse">
                  <a:avLst/>
                </a:prstGeom>
                <a:solidFill>
                  <a:schemeClr val="tx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0292" name="Oval 228">
                  <a:extLst>
                    <a:ext uri="{FF2B5EF4-FFF2-40B4-BE49-F238E27FC236}">
                      <a16:creationId xmlns:a16="http://schemas.microsoft.com/office/drawing/2014/main" id="{CC3F342C-9C60-5737-4604-D6F863FD78FE}"/>
                    </a:ext>
                  </a:extLst>
                </p:cNvPr>
                <p:cNvSpPr>
                  <a:spLocks noChangeArrowheads="1"/>
                </p:cNvSpPr>
                <p:nvPr/>
              </p:nvSpPr>
              <p:spPr bwMode="auto">
                <a:xfrm>
                  <a:off x="1502" y="2697"/>
                  <a:ext cx="44" cy="44"/>
                </a:xfrm>
                <a:prstGeom prst="ellipse">
                  <a:avLst/>
                </a:prstGeom>
                <a:solidFill>
                  <a:schemeClr val="tx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grpSp>
          <p:sp>
            <p:nvSpPr>
              <p:cNvPr id="10288" name="Freeform 244">
                <a:extLst>
                  <a:ext uri="{FF2B5EF4-FFF2-40B4-BE49-F238E27FC236}">
                    <a16:creationId xmlns:a16="http://schemas.microsoft.com/office/drawing/2014/main" id="{56E6FFC2-0F60-DB70-39B3-3787C64508DE}"/>
                  </a:ext>
                </a:extLst>
              </p:cNvPr>
              <p:cNvSpPr>
                <a:spLocks/>
              </p:cNvSpPr>
              <p:nvPr/>
            </p:nvSpPr>
            <p:spPr bwMode="auto">
              <a:xfrm>
                <a:off x="3152" y="3165"/>
                <a:ext cx="637" cy="870"/>
              </a:xfrm>
              <a:custGeom>
                <a:avLst/>
                <a:gdLst>
                  <a:gd name="T0" fmla="*/ 0 w 637"/>
                  <a:gd name="T1" fmla="*/ 0 h 870"/>
                  <a:gd name="T2" fmla="*/ 483 w 637"/>
                  <a:gd name="T3" fmla="*/ 316 h 870"/>
                  <a:gd name="T4" fmla="*/ 549 w 637"/>
                  <a:gd name="T5" fmla="*/ 554 h 870"/>
                  <a:gd name="T6" fmla="*/ 637 w 637"/>
                  <a:gd name="T7" fmla="*/ 870 h 870"/>
                  <a:gd name="T8" fmla="*/ 0 60000 65536"/>
                  <a:gd name="T9" fmla="*/ 0 60000 65536"/>
                  <a:gd name="T10" fmla="*/ 0 60000 65536"/>
                  <a:gd name="T11" fmla="*/ 0 60000 65536"/>
                  <a:gd name="T12" fmla="*/ 0 w 637"/>
                  <a:gd name="T13" fmla="*/ 0 h 870"/>
                  <a:gd name="T14" fmla="*/ 637 w 637"/>
                  <a:gd name="T15" fmla="*/ 870 h 870"/>
                </a:gdLst>
                <a:ahLst/>
                <a:cxnLst>
                  <a:cxn ang="T8">
                    <a:pos x="T0" y="T1"/>
                  </a:cxn>
                  <a:cxn ang="T9">
                    <a:pos x="T2" y="T3"/>
                  </a:cxn>
                  <a:cxn ang="T10">
                    <a:pos x="T4" y="T5"/>
                  </a:cxn>
                  <a:cxn ang="T11">
                    <a:pos x="T6" y="T7"/>
                  </a:cxn>
                </a:cxnLst>
                <a:rect l="T12" t="T13" r="T14" b="T15"/>
                <a:pathLst>
                  <a:path w="637" h="870">
                    <a:moveTo>
                      <a:pt x="0" y="0"/>
                    </a:moveTo>
                    <a:lnTo>
                      <a:pt x="483" y="316"/>
                    </a:lnTo>
                    <a:lnTo>
                      <a:pt x="549" y="554"/>
                    </a:lnTo>
                    <a:lnTo>
                      <a:pt x="637" y="87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0273" name="Group 248">
              <a:extLst>
                <a:ext uri="{FF2B5EF4-FFF2-40B4-BE49-F238E27FC236}">
                  <a16:creationId xmlns:a16="http://schemas.microsoft.com/office/drawing/2014/main" id="{24F72995-3886-4BB4-C01A-FDD690F68627}"/>
                </a:ext>
              </a:extLst>
            </p:cNvPr>
            <p:cNvGrpSpPr>
              <a:grpSpLocks/>
            </p:cNvGrpSpPr>
            <p:nvPr/>
          </p:nvGrpSpPr>
          <p:grpSpPr bwMode="auto">
            <a:xfrm>
              <a:off x="3120" y="3156"/>
              <a:ext cx="517" cy="742"/>
              <a:chOff x="2138" y="3201"/>
              <a:chExt cx="517" cy="742"/>
            </a:xfrm>
          </p:grpSpPr>
          <p:grpSp>
            <p:nvGrpSpPr>
              <p:cNvPr id="10281" name="Group 234">
                <a:extLst>
                  <a:ext uri="{FF2B5EF4-FFF2-40B4-BE49-F238E27FC236}">
                    <a16:creationId xmlns:a16="http://schemas.microsoft.com/office/drawing/2014/main" id="{0357199F-EE1B-7980-05C0-C638A4FD7138}"/>
                  </a:ext>
                </a:extLst>
              </p:cNvPr>
              <p:cNvGrpSpPr>
                <a:grpSpLocks/>
              </p:cNvGrpSpPr>
              <p:nvPr/>
            </p:nvGrpSpPr>
            <p:grpSpPr bwMode="auto">
              <a:xfrm>
                <a:off x="2138" y="3201"/>
                <a:ext cx="517" cy="742"/>
                <a:chOff x="3923" y="2077"/>
                <a:chExt cx="517" cy="742"/>
              </a:xfrm>
            </p:grpSpPr>
            <p:sp>
              <p:nvSpPr>
                <p:cNvPr id="10283" name="Oval 235">
                  <a:extLst>
                    <a:ext uri="{FF2B5EF4-FFF2-40B4-BE49-F238E27FC236}">
                      <a16:creationId xmlns:a16="http://schemas.microsoft.com/office/drawing/2014/main" id="{B2BADECF-4F14-A01C-5EE4-60A6BB04A1AC}"/>
                    </a:ext>
                  </a:extLst>
                </p:cNvPr>
                <p:cNvSpPr>
                  <a:spLocks noChangeArrowheads="1"/>
                </p:cNvSpPr>
                <p:nvPr/>
              </p:nvSpPr>
              <p:spPr bwMode="auto">
                <a:xfrm>
                  <a:off x="3923" y="2077"/>
                  <a:ext cx="44" cy="44"/>
                </a:xfrm>
                <a:prstGeom prst="ellipse">
                  <a:avLst/>
                </a:prstGeom>
                <a:solidFill>
                  <a:srgbClr val="A600FF"/>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0284" name="Oval 236">
                  <a:extLst>
                    <a:ext uri="{FF2B5EF4-FFF2-40B4-BE49-F238E27FC236}">
                      <a16:creationId xmlns:a16="http://schemas.microsoft.com/office/drawing/2014/main" id="{27865CDC-76C9-2EFD-ED19-E9A4A2F3231D}"/>
                    </a:ext>
                  </a:extLst>
                </p:cNvPr>
                <p:cNvSpPr>
                  <a:spLocks noChangeArrowheads="1"/>
                </p:cNvSpPr>
                <p:nvPr/>
              </p:nvSpPr>
              <p:spPr bwMode="auto">
                <a:xfrm>
                  <a:off x="4396" y="2775"/>
                  <a:ext cx="44" cy="44"/>
                </a:xfrm>
                <a:prstGeom prst="ellipse">
                  <a:avLst/>
                </a:prstGeom>
                <a:solidFill>
                  <a:srgbClr val="A600FF"/>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0285" name="Oval 237">
                  <a:extLst>
                    <a:ext uri="{FF2B5EF4-FFF2-40B4-BE49-F238E27FC236}">
                      <a16:creationId xmlns:a16="http://schemas.microsoft.com/office/drawing/2014/main" id="{AA6FE85A-48F0-728C-1D4B-5E59C109FC9C}"/>
                    </a:ext>
                  </a:extLst>
                </p:cNvPr>
                <p:cNvSpPr>
                  <a:spLocks noChangeArrowheads="1"/>
                </p:cNvSpPr>
                <p:nvPr/>
              </p:nvSpPr>
              <p:spPr bwMode="auto">
                <a:xfrm>
                  <a:off x="4083" y="2219"/>
                  <a:ext cx="44" cy="44"/>
                </a:xfrm>
                <a:prstGeom prst="ellipse">
                  <a:avLst/>
                </a:prstGeom>
                <a:solidFill>
                  <a:srgbClr val="A600FF"/>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0286" name="Oval 238">
                  <a:extLst>
                    <a:ext uri="{FF2B5EF4-FFF2-40B4-BE49-F238E27FC236}">
                      <a16:creationId xmlns:a16="http://schemas.microsoft.com/office/drawing/2014/main" id="{71873B5A-1AFC-CAEA-E4FE-72FC0706D65A}"/>
                    </a:ext>
                  </a:extLst>
                </p:cNvPr>
                <p:cNvSpPr>
                  <a:spLocks noChangeArrowheads="1"/>
                </p:cNvSpPr>
                <p:nvPr/>
              </p:nvSpPr>
              <p:spPr bwMode="auto">
                <a:xfrm>
                  <a:off x="4232" y="2459"/>
                  <a:ext cx="44" cy="44"/>
                </a:xfrm>
                <a:prstGeom prst="ellipse">
                  <a:avLst/>
                </a:prstGeom>
                <a:solidFill>
                  <a:srgbClr val="A600FF"/>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grpSp>
          <p:sp>
            <p:nvSpPr>
              <p:cNvPr id="10282" name="Freeform 247">
                <a:extLst>
                  <a:ext uri="{FF2B5EF4-FFF2-40B4-BE49-F238E27FC236}">
                    <a16:creationId xmlns:a16="http://schemas.microsoft.com/office/drawing/2014/main" id="{CDEB14DC-FD6B-C822-7CE3-AB54E22B8E7C}"/>
                  </a:ext>
                </a:extLst>
              </p:cNvPr>
              <p:cNvSpPr>
                <a:spLocks/>
              </p:cNvSpPr>
              <p:nvPr/>
            </p:nvSpPr>
            <p:spPr bwMode="auto">
              <a:xfrm>
                <a:off x="2163" y="3218"/>
                <a:ext cx="470" cy="703"/>
              </a:xfrm>
              <a:custGeom>
                <a:avLst/>
                <a:gdLst>
                  <a:gd name="T0" fmla="*/ 0 w 470"/>
                  <a:gd name="T1" fmla="*/ 0 h 703"/>
                  <a:gd name="T2" fmla="*/ 162 w 470"/>
                  <a:gd name="T3" fmla="*/ 145 h 703"/>
                  <a:gd name="T4" fmla="*/ 303 w 470"/>
                  <a:gd name="T5" fmla="*/ 387 h 703"/>
                  <a:gd name="T6" fmla="*/ 470 w 470"/>
                  <a:gd name="T7" fmla="*/ 703 h 703"/>
                  <a:gd name="T8" fmla="*/ 0 60000 65536"/>
                  <a:gd name="T9" fmla="*/ 0 60000 65536"/>
                  <a:gd name="T10" fmla="*/ 0 60000 65536"/>
                  <a:gd name="T11" fmla="*/ 0 60000 65536"/>
                  <a:gd name="T12" fmla="*/ 0 w 470"/>
                  <a:gd name="T13" fmla="*/ 0 h 703"/>
                  <a:gd name="T14" fmla="*/ 470 w 470"/>
                  <a:gd name="T15" fmla="*/ 703 h 703"/>
                </a:gdLst>
                <a:ahLst/>
                <a:cxnLst>
                  <a:cxn ang="T8">
                    <a:pos x="T0" y="T1"/>
                  </a:cxn>
                  <a:cxn ang="T9">
                    <a:pos x="T2" y="T3"/>
                  </a:cxn>
                  <a:cxn ang="T10">
                    <a:pos x="T4" y="T5"/>
                  </a:cxn>
                  <a:cxn ang="T11">
                    <a:pos x="T6" y="T7"/>
                  </a:cxn>
                </a:cxnLst>
                <a:rect l="T12" t="T13" r="T14" b="T15"/>
                <a:pathLst>
                  <a:path w="470" h="703">
                    <a:moveTo>
                      <a:pt x="0" y="0"/>
                    </a:moveTo>
                    <a:lnTo>
                      <a:pt x="162" y="145"/>
                    </a:lnTo>
                    <a:lnTo>
                      <a:pt x="303" y="387"/>
                    </a:lnTo>
                    <a:lnTo>
                      <a:pt x="470" y="703"/>
                    </a:lnTo>
                  </a:path>
                </a:pathLst>
              </a:custGeom>
              <a:noFill/>
              <a:ln w="9525">
                <a:solidFill>
                  <a:srgbClr val="A6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0274" name="Group 250">
              <a:extLst>
                <a:ext uri="{FF2B5EF4-FFF2-40B4-BE49-F238E27FC236}">
                  <a16:creationId xmlns:a16="http://schemas.microsoft.com/office/drawing/2014/main" id="{301B0A24-DCE7-E2EB-818E-E4C4B354BACC}"/>
                </a:ext>
              </a:extLst>
            </p:cNvPr>
            <p:cNvGrpSpPr>
              <a:grpSpLocks/>
            </p:cNvGrpSpPr>
            <p:nvPr/>
          </p:nvGrpSpPr>
          <p:grpSpPr bwMode="auto">
            <a:xfrm>
              <a:off x="3120" y="3147"/>
              <a:ext cx="407" cy="746"/>
              <a:chOff x="5114" y="3134"/>
              <a:chExt cx="407" cy="746"/>
            </a:xfrm>
          </p:grpSpPr>
          <p:grpSp>
            <p:nvGrpSpPr>
              <p:cNvPr id="10275" name="Group 229">
                <a:extLst>
                  <a:ext uri="{FF2B5EF4-FFF2-40B4-BE49-F238E27FC236}">
                    <a16:creationId xmlns:a16="http://schemas.microsoft.com/office/drawing/2014/main" id="{59EF4C68-6B9C-E4BD-E562-E20FDA701B2B}"/>
                  </a:ext>
                </a:extLst>
              </p:cNvPr>
              <p:cNvGrpSpPr>
                <a:grpSpLocks/>
              </p:cNvGrpSpPr>
              <p:nvPr/>
            </p:nvGrpSpPr>
            <p:grpSpPr bwMode="auto">
              <a:xfrm>
                <a:off x="5114" y="3134"/>
                <a:ext cx="407" cy="746"/>
                <a:chOff x="2421" y="1912"/>
                <a:chExt cx="407" cy="746"/>
              </a:xfrm>
            </p:grpSpPr>
            <p:sp>
              <p:nvSpPr>
                <p:cNvPr id="10277" name="Oval 230">
                  <a:extLst>
                    <a:ext uri="{FF2B5EF4-FFF2-40B4-BE49-F238E27FC236}">
                      <a16:creationId xmlns:a16="http://schemas.microsoft.com/office/drawing/2014/main" id="{C87569AF-8BA3-C2CA-93BD-F7957F289BCF}"/>
                    </a:ext>
                  </a:extLst>
                </p:cNvPr>
                <p:cNvSpPr>
                  <a:spLocks noChangeArrowheads="1"/>
                </p:cNvSpPr>
                <p:nvPr/>
              </p:nvSpPr>
              <p:spPr bwMode="auto">
                <a:xfrm>
                  <a:off x="2421" y="1912"/>
                  <a:ext cx="44" cy="44"/>
                </a:xfrm>
                <a:prstGeom prst="ellipse">
                  <a:avLst/>
                </a:prstGeom>
                <a:solidFill>
                  <a:schemeClr val="accent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0278" name="Oval 231">
                  <a:extLst>
                    <a:ext uri="{FF2B5EF4-FFF2-40B4-BE49-F238E27FC236}">
                      <a16:creationId xmlns:a16="http://schemas.microsoft.com/office/drawing/2014/main" id="{3F448625-ACD7-1BB7-7065-DDF73C164DB0}"/>
                    </a:ext>
                  </a:extLst>
                </p:cNvPr>
                <p:cNvSpPr>
                  <a:spLocks noChangeArrowheads="1"/>
                </p:cNvSpPr>
                <p:nvPr/>
              </p:nvSpPr>
              <p:spPr bwMode="auto">
                <a:xfrm>
                  <a:off x="2784" y="2614"/>
                  <a:ext cx="44" cy="44"/>
                </a:xfrm>
                <a:prstGeom prst="ellipse">
                  <a:avLst/>
                </a:prstGeom>
                <a:solidFill>
                  <a:schemeClr val="accent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0279" name="Oval 232">
                  <a:extLst>
                    <a:ext uri="{FF2B5EF4-FFF2-40B4-BE49-F238E27FC236}">
                      <a16:creationId xmlns:a16="http://schemas.microsoft.com/office/drawing/2014/main" id="{997D8DB1-F5EC-8FB6-8E28-DDD54833318F}"/>
                    </a:ext>
                  </a:extLst>
                </p:cNvPr>
                <p:cNvSpPr>
                  <a:spLocks noChangeArrowheads="1"/>
                </p:cNvSpPr>
                <p:nvPr/>
              </p:nvSpPr>
              <p:spPr bwMode="auto">
                <a:xfrm>
                  <a:off x="2576" y="2149"/>
                  <a:ext cx="44" cy="44"/>
                </a:xfrm>
                <a:prstGeom prst="ellipse">
                  <a:avLst/>
                </a:prstGeom>
                <a:solidFill>
                  <a:schemeClr val="accent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0280" name="Oval 233">
                  <a:extLst>
                    <a:ext uri="{FF2B5EF4-FFF2-40B4-BE49-F238E27FC236}">
                      <a16:creationId xmlns:a16="http://schemas.microsoft.com/office/drawing/2014/main" id="{AA533CDD-33B1-1832-114F-E562081406F8}"/>
                    </a:ext>
                  </a:extLst>
                </p:cNvPr>
                <p:cNvSpPr>
                  <a:spLocks noChangeArrowheads="1"/>
                </p:cNvSpPr>
                <p:nvPr/>
              </p:nvSpPr>
              <p:spPr bwMode="auto">
                <a:xfrm>
                  <a:off x="2690" y="2385"/>
                  <a:ext cx="44" cy="44"/>
                </a:xfrm>
                <a:prstGeom prst="ellipse">
                  <a:avLst/>
                </a:prstGeom>
                <a:solidFill>
                  <a:schemeClr val="accent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grpSp>
          <p:sp>
            <p:nvSpPr>
              <p:cNvPr id="10276" name="Freeform 249">
                <a:extLst>
                  <a:ext uri="{FF2B5EF4-FFF2-40B4-BE49-F238E27FC236}">
                    <a16:creationId xmlns:a16="http://schemas.microsoft.com/office/drawing/2014/main" id="{2B486996-556F-881F-7FB9-4D09B1460B9E}"/>
                  </a:ext>
                </a:extLst>
              </p:cNvPr>
              <p:cNvSpPr>
                <a:spLocks/>
              </p:cNvSpPr>
              <p:nvPr/>
            </p:nvSpPr>
            <p:spPr bwMode="auto">
              <a:xfrm>
                <a:off x="5125" y="3152"/>
                <a:ext cx="374" cy="708"/>
              </a:xfrm>
              <a:custGeom>
                <a:avLst/>
                <a:gdLst>
                  <a:gd name="T0" fmla="*/ 0 w 374"/>
                  <a:gd name="T1" fmla="*/ 0 h 708"/>
                  <a:gd name="T2" fmla="*/ 163 w 374"/>
                  <a:gd name="T3" fmla="*/ 242 h 708"/>
                  <a:gd name="T4" fmla="*/ 277 w 374"/>
                  <a:gd name="T5" fmla="*/ 479 h 708"/>
                  <a:gd name="T6" fmla="*/ 374 w 374"/>
                  <a:gd name="T7" fmla="*/ 708 h 708"/>
                  <a:gd name="T8" fmla="*/ 0 60000 65536"/>
                  <a:gd name="T9" fmla="*/ 0 60000 65536"/>
                  <a:gd name="T10" fmla="*/ 0 60000 65536"/>
                  <a:gd name="T11" fmla="*/ 0 60000 65536"/>
                  <a:gd name="T12" fmla="*/ 0 w 374"/>
                  <a:gd name="T13" fmla="*/ 0 h 708"/>
                  <a:gd name="T14" fmla="*/ 374 w 374"/>
                  <a:gd name="T15" fmla="*/ 708 h 708"/>
                </a:gdLst>
                <a:ahLst/>
                <a:cxnLst>
                  <a:cxn ang="T8">
                    <a:pos x="T0" y="T1"/>
                  </a:cxn>
                  <a:cxn ang="T9">
                    <a:pos x="T2" y="T3"/>
                  </a:cxn>
                  <a:cxn ang="T10">
                    <a:pos x="T4" y="T5"/>
                  </a:cxn>
                  <a:cxn ang="T11">
                    <a:pos x="T6" y="T7"/>
                  </a:cxn>
                </a:cxnLst>
                <a:rect l="T12" t="T13" r="T14" b="T15"/>
                <a:pathLst>
                  <a:path w="374" h="708">
                    <a:moveTo>
                      <a:pt x="0" y="0"/>
                    </a:moveTo>
                    <a:lnTo>
                      <a:pt x="163" y="242"/>
                    </a:lnTo>
                    <a:lnTo>
                      <a:pt x="277" y="479"/>
                    </a:lnTo>
                    <a:lnTo>
                      <a:pt x="374" y="708"/>
                    </a:ln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23" name="Group 259">
            <a:extLst>
              <a:ext uri="{FF2B5EF4-FFF2-40B4-BE49-F238E27FC236}">
                <a16:creationId xmlns:a16="http://schemas.microsoft.com/office/drawing/2014/main" id="{27733893-8B25-98AC-AE74-0682B47E14EA}"/>
              </a:ext>
            </a:extLst>
          </p:cNvPr>
          <p:cNvGrpSpPr>
            <a:grpSpLocks/>
          </p:cNvGrpSpPr>
          <p:nvPr/>
        </p:nvGrpSpPr>
        <p:grpSpPr bwMode="auto">
          <a:xfrm>
            <a:off x="4938713" y="814388"/>
            <a:ext cx="1765300" cy="2714625"/>
            <a:chOff x="3111" y="513"/>
            <a:chExt cx="1112" cy="1710"/>
          </a:xfrm>
        </p:grpSpPr>
        <p:sp>
          <p:nvSpPr>
            <p:cNvPr id="10264" name="AutoShape 7">
              <a:extLst>
                <a:ext uri="{FF2B5EF4-FFF2-40B4-BE49-F238E27FC236}">
                  <a16:creationId xmlns:a16="http://schemas.microsoft.com/office/drawing/2014/main" id="{2853868D-19AE-A503-B8CB-3B68818C9543}"/>
                </a:ext>
              </a:extLst>
            </p:cNvPr>
            <p:cNvSpPr>
              <a:spLocks noChangeArrowheads="1"/>
            </p:cNvSpPr>
            <p:nvPr/>
          </p:nvSpPr>
          <p:spPr bwMode="auto">
            <a:xfrm>
              <a:off x="3727" y="513"/>
              <a:ext cx="496" cy="325"/>
            </a:xfrm>
            <a:prstGeom prst="roundRect">
              <a:avLst>
                <a:gd name="adj" fmla="val 16667"/>
              </a:avLst>
            </a:prstGeom>
            <a:noFill/>
            <a:ln w="38100">
              <a:solidFill>
                <a:srgbClr val="FF020B"/>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grpSp>
          <p:nvGrpSpPr>
            <p:cNvPr id="10265" name="Group 178">
              <a:extLst>
                <a:ext uri="{FF2B5EF4-FFF2-40B4-BE49-F238E27FC236}">
                  <a16:creationId xmlns:a16="http://schemas.microsoft.com/office/drawing/2014/main" id="{6D431A38-01FD-7D45-5751-BF10340EA33B}"/>
                </a:ext>
              </a:extLst>
            </p:cNvPr>
            <p:cNvGrpSpPr>
              <a:grpSpLocks/>
            </p:cNvGrpSpPr>
            <p:nvPr/>
          </p:nvGrpSpPr>
          <p:grpSpPr bwMode="auto">
            <a:xfrm>
              <a:off x="3111" y="1477"/>
              <a:ext cx="407" cy="746"/>
              <a:chOff x="2421" y="1912"/>
              <a:chExt cx="407" cy="746"/>
            </a:xfrm>
          </p:grpSpPr>
          <p:sp>
            <p:nvSpPr>
              <p:cNvPr id="10267" name="Oval 130">
                <a:extLst>
                  <a:ext uri="{FF2B5EF4-FFF2-40B4-BE49-F238E27FC236}">
                    <a16:creationId xmlns:a16="http://schemas.microsoft.com/office/drawing/2014/main" id="{2B9DDAD7-770D-3373-0914-CE0841510354}"/>
                  </a:ext>
                </a:extLst>
              </p:cNvPr>
              <p:cNvSpPr>
                <a:spLocks noChangeArrowheads="1"/>
              </p:cNvSpPr>
              <p:nvPr/>
            </p:nvSpPr>
            <p:spPr bwMode="auto">
              <a:xfrm>
                <a:off x="2421" y="1912"/>
                <a:ext cx="44" cy="44"/>
              </a:xfrm>
              <a:prstGeom prst="ellipse">
                <a:avLst/>
              </a:prstGeom>
              <a:solidFill>
                <a:schemeClr val="tx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0268" name="Oval 131">
                <a:extLst>
                  <a:ext uri="{FF2B5EF4-FFF2-40B4-BE49-F238E27FC236}">
                    <a16:creationId xmlns:a16="http://schemas.microsoft.com/office/drawing/2014/main" id="{2012D62A-9DCB-5FC8-CDD7-D0E5FABA01BA}"/>
                  </a:ext>
                </a:extLst>
              </p:cNvPr>
              <p:cNvSpPr>
                <a:spLocks noChangeArrowheads="1"/>
              </p:cNvSpPr>
              <p:nvPr/>
            </p:nvSpPr>
            <p:spPr bwMode="auto">
              <a:xfrm>
                <a:off x="2784" y="2614"/>
                <a:ext cx="44" cy="44"/>
              </a:xfrm>
              <a:prstGeom prst="ellipse">
                <a:avLst/>
              </a:prstGeom>
              <a:solidFill>
                <a:schemeClr val="tx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0269" name="Oval 132">
                <a:extLst>
                  <a:ext uri="{FF2B5EF4-FFF2-40B4-BE49-F238E27FC236}">
                    <a16:creationId xmlns:a16="http://schemas.microsoft.com/office/drawing/2014/main" id="{587F5679-2080-8C18-BCFE-2B1288C81E22}"/>
                  </a:ext>
                </a:extLst>
              </p:cNvPr>
              <p:cNvSpPr>
                <a:spLocks noChangeArrowheads="1"/>
              </p:cNvSpPr>
              <p:nvPr/>
            </p:nvSpPr>
            <p:spPr bwMode="auto">
              <a:xfrm>
                <a:off x="2576" y="2149"/>
                <a:ext cx="44" cy="44"/>
              </a:xfrm>
              <a:prstGeom prst="ellipse">
                <a:avLst/>
              </a:prstGeom>
              <a:solidFill>
                <a:schemeClr val="tx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0270" name="Oval 133">
                <a:extLst>
                  <a:ext uri="{FF2B5EF4-FFF2-40B4-BE49-F238E27FC236}">
                    <a16:creationId xmlns:a16="http://schemas.microsoft.com/office/drawing/2014/main" id="{F4A8D602-8D15-F58C-5AB2-27ABDE62FD02}"/>
                  </a:ext>
                </a:extLst>
              </p:cNvPr>
              <p:cNvSpPr>
                <a:spLocks noChangeArrowheads="1"/>
              </p:cNvSpPr>
              <p:nvPr/>
            </p:nvSpPr>
            <p:spPr bwMode="auto">
              <a:xfrm>
                <a:off x="2690" y="2385"/>
                <a:ext cx="44" cy="44"/>
              </a:xfrm>
              <a:prstGeom prst="ellipse">
                <a:avLst/>
              </a:prstGeom>
              <a:solidFill>
                <a:schemeClr val="tx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grpSp>
        <p:sp>
          <p:nvSpPr>
            <p:cNvPr id="10266" name="Line 252">
              <a:extLst>
                <a:ext uri="{FF2B5EF4-FFF2-40B4-BE49-F238E27FC236}">
                  <a16:creationId xmlns:a16="http://schemas.microsoft.com/office/drawing/2014/main" id="{9D135133-0B3A-FA89-243B-7013D3E72F4E}"/>
                </a:ext>
              </a:extLst>
            </p:cNvPr>
            <p:cNvSpPr>
              <a:spLocks noChangeShapeType="1"/>
            </p:cNvSpPr>
            <p:nvPr/>
          </p:nvSpPr>
          <p:spPr bwMode="auto">
            <a:xfrm flipH="1">
              <a:off x="3169" y="830"/>
              <a:ext cx="589" cy="632"/>
            </a:xfrm>
            <a:prstGeom prst="line">
              <a:avLst/>
            </a:prstGeom>
            <a:noFill/>
            <a:ln w="9525">
              <a:solidFill>
                <a:srgbClr val="FF020B"/>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5" name="Group 265">
            <a:extLst>
              <a:ext uri="{FF2B5EF4-FFF2-40B4-BE49-F238E27FC236}">
                <a16:creationId xmlns:a16="http://schemas.microsoft.com/office/drawing/2014/main" id="{740B0E9D-F6D8-A546-51B4-0DE4E93E3C32}"/>
              </a:ext>
            </a:extLst>
          </p:cNvPr>
          <p:cNvGrpSpPr>
            <a:grpSpLocks/>
          </p:cNvGrpSpPr>
          <p:nvPr/>
        </p:nvGrpSpPr>
        <p:grpSpPr bwMode="auto">
          <a:xfrm>
            <a:off x="2608263" y="809625"/>
            <a:ext cx="2478087" cy="3355975"/>
            <a:chOff x="1643" y="510"/>
            <a:chExt cx="1561" cy="2114"/>
          </a:xfrm>
        </p:grpSpPr>
        <p:sp>
          <p:nvSpPr>
            <p:cNvPr id="10257" name="AutoShape 6">
              <a:extLst>
                <a:ext uri="{FF2B5EF4-FFF2-40B4-BE49-F238E27FC236}">
                  <a16:creationId xmlns:a16="http://schemas.microsoft.com/office/drawing/2014/main" id="{D5C9BB34-2E66-38C8-F9AE-1D33072B87F2}"/>
                </a:ext>
              </a:extLst>
            </p:cNvPr>
            <p:cNvSpPr>
              <a:spLocks noChangeArrowheads="1"/>
            </p:cNvSpPr>
            <p:nvPr/>
          </p:nvSpPr>
          <p:spPr bwMode="auto">
            <a:xfrm>
              <a:off x="2708" y="510"/>
              <a:ext cx="496" cy="250"/>
            </a:xfrm>
            <a:prstGeom prst="roundRect">
              <a:avLst>
                <a:gd name="adj" fmla="val 16667"/>
              </a:avLst>
            </a:prstGeom>
            <a:noFill/>
            <a:ln w="38100">
              <a:solidFill>
                <a:srgbClr val="FF020B"/>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grpSp>
          <p:nvGrpSpPr>
            <p:cNvPr id="10258" name="Group 177">
              <a:extLst>
                <a:ext uri="{FF2B5EF4-FFF2-40B4-BE49-F238E27FC236}">
                  <a16:creationId xmlns:a16="http://schemas.microsoft.com/office/drawing/2014/main" id="{AA80E10E-8ACD-38C0-D33D-0ED52DEB6FEA}"/>
                </a:ext>
              </a:extLst>
            </p:cNvPr>
            <p:cNvGrpSpPr>
              <a:grpSpLocks/>
            </p:cNvGrpSpPr>
            <p:nvPr/>
          </p:nvGrpSpPr>
          <p:grpSpPr bwMode="auto">
            <a:xfrm>
              <a:off x="1643" y="1714"/>
              <a:ext cx="677" cy="910"/>
              <a:chOff x="953" y="2149"/>
              <a:chExt cx="677" cy="910"/>
            </a:xfrm>
          </p:grpSpPr>
          <p:sp>
            <p:nvSpPr>
              <p:cNvPr id="10260" name="Oval 87">
                <a:extLst>
                  <a:ext uri="{FF2B5EF4-FFF2-40B4-BE49-F238E27FC236}">
                    <a16:creationId xmlns:a16="http://schemas.microsoft.com/office/drawing/2014/main" id="{45440806-7770-3B9C-FBF7-6E99EA9AC4B5}"/>
                  </a:ext>
                </a:extLst>
              </p:cNvPr>
              <p:cNvSpPr>
                <a:spLocks noChangeArrowheads="1"/>
              </p:cNvSpPr>
              <p:nvPr/>
            </p:nvSpPr>
            <p:spPr bwMode="auto">
              <a:xfrm>
                <a:off x="953" y="2149"/>
                <a:ext cx="44" cy="44"/>
              </a:xfrm>
              <a:prstGeom prst="ellipse">
                <a:avLst/>
              </a:prstGeom>
              <a:solidFill>
                <a:schemeClr val="tx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0261" name="Oval 88">
                <a:extLst>
                  <a:ext uri="{FF2B5EF4-FFF2-40B4-BE49-F238E27FC236}">
                    <a16:creationId xmlns:a16="http://schemas.microsoft.com/office/drawing/2014/main" id="{B965FFB2-7309-E89D-641C-FCE10EFD68F3}"/>
                  </a:ext>
                </a:extLst>
              </p:cNvPr>
              <p:cNvSpPr>
                <a:spLocks noChangeArrowheads="1"/>
              </p:cNvSpPr>
              <p:nvPr/>
            </p:nvSpPr>
            <p:spPr bwMode="auto">
              <a:xfrm>
                <a:off x="1586" y="3015"/>
                <a:ext cx="44" cy="44"/>
              </a:xfrm>
              <a:prstGeom prst="ellipse">
                <a:avLst/>
              </a:prstGeom>
              <a:solidFill>
                <a:schemeClr val="tx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0262" name="Oval 89">
                <a:extLst>
                  <a:ext uri="{FF2B5EF4-FFF2-40B4-BE49-F238E27FC236}">
                    <a16:creationId xmlns:a16="http://schemas.microsoft.com/office/drawing/2014/main" id="{1B1D79FF-98DC-8056-C560-82F8A3391E0A}"/>
                  </a:ext>
                </a:extLst>
              </p:cNvPr>
              <p:cNvSpPr>
                <a:spLocks noChangeArrowheads="1"/>
              </p:cNvSpPr>
              <p:nvPr/>
            </p:nvSpPr>
            <p:spPr bwMode="auto">
              <a:xfrm>
                <a:off x="1424" y="2460"/>
                <a:ext cx="44" cy="44"/>
              </a:xfrm>
              <a:prstGeom prst="ellipse">
                <a:avLst/>
              </a:prstGeom>
              <a:solidFill>
                <a:schemeClr val="tx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0263" name="Oval 90">
                <a:extLst>
                  <a:ext uri="{FF2B5EF4-FFF2-40B4-BE49-F238E27FC236}">
                    <a16:creationId xmlns:a16="http://schemas.microsoft.com/office/drawing/2014/main" id="{8AED4919-996A-3383-189C-D0A703CD370C}"/>
                  </a:ext>
                </a:extLst>
              </p:cNvPr>
              <p:cNvSpPr>
                <a:spLocks noChangeArrowheads="1"/>
              </p:cNvSpPr>
              <p:nvPr/>
            </p:nvSpPr>
            <p:spPr bwMode="auto">
              <a:xfrm>
                <a:off x="1502" y="2697"/>
                <a:ext cx="44" cy="44"/>
              </a:xfrm>
              <a:prstGeom prst="ellipse">
                <a:avLst/>
              </a:prstGeom>
              <a:solidFill>
                <a:schemeClr val="tx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grpSp>
        <p:sp>
          <p:nvSpPr>
            <p:cNvPr id="10259" name="Line 251">
              <a:extLst>
                <a:ext uri="{FF2B5EF4-FFF2-40B4-BE49-F238E27FC236}">
                  <a16:creationId xmlns:a16="http://schemas.microsoft.com/office/drawing/2014/main" id="{B101B233-D9CF-950E-8155-ABB63D611F2B}"/>
                </a:ext>
              </a:extLst>
            </p:cNvPr>
            <p:cNvSpPr>
              <a:spLocks noChangeShapeType="1"/>
            </p:cNvSpPr>
            <p:nvPr/>
          </p:nvSpPr>
          <p:spPr bwMode="auto">
            <a:xfrm flipH="1">
              <a:off x="1706" y="756"/>
              <a:ext cx="1024" cy="936"/>
            </a:xfrm>
            <a:prstGeom prst="line">
              <a:avLst/>
            </a:prstGeom>
            <a:noFill/>
            <a:ln w="9525">
              <a:solidFill>
                <a:srgbClr val="FF020B"/>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 name="Group 266">
            <a:extLst>
              <a:ext uri="{FF2B5EF4-FFF2-40B4-BE49-F238E27FC236}">
                <a16:creationId xmlns:a16="http://schemas.microsoft.com/office/drawing/2014/main" id="{7F0B6C03-F72D-20A9-C449-1DB0D5F029CD}"/>
              </a:ext>
            </a:extLst>
          </p:cNvPr>
          <p:cNvGrpSpPr>
            <a:grpSpLocks/>
          </p:cNvGrpSpPr>
          <p:nvPr/>
        </p:nvGrpSpPr>
        <p:grpSpPr bwMode="auto">
          <a:xfrm>
            <a:off x="7248525" y="876300"/>
            <a:ext cx="895350" cy="2908300"/>
            <a:chOff x="4566" y="552"/>
            <a:chExt cx="564" cy="1832"/>
          </a:xfrm>
        </p:grpSpPr>
        <p:sp>
          <p:nvSpPr>
            <p:cNvPr id="10250" name="AutoShape 8">
              <a:extLst>
                <a:ext uri="{FF2B5EF4-FFF2-40B4-BE49-F238E27FC236}">
                  <a16:creationId xmlns:a16="http://schemas.microsoft.com/office/drawing/2014/main" id="{3DA7DE96-8434-61A6-1433-6CA7D2F9CD31}"/>
                </a:ext>
              </a:extLst>
            </p:cNvPr>
            <p:cNvSpPr>
              <a:spLocks noChangeArrowheads="1"/>
            </p:cNvSpPr>
            <p:nvPr/>
          </p:nvSpPr>
          <p:spPr bwMode="auto">
            <a:xfrm>
              <a:off x="4566" y="552"/>
              <a:ext cx="417" cy="250"/>
            </a:xfrm>
            <a:prstGeom prst="roundRect">
              <a:avLst>
                <a:gd name="adj" fmla="val 16667"/>
              </a:avLst>
            </a:prstGeom>
            <a:noFill/>
            <a:ln w="38100">
              <a:solidFill>
                <a:srgbClr val="FF020B"/>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grpSp>
          <p:nvGrpSpPr>
            <p:cNvPr id="10251" name="Group 179">
              <a:extLst>
                <a:ext uri="{FF2B5EF4-FFF2-40B4-BE49-F238E27FC236}">
                  <a16:creationId xmlns:a16="http://schemas.microsoft.com/office/drawing/2014/main" id="{BA3CBF90-AD79-7D17-E89C-76208FFCE844}"/>
                </a:ext>
              </a:extLst>
            </p:cNvPr>
            <p:cNvGrpSpPr>
              <a:grpSpLocks/>
            </p:cNvGrpSpPr>
            <p:nvPr/>
          </p:nvGrpSpPr>
          <p:grpSpPr bwMode="auto">
            <a:xfrm>
              <a:off x="4613" y="1642"/>
              <a:ext cx="517" cy="742"/>
              <a:chOff x="3923" y="2077"/>
              <a:chExt cx="517" cy="742"/>
            </a:xfrm>
          </p:grpSpPr>
          <p:sp>
            <p:nvSpPr>
              <p:cNvPr id="10253" name="Oval 173">
                <a:extLst>
                  <a:ext uri="{FF2B5EF4-FFF2-40B4-BE49-F238E27FC236}">
                    <a16:creationId xmlns:a16="http://schemas.microsoft.com/office/drawing/2014/main" id="{31D48D79-4BA1-0647-6FEA-219BF85ACAB6}"/>
                  </a:ext>
                </a:extLst>
              </p:cNvPr>
              <p:cNvSpPr>
                <a:spLocks noChangeArrowheads="1"/>
              </p:cNvSpPr>
              <p:nvPr/>
            </p:nvSpPr>
            <p:spPr bwMode="auto">
              <a:xfrm>
                <a:off x="3923" y="2077"/>
                <a:ext cx="44" cy="44"/>
              </a:xfrm>
              <a:prstGeom prst="ellipse">
                <a:avLst/>
              </a:prstGeom>
              <a:solidFill>
                <a:schemeClr val="tx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0254" name="Oval 174">
                <a:extLst>
                  <a:ext uri="{FF2B5EF4-FFF2-40B4-BE49-F238E27FC236}">
                    <a16:creationId xmlns:a16="http://schemas.microsoft.com/office/drawing/2014/main" id="{F676F441-C62C-3925-E072-9AA33FAA420F}"/>
                  </a:ext>
                </a:extLst>
              </p:cNvPr>
              <p:cNvSpPr>
                <a:spLocks noChangeArrowheads="1"/>
              </p:cNvSpPr>
              <p:nvPr/>
            </p:nvSpPr>
            <p:spPr bwMode="auto">
              <a:xfrm>
                <a:off x="4396" y="2775"/>
                <a:ext cx="44" cy="44"/>
              </a:xfrm>
              <a:prstGeom prst="ellipse">
                <a:avLst/>
              </a:prstGeom>
              <a:solidFill>
                <a:schemeClr val="tx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0255" name="Oval 175">
                <a:extLst>
                  <a:ext uri="{FF2B5EF4-FFF2-40B4-BE49-F238E27FC236}">
                    <a16:creationId xmlns:a16="http://schemas.microsoft.com/office/drawing/2014/main" id="{FC457F06-2506-CEFF-438C-B7580D06E122}"/>
                  </a:ext>
                </a:extLst>
              </p:cNvPr>
              <p:cNvSpPr>
                <a:spLocks noChangeArrowheads="1"/>
              </p:cNvSpPr>
              <p:nvPr/>
            </p:nvSpPr>
            <p:spPr bwMode="auto">
              <a:xfrm>
                <a:off x="4083" y="2219"/>
                <a:ext cx="44" cy="44"/>
              </a:xfrm>
              <a:prstGeom prst="ellipse">
                <a:avLst/>
              </a:prstGeom>
              <a:solidFill>
                <a:schemeClr val="tx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0256" name="Oval 176">
                <a:extLst>
                  <a:ext uri="{FF2B5EF4-FFF2-40B4-BE49-F238E27FC236}">
                    <a16:creationId xmlns:a16="http://schemas.microsoft.com/office/drawing/2014/main" id="{39C54211-E613-CD0E-2C9C-81A178F46EB3}"/>
                  </a:ext>
                </a:extLst>
              </p:cNvPr>
              <p:cNvSpPr>
                <a:spLocks noChangeArrowheads="1"/>
              </p:cNvSpPr>
              <p:nvPr/>
            </p:nvSpPr>
            <p:spPr bwMode="auto">
              <a:xfrm>
                <a:off x="4232" y="2459"/>
                <a:ext cx="44" cy="44"/>
              </a:xfrm>
              <a:prstGeom prst="ellipse">
                <a:avLst/>
              </a:prstGeom>
              <a:solidFill>
                <a:schemeClr val="tx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grpSp>
        <p:sp>
          <p:nvSpPr>
            <p:cNvPr id="10252" name="Line 253">
              <a:extLst>
                <a:ext uri="{FF2B5EF4-FFF2-40B4-BE49-F238E27FC236}">
                  <a16:creationId xmlns:a16="http://schemas.microsoft.com/office/drawing/2014/main" id="{9FB3E980-86D3-94D8-7656-9BCB92E59462}"/>
                </a:ext>
              </a:extLst>
            </p:cNvPr>
            <p:cNvSpPr>
              <a:spLocks noChangeShapeType="1"/>
            </p:cNvSpPr>
            <p:nvPr/>
          </p:nvSpPr>
          <p:spPr bwMode="auto">
            <a:xfrm>
              <a:off x="4579" y="785"/>
              <a:ext cx="35" cy="852"/>
            </a:xfrm>
            <a:prstGeom prst="line">
              <a:avLst/>
            </a:prstGeom>
            <a:noFill/>
            <a:ln w="9525">
              <a:solidFill>
                <a:srgbClr val="FF020B"/>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887045" name="Rectangle 261">
            <a:extLst>
              <a:ext uri="{FF2B5EF4-FFF2-40B4-BE49-F238E27FC236}">
                <a16:creationId xmlns:a16="http://schemas.microsoft.com/office/drawing/2014/main" id="{9F035932-551C-A303-AD2E-8C35ACC1FDAA}"/>
              </a:ext>
            </a:extLst>
          </p:cNvPr>
          <p:cNvSpPr>
            <a:spLocks noChangeArrowheads="1"/>
          </p:cNvSpPr>
          <p:nvPr/>
        </p:nvSpPr>
        <p:spPr bwMode="auto">
          <a:xfrm>
            <a:off x="2025650" y="5045075"/>
            <a:ext cx="2387600" cy="1190625"/>
          </a:xfrm>
          <a:prstGeom prst="rect">
            <a:avLst/>
          </a:prstGeom>
          <a:gradFill rotWithShape="0">
            <a:gsLst>
              <a:gs pos="0">
                <a:srgbClr val="FFFFFF"/>
              </a:gs>
              <a:gs pos="100000">
                <a:schemeClr val="bg1"/>
              </a:gs>
            </a:gsLst>
            <a:lin ang="0" scaled="1"/>
          </a:grad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DE" altLang="en-US" sz="1800">
                <a:effectLst>
                  <a:outerShdw blurRad="38100" dist="38100" dir="2700000" algn="tl">
                    <a:srgbClr val="C0C0C0"/>
                  </a:outerShdw>
                </a:effectLst>
                <a:latin typeface="Times" pitchFamily="2" charset="0"/>
              </a:rPr>
              <a:t>topological deformation</a:t>
            </a:r>
            <a:br>
              <a:rPr lang="de-DE" altLang="en-US" sz="1800">
                <a:effectLst>
                  <a:outerShdw blurRad="38100" dist="38100" dir="2700000" algn="tl">
                    <a:srgbClr val="C0C0C0"/>
                  </a:outerShdw>
                </a:effectLst>
                <a:latin typeface="Times" pitchFamily="2" charset="0"/>
              </a:rPr>
            </a:br>
            <a:r>
              <a:rPr lang="de-DE" altLang="en-US" sz="1800">
                <a:effectLst>
                  <a:outerShdw blurRad="38100" dist="38100" dir="2700000" algn="tl">
                    <a:srgbClr val="C0C0C0"/>
                  </a:outerShdw>
                </a:effectLst>
                <a:latin typeface="Times" pitchFamily="2" charset="0"/>
              </a:rPr>
              <a:t>of motives </a:t>
            </a:r>
            <a:r>
              <a:rPr lang="de-DE" altLang="en-US" sz="1800">
                <a:effectLst>
                  <a:outerShdw blurRad="38100" dist="38100" dir="2700000" algn="tl">
                    <a:srgbClr val="C0C0C0"/>
                  </a:outerShdw>
                </a:effectLst>
                <a:latin typeface="Times" pitchFamily="2" charset="0"/>
                <a:sym typeface="Symbol" pitchFamily="2" charset="2"/>
              </a:rPr>
              <a:t></a:t>
            </a:r>
          </a:p>
          <a:p>
            <a:pPr>
              <a:defRPr/>
            </a:pPr>
            <a:r>
              <a:rPr lang="de-DE" altLang="en-US" sz="1800">
                <a:effectLst>
                  <a:outerShdw blurRad="38100" dist="38100" dir="2700000" algn="tl">
                    <a:srgbClr val="C0C0C0"/>
                  </a:outerShdw>
                </a:effectLst>
                <a:latin typeface="Times" pitchFamily="2" charset="0"/>
                <a:sym typeface="Symbol" pitchFamily="2" charset="2"/>
              </a:rPr>
              <a:t>similar shapes </a:t>
            </a:r>
          </a:p>
          <a:p>
            <a:pPr>
              <a:defRPr/>
            </a:pPr>
            <a:r>
              <a:rPr lang="de-DE" altLang="en-US" sz="1800">
                <a:effectLst>
                  <a:outerShdw blurRad="38100" dist="38100" dir="2700000" algn="tl">
                    <a:srgbClr val="C0C0C0"/>
                  </a:outerShdw>
                </a:effectLst>
                <a:latin typeface="Times" pitchFamily="2" charset="0"/>
                <a:sym typeface="Symbol" pitchFamily="2" charset="2"/>
              </a:rPr>
              <a:t>gestural utterances</a:t>
            </a:r>
          </a:p>
        </p:txBody>
      </p:sp>
      <p:pic>
        <p:nvPicPr>
          <p:cNvPr id="887046" name="Picture 262">
            <a:extLst>
              <a:ext uri="{FF2B5EF4-FFF2-40B4-BE49-F238E27FC236}">
                <a16:creationId xmlns:a16="http://schemas.microsoft.com/office/drawing/2014/main" id="{C7310D89-8E33-2949-89F7-523A348FF2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1" t="13867" r="12563" b="8559"/>
          <a:stretch>
            <a:fillRect/>
          </a:stretch>
        </p:blipFill>
        <p:spPr bwMode="auto">
          <a:xfrm>
            <a:off x="7354888" y="5045075"/>
            <a:ext cx="213360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7047" name="Rectangle 263">
            <a:extLst>
              <a:ext uri="{FF2B5EF4-FFF2-40B4-BE49-F238E27FC236}">
                <a16:creationId xmlns:a16="http://schemas.microsoft.com/office/drawing/2014/main" id="{F07CD71E-9792-4081-154E-C41966D3CF56}"/>
              </a:ext>
            </a:extLst>
          </p:cNvPr>
          <p:cNvSpPr>
            <a:spLocks noChangeArrowheads="1"/>
          </p:cNvSpPr>
          <p:nvPr/>
        </p:nvSpPr>
        <p:spPr bwMode="auto">
          <a:xfrm>
            <a:off x="1127125" y="6380163"/>
            <a:ext cx="3651250" cy="274637"/>
          </a:xfrm>
          <a:prstGeom prst="rect">
            <a:avLst/>
          </a:prstGeom>
          <a:gradFill rotWithShape="0">
            <a:gsLst>
              <a:gs pos="0">
                <a:schemeClr val="bg1"/>
              </a:gs>
              <a:gs pos="100000">
                <a:srgbClr val="FFFFFF"/>
              </a:gs>
            </a:gsLst>
            <a:lin ang="0" scaled="1"/>
          </a:gradFill>
          <a:ln w="9525">
            <a:noFill/>
            <a:miter lim="800000"/>
            <a:headEnd/>
            <a:tailEnd/>
          </a:ln>
          <a:effectLst/>
        </p:spPr>
        <p:txBody>
          <a:bodyPr>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DE" altLang="en-US" sz="1200">
                <a:effectLst>
                  <a:outerShdw blurRad="38100" dist="38100" dir="2700000" algn="tl">
                    <a:srgbClr val="FFFFFF"/>
                  </a:outerShdw>
                </a:effectLst>
                <a:latin typeface="Times" pitchFamily="2" charset="0"/>
              </a:rPr>
              <a:t>Rudolph Reti, Chantal Buteau: math. theory of motives</a:t>
            </a:r>
            <a:endParaRPr lang="de-DE" altLang="en-US" sz="1200">
              <a:effectLst>
                <a:outerShdw blurRad="38100" dist="38100" dir="2700000" algn="tl">
                  <a:srgbClr val="FFFFFF"/>
                </a:outerShdw>
              </a:effectLst>
              <a:latin typeface="Times" pitchFamily="2" charset="0"/>
              <a:sym typeface="Symbol"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5"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vertical)">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7" presetClass="entr" presetSubtype="1"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ppt_x</p:attrName>
                                        </p:attrNameLst>
                                      </p:cBhvr>
                                      <p:tavLst>
                                        <p:tav tm="0">
                                          <p:val>
                                            <p:strVal val="#ppt_x"/>
                                          </p:val>
                                        </p:tav>
                                        <p:tav tm="100000">
                                          <p:val>
                                            <p:strVal val="#ppt_x"/>
                                          </p:val>
                                        </p:tav>
                                      </p:tavLst>
                                    </p:anim>
                                    <p:anim calcmode="lin" valueType="num">
                                      <p:cBhvr>
                                        <p:cTn id="17" dur="500" fill="hold"/>
                                        <p:tgtEl>
                                          <p:spTgt spid="25"/>
                                        </p:tgtEl>
                                        <p:attrNameLst>
                                          <p:attrName>ppt_y</p:attrName>
                                        </p:attrNameLst>
                                      </p:cBhvr>
                                      <p:tavLst>
                                        <p:tav tm="0">
                                          <p:val>
                                            <p:strVal val="#ppt_y-#ppt_h/2"/>
                                          </p:val>
                                        </p:tav>
                                        <p:tav tm="100000">
                                          <p:val>
                                            <p:strVal val="#ppt_y"/>
                                          </p:val>
                                        </p:tav>
                                      </p:tavLst>
                                    </p:anim>
                                    <p:anim calcmode="lin" valueType="num">
                                      <p:cBhvr>
                                        <p:cTn id="18" dur="500" fill="hold"/>
                                        <p:tgtEl>
                                          <p:spTgt spid="25"/>
                                        </p:tgtEl>
                                        <p:attrNameLst>
                                          <p:attrName>ppt_w</p:attrName>
                                        </p:attrNameLst>
                                      </p:cBhvr>
                                      <p:tavLst>
                                        <p:tav tm="0">
                                          <p:val>
                                            <p:strVal val="#ppt_w"/>
                                          </p:val>
                                        </p:tav>
                                        <p:tav tm="100000">
                                          <p:val>
                                            <p:strVal val="#ppt_w"/>
                                          </p:val>
                                        </p:tav>
                                      </p:tavLst>
                                    </p:anim>
                                    <p:anim calcmode="lin" valueType="num">
                                      <p:cBhvr>
                                        <p:cTn id="19"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1"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ppt_h/2"/>
                                          </p:val>
                                        </p:tav>
                                        <p:tav tm="100000">
                                          <p:val>
                                            <p:strVal val="#ppt_y"/>
                                          </p:val>
                                        </p:tav>
                                      </p:tavLst>
                                    </p:anim>
                                    <p:anim calcmode="lin" valueType="num">
                                      <p:cBhvr>
                                        <p:cTn id="26" dur="500" fill="hold"/>
                                        <p:tgtEl>
                                          <p:spTgt spid="23"/>
                                        </p:tgtEl>
                                        <p:attrNameLst>
                                          <p:attrName>ppt_w</p:attrName>
                                        </p:attrNameLst>
                                      </p:cBhvr>
                                      <p:tavLst>
                                        <p:tav tm="0">
                                          <p:val>
                                            <p:strVal val="#ppt_w"/>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7" presetClass="entr" presetSubtype="1"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ppt_x</p:attrName>
                                        </p:attrNameLst>
                                      </p:cBhvr>
                                      <p:tavLst>
                                        <p:tav tm="0">
                                          <p:val>
                                            <p:strVal val="#ppt_x"/>
                                          </p:val>
                                        </p:tav>
                                        <p:tav tm="100000">
                                          <p:val>
                                            <p:strVal val="#ppt_x"/>
                                          </p:val>
                                        </p:tav>
                                      </p:tavLst>
                                    </p:anim>
                                    <p:anim calcmode="lin" valueType="num">
                                      <p:cBhvr>
                                        <p:cTn id="33" dur="500" fill="hold"/>
                                        <p:tgtEl>
                                          <p:spTgt spid="27"/>
                                        </p:tgtEl>
                                        <p:attrNameLst>
                                          <p:attrName>ppt_y</p:attrName>
                                        </p:attrNameLst>
                                      </p:cBhvr>
                                      <p:tavLst>
                                        <p:tav tm="0">
                                          <p:val>
                                            <p:strVal val="#ppt_y-#ppt_h/2"/>
                                          </p:val>
                                        </p:tav>
                                        <p:tav tm="100000">
                                          <p:val>
                                            <p:strVal val="#ppt_y"/>
                                          </p:val>
                                        </p:tav>
                                      </p:tavLst>
                                    </p:anim>
                                    <p:anim calcmode="lin" valueType="num">
                                      <p:cBhvr>
                                        <p:cTn id="34" dur="500" fill="hold"/>
                                        <p:tgtEl>
                                          <p:spTgt spid="27"/>
                                        </p:tgtEl>
                                        <p:attrNameLst>
                                          <p:attrName>ppt_w</p:attrName>
                                        </p:attrNameLst>
                                      </p:cBhvr>
                                      <p:tavLst>
                                        <p:tav tm="0">
                                          <p:val>
                                            <p:strVal val="#ppt_w"/>
                                          </p:val>
                                        </p:tav>
                                        <p:tav tm="100000">
                                          <p:val>
                                            <p:strVal val="#ppt_w"/>
                                          </p:val>
                                        </p:tav>
                                      </p:tavLst>
                                    </p:anim>
                                    <p:anim calcmode="lin" valueType="num">
                                      <p:cBhvr>
                                        <p:cTn id="35"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528"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 calcmode="lin" valueType="num">
                                      <p:cBhvr>
                                        <p:cTn id="42" dur="500" fill="hold"/>
                                        <p:tgtEl>
                                          <p:spTgt spid="13"/>
                                        </p:tgtEl>
                                        <p:attrNameLst>
                                          <p:attrName>ppt_x</p:attrName>
                                        </p:attrNameLst>
                                      </p:cBhvr>
                                      <p:tavLst>
                                        <p:tav tm="0">
                                          <p:val>
                                            <p:fltVal val="0.5"/>
                                          </p:val>
                                        </p:tav>
                                        <p:tav tm="100000">
                                          <p:val>
                                            <p:strVal val="#ppt_x"/>
                                          </p:val>
                                        </p:tav>
                                      </p:tavLst>
                                    </p:anim>
                                    <p:anim calcmode="lin" valueType="num">
                                      <p:cBhvr>
                                        <p:cTn id="43" dur="500" fill="hold"/>
                                        <p:tgtEl>
                                          <p:spTgt spid="13"/>
                                        </p:tgtEl>
                                        <p:attrNameLst>
                                          <p:attrName>ppt_y</p:attrName>
                                        </p:attrNameLst>
                                      </p:cBhvr>
                                      <p:tavLst>
                                        <p:tav tm="0">
                                          <p:val>
                                            <p:fltVal val="0.5"/>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17" presetClass="entr" presetSubtype="8" fill="hold" nodeType="clickEffect">
                                  <p:stCondLst>
                                    <p:cond delay="0"/>
                                  </p:stCondLst>
                                  <p:childTnLst>
                                    <p:set>
                                      <p:cBhvr>
                                        <p:cTn id="47" dur="1" fill="hold">
                                          <p:stCondLst>
                                            <p:cond delay="0"/>
                                          </p:stCondLst>
                                        </p:cTn>
                                        <p:tgtEl>
                                          <p:spTgt spid="887045">
                                            <p:bg/>
                                          </p:spTgt>
                                        </p:tgtEl>
                                        <p:attrNameLst>
                                          <p:attrName>style.visibility</p:attrName>
                                        </p:attrNameLst>
                                      </p:cBhvr>
                                      <p:to>
                                        <p:strVal val="visible"/>
                                      </p:to>
                                    </p:set>
                                    <p:anim calcmode="lin" valueType="num">
                                      <p:cBhvr>
                                        <p:cTn id="48" dur="500" fill="hold"/>
                                        <p:tgtEl>
                                          <p:spTgt spid="887045">
                                            <p:bg/>
                                          </p:spTgt>
                                        </p:tgtEl>
                                        <p:attrNameLst>
                                          <p:attrName>ppt_x</p:attrName>
                                        </p:attrNameLst>
                                      </p:cBhvr>
                                      <p:tavLst>
                                        <p:tav tm="0">
                                          <p:val>
                                            <p:strVal val="#ppt_x-#ppt_w/2"/>
                                          </p:val>
                                        </p:tav>
                                        <p:tav tm="100000">
                                          <p:val>
                                            <p:strVal val="#ppt_x"/>
                                          </p:val>
                                        </p:tav>
                                      </p:tavLst>
                                    </p:anim>
                                    <p:anim calcmode="lin" valueType="num">
                                      <p:cBhvr>
                                        <p:cTn id="49" dur="500" fill="hold"/>
                                        <p:tgtEl>
                                          <p:spTgt spid="887045">
                                            <p:bg/>
                                          </p:spTgt>
                                        </p:tgtEl>
                                        <p:attrNameLst>
                                          <p:attrName>ppt_y</p:attrName>
                                        </p:attrNameLst>
                                      </p:cBhvr>
                                      <p:tavLst>
                                        <p:tav tm="0">
                                          <p:val>
                                            <p:strVal val="#ppt_y"/>
                                          </p:val>
                                        </p:tav>
                                        <p:tav tm="100000">
                                          <p:val>
                                            <p:strVal val="#ppt_y"/>
                                          </p:val>
                                        </p:tav>
                                      </p:tavLst>
                                    </p:anim>
                                    <p:anim calcmode="lin" valueType="num">
                                      <p:cBhvr>
                                        <p:cTn id="50" dur="500" fill="hold"/>
                                        <p:tgtEl>
                                          <p:spTgt spid="887045">
                                            <p:bg/>
                                          </p:spTgt>
                                        </p:tgtEl>
                                        <p:attrNameLst>
                                          <p:attrName>ppt_w</p:attrName>
                                        </p:attrNameLst>
                                      </p:cBhvr>
                                      <p:tavLst>
                                        <p:tav tm="0">
                                          <p:val>
                                            <p:fltVal val="0"/>
                                          </p:val>
                                        </p:tav>
                                        <p:tav tm="100000">
                                          <p:val>
                                            <p:strVal val="#ppt_w"/>
                                          </p:val>
                                        </p:tav>
                                      </p:tavLst>
                                    </p:anim>
                                    <p:anim calcmode="lin" valueType="num">
                                      <p:cBhvr>
                                        <p:cTn id="51" dur="500" fill="hold"/>
                                        <p:tgtEl>
                                          <p:spTgt spid="887045">
                                            <p:bg/>
                                          </p:spTgt>
                                        </p:tgtEl>
                                        <p:attrNameLst>
                                          <p:attrName>ppt_h</p:attrName>
                                        </p:attrNameLst>
                                      </p:cBhvr>
                                      <p:tavLst>
                                        <p:tav tm="0">
                                          <p:val>
                                            <p:strVal val="#ppt_h"/>
                                          </p:val>
                                        </p:tav>
                                        <p:tav tm="100000">
                                          <p:val>
                                            <p:strVal val="#ppt_h"/>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17" presetClass="entr" presetSubtype="8" fill="hold" nodeType="clickEffect">
                                  <p:stCondLst>
                                    <p:cond delay="0"/>
                                  </p:stCondLst>
                                  <p:childTnLst>
                                    <p:set>
                                      <p:cBhvr>
                                        <p:cTn id="55" dur="1" fill="hold">
                                          <p:stCondLst>
                                            <p:cond delay="0"/>
                                          </p:stCondLst>
                                        </p:cTn>
                                        <p:tgtEl>
                                          <p:spTgt spid="887045">
                                            <p:txEl>
                                              <p:pRg st="0" end="0"/>
                                            </p:txEl>
                                          </p:spTgt>
                                        </p:tgtEl>
                                        <p:attrNameLst>
                                          <p:attrName>style.visibility</p:attrName>
                                        </p:attrNameLst>
                                      </p:cBhvr>
                                      <p:to>
                                        <p:strVal val="visible"/>
                                      </p:to>
                                    </p:set>
                                    <p:anim calcmode="lin" valueType="num">
                                      <p:cBhvr>
                                        <p:cTn id="56" dur="500" fill="hold"/>
                                        <p:tgtEl>
                                          <p:spTgt spid="887045">
                                            <p:txEl>
                                              <p:pRg st="0" end="0"/>
                                            </p:txEl>
                                          </p:spTgt>
                                        </p:tgtEl>
                                        <p:attrNameLst>
                                          <p:attrName>ppt_x</p:attrName>
                                        </p:attrNameLst>
                                      </p:cBhvr>
                                      <p:tavLst>
                                        <p:tav tm="0">
                                          <p:val>
                                            <p:strVal val="#ppt_x-#ppt_w/2"/>
                                          </p:val>
                                        </p:tav>
                                        <p:tav tm="100000">
                                          <p:val>
                                            <p:strVal val="#ppt_x"/>
                                          </p:val>
                                        </p:tav>
                                      </p:tavLst>
                                    </p:anim>
                                    <p:anim calcmode="lin" valueType="num">
                                      <p:cBhvr>
                                        <p:cTn id="57" dur="500" fill="hold"/>
                                        <p:tgtEl>
                                          <p:spTgt spid="887045">
                                            <p:txEl>
                                              <p:pRg st="0" end="0"/>
                                            </p:txEl>
                                          </p:spTgt>
                                        </p:tgtEl>
                                        <p:attrNameLst>
                                          <p:attrName>ppt_y</p:attrName>
                                        </p:attrNameLst>
                                      </p:cBhvr>
                                      <p:tavLst>
                                        <p:tav tm="0">
                                          <p:val>
                                            <p:strVal val="#ppt_y"/>
                                          </p:val>
                                        </p:tav>
                                        <p:tav tm="100000">
                                          <p:val>
                                            <p:strVal val="#ppt_y"/>
                                          </p:val>
                                        </p:tav>
                                      </p:tavLst>
                                    </p:anim>
                                    <p:anim calcmode="lin" valueType="num">
                                      <p:cBhvr>
                                        <p:cTn id="58" dur="500" fill="hold"/>
                                        <p:tgtEl>
                                          <p:spTgt spid="887045">
                                            <p:txEl>
                                              <p:pRg st="0" end="0"/>
                                            </p:txEl>
                                          </p:spTgt>
                                        </p:tgtEl>
                                        <p:attrNameLst>
                                          <p:attrName>ppt_w</p:attrName>
                                        </p:attrNameLst>
                                      </p:cBhvr>
                                      <p:tavLst>
                                        <p:tav tm="0">
                                          <p:val>
                                            <p:fltVal val="0"/>
                                          </p:val>
                                        </p:tav>
                                        <p:tav tm="100000">
                                          <p:val>
                                            <p:strVal val="#ppt_w"/>
                                          </p:val>
                                        </p:tav>
                                      </p:tavLst>
                                    </p:anim>
                                    <p:anim calcmode="lin" valueType="num">
                                      <p:cBhvr>
                                        <p:cTn id="59" dur="500" fill="hold"/>
                                        <p:tgtEl>
                                          <p:spTgt spid="88704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17" presetClass="entr" presetSubtype="8" fill="hold" nodeType="clickEffect">
                                  <p:stCondLst>
                                    <p:cond delay="0"/>
                                  </p:stCondLst>
                                  <p:childTnLst>
                                    <p:set>
                                      <p:cBhvr>
                                        <p:cTn id="63" dur="1" fill="hold">
                                          <p:stCondLst>
                                            <p:cond delay="0"/>
                                          </p:stCondLst>
                                        </p:cTn>
                                        <p:tgtEl>
                                          <p:spTgt spid="887045">
                                            <p:txEl>
                                              <p:pRg st="1" end="1"/>
                                            </p:txEl>
                                          </p:spTgt>
                                        </p:tgtEl>
                                        <p:attrNameLst>
                                          <p:attrName>style.visibility</p:attrName>
                                        </p:attrNameLst>
                                      </p:cBhvr>
                                      <p:to>
                                        <p:strVal val="visible"/>
                                      </p:to>
                                    </p:set>
                                    <p:anim calcmode="lin" valueType="num">
                                      <p:cBhvr>
                                        <p:cTn id="64" dur="500" fill="hold"/>
                                        <p:tgtEl>
                                          <p:spTgt spid="887045">
                                            <p:txEl>
                                              <p:pRg st="1" end="1"/>
                                            </p:txEl>
                                          </p:spTgt>
                                        </p:tgtEl>
                                        <p:attrNameLst>
                                          <p:attrName>ppt_x</p:attrName>
                                        </p:attrNameLst>
                                      </p:cBhvr>
                                      <p:tavLst>
                                        <p:tav tm="0">
                                          <p:val>
                                            <p:strVal val="#ppt_x-#ppt_w/2"/>
                                          </p:val>
                                        </p:tav>
                                        <p:tav tm="100000">
                                          <p:val>
                                            <p:strVal val="#ppt_x"/>
                                          </p:val>
                                        </p:tav>
                                      </p:tavLst>
                                    </p:anim>
                                    <p:anim calcmode="lin" valueType="num">
                                      <p:cBhvr>
                                        <p:cTn id="65" dur="500" fill="hold"/>
                                        <p:tgtEl>
                                          <p:spTgt spid="887045">
                                            <p:txEl>
                                              <p:pRg st="1" end="1"/>
                                            </p:txEl>
                                          </p:spTgt>
                                        </p:tgtEl>
                                        <p:attrNameLst>
                                          <p:attrName>ppt_y</p:attrName>
                                        </p:attrNameLst>
                                      </p:cBhvr>
                                      <p:tavLst>
                                        <p:tav tm="0">
                                          <p:val>
                                            <p:strVal val="#ppt_y"/>
                                          </p:val>
                                        </p:tav>
                                        <p:tav tm="100000">
                                          <p:val>
                                            <p:strVal val="#ppt_y"/>
                                          </p:val>
                                        </p:tav>
                                      </p:tavLst>
                                    </p:anim>
                                    <p:anim calcmode="lin" valueType="num">
                                      <p:cBhvr>
                                        <p:cTn id="66" dur="500" fill="hold"/>
                                        <p:tgtEl>
                                          <p:spTgt spid="887045">
                                            <p:txEl>
                                              <p:pRg st="1" end="1"/>
                                            </p:txEl>
                                          </p:spTgt>
                                        </p:tgtEl>
                                        <p:attrNameLst>
                                          <p:attrName>ppt_w</p:attrName>
                                        </p:attrNameLst>
                                      </p:cBhvr>
                                      <p:tavLst>
                                        <p:tav tm="0">
                                          <p:val>
                                            <p:fltVal val="0"/>
                                          </p:val>
                                        </p:tav>
                                        <p:tav tm="100000">
                                          <p:val>
                                            <p:strVal val="#ppt_w"/>
                                          </p:val>
                                        </p:tav>
                                      </p:tavLst>
                                    </p:anim>
                                    <p:anim calcmode="lin" valueType="num">
                                      <p:cBhvr>
                                        <p:cTn id="67" dur="500" fill="hold"/>
                                        <p:tgtEl>
                                          <p:spTgt spid="88704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17" presetClass="entr" presetSubtype="8" fill="hold" nodeType="clickEffect">
                                  <p:stCondLst>
                                    <p:cond delay="0"/>
                                  </p:stCondLst>
                                  <p:childTnLst>
                                    <p:set>
                                      <p:cBhvr>
                                        <p:cTn id="71" dur="1" fill="hold">
                                          <p:stCondLst>
                                            <p:cond delay="0"/>
                                          </p:stCondLst>
                                        </p:cTn>
                                        <p:tgtEl>
                                          <p:spTgt spid="887045">
                                            <p:txEl>
                                              <p:pRg st="2" end="2"/>
                                            </p:txEl>
                                          </p:spTgt>
                                        </p:tgtEl>
                                        <p:attrNameLst>
                                          <p:attrName>style.visibility</p:attrName>
                                        </p:attrNameLst>
                                      </p:cBhvr>
                                      <p:to>
                                        <p:strVal val="visible"/>
                                      </p:to>
                                    </p:set>
                                    <p:anim calcmode="lin" valueType="num">
                                      <p:cBhvr>
                                        <p:cTn id="72" dur="500" fill="hold"/>
                                        <p:tgtEl>
                                          <p:spTgt spid="887045">
                                            <p:txEl>
                                              <p:pRg st="2" end="2"/>
                                            </p:txEl>
                                          </p:spTgt>
                                        </p:tgtEl>
                                        <p:attrNameLst>
                                          <p:attrName>ppt_x</p:attrName>
                                        </p:attrNameLst>
                                      </p:cBhvr>
                                      <p:tavLst>
                                        <p:tav tm="0">
                                          <p:val>
                                            <p:strVal val="#ppt_x-#ppt_w/2"/>
                                          </p:val>
                                        </p:tav>
                                        <p:tav tm="100000">
                                          <p:val>
                                            <p:strVal val="#ppt_x"/>
                                          </p:val>
                                        </p:tav>
                                      </p:tavLst>
                                    </p:anim>
                                    <p:anim calcmode="lin" valueType="num">
                                      <p:cBhvr>
                                        <p:cTn id="73" dur="500" fill="hold"/>
                                        <p:tgtEl>
                                          <p:spTgt spid="887045">
                                            <p:txEl>
                                              <p:pRg st="2" end="2"/>
                                            </p:txEl>
                                          </p:spTgt>
                                        </p:tgtEl>
                                        <p:attrNameLst>
                                          <p:attrName>ppt_y</p:attrName>
                                        </p:attrNameLst>
                                      </p:cBhvr>
                                      <p:tavLst>
                                        <p:tav tm="0">
                                          <p:val>
                                            <p:strVal val="#ppt_y"/>
                                          </p:val>
                                        </p:tav>
                                        <p:tav tm="100000">
                                          <p:val>
                                            <p:strVal val="#ppt_y"/>
                                          </p:val>
                                        </p:tav>
                                      </p:tavLst>
                                    </p:anim>
                                    <p:anim calcmode="lin" valueType="num">
                                      <p:cBhvr>
                                        <p:cTn id="74" dur="500" fill="hold"/>
                                        <p:tgtEl>
                                          <p:spTgt spid="887045">
                                            <p:txEl>
                                              <p:pRg st="2" end="2"/>
                                            </p:txEl>
                                          </p:spTgt>
                                        </p:tgtEl>
                                        <p:attrNameLst>
                                          <p:attrName>ppt_w</p:attrName>
                                        </p:attrNameLst>
                                      </p:cBhvr>
                                      <p:tavLst>
                                        <p:tav tm="0">
                                          <p:val>
                                            <p:fltVal val="0"/>
                                          </p:val>
                                        </p:tav>
                                        <p:tav tm="100000">
                                          <p:val>
                                            <p:strVal val="#ppt_w"/>
                                          </p:val>
                                        </p:tav>
                                      </p:tavLst>
                                    </p:anim>
                                    <p:anim calcmode="lin" valueType="num">
                                      <p:cBhvr>
                                        <p:cTn id="75" dur="500" fill="hold"/>
                                        <p:tgtEl>
                                          <p:spTgt spid="88704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3" presetClass="entr" presetSubtype="272" fill="hold" nodeType="clickEffect">
                                  <p:stCondLst>
                                    <p:cond delay="0"/>
                                  </p:stCondLst>
                                  <p:childTnLst>
                                    <p:set>
                                      <p:cBhvr>
                                        <p:cTn id="79" dur="1" fill="hold">
                                          <p:stCondLst>
                                            <p:cond delay="0"/>
                                          </p:stCondLst>
                                        </p:cTn>
                                        <p:tgtEl>
                                          <p:spTgt spid="887046"/>
                                        </p:tgtEl>
                                        <p:attrNameLst>
                                          <p:attrName>style.visibility</p:attrName>
                                        </p:attrNameLst>
                                      </p:cBhvr>
                                      <p:to>
                                        <p:strVal val="visible"/>
                                      </p:to>
                                    </p:set>
                                    <p:anim calcmode="lin" valueType="num">
                                      <p:cBhvr>
                                        <p:cTn id="80" dur="500" fill="hold"/>
                                        <p:tgtEl>
                                          <p:spTgt spid="887046"/>
                                        </p:tgtEl>
                                        <p:attrNameLst>
                                          <p:attrName>ppt_w</p:attrName>
                                        </p:attrNameLst>
                                      </p:cBhvr>
                                      <p:tavLst>
                                        <p:tav tm="0">
                                          <p:val>
                                            <p:strVal val="2/3*#ppt_w"/>
                                          </p:val>
                                        </p:tav>
                                        <p:tav tm="100000">
                                          <p:val>
                                            <p:strVal val="#ppt_w"/>
                                          </p:val>
                                        </p:tav>
                                      </p:tavLst>
                                    </p:anim>
                                    <p:anim calcmode="lin" valueType="num">
                                      <p:cBhvr>
                                        <p:cTn id="81" dur="500" fill="hold"/>
                                        <p:tgtEl>
                                          <p:spTgt spid="887046"/>
                                        </p:tgtEl>
                                        <p:attrNameLst>
                                          <p:attrName>ppt_h</p:attrName>
                                        </p:attrNameLst>
                                      </p:cBhvr>
                                      <p:tavLst>
                                        <p:tav tm="0">
                                          <p:val>
                                            <p:strVal val="2/3*#ppt_h"/>
                                          </p:val>
                                        </p:tav>
                                        <p:tav tm="100000">
                                          <p:val>
                                            <p:strVal val="#ppt_h"/>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23" presetClass="entr" presetSubtype="16" fill="hold" nodeType="clickEffect">
                                  <p:stCondLst>
                                    <p:cond delay="0"/>
                                  </p:stCondLst>
                                  <p:childTnLst>
                                    <p:set>
                                      <p:cBhvr>
                                        <p:cTn id="85" dur="1" fill="hold">
                                          <p:stCondLst>
                                            <p:cond delay="0"/>
                                          </p:stCondLst>
                                        </p:cTn>
                                        <p:tgtEl>
                                          <p:spTgt spid="887047"/>
                                        </p:tgtEl>
                                        <p:attrNameLst>
                                          <p:attrName>style.visibility</p:attrName>
                                        </p:attrNameLst>
                                      </p:cBhvr>
                                      <p:to>
                                        <p:strVal val="visible"/>
                                      </p:to>
                                    </p:set>
                                    <p:anim calcmode="lin" valueType="num">
                                      <p:cBhvr>
                                        <p:cTn id="86" dur="500" fill="hold"/>
                                        <p:tgtEl>
                                          <p:spTgt spid="887047"/>
                                        </p:tgtEl>
                                        <p:attrNameLst>
                                          <p:attrName>ppt_w</p:attrName>
                                        </p:attrNameLst>
                                      </p:cBhvr>
                                      <p:tavLst>
                                        <p:tav tm="0">
                                          <p:val>
                                            <p:fltVal val="0"/>
                                          </p:val>
                                        </p:tav>
                                        <p:tav tm="100000">
                                          <p:val>
                                            <p:strVal val="#ppt_w"/>
                                          </p:val>
                                        </p:tav>
                                      </p:tavLst>
                                    </p:anim>
                                    <p:anim calcmode="lin" valueType="num">
                                      <p:cBhvr>
                                        <p:cTn id="87" dur="500" fill="hold"/>
                                        <p:tgtEl>
                                          <p:spTgt spid="88704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7045" grpId="0" build="p" animBg="1" autoUpdateAnimBg="0"/>
      <p:bldP spid="887047"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2930" name="Picture 2" descr="leaves1.tiff                                                   00085F94Macintosh HD                   C2BB404B:">
            <a:extLst>
              <a:ext uri="{FF2B5EF4-FFF2-40B4-BE49-F238E27FC236}">
                <a16:creationId xmlns:a16="http://schemas.microsoft.com/office/drawing/2014/main" id="{55295515-8C6C-C743-F043-33BF67307925}"/>
              </a:ext>
            </a:extLst>
          </p:cNvPr>
          <p:cNvPicPr>
            <a:picLocks noChangeAspect="1" noChangeArrowheads="1"/>
          </p:cNvPicPr>
          <p:nvPr/>
        </p:nvPicPr>
        <p:blipFill>
          <a:blip r:embed="rId2"/>
          <a:srcRect/>
          <a:stretch>
            <a:fillRect/>
          </a:stretch>
        </p:blipFill>
        <p:spPr bwMode="auto">
          <a:xfrm>
            <a:off x="1579563" y="141288"/>
            <a:ext cx="5175250" cy="6569075"/>
          </a:xfrm>
          <a:prstGeom prst="rect">
            <a:avLst/>
          </a:prstGeom>
          <a:noFill/>
          <a:effectLst>
            <a:outerShdw blurRad="63500" dist="107763" dir="2700000" algn="ctr" rotWithShape="0">
              <a:srgbClr val="000000">
                <a:alpha val="74998"/>
              </a:srgbClr>
            </a:outerShdw>
          </a:effectLst>
        </p:spPr>
      </p:pic>
      <p:grpSp>
        <p:nvGrpSpPr>
          <p:cNvPr id="2" name="Group 10">
            <a:extLst>
              <a:ext uri="{FF2B5EF4-FFF2-40B4-BE49-F238E27FC236}">
                <a16:creationId xmlns:a16="http://schemas.microsoft.com/office/drawing/2014/main" id="{94C0BAC7-9C6B-29D0-9B40-170ABB2A0053}"/>
              </a:ext>
            </a:extLst>
          </p:cNvPr>
          <p:cNvGrpSpPr>
            <a:grpSpLocks/>
          </p:cNvGrpSpPr>
          <p:nvPr/>
        </p:nvGrpSpPr>
        <p:grpSpPr bwMode="auto">
          <a:xfrm>
            <a:off x="4556125" y="5310188"/>
            <a:ext cx="320675" cy="842962"/>
            <a:chOff x="2870" y="3345"/>
            <a:chExt cx="202" cy="531"/>
          </a:xfrm>
        </p:grpSpPr>
        <p:sp>
          <p:nvSpPr>
            <p:cNvPr id="11271" name="Line 3">
              <a:extLst>
                <a:ext uri="{FF2B5EF4-FFF2-40B4-BE49-F238E27FC236}">
                  <a16:creationId xmlns:a16="http://schemas.microsoft.com/office/drawing/2014/main" id="{6B48F53A-62D9-A37B-2507-001185AF78E5}"/>
                </a:ext>
              </a:extLst>
            </p:cNvPr>
            <p:cNvSpPr>
              <a:spLocks noChangeShapeType="1"/>
            </p:cNvSpPr>
            <p:nvPr/>
          </p:nvSpPr>
          <p:spPr bwMode="auto">
            <a:xfrm flipV="1">
              <a:off x="2870" y="3345"/>
              <a:ext cx="123" cy="475"/>
            </a:xfrm>
            <a:prstGeom prst="line">
              <a:avLst/>
            </a:prstGeom>
            <a:noFill/>
            <a:ln w="9525">
              <a:solidFill>
                <a:srgbClr val="FF020B"/>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72" name="Line 4">
              <a:extLst>
                <a:ext uri="{FF2B5EF4-FFF2-40B4-BE49-F238E27FC236}">
                  <a16:creationId xmlns:a16="http://schemas.microsoft.com/office/drawing/2014/main" id="{78992B10-A889-3D6F-8D69-F9BE927E7769}"/>
                </a:ext>
              </a:extLst>
            </p:cNvPr>
            <p:cNvSpPr>
              <a:spLocks noChangeShapeType="1"/>
            </p:cNvSpPr>
            <p:nvPr/>
          </p:nvSpPr>
          <p:spPr bwMode="auto">
            <a:xfrm flipV="1">
              <a:off x="3001" y="3379"/>
              <a:ext cx="71" cy="497"/>
            </a:xfrm>
            <a:prstGeom prst="line">
              <a:avLst/>
            </a:prstGeom>
            <a:noFill/>
            <a:ln w="9525">
              <a:solidFill>
                <a:srgbClr val="FF020B"/>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892934" name="Line 6">
            <a:extLst>
              <a:ext uri="{FF2B5EF4-FFF2-40B4-BE49-F238E27FC236}">
                <a16:creationId xmlns:a16="http://schemas.microsoft.com/office/drawing/2014/main" id="{A294405F-4198-2D4E-F2F5-6921420664C9}"/>
              </a:ext>
            </a:extLst>
          </p:cNvPr>
          <p:cNvSpPr>
            <a:spLocks noChangeShapeType="1"/>
          </p:cNvSpPr>
          <p:nvPr/>
        </p:nvSpPr>
        <p:spPr bwMode="auto">
          <a:xfrm>
            <a:off x="4975225" y="5429250"/>
            <a:ext cx="0" cy="698500"/>
          </a:xfrm>
          <a:prstGeom prst="line">
            <a:avLst/>
          </a:prstGeom>
          <a:noFill/>
          <a:ln w="28575">
            <a:solidFill>
              <a:srgbClr val="FF020B"/>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92935" name="Text Box 7">
            <a:extLst>
              <a:ext uri="{FF2B5EF4-FFF2-40B4-BE49-F238E27FC236}">
                <a16:creationId xmlns:a16="http://schemas.microsoft.com/office/drawing/2014/main" id="{3187CDBD-C005-D270-115B-00998AABB9DF}"/>
              </a:ext>
            </a:extLst>
          </p:cNvPr>
          <p:cNvSpPr txBox="1">
            <a:spLocks noChangeArrowheads="1"/>
          </p:cNvSpPr>
          <p:nvPr/>
        </p:nvSpPr>
        <p:spPr bwMode="auto">
          <a:xfrm>
            <a:off x="7172325" y="247650"/>
            <a:ext cx="2432050" cy="3937000"/>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DE" altLang="en-US" sz="1800">
                <a:effectLst>
                  <a:outerShdw blurRad="38100" dist="38100" dir="2700000" algn="tl">
                    <a:srgbClr val="FFFFFF"/>
                  </a:outerShdw>
                </a:effectLst>
                <a:latin typeface="Times" pitchFamily="2" charset="0"/>
              </a:rPr>
              <a:t>Bill Evans (line notes):</a:t>
            </a:r>
          </a:p>
          <a:p>
            <a:pPr>
              <a:defRPr/>
            </a:pPr>
            <a:r>
              <a:rPr lang="de-DE" altLang="en-US" sz="1800">
                <a:effectLst>
                  <a:outerShdw blurRad="38100" dist="38100" dir="2700000" algn="tl">
                    <a:srgbClr val="FFFFFF"/>
                  </a:outerShdw>
                </a:effectLst>
                <a:latin typeface="Times" pitchFamily="2" charset="0"/>
              </a:rPr>
              <a:t>„I‘m hoping the trio will</a:t>
            </a:r>
            <a:br>
              <a:rPr lang="de-DE" altLang="en-US" sz="1800">
                <a:effectLst>
                  <a:outerShdw blurRad="38100" dist="38100" dir="2700000" algn="tl">
                    <a:srgbClr val="FFFFFF"/>
                  </a:outerShdw>
                </a:effectLst>
                <a:latin typeface="Times" pitchFamily="2" charset="0"/>
              </a:rPr>
            </a:br>
            <a:r>
              <a:rPr lang="de-DE" altLang="en-US" sz="1800">
                <a:effectLst>
                  <a:outerShdw blurRad="38100" dist="38100" dir="2700000" algn="tl">
                    <a:srgbClr val="FFFFFF"/>
                  </a:outerShdw>
                </a:effectLst>
                <a:latin typeface="Times" pitchFamily="2" charset="0"/>
              </a:rPr>
              <a:t>grow in the direction</a:t>
            </a:r>
            <a:br>
              <a:rPr lang="de-DE" altLang="en-US" sz="1800">
                <a:effectLst>
                  <a:outerShdw blurRad="38100" dist="38100" dir="2700000" algn="tl">
                    <a:srgbClr val="FFFFFF"/>
                  </a:outerShdw>
                </a:effectLst>
                <a:latin typeface="Times" pitchFamily="2" charset="0"/>
              </a:rPr>
            </a:br>
            <a:r>
              <a:rPr lang="de-DE" altLang="en-US" sz="1800">
                <a:effectLst>
                  <a:outerShdw blurRad="38100" dist="38100" dir="2700000" algn="tl">
                    <a:srgbClr val="FFFFFF"/>
                  </a:outerShdw>
                </a:effectLst>
                <a:latin typeface="Times" pitchFamily="2" charset="0"/>
              </a:rPr>
              <a:t>of </a:t>
            </a:r>
            <a:r>
              <a:rPr lang="de-DE" altLang="en-US" sz="1800">
                <a:solidFill>
                  <a:srgbClr val="FF020B"/>
                </a:solidFill>
                <a:effectLst>
                  <a:outerShdw blurRad="38100" dist="38100" dir="2700000" algn="tl">
                    <a:srgbClr val="000000"/>
                  </a:outerShdw>
                </a:effectLst>
                <a:latin typeface="Times" pitchFamily="2" charset="0"/>
              </a:rPr>
              <a:t>simultaneous</a:t>
            </a:r>
            <a:br>
              <a:rPr lang="de-DE" altLang="en-US" sz="1800">
                <a:solidFill>
                  <a:srgbClr val="FF020B"/>
                </a:solidFill>
                <a:effectLst>
                  <a:outerShdw blurRad="38100" dist="38100" dir="2700000" algn="tl">
                    <a:srgbClr val="000000"/>
                  </a:outerShdw>
                </a:effectLst>
                <a:latin typeface="Times" pitchFamily="2" charset="0"/>
              </a:rPr>
            </a:br>
            <a:r>
              <a:rPr lang="de-DE" altLang="en-US" sz="1800">
                <a:solidFill>
                  <a:srgbClr val="FF020B"/>
                </a:solidFill>
                <a:effectLst>
                  <a:outerShdw blurRad="38100" dist="38100" dir="2700000" algn="tl">
                    <a:srgbClr val="000000"/>
                  </a:outerShdw>
                </a:effectLst>
                <a:latin typeface="Times" pitchFamily="2" charset="0"/>
              </a:rPr>
              <a:t>improvisation</a:t>
            </a:r>
            <a:r>
              <a:rPr lang="de-DE" altLang="en-US" sz="1800">
                <a:effectLst>
                  <a:outerShdw blurRad="38100" dist="38100" dir="2700000" algn="tl">
                    <a:srgbClr val="FFFFFF"/>
                  </a:outerShdw>
                </a:effectLst>
                <a:latin typeface="Times" pitchFamily="2" charset="0"/>
              </a:rPr>
              <a:t> rather</a:t>
            </a:r>
            <a:br>
              <a:rPr lang="de-DE" altLang="en-US" sz="1800">
                <a:effectLst>
                  <a:outerShdw blurRad="38100" dist="38100" dir="2700000" algn="tl">
                    <a:srgbClr val="FFFFFF"/>
                  </a:outerShdw>
                </a:effectLst>
                <a:latin typeface="Times" pitchFamily="2" charset="0"/>
              </a:rPr>
            </a:br>
            <a:r>
              <a:rPr lang="de-DE" altLang="en-US" sz="1800">
                <a:effectLst>
                  <a:outerShdw blurRad="38100" dist="38100" dir="2700000" algn="tl">
                    <a:srgbClr val="FFFFFF"/>
                  </a:outerShdw>
                </a:effectLst>
                <a:latin typeface="Times" pitchFamily="2" charset="0"/>
              </a:rPr>
              <a:t>than just one guy </a:t>
            </a:r>
            <a:br>
              <a:rPr lang="de-DE" altLang="en-US" sz="1800">
                <a:effectLst>
                  <a:outerShdw blurRad="38100" dist="38100" dir="2700000" algn="tl">
                    <a:srgbClr val="FFFFFF"/>
                  </a:outerShdw>
                </a:effectLst>
                <a:latin typeface="Times" pitchFamily="2" charset="0"/>
              </a:rPr>
            </a:br>
            <a:r>
              <a:rPr lang="de-DE" altLang="en-US" sz="1800">
                <a:effectLst>
                  <a:outerShdw blurRad="38100" dist="38100" dir="2700000" algn="tl">
                    <a:srgbClr val="FFFFFF"/>
                  </a:outerShdw>
                </a:effectLst>
                <a:latin typeface="Times" pitchFamily="2" charset="0"/>
              </a:rPr>
              <a:t>blowing followed by</a:t>
            </a:r>
            <a:br>
              <a:rPr lang="de-DE" altLang="en-US" sz="1800">
                <a:effectLst>
                  <a:outerShdw blurRad="38100" dist="38100" dir="2700000" algn="tl">
                    <a:srgbClr val="FFFFFF"/>
                  </a:outerShdw>
                </a:effectLst>
                <a:latin typeface="Times" pitchFamily="2" charset="0"/>
              </a:rPr>
            </a:br>
            <a:r>
              <a:rPr lang="de-DE" altLang="en-US" sz="1800">
                <a:effectLst>
                  <a:outerShdw blurRad="38100" dist="38100" dir="2700000" algn="tl">
                    <a:srgbClr val="FFFFFF"/>
                  </a:outerShdw>
                </a:effectLst>
                <a:latin typeface="Times" pitchFamily="2" charset="0"/>
              </a:rPr>
              <a:t>another guy blowing.</a:t>
            </a:r>
            <a:br>
              <a:rPr lang="de-DE" altLang="en-US" sz="1800">
                <a:effectLst>
                  <a:outerShdw blurRad="38100" dist="38100" dir="2700000" algn="tl">
                    <a:srgbClr val="FFFFFF"/>
                  </a:outerShdw>
                </a:effectLst>
                <a:latin typeface="Times" pitchFamily="2" charset="0"/>
              </a:rPr>
            </a:br>
            <a:r>
              <a:rPr lang="de-DE" altLang="en-US" sz="1800">
                <a:effectLst>
                  <a:outerShdw blurRad="38100" dist="38100" dir="2700000" algn="tl">
                    <a:srgbClr val="FFFFFF"/>
                  </a:outerShdw>
                </a:effectLst>
                <a:latin typeface="Times" pitchFamily="2" charset="0"/>
              </a:rPr>
              <a:t>If the bass player, for</a:t>
            </a:r>
            <a:br>
              <a:rPr lang="de-DE" altLang="en-US" sz="1800">
                <a:effectLst>
                  <a:outerShdw blurRad="38100" dist="38100" dir="2700000" algn="tl">
                    <a:srgbClr val="FFFFFF"/>
                  </a:outerShdw>
                </a:effectLst>
                <a:latin typeface="Times" pitchFamily="2" charset="0"/>
              </a:rPr>
            </a:br>
            <a:r>
              <a:rPr lang="de-DE" altLang="en-US" sz="1800">
                <a:effectLst>
                  <a:outerShdw blurRad="38100" dist="38100" dir="2700000" algn="tl">
                    <a:srgbClr val="FFFFFF"/>
                  </a:outerShdw>
                </a:effectLst>
                <a:latin typeface="Times" pitchFamily="2" charset="0"/>
              </a:rPr>
              <a:t>example, hears an idea</a:t>
            </a:r>
            <a:br>
              <a:rPr lang="de-DE" altLang="en-US" sz="1800">
                <a:effectLst>
                  <a:outerShdw blurRad="38100" dist="38100" dir="2700000" algn="tl">
                    <a:srgbClr val="FFFFFF"/>
                  </a:outerShdw>
                </a:effectLst>
                <a:latin typeface="Times" pitchFamily="2" charset="0"/>
              </a:rPr>
            </a:br>
            <a:r>
              <a:rPr lang="de-DE" altLang="en-US" sz="1800">
                <a:effectLst>
                  <a:outerShdw blurRad="38100" dist="38100" dir="2700000" algn="tl">
                    <a:srgbClr val="FFFFFF"/>
                  </a:outerShdw>
                </a:effectLst>
                <a:latin typeface="Times" pitchFamily="2" charset="0"/>
              </a:rPr>
              <a:t>that he wants to answer,</a:t>
            </a:r>
            <a:br>
              <a:rPr lang="de-DE" altLang="en-US" sz="1800">
                <a:effectLst>
                  <a:outerShdw blurRad="38100" dist="38100" dir="2700000" algn="tl">
                    <a:srgbClr val="FFFFFF"/>
                  </a:outerShdw>
                </a:effectLst>
                <a:latin typeface="Times" pitchFamily="2" charset="0"/>
              </a:rPr>
            </a:br>
            <a:r>
              <a:rPr lang="de-DE" altLang="en-US" sz="1800">
                <a:effectLst>
                  <a:outerShdw blurRad="38100" dist="38100" dir="2700000" algn="tl">
                    <a:srgbClr val="FFFFFF"/>
                  </a:outerShdw>
                </a:effectLst>
                <a:latin typeface="Times" pitchFamily="2" charset="0"/>
              </a:rPr>
              <a:t>why should he just keep</a:t>
            </a:r>
            <a:br>
              <a:rPr lang="de-DE" altLang="en-US" sz="1800">
                <a:effectLst>
                  <a:outerShdw blurRad="38100" dist="38100" dir="2700000" algn="tl">
                    <a:srgbClr val="FFFFFF"/>
                  </a:outerShdw>
                </a:effectLst>
                <a:latin typeface="Times" pitchFamily="2" charset="0"/>
              </a:rPr>
            </a:br>
            <a:r>
              <a:rPr lang="de-DE" altLang="en-US" sz="1800">
                <a:effectLst>
                  <a:outerShdw blurRad="38100" dist="38100" dir="2700000" algn="tl">
                    <a:srgbClr val="FFFFFF"/>
                  </a:outerShdw>
                </a:effectLst>
                <a:latin typeface="Times" pitchFamily="2" charset="0"/>
              </a:rPr>
              <a:t>playing a background?“</a:t>
            </a:r>
          </a:p>
          <a:p>
            <a:pPr>
              <a:defRPr/>
            </a:pPr>
            <a:endParaRPr lang="de-DE" altLang="en-US" sz="1800">
              <a:effectLst>
                <a:outerShdw blurRad="38100" dist="38100" dir="2700000" algn="tl">
                  <a:srgbClr val="FFFFFF"/>
                </a:outerShdw>
              </a:effectLst>
              <a:latin typeface="Times" pitchFamily="2" charset="0"/>
            </a:endParaRPr>
          </a:p>
        </p:txBody>
      </p:sp>
      <p:sp>
        <p:nvSpPr>
          <p:cNvPr id="892936" name="Text Box 8">
            <a:extLst>
              <a:ext uri="{FF2B5EF4-FFF2-40B4-BE49-F238E27FC236}">
                <a16:creationId xmlns:a16="http://schemas.microsoft.com/office/drawing/2014/main" id="{C780F3A2-03C3-F07C-6866-F62A46E692E3}"/>
              </a:ext>
            </a:extLst>
          </p:cNvPr>
          <p:cNvSpPr txBox="1">
            <a:spLocks noChangeArrowheads="1"/>
          </p:cNvSpPr>
          <p:nvPr/>
        </p:nvSpPr>
        <p:spPr bwMode="auto">
          <a:xfrm>
            <a:off x="44450" y="5713413"/>
            <a:ext cx="946150" cy="915987"/>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DE" altLang="en-US" sz="1800">
                <a:solidFill>
                  <a:srgbClr val="FFAE07"/>
                </a:solidFill>
                <a:effectLst>
                  <a:outerShdw blurRad="38100" dist="38100" dir="2700000" algn="tl">
                    <a:srgbClr val="000000"/>
                  </a:outerShdw>
                </a:effectLst>
                <a:latin typeface="Times" pitchFamily="2" charset="0"/>
              </a:rPr>
              <a:t>45‘‘</a:t>
            </a:r>
          </a:p>
          <a:p>
            <a:pPr>
              <a:defRPr/>
            </a:pPr>
            <a:r>
              <a:rPr lang="de-DE" altLang="en-US" sz="1800">
                <a:solidFill>
                  <a:srgbClr val="FFAE07"/>
                </a:solidFill>
                <a:effectLst>
                  <a:outerShdw blurRad="38100" dist="38100" dir="2700000" algn="tl">
                    <a:srgbClr val="000000"/>
                  </a:outerShdw>
                </a:effectLst>
                <a:latin typeface="Times" pitchFamily="2" charset="0"/>
              </a:rPr>
              <a:t>str110%</a:t>
            </a:r>
          </a:p>
          <a:p>
            <a:pPr>
              <a:defRPr/>
            </a:pPr>
            <a:r>
              <a:rPr lang="de-DE" altLang="en-US" sz="1800">
                <a:solidFill>
                  <a:srgbClr val="FFAE07"/>
                </a:solidFill>
                <a:effectLst>
                  <a:outerShdw blurRad="38100" dist="38100" dir="2700000" algn="tl">
                    <a:srgbClr val="000000"/>
                  </a:outerShdw>
                </a:effectLst>
                <a:latin typeface="Times" pitchFamily="2" charset="0"/>
              </a:rPr>
              <a:t>ptch 2.5</a:t>
            </a:r>
          </a:p>
        </p:txBody>
      </p:sp>
      <p:sp>
        <p:nvSpPr>
          <p:cNvPr id="892937" name="Text Box 9">
            <a:extLst>
              <a:ext uri="{FF2B5EF4-FFF2-40B4-BE49-F238E27FC236}">
                <a16:creationId xmlns:a16="http://schemas.microsoft.com/office/drawing/2014/main" id="{1F5A4A66-27FD-8905-C830-F11233A8E36C}"/>
              </a:ext>
            </a:extLst>
          </p:cNvPr>
          <p:cNvSpPr txBox="1">
            <a:spLocks noChangeArrowheads="1"/>
          </p:cNvSpPr>
          <p:nvPr/>
        </p:nvSpPr>
        <p:spPr bwMode="auto">
          <a:xfrm>
            <a:off x="7172325" y="4246563"/>
            <a:ext cx="2076450" cy="2014537"/>
          </a:xfrm>
          <a:prstGeom prst="rect">
            <a:avLst/>
          </a:prstGeom>
          <a:noFill/>
          <a:ln w="9525">
            <a:noFill/>
            <a:miter lim="800000"/>
            <a:headEnd/>
            <a:tailEnd/>
          </a:ln>
          <a:effectLst/>
        </p:spPr>
        <p:txBody>
          <a:bodyPr wrap="none">
            <a:spAutoFit/>
          </a:bodyPr>
          <a:lstStyle/>
          <a:p>
            <a:pPr>
              <a:defRPr/>
            </a:pPr>
            <a:endParaRPr lang="de-DE" sz="1800">
              <a:effectLst>
                <a:outerShdw blurRad="38100" dist="38100" dir="2700000" algn="tl">
                  <a:srgbClr val="FFFFFF"/>
                </a:outerShdw>
              </a:effectLst>
              <a:latin typeface="Times" charset="0"/>
              <a:ea typeface="+mn-ea"/>
            </a:endParaRPr>
          </a:p>
          <a:p>
            <a:pPr>
              <a:defRPr/>
            </a:pPr>
            <a:r>
              <a:rPr lang="de-DE" sz="1800">
                <a:effectLst>
                  <a:outerShdw blurRad="38100" dist="38100" dir="2700000" algn="tl">
                    <a:srgbClr val="FFFFFF"/>
                  </a:outerShdw>
                </a:effectLst>
                <a:latin typeface="Times" charset="0"/>
                <a:ea typeface="+mn-ea"/>
              </a:rPr>
              <a:t>Processes of motivic</a:t>
            </a:r>
            <a:br>
              <a:rPr lang="de-DE" sz="1800">
                <a:effectLst>
                  <a:outerShdw blurRad="38100" dist="38100" dir="2700000" algn="tl">
                    <a:srgbClr val="FFFFFF"/>
                  </a:outerShdw>
                </a:effectLst>
                <a:latin typeface="Times" charset="0"/>
                <a:ea typeface="+mn-ea"/>
              </a:rPr>
            </a:br>
            <a:r>
              <a:rPr lang="de-DE" sz="1800">
                <a:effectLst>
                  <a:outerShdw blurRad="38100" dist="38100" dir="2700000" algn="tl">
                    <a:srgbClr val="FFFFFF"/>
                  </a:outerShdw>
                </a:effectLst>
                <a:latin typeface="Times" charset="0"/>
                <a:ea typeface="+mn-ea"/>
              </a:rPr>
              <a:t>and gestural </a:t>
            </a:r>
          </a:p>
          <a:p>
            <a:pPr>
              <a:buFontTx/>
              <a:buChar char="•"/>
              <a:defRPr/>
            </a:pPr>
            <a:r>
              <a:rPr lang="de-DE" sz="1800">
                <a:effectLst>
                  <a:outerShdw blurRad="38100" dist="38100" dir="2700000" algn="tl">
                    <a:srgbClr val="FFFFFF"/>
                  </a:outerShdw>
                </a:effectLst>
                <a:latin typeface="Times" charset="0"/>
                <a:ea typeface="+mn-ea"/>
              </a:rPr>
              <a:t> imitation,</a:t>
            </a:r>
          </a:p>
          <a:p>
            <a:pPr>
              <a:buFontTx/>
              <a:buChar char="•"/>
              <a:defRPr/>
            </a:pPr>
            <a:r>
              <a:rPr lang="de-DE" sz="1800">
                <a:effectLst>
                  <a:outerShdw blurRad="38100" dist="38100" dir="2700000" algn="tl">
                    <a:srgbClr val="FFFFFF"/>
                  </a:outerShdw>
                </a:effectLst>
                <a:latin typeface="Times" charset="0"/>
                <a:ea typeface="+mn-ea"/>
              </a:rPr>
              <a:t> transformation, </a:t>
            </a:r>
          </a:p>
          <a:p>
            <a:pPr>
              <a:buFontTx/>
              <a:buChar char="•"/>
              <a:defRPr/>
            </a:pPr>
            <a:r>
              <a:rPr lang="de-DE" sz="1800">
                <a:effectLst>
                  <a:outerShdw blurRad="38100" dist="38100" dir="2700000" algn="tl">
                    <a:srgbClr val="FFFFFF"/>
                  </a:outerShdw>
                </a:effectLst>
                <a:latin typeface="Times" charset="0"/>
                <a:ea typeface="+mn-ea"/>
              </a:rPr>
              <a:t> contrast, and</a:t>
            </a:r>
          </a:p>
          <a:p>
            <a:pPr>
              <a:buFontTx/>
              <a:buChar char="•"/>
              <a:defRPr/>
            </a:pPr>
            <a:r>
              <a:rPr lang="de-DE" sz="1800">
                <a:effectLst>
                  <a:outerShdw blurRad="38100" dist="38100" dir="2700000" algn="tl">
                    <a:srgbClr val="FFFFFF"/>
                  </a:outerShdw>
                </a:effectLst>
                <a:latin typeface="Times" charset="0"/>
                <a:ea typeface="+mn-ea"/>
              </a:rPr>
              <a:t> resonance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nodeType="clickEffect">
                                  <p:stCondLst>
                                    <p:cond delay="0"/>
                                  </p:stCondLst>
                                  <p:childTnLst>
                                    <p:set>
                                      <p:cBhvr>
                                        <p:cTn id="6" dur="1" fill="hold">
                                          <p:stCondLst>
                                            <p:cond delay="499"/>
                                          </p:stCondLst>
                                        </p:cTn>
                                        <p:tgtEl>
                                          <p:spTgt spid="8929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7" presetClass="entr" presetSubtype="8" fill="hold" nodeType="clickEffect">
                                  <p:stCondLst>
                                    <p:cond delay="0"/>
                                  </p:stCondLst>
                                  <p:childTnLst>
                                    <p:set>
                                      <p:cBhvr>
                                        <p:cTn id="10" dur="1" fill="hold">
                                          <p:stCondLst>
                                            <p:cond delay="0"/>
                                          </p:stCondLst>
                                        </p:cTn>
                                        <p:tgtEl>
                                          <p:spTgt spid="892937">
                                            <p:txEl>
                                              <p:pRg st="1" end="1"/>
                                            </p:txEl>
                                          </p:spTgt>
                                        </p:tgtEl>
                                        <p:attrNameLst>
                                          <p:attrName>style.visibility</p:attrName>
                                        </p:attrNameLst>
                                      </p:cBhvr>
                                      <p:to>
                                        <p:strVal val="visible"/>
                                      </p:to>
                                    </p:set>
                                    <p:anim calcmode="lin" valueType="num">
                                      <p:cBhvr>
                                        <p:cTn id="11" dur="500" fill="hold"/>
                                        <p:tgtEl>
                                          <p:spTgt spid="892937">
                                            <p:txEl>
                                              <p:pRg st="1" end="1"/>
                                            </p:txEl>
                                          </p:spTgt>
                                        </p:tgtEl>
                                        <p:attrNameLst>
                                          <p:attrName>ppt_x</p:attrName>
                                        </p:attrNameLst>
                                      </p:cBhvr>
                                      <p:tavLst>
                                        <p:tav tm="0">
                                          <p:val>
                                            <p:strVal val="#ppt_x-#ppt_w/2"/>
                                          </p:val>
                                        </p:tav>
                                        <p:tav tm="100000">
                                          <p:val>
                                            <p:strVal val="#ppt_x"/>
                                          </p:val>
                                        </p:tav>
                                      </p:tavLst>
                                    </p:anim>
                                    <p:anim calcmode="lin" valueType="num">
                                      <p:cBhvr>
                                        <p:cTn id="12" dur="500" fill="hold"/>
                                        <p:tgtEl>
                                          <p:spTgt spid="892937">
                                            <p:txEl>
                                              <p:pRg st="1" end="1"/>
                                            </p:txEl>
                                          </p:spTgt>
                                        </p:tgtEl>
                                        <p:attrNameLst>
                                          <p:attrName>ppt_y</p:attrName>
                                        </p:attrNameLst>
                                      </p:cBhvr>
                                      <p:tavLst>
                                        <p:tav tm="0">
                                          <p:val>
                                            <p:strVal val="#ppt_y"/>
                                          </p:val>
                                        </p:tav>
                                        <p:tav tm="100000">
                                          <p:val>
                                            <p:strVal val="#ppt_y"/>
                                          </p:val>
                                        </p:tav>
                                      </p:tavLst>
                                    </p:anim>
                                    <p:anim calcmode="lin" valueType="num">
                                      <p:cBhvr>
                                        <p:cTn id="13" dur="500" fill="hold"/>
                                        <p:tgtEl>
                                          <p:spTgt spid="89293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89293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8" fill="hold" nodeType="clickEffect">
                                  <p:stCondLst>
                                    <p:cond delay="0"/>
                                  </p:stCondLst>
                                  <p:childTnLst>
                                    <p:set>
                                      <p:cBhvr>
                                        <p:cTn id="18" dur="1" fill="hold">
                                          <p:stCondLst>
                                            <p:cond delay="0"/>
                                          </p:stCondLst>
                                        </p:cTn>
                                        <p:tgtEl>
                                          <p:spTgt spid="892937">
                                            <p:txEl>
                                              <p:pRg st="2" end="2"/>
                                            </p:txEl>
                                          </p:spTgt>
                                        </p:tgtEl>
                                        <p:attrNameLst>
                                          <p:attrName>style.visibility</p:attrName>
                                        </p:attrNameLst>
                                      </p:cBhvr>
                                      <p:to>
                                        <p:strVal val="visible"/>
                                      </p:to>
                                    </p:set>
                                    <p:anim calcmode="lin" valueType="num">
                                      <p:cBhvr>
                                        <p:cTn id="19" dur="500" fill="hold"/>
                                        <p:tgtEl>
                                          <p:spTgt spid="892937">
                                            <p:txEl>
                                              <p:pRg st="2" end="2"/>
                                            </p:txEl>
                                          </p:spTgt>
                                        </p:tgtEl>
                                        <p:attrNameLst>
                                          <p:attrName>ppt_x</p:attrName>
                                        </p:attrNameLst>
                                      </p:cBhvr>
                                      <p:tavLst>
                                        <p:tav tm="0">
                                          <p:val>
                                            <p:strVal val="#ppt_x-#ppt_w/2"/>
                                          </p:val>
                                        </p:tav>
                                        <p:tav tm="100000">
                                          <p:val>
                                            <p:strVal val="#ppt_x"/>
                                          </p:val>
                                        </p:tav>
                                      </p:tavLst>
                                    </p:anim>
                                    <p:anim calcmode="lin" valueType="num">
                                      <p:cBhvr>
                                        <p:cTn id="20" dur="500" fill="hold"/>
                                        <p:tgtEl>
                                          <p:spTgt spid="892937">
                                            <p:txEl>
                                              <p:pRg st="2" end="2"/>
                                            </p:txEl>
                                          </p:spTgt>
                                        </p:tgtEl>
                                        <p:attrNameLst>
                                          <p:attrName>ppt_y</p:attrName>
                                        </p:attrNameLst>
                                      </p:cBhvr>
                                      <p:tavLst>
                                        <p:tav tm="0">
                                          <p:val>
                                            <p:strVal val="#ppt_y"/>
                                          </p:val>
                                        </p:tav>
                                        <p:tav tm="100000">
                                          <p:val>
                                            <p:strVal val="#ppt_y"/>
                                          </p:val>
                                        </p:tav>
                                      </p:tavLst>
                                    </p:anim>
                                    <p:anim calcmode="lin" valueType="num">
                                      <p:cBhvr>
                                        <p:cTn id="21" dur="500" fill="hold"/>
                                        <p:tgtEl>
                                          <p:spTgt spid="89293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9293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8" fill="hold" nodeType="clickEffect">
                                  <p:stCondLst>
                                    <p:cond delay="0"/>
                                  </p:stCondLst>
                                  <p:childTnLst>
                                    <p:set>
                                      <p:cBhvr>
                                        <p:cTn id="26" dur="1" fill="hold">
                                          <p:stCondLst>
                                            <p:cond delay="0"/>
                                          </p:stCondLst>
                                        </p:cTn>
                                        <p:tgtEl>
                                          <p:spTgt spid="892937">
                                            <p:txEl>
                                              <p:pRg st="3" end="3"/>
                                            </p:txEl>
                                          </p:spTgt>
                                        </p:tgtEl>
                                        <p:attrNameLst>
                                          <p:attrName>style.visibility</p:attrName>
                                        </p:attrNameLst>
                                      </p:cBhvr>
                                      <p:to>
                                        <p:strVal val="visible"/>
                                      </p:to>
                                    </p:set>
                                    <p:anim calcmode="lin" valueType="num">
                                      <p:cBhvr>
                                        <p:cTn id="27" dur="500" fill="hold"/>
                                        <p:tgtEl>
                                          <p:spTgt spid="892937">
                                            <p:txEl>
                                              <p:pRg st="3" end="3"/>
                                            </p:txEl>
                                          </p:spTgt>
                                        </p:tgtEl>
                                        <p:attrNameLst>
                                          <p:attrName>ppt_x</p:attrName>
                                        </p:attrNameLst>
                                      </p:cBhvr>
                                      <p:tavLst>
                                        <p:tav tm="0">
                                          <p:val>
                                            <p:strVal val="#ppt_x-#ppt_w/2"/>
                                          </p:val>
                                        </p:tav>
                                        <p:tav tm="100000">
                                          <p:val>
                                            <p:strVal val="#ppt_x"/>
                                          </p:val>
                                        </p:tav>
                                      </p:tavLst>
                                    </p:anim>
                                    <p:anim calcmode="lin" valueType="num">
                                      <p:cBhvr>
                                        <p:cTn id="28" dur="500" fill="hold"/>
                                        <p:tgtEl>
                                          <p:spTgt spid="892937">
                                            <p:txEl>
                                              <p:pRg st="3" end="3"/>
                                            </p:txEl>
                                          </p:spTgt>
                                        </p:tgtEl>
                                        <p:attrNameLst>
                                          <p:attrName>ppt_y</p:attrName>
                                        </p:attrNameLst>
                                      </p:cBhvr>
                                      <p:tavLst>
                                        <p:tav tm="0">
                                          <p:val>
                                            <p:strVal val="#ppt_y"/>
                                          </p:val>
                                        </p:tav>
                                        <p:tav tm="100000">
                                          <p:val>
                                            <p:strVal val="#ppt_y"/>
                                          </p:val>
                                        </p:tav>
                                      </p:tavLst>
                                    </p:anim>
                                    <p:anim calcmode="lin" valueType="num">
                                      <p:cBhvr>
                                        <p:cTn id="29" dur="500" fill="hold"/>
                                        <p:tgtEl>
                                          <p:spTgt spid="892937">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89293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8" fill="hold" nodeType="clickEffect">
                                  <p:stCondLst>
                                    <p:cond delay="0"/>
                                  </p:stCondLst>
                                  <p:childTnLst>
                                    <p:set>
                                      <p:cBhvr>
                                        <p:cTn id="34" dur="1" fill="hold">
                                          <p:stCondLst>
                                            <p:cond delay="0"/>
                                          </p:stCondLst>
                                        </p:cTn>
                                        <p:tgtEl>
                                          <p:spTgt spid="892937">
                                            <p:txEl>
                                              <p:pRg st="4" end="4"/>
                                            </p:txEl>
                                          </p:spTgt>
                                        </p:tgtEl>
                                        <p:attrNameLst>
                                          <p:attrName>style.visibility</p:attrName>
                                        </p:attrNameLst>
                                      </p:cBhvr>
                                      <p:to>
                                        <p:strVal val="visible"/>
                                      </p:to>
                                    </p:set>
                                    <p:anim calcmode="lin" valueType="num">
                                      <p:cBhvr>
                                        <p:cTn id="35" dur="500" fill="hold"/>
                                        <p:tgtEl>
                                          <p:spTgt spid="892937">
                                            <p:txEl>
                                              <p:pRg st="4" end="4"/>
                                            </p:txEl>
                                          </p:spTgt>
                                        </p:tgtEl>
                                        <p:attrNameLst>
                                          <p:attrName>ppt_x</p:attrName>
                                        </p:attrNameLst>
                                      </p:cBhvr>
                                      <p:tavLst>
                                        <p:tav tm="0">
                                          <p:val>
                                            <p:strVal val="#ppt_x-#ppt_w/2"/>
                                          </p:val>
                                        </p:tav>
                                        <p:tav tm="100000">
                                          <p:val>
                                            <p:strVal val="#ppt_x"/>
                                          </p:val>
                                        </p:tav>
                                      </p:tavLst>
                                    </p:anim>
                                    <p:anim calcmode="lin" valueType="num">
                                      <p:cBhvr>
                                        <p:cTn id="36" dur="500" fill="hold"/>
                                        <p:tgtEl>
                                          <p:spTgt spid="892937">
                                            <p:txEl>
                                              <p:pRg st="4" end="4"/>
                                            </p:txEl>
                                          </p:spTgt>
                                        </p:tgtEl>
                                        <p:attrNameLst>
                                          <p:attrName>ppt_y</p:attrName>
                                        </p:attrNameLst>
                                      </p:cBhvr>
                                      <p:tavLst>
                                        <p:tav tm="0">
                                          <p:val>
                                            <p:strVal val="#ppt_y"/>
                                          </p:val>
                                        </p:tav>
                                        <p:tav tm="100000">
                                          <p:val>
                                            <p:strVal val="#ppt_y"/>
                                          </p:val>
                                        </p:tav>
                                      </p:tavLst>
                                    </p:anim>
                                    <p:anim calcmode="lin" valueType="num">
                                      <p:cBhvr>
                                        <p:cTn id="37" dur="500" fill="hold"/>
                                        <p:tgtEl>
                                          <p:spTgt spid="892937">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892937">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8" fill="hold" nodeType="clickEffect">
                                  <p:stCondLst>
                                    <p:cond delay="0"/>
                                  </p:stCondLst>
                                  <p:childTnLst>
                                    <p:set>
                                      <p:cBhvr>
                                        <p:cTn id="42" dur="1" fill="hold">
                                          <p:stCondLst>
                                            <p:cond delay="0"/>
                                          </p:stCondLst>
                                        </p:cTn>
                                        <p:tgtEl>
                                          <p:spTgt spid="892937">
                                            <p:txEl>
                                              <p:pRg st="5" end="5"/>
                                            </p:txEl>
                                          </p:spTgt>
                                        </p:tgtEl>
                                        <p:attrNameLst>
                                          <p:attrName>style.visibility</p:attrName>
                                        </p:attrNameLst>
                                      </p:cBhvr>
                                      <p:to>
                                        <p:strVal val="visible"/>
                                      </p:to>
                                    </p:set>
                                    <p:anim calcmode="lin" valueType="num">
                                      <p:cBhvr>
                                        <p:cTn id="43" dur="500" fill="hold"/>
                                        <p:tgtEl>
                                          <p:spTgt spid="892937">
                                            <p:txEl>
                                              <p:pRg st="5" end="5"/>
                                            </p:txEl>
                                          </p:spTgt>
                                        </p:tgtEl>
                                        <p:attrNameLst>
                                          <p:attrName>ppt_x</p:attrName>
                                        </p:attrNameLst>
                                      </p:cBhvr>
                                      <p:tavLst>
                                        <p:tav tm="0">
                                          <p:val>
                                            <p:strVal val="#ppt_x-#ppt_w/2"/>
                                          </p:val>
                                        </p:tav>
                                        <p:tav tm="100000">
                                          <p:val>
                                            <p:strVal val="#ppt_x"/>
                                          </p:val>
                                        </p:tav>
                                      </p:tavLst>
                                    </p:anim>
                                    <p:anim calcmode="lin" valueType="num">
                                      <p:cBhvr>
                                        <p:cTn id="44" dur="500" fill="hold"/>
                                        <p:tgtEl>
                                          <p:spTgt spid="892937">
                                            <p:txEl>
                                              <p:pRg st="5" end="5"/>
                                            </p:txEl>
                                          </p:spTgt>
                                        </p:tgtEl>
                                        <p:attrNameLst>
                                          <p:attrName>ppt_y</p:attrName>
                                        </p:attrNameLst>
                                      </p:cBhvr>
                                      <p:tavLst>
                                        <p:tav tm="0">
                                          <p:val>
                                            <p:strVal val="#ppt_y"/>
                                          </p:val>
                                        </p:tav>
                                        <p:tav tm="100000">
                                          <p:val>
                                            <p:strVal val="#ppt_y"/>
                                          </p:val>
                                        </p:tav>
                                      </p:tavLst>
                                    </p:anim>
                                    <p:anim calcmode="lin" valueType="num">
                                      <p:cBhvr>
                                        <p:cTn id="45" dur="500" fill="hold"/>
                                        <p:tgtEl>
                                          <p:spTgt spid="892937">
                                            <p:txEl>
                                              <p:pRg st="5" end="5"/>
                                            </p:txEl>
                                          </p:spTgt>
                                        </p:tgtEl>
                                        <p:attrNameLst>
                                          <p:attrName>ppt_w</p:attrName>
                                        </p:attrNameLst>
                                      </p:cBhvr>
                                      <p:tavLst>
                                        <p:tav tm="0">
                                          <p:val>
                                            <p:fltVal val="0"/>
                                          </p:val>
                                        </p:tav>
                                        <p:tav tm="100000">
                                          <p:val>
                                            <p:strVal val="#ppt_w"/>
                                          </p:val>
                                        </p:tav>
                                      </p:tavLst>
                                    </p:anim>
                                    <p:anim calcmode="lin" valueType="num">
                                      <p:cBhvr>
                                        <p:cTn id="46" dur="500" fill="hold"/>
                                        <p:tgtEl>
                                          <p:spTgt spid="892937">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7" presetClass="entr" presetSubtype="4"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500" fill="hold"/>
                                        <p:tgtEl>
                                          <p:spTgt spid="2"/>
                                        </p:tgtEl>
                                        <p:attrNameLst>
                                          <p:attrName>ppt_x</p:attrName>
                                        </p:attrNameLst>
                                      </p:cBhvr>
                                      <p:tavLst>
                                        <p:tav tm="0">
                                          <p:val>
                                            <p:strVal val="#ppt_x"/>
                                          </p:val>
                                        </p:tav>
                                        <p:tav tm="100000">
                                          <p:val>
                                            <p:strVal val="#ppt_x"/>
                                          </p:val>
                                        </p:tav>
                                      </p:tavLst>
                                    </p:anim>
                                    <p:anim calcmode="lin" valueType="num">
                                      <p:cBhvr>
                                        <p:cTn id="52" dur="500" fill="hold"/>
                                        <p:tgtEl>
                                          <p:spTgt spid="2"/>
                                        </p:tgtEl>
                                        <p:attrNameLst>
                                          <p:attrName>ppt_y</p:attrName>
                                        </p:attrNameLst>
                                      </p:cBhvr>
                                      <p:tavLst>
                                        <p:tav tm="0">
                                          <p:val>
                                            <p:strVal val="#ppt_y+#ppt_h/2"/>
                                          </p:val>
                                        </p:tav>
                                        <p:tav tm="100000">
                                          <p:val>
                                            <p:strVal val="#ppt_y"/>
                                          </p:val>
                                        </p:tav>
                                      </p:tavLst>
                                    </p:anim>
                                    <p:anim calcmode="lin" valueType="num">
                                      <p:cBhvr>
                                        <p:cTn id="53" dur="500" fill="hold"/>
                                        <p:tgtEl>
                                          <p:spTgt spid="2"/>
                                        </p:tgtEl>
                                        <p:attrNameLst>
                                          <p:attrName>ppt_w</p:attrName>
                                        </p:attrNameLst>
                                      </p:cBhvr>
                                      <p:tavLst>
                                        <p:tav tm="0">
                                          <p:val>
                                            <p:strVal val="#ppt_w"/>
                                          </p:val>
                                        </p:tav>
                                        <p:tav tm="100000">
                                          <p:val>
                                            <p:strVal val="#ppt_w"/>
                                          </p:val>
                                        </p:tav>
                                      </p:tavLst>
                                    </p:anim>
                                    <p:anim calcmode="lin" valueType="num">
                                      <p:cBhvr>
                                        <p:cTn id="54"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ntr" presetSubtype="32" fill="hold" nodeType="clickEffect">
                                  <p:stCondLst>
                                    <p:cond delay="0"/>
                                  </p:stCondLst>
                                  <p:childTnLst>
                                    <p:set>
                                      <p:cBhvr>
                                        <p:cTn id="58" dur="1" fill="hold">
                                          <p:stCondLst>
                                            <p:cond delay="0"/>
                                          </p:stCondLst>
                                        </p:cTn>
                                        <p:tgtEl>
                                          <p:spTgt spid="892934"/>
                                        </p:tgtEl>
                                        <p:attrNameLst>
                                          <p:attrName>style.visibility</p:attrName>
                                        </p:attrNameLst>
                                      </p:cBhvr>
                                      <p:to>
                                        <p:strVal val="visible"/>
                                      </p:to>
                                    </p:set>
                                    <p:anim calcmode="lin" valueType="num">
                                      <p:cBhvr>
                                        <p:cTn id="59" dur="500" fill="hold"/>
                                        <p:tgtEl>
                                          <p:spTgt spid="892934"/>
                                        </p:tgtEl>
                                        <p:attrNameLst>
                                          <p:attrName>ppt_w</p:attrName>
                                        </p:attrNameLst>
                                      </p:cBhvr>
                                      <p:tavLst>
                                        <p:tav tm="0">
                                          <p:val>
                                            <p:strVal val="4*#ppt_w"/>
                                          </p:val>
                                        </p:tav>
                                        <p:tav tm="100000">
                                          <p:val>
                                            <p:strVal val="#ppt_w"/>
                                          </p:val>
                                        </p:tav>
                                      </p:tavLst>
                                    </p:anim>
                                    <p:anim calcmode="lin" valueType="num">
                                      <p:cBhvr>
                                        <p:cTn id="60" dur="500" fill="hold"/>
                                        <p:tgtEl>
                                          <p:spTgt spid="89293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2935" grpId="0" autoUpdateAnimBg="0"/>
      <p:bldP spid="89293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1906" name="Picture 2" descr="leaves2.tiff                                                   00085F94Macintosh HD                   C2BB404B:">
            <a:extLst>
              <a:ext uri="{FF2B5EF4-FFF2-40B4-BE49-F238E27FC236}">
                <a16:creationId xmlns:a16="http://schemas.microsoft.com/office/drawing/2014/main" id="{AA8553E9-A78C-57B4-A7B7-48345E548F8A}"/>
              </a:ext>
            </a:extLst>
          </p:cNvPr>
          <p:cNvPicPr>
            <a:picLocks noChangeAspect="1" noChangeArrowheads="1"/>
          </p:cNvPicPr>
          <p:nvPr/>
        </p:nvPicPr>
        <p:blipFill>
          <a:blip r:embed="rId2"/>
          <a:srcRect b="597"/>
          <a:stretch>
            <a:fillRect/>
          </a:stretch>
        </p:blipFill>
        <p:spPr bwMode="auto">
          <a:xfrm>
            <a:off x="1582738" y="141288"/>
            <a:ext cx="5162550" cy="6613525"/>
          </a:xfrm>
          <a:prstGeom prst="rect">
            <a:avLst/>
          </a:prstGeom>
          <a:noFill/>
          <a:effectLst>
            <a:outerShdw blurRad="63500" dist="107763" dir="2700000" algn="ctr" rotWithShape="0">
              <a:srgbClr val="000000">
                <a:alpha val="74998"/>
              </a:srgbClr>
            </a:outerShdw>
          </a:effectLst>
        </p:spPr>
      </p:pic>
      <p:grpSp>
        <p:nvGrpSpPr>
          <p:cNvPr id="2" name="Group 44">
            <a:extLst>
              <a:ext uri="{FF2B5EF4-FFF2-40B4-BE49-F238E27FC236}">
                <a16:creationId xmlns:a16="http://schemas.microsoft.com/office/drawing/2014/main" id="{2EBE89FE-F3E6-B3CE-0798-6EEEA336313F}"/>
              </a:ext>
            </a:extLst>
          </p:cNvPr>
          <p:cNvGrpSpPr>
            <a:grpSpLocks/>
          </p:cNvGrpSpPr>
          <p:nvPr/>
        </p:nvGrpSpPr>
        <p:grpSpPr bwMode="auto">
          <a:xfrm>
            <a:off x="2560638" y="649288"/>
            <a:ext cx="1751012" cy="1130300"/>
            <a:chOff x="1613" y="409"/>
            <a:chExt cx="1103" cy="712"/>
          </a:xfrm>
        </p:grpSpPr>
        <p:sp>
          <p:nvSpPr>
            <p:cNvPr id="12331" name="Freeform 3">
              <a:extLst>
                <a:ext uri="{FF2B5EF4-FFF2-40B4-BE49-F238E27FC236}">
                  <a16:creationId xmlns:a16="http://schemas.microsoft.com/office/drawing/2014/main" id="{FF710729-87F1-79B1-EB59-93A9D1A87468}"/>
                </a:ext>
              </a:extLst>
            </p:cNvPr>
            <p:cNvSpPr>
              <a:spLocks/>
            </p:cNvSpPr>
            <p:nvPr/>
          </p:nvSpPr>
          <p:spPr bwMode="auto">
            <a:xfrm>
              <a:off x="1613" y="409"/>
              <a:ext cx="598" cy="171"/>
            </a:xfrm>
            <a:custGeom>
              <a:avLst/>
              <a:gdLst>
                <a:gd name="T0" fmla="*/ 5 w 598"/>
                <a:gd name="T1" fmla="*/ 0 h 171"/>
                <a:gd name="T2" fmla="*/ 275 w 598"/>
                <a:gd name="T3" fmla="*/ 12 h 171"/>
                <a:gd name="T4" fmla="*/ 436 w 598"/>
                <a:gd name="T5" fmla="*/ 38 h 171"/>
                <a:gd name="T6" fmla="*/ 598 w 598"/>
                <a:gd name="T7" fmla="*/ 91 h 171"/>
                <a:gd name="T8" fmla="*/ 550 w 598"/>
                <a:gd name="T9" fmla="*/ 171 h 171"/>
                <a:gd name="T10" fmla="*/ 369 w 598"/>
                <a:gd name="T11" fmla="*/ 101 h 171"/>
                <a:gd name="T12" fmla="*/ 211 w 598"/>
                <a:gd name="T13" fmla="*/ 70 h 171"/>
                <a:gd name="T14" fmla="*/ 163 w 598"/>
                <a:gd name="T15" fmla="*/ 83 h 171"/>
                <a:gd name="T16" fmla="*/ 9 w 598"/>
                <a:gd name="T17" fmla="*/ 123 h 171"/>
                <a:gd name="T18" fmla="*/ 0 w 598"/>
                <a:gd name="T19" fmla="*/ 0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8"/>
                <a:gd name="T31" fmla="*/ 0 h 171"/>
                <a:gd name="T32" fmla="*/ 598 w 598"/>
                <a:gd name="T33" fmla="*/ 171 h 1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8" h="171">
                  <a:moveTo>
                    <a:pt x="5" y="0"/>
                  </a:moveTo>
                  <a:lnTo>
                    <a:pt x="275" y="12"/>
                  </a:lnTo>
                  <a:lnTo>
                    <a:pt x="436" y="38"/>
                  </a:lnTo>
                  <a:lnTo>
                    <a:pt x="598" y="91"/>
                  </a:lnTo>
                  <a:lnTo>
                    <a:pt x="550" y="171"/>
                  </a:lnTo>
                  <a:lnTo>
                    <a:pt x="369" y="101"/>
                  </a:lnTo>
                  <a:lnTo>
                    <a:pt x="211" y="70"/>
                  </a:lnTo>
                  <a:lnTo>
                    <a:pt x="163" y="83"/>
                  </a:lnTo>
                  <a:lnTo>
                    <a:pt x="9" y="123"/>
                  </a:lnTo>
                  <a:lnTo>
                    <a:pt x="0" y="0"/>
                  </a:lnTo>
                </a:path>
              </a:pathLst>
            </a:custGeom>
            <a:noFill/>
            <a:ln w="28575">
              <a:solidFill>
                <a:srgbClr val="FF020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32" name="Freeform 4">
              <a:extLst>
                <a:ext uri="{FF2B5EF4-FFF2-40B4-BE49-F238E27FC236}">
                  <a16:creationId xmlns:a16="http://schemas.microsoft.com/office/drawing/2014/main" id="{DFA98044-9D6C-C3DE-C02F-D327D072BC57}"/>
                </a:ext>
              </a:extLst>
            </p:cNvPr>
            <p:cNvSpPr>
              <a:spLocks/>
            </p:cNvSpPr>
            <p:nvPr/>
          </p:nvSpPr>
          <p:spPr bwMode="auto">
            <a:xfrm>
              <a:off x="2159" y="910"/>
              <a:ext cx="557" cy="211"/>
            </a:xfrm>
            <a:custGeom>
              <a:avLst/>
              <a:gdLst>
                <a:gd name="T0" fmla="*/ 0 w 360"/>
                <a:gd name="T1" fmla="*/ 0 h 211"/>
                <a:gd name="T2" fmla="*/ 9593 w 360"/>
                <a:gd name="T3" fmla="*/ 48 h 211"/>
                <a:gd name="T4" fmla="*/ 26654 w 360"/>
                <a:gd name="T5" fmla="*/ 70 h 211"/>
                <a:gd name="T6" fmla="*/ 43799 w 360"/>
                <a:gd name="T7" fmla="*/ 114 h 211"/>
                <a:gd name="T8" fmla="*/ 40036 w 360"/>
                <a:gd name="T9" fmla="*/ 211 h 211"/>
                <a:gd name="T10" fmla="*/ 26173 w 360"/>
                <a:gd name="T11" fmla="*/ 171 h 211"/>
                <a:gd name="T12" fmla="*/ 13815 w 360"/>
                <a:gd name="T13" fmla="*/ 158 h 211"/>
                <a:gd name="T14" fmla="*/ 1558 w 360"/>
                <a:gd name="T15" fmla="*/ 171 h 211"/>
                <a:gd name="T16" fmla="*/ 0 w 360"/>
                <a:gd name="T17" fmla="*/ 0 h 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0"/>
                <a:gd name="T28" fmla="*/ 0 h 211"/>
                <a:gd name="T29" fmla="*/ 360 w 360"/>
                <a:gd name="T30" fmla="*/ 211 h 2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0" h="211">
                  <a:moveTo>
                    <a:pt x="0" y="0"/>
                  </a:moveTo>
                  <a:lnTo>
                    <a:pt x="79" y="48"/>
                  </a:lnTo>
                  <a:lnTo>
                    <a:pt x="219" y="70"/>
                  </a:lnTo>
                  <a:lnTo>
                    <a:pt x="360" y="114"/>
                  </a:lnTo>
                  <a:lnTo>
                    <a:pt x="329" y="211"/>
                  </a:lnTo>
                  <a:lnTo>
                    <a:pt x="215" y="171"/>
                  </a:lnTo>
                  <a:lnTo>
                    <a:pt x="114" y="158"/>
                  </a:lnTo>
                  <a:lnTo>
                    <a:pt x="13" y="171"/>
                  </a:lnTo>
                  <a:lnTo>
                    <a:pt x="0" y="0"/>
                  </a:lnTo>
                </a:path>
              </a:pathLst>
            </a:custGeom>
            <a:noFill/>
            <a:ln w="28575">
              <a:solidFill>
                <a:srgbClr val="FF020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33" name="Line 6">
              <a:extLst>
                <a:ext uri="{FF2B5EF4-FFF2-40B4-BE49-F238E27FC236}">
                  <a16:creationId xmlns:a16="http://schemas.microsoft.com/office/drawing/2014/main" id="{8024317A-39AF-92F3-E6A5-BB0197EFAB7D}"/>
                </a:ext>
              </a:extLst>
            </p:cNvPr>
            <p:cNvSpPr>
              <a:spLocks noChangeShapeType="1"/>
            </p:cNvSpPr>
            <p:nvPr/>
          </p:nvSpPr>
          <p:spPr bwMode="auto">
            <a:xfrm>
              <a:off x="2176" y="571"/>
              <a:ext cx="184" cy="335"/>
            </a:xfrm>
            <a:prstGeom prst="line">
              <a:avLst/>
            </a:prstGeom>
            <a:noFill/>
            <a:ln w="9525">
              <a:solidFill>
                <a:srgbClr val="FF020B"/>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891933" name="Text Box 29">
            <a:extLst>
              <a:ext uri="{FF2B5EF4-FFF2-40B4-BE49-F238E27FC236}">
                <a16:creationId xmlns:a16="http://schemas.microsoft.com/office/drawing/2014/main" id="{4024406C-4C33-FD87-069D-07C68555503E}"/>
              </a:ext>
            </a:extLst>
          </p:cNvPr>
          <p:cNvSpPr txBox="1">
            <a:spLocks noChangeArrowheads="1"/>
          </p:cNvSpPr>
          <p:nvPr/>
        </p:nvSpPr>
        <p:spPr bwMode="auto">
          <a:xfrm>
            <a:off x="7283450" y="423863"/>
            <a:ext cx="2139950" cy="2563812"/>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DE" altLang="en-US" sz="1800">
                <a:solidFill>
                  <a:schemeClr val="accent1"/>
                </a:solidFill>
                <a:effectLst>
                  <a:outerShdw blurRad="38100" dist="38100" dir="2700000" algn="tl">
                    <a:srgbClr val="000000"/>
                  </a:outerShdw>
                </a:effectLst>
                <a:latin typeface="Times" pitchFamily="2" charset="0"/>
              </a:rPr>
              <a:t>contrast 1</a:t>
            </a:r>
            <a:endParaRPr lang="de-DE" altLang="en-US" sz="1800">
              <a:effectLst>
                <a:outerShdw blurRad="38100" dist="38100" dir="2700000" algn="tl">
                  <a:srgbClr val="FFFFFF"/>
                </a:outerShdw>
              </a:effectLst>
              <a:latin typeface="Times" pitchFamily="2" charset="0"/>
            </a:endParaRPr>
          </a:p>
          <a:p>
            <a:pPr>
              <a:defRPr/>
            </a:pPr>
            <a:r>
              <a:rPr lang="de-DE" altLang="en-US" sz="1800">
                <a:solidFill>
                  <a:schemeClr val="accent1"/>
                </a:solidFill>
                <a:effectLst>
                  <a:outerShdw blurRad="38100" dist="38100" dir="2700000" algn="tl">
                    <a:srgbClr val="000000"/>
                  </a:outerShdw>
                </a:effectLst>
                <a:latin typeface="Times" pitchFamily="2" charset="0"/>
              </a:rPr>
              <a:t>imitation 1</a:t>
            </a:r>
            <a:endParaRPr lang="de-DE" altLang="en-US" sz="1800">
              <a:effectLst>
                <a:outerShdw blurRad="38100" dist="38100" dir="2700000" algn="tl">
                  <a:srgbClr val="FFFFFF"/>
                </a:outerShdw>
              </a:effectLst>
              <a:latin typeface="Times" pitchFamily="2" charset="0"/>
            </a:endParaRPr>
          </a:p>
          <a:p>
            <a:pPr>
              <a:defRPr/>
            </a:pPr>
            <a:r>
              <a:rPr lang="de-DE" altLang="en-US" sz="1800">
                <a:solidFill>
                  <a:schemeClr val="accent1"/>
                </a:solidFill>
                <a:effectLst>
                  <a:outerShdw blurRad="38100" dist="38100" dir="2700000" algn="tl">
                    <a:srgbClr val="000000"/>
                  </a:outerShdw>
                </a:effectLst>
                <a:latin typeface="Times" pitchFamily="2" charset="0"/>
              </a:rPr>
              <a:t>imitation 2 (b-flat/g)</a:t>
            </a:r>
          </a:p>
          <a:p>
            <a:pPr>
              <a:defRPr/>
            </a:pPr>
            <a:r>
              <a:rPr lang="de-DE" altLang="en-US" sz="1800">
                <a:solidFill>
                  <a:srgbClr val="A600FF"/>
                </a:solidFill>
                <a:effectLst>
                  <a:outerShdw blurRad="38100" dist="38100" dir="2700000" algn="tl">
                    <a:srgbClr val="000000"/>
                  </a:outerShdw>
                </a:effectLst>
                <a:latin typeface="Times" pitchFamily="2" charset="0"/>
              </a:rPr>
              <a:t>reson</a:t>
            </a:r>
            <a:r>
              <a:rPr lang="de-DE" altLang="en-US" sz="1800">
                <a:solidFill>
                  <a:schemeClr val="accent1"/>
                </a:solidFill>
                <a:effectLst>
                  <a:outerShdw blurRad="38100" dist="38100" dir="2700000" algn="tl">
                    <a:srgbClr val="000000"/>
                  </a:outerShdw>
                </a:effectLst>
                <a:latin typeface="Times" pitchFamily="2" charset="0"/>
              </a:rPr>
              <a:t>ance 1 (d/e-flat)</a:t>
            </a:r>
          </a:p>
          <a:p>
            <a:pPr>
              <a:defRPr/>
            </a:pPr>
            <a:r>
              <a:rPr lang="de-DE" altLang="en-US" sz="1800">
                <a:solidFill>
                  <a:schemeClr val="accent1"/>
                </a:solidFill>
                <a:effectLst>
                  <a:outerShdw blurRad="38100" dist="38100" dir="2700000" algn="tl">
                    <a:srgbClr val="000000"/>
                  </a:outerShdw>
                </a:effectLst>
                <a:latin typeface="Times" pitchFamily="2" charset="0"/>
              </a:rPr>
              <a:t>imitation 3 </a:t>
            </a:r>
          </a:p>
          <a:p>
            <a:pPr>
              <a:defRPr/>
            </a:pPr>
            <a:r>
              <a:rPr lang="de-DE" altLang="en-US" sz="1800">
                <a:solidFill>
                  <a:srgbClr val="A600FF"/>
                </a:solidFill>
                <a:effectLst>
                  <a:outerShdw blurRad="38100" dist="38100" dir="2700000" algn="tl">
                    <a:srgbClr val="000000"/>
                  </a:outerShdw>
                </a:effectLst>
                <a:latin typeface="Times" pitchFamily="2" charset="0"/>
              </a:rPr>
              <a:t>imitation 4</a:t>
            </a:r>
          </a:p>
          <a:p>
            <a:pPr>
              <a:defRPr/>
            </a:pPr>
            <a:r>
              <a:rPr lang="de-DE" altLang="en-US" sz="1800">
                <a:solidFill>
                  <a:schemeClr val="accent1"/>
                </a:solidFill>
                <a:effectLst>
                  <a:outerShdw blurRad="38100" dist="38100" dir="2700000" algn="tl">
                    <a:srgbClr val="000000"/>
                  </a:outerShdw>
                </a:effectLst>
                <a:latin typeface="Times" pitchFamily="2" charset="0"/>
              </a:rPr>
              <a:t>contrast 2</a:t>
            </a:r>
            <a:endParaRPr lang="de-DE" altLang="en-US" sz="1800">
              <a:effectLst>
                <a:outerShdw blurRad="38100" dist="38100" dir="2700000" algn="tl">
                  <a:srgbClr val="FFFFFF"/>
                </a:outerShdw>
              </a:effectLst>
              <a:latin typeface="Times" pitchFamily="2" charset="0"/>
            </a:endParaRPr>
          </a:p>
          <a:p>
            <a:pPr>
              <a:defRPr/>
            </a:pPr>
            <a:r>
              <a:rPr lang="de-DE" altLang="en-US" sz="1800">
                <a:solidFill>
                  <a:srgbClr val="A600FF"/>
                </a:solidFill>
                <a:effectLst>
                  <a:outerShdw blurRad="38100" dist="38100" dir="2700000" algn="tl">
                    <a:srgbClr val="000000"/>
                  </a:outerShdw>
                </a:effectLst>
                <a:latin typeface="Times" pitchFamily="2" charset="0"/>
              </a:rPr>
              <a:t>imitation 5 (of ds!)</a:t>
            </a:r>
            <a:endParaRPr lang="de-DE" altLang="en-US" sz="1800">
              <a:effectLst>
                <a:outerShdw blurRad="38100" dist="38100" dir="2700000" algn="tl">
                  <a:srgbClr val="FFFFFF"/>
                </a:outerShdw>
              </a:effectLst>
              <a:latin typeface="Times" pitchFamily="2" charset="0"/>
            </a:endParaRPr>
          </a:p>
          <a:p>
            <a:pPr>
              <a:defRPr/>
            </a:pPr>
            <a:r>
              <a:rPr lang="de-DE" altLang="en-US" sz="1800">
                <a:solidFill>
                  <a:srgbClr val="A600FF"/>
                </a:solidFill>
                <a:effectLst>
                  <a:outerShdw blurRad="38100" dist="38100" dir="2700000" algn="tl">
                    <a:srgbClr val="000000"/>
                  </a:outerShdw>
                </a:effectLst>
                <a:latin typeface="Times" pitchFamily="2" charset="0"/>
              </a:rPr>
              <a:t>imitation 6</a:t>
            </a:r>
            <a:endParaRPr lang="de-DE" altLang="en-US" sz="1800">
              <a:effectLst>
                <a:outerShdw blurRad="38100" dist="38100" dir="2700000" algn="tl">
                  <a:srgbClr val="FFFFFF"/>
                </a:outerShdw>
              </a:effectLst>
              <a:latin typeface="Times" pitchFamily="2" charset="0"/>
            </a:endParaRPr>
          </a:p>
        </p:txBody>
      </p:sp>
      <p:grpSp>
        <p:nvGrpSpPr>
          <p:cNvPr id="3" name="Group 45">
            <a:extLst>
              <a:ext uri="{FF2B5EF4-FFF2-40B4-BE49-F238E27FC236}">
                <a16:creationId xmlns:a16="http://schemas.microsoft.com/office/drawing/2014/main" id="{E09F3F67-9F9A-B859-B44C-A0B447D68FEF}"/>
              </a:ext>
            </a:extLst>
          </p:cNvPr>
          <p:cNvGrpSpPr>
            <a:grpSpLocks/>
          </p:cNvGrpSpPr>
          <p:nvPr/>
        </p:nvGrpSpPr>
        <p:grpSpPr bwMode="auto">
          <a:xfrm>
            <a:off x="3286125" y="641350"/>
            <a:ext cx="3984625" cy="1782763"/>
            <a:chOff x="2070" y="404"/>
            <a:chExt cx="2510" cy="1123"/>
          </a:xfrm>
        </p:grpSpPr>
        <p:sp>
          <p:nvSpPr>
            <p:cNvPr id="12329" name="Freeform 8">
              <a:extLst>
                <a:ext uri="{FF2B5EF4-FFF2-40B4-BE49-F238E27FC236}">
                  <a16:creationId xmlns:a16="http://schemas.microsoft.com/office/drawing/2014/main" id="{38BF484A-AEEE-2E68-75A0-FD7A70DF8FB8}"/>
                </a:ext>
              </a:extLst>
            </p:cNvPr>
            <p:cNvSpPr>
              <a:spLocks/>
            </p:cNvSpPr>
            <p:nvPr/>
          </p:nvSpPr>
          <p:spPr bwMode="auto">
            <a:xfrm>
              <a:off x="2070" y="1143"/>
              <a:ext cx="563" cy="127"/>
            </a:xfrm>
            <a:custGeom>
              <a:avLst/>
              <a:gdLst>
                <a:gd name="T0" fmla="*/ 0 w 563"/>
                <a:gd name="T1" fmla="*/ 127 h 127"/>
                <a:gd name="T2" fmla="*/ 277 w 563"/>
                <a:gd name="T3" fmla="*/ 0 h 127"/>
                <a:gd name="T4" fmla="*/ 563 w 563"/>
                <a:gd name="T5" fmla="*/ 110 h 127"/>
                <a:gd name="T6" fmla="*/ 0 60000 65536"/>
                <a:gd name="T7" fmla="*/ 0 60000 65536"/>
                <a:gd name="T8" fmla="*/ 0 60000 65536"/>
                <a:gd name="T9" fmla="*/ 0 w 563"/>
                <a:gd name="T10" fmla="*/ 0 h 127"/>
                <a:gd name="T11" fmla="*/ 563 w 563"/>
                <a:gd name="T12" fmla="*/ 127 h 127"/>
              </a:gdLst>
              <a:ahLst/>
              <a:cxnLst>
                <a:cxn ang="T6">
                  <a:pos x="T0" y="T1"/>
                </a:cxn>
                <a:cxn ang="T7">
                  <a:pos x="T2" y="T3"/>
                </a:cxn>
                <a:cxn ang="T8">
                  <a:pos x="T4" y="T5"/>
                </a:cxn>
              </a:cxnLst>
              <a:rect l="T9" t="T10" r="T11" b="T12"/>
              <a:pathLst>
                <a:path w="563" h="127">
                  <a:moveTo>
                    <a:pt x="0" y="127"/>
                  </a:moveTo>
                  <a:lnTo>
                    <a:pt x="277" y="0"/>
                  </a:lnTo>
                  <a:lnTo>
                    <a:pt x="563" y="110"/>
                  </a:lnTo>
                </a:path>
              </a:pathLst>
            </a:custGeom>
            <a:noFill/>
            <a:ln w="28575">
              <a:solidFill>
                <a:srgbClr val="FF020B"/>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30" name="Freeform 31">
              <a:extLst>
                <a:ext uri="{FF2B5EF4-FFF2-40B4-BE49-F238E27FC236}">
                  <a16:creationId xmlns:a16="http://schemas.microsoft.com/office/drawing/2014/main" id="{7C3DA0B5-613D-231D-88E2-2321D89B29A9}"/>
                </a:ext>
              </a:extLst>
            </p:cNvPr>
            <p:cNvSpPr>
              <a:spLocks/>
            </p:cNvSpPr>
            <p:nvPr/>
          </p:nvSpPr>
          <p:spPr bwMode="auto">
            <a:xfrm>
              <a:off x="2215" y="404"/>
              <a:ext cx="2365" cy="1123"/>
            </a:xfrm>
            <a:custGeom>
              <a:avLst/>
              <a:gdLst>
                <a:gd name="T0" fmla="*/ 2365 w 2365"/>
                <a:gd name="T1" fmla="*/ 0 h 1123"/>
                <a:gd name="T2" fmla="*/ 2203 w 2365"/>
                <a:gd name="T3" fmla="*/ 387 h 1123"/>
                <a:gd name="T4" fmla="*/ 1842 w 2365"/>
                <a:gd name="T5" fmla="*/ 1047 h 1123"/>
                <a:gd name="T6" fmla="*/ 0 w 2365"/>
                <a:gd name="T7" fmla="*/ 844 h 1123"/>
                <a:gd name="T8" fmla="*/ 0 60000 65536"/>
                <a:gd name="T9" fmla="*/ 0 60000 65536"/>
                <a:gd name="T10" fmla="*/ 0 60000 65536"/>
                <a:gd name="T11" fmla="*/ 0 60000 65536"/>
                <a:gd name="T12" fmla="*/ 0 w 2365"/>
                <a:gd name="T13" fmla="*/ 0 h 1123"/>
                <a:gd name="T14" fmla="*/ 2365 w 2365"/>
                <a:gd name="T15" fmla="*/ 1123 h 1123"/>
              </a:gdLst>
              <a:ahLst/>
              <a:cxnLst>
                <a:cxn ang="T8">
                  <a:pos x="T0" y="T1"/>
                </a:cxn>
                <a:cxn ang="T9">
                  <a:pos x="T2" y="T3"/>
                </a:cxn>
                <a:cxn ang="T10">
                  <a:pos x="T4" y="T5"/>
                </a:cxn>
                <a:cxn ang="T11">
                  <a:pos x="T6" y="T7"/>
                </a:cxn>
              </a:cxnLst>
              <a:rect l="T12" t="T13" r="T14" b="T15"/>
              <a:pathLst>
                <a:path w="2365" h="1123">
                  <a:moveTo>
                    <a:pt x="2365" y="0"/>
                  </a:moveTo>
                  <a:cubicBezTo>
                    <a:pt x="2338" y="64"/>
                    <a:pt x="2290" y="212"/>
                    <a:pt x="2203" y="387"/>
                  </a:cubicBezTo>
                  <a:cubicBezTo>
                    <a:pt x="2116" y="562"/>
                    <a:pt x="2209" y="971"/>
                    <a:pt x="1842" y="1047"/>
                  </a:cubicBezTo>
                  <a:cubicBezTo>
                    <a:pt x="1475" y="1123"/>
                    <a:pt x="384" y="886"/>
                    <a:pt x="0" y="844"/>
                  </a:cubicBezTo>
                </a:path>
              </a:pathLst>
            </a:custGeom>
            <a:noFill/>
            <a:ln w="9525">
              <a:solidFill>
                <a:srgbClr val="FF020B"/>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891936" name="Freeform 32">
            <a:extLst>
              <a:ext uri="{FF2B5EF4-FFF2-40B4-BE49-F238E27FC236}">
                <a16:creationId xmlns:a16="http://schemas.microsoft.com/office/drawing/2014/main" id="{C5089182-62B3-F0B4-E94D-319A63F69E1C}"/>
              </a:ext>
            </a:extLst>
          </p:cNvPr>
          <p:cNvSpPr>
            <a:spLocks/>
          </p:cNvSpPr>
          <p:nvPr/>
        </p:nvSpPr>
        <p:spPr bwMode="auto">
          <a:xfrm>
            <a:off x="3021013" y="109538"/>
            <a:ext cx="4305300" cy="796925"/>
          </a:xfrm>
          <a:custGeom>
            <a:avLst/>
            <a:gdLst>
              <a:gd name="T0" fmla="*/ 2147483646 w 2712"/>
              <a:gd name="T1" fmla="*/ 2147483646 h 502"/>
              <a:gd name="T2" fmla="*/ 2147483646 w 2712"/>
              <a:gd name="T3" fmla="*/ 2147483646 h 502"/>
              <a:gd name="T4" fmla="*/ 2147483646 w 2712"/>
              <a:gd name="T5" fmla="*/ 2147483646 h 502"/>
              <a:gd name="T6" fmla="*/ 0 w 2712"/>
              <a:gd name="T7" fmla="*/ 2147483646 h 502"/>
              <a:gd name="T8" fmla="*/ 0 60000 65536"/>
              <a:gd name="T9" fmla="*/ 0 60000 65536"/>
              <a:gd name="T10" fmla="*/ 0 60000 65536"/>
              <a:gd name="T11" fmla="*/ 0 60000 65536"/>
              <a:gd name="T12" fmla="*/ 0 w 2712"/>
              <a:gd name="T13" fmla="*/ 0 h 502"/>
              <a:gd name="T14" fmla="*/ 2712 w 2712"/>
              <a:gd name="T15" fmla="*/ 502 h 502"/>
            </a:gdLst>
            <a:ahLst/>
            <a:cxnLst>
              <a:cxn ang="T8">
                <a:pos x="T0" y="T1"/>
              </a:cxn>
              <a:cxn ang="T9">
                <a:pos x="T2" y="T3"/>
              </a:cxn>
              <a:cxn ang="T10">
                <a:pos x="T4" y="T5"/>
              </a:cxn>
              <a:cxn ang="T11">
                <a:pos x="T6" y="T7"/>
              </a:cxn>
            </a:cxnLst>
            <a:rect l="T12" t="T13" r="T14" b="T15"/>
            <a:pathLst>
              <a:path w="2712" h="502">
                <a:moveTo>
                  <a:pt x="2712" y="502"/>
                </a:moveTo>
                <a:cubicBezTo>
                  <a:pt x="2460" y="429"/>
                  <a:pt x="1548" y="134"/>
                  <a:pt x="1200" y="67"/>
                </a:cubicBezTo>
                <a:cubicBezTo>
                  <a:pt x="852" y="0"/>
                  <a:pt x="825" y="60"/>
                  <a:pt x="625" y="102"/>
                </a:cubicBezTo>
                <a:cubicBezTo>
                  <a:pt x="425" y="144"/>
                  <a:pt x="130" y="276"/>
                  <a:pt x="0" y="322"/>
                </a:cubicBezTo>
              </a:path>
            </a:pathLst>
          </a:custGeom>
          <a:noFill/>
          <a:ln w="9525">
            <a:solidFill>
              <a:srgbClr val="FF020B"/>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4" name="Group 46">
            <a:extLst>
              <a:ext uri="{FF2B5EF4-FFF2-40B4-BE49-F238E27FC236}">
                <a16:creationId xmlns:a16="http://schemas.microsoft.com/office/drawing/2014/main" id="{B15AB84C-A8B8-DC6D-116F-04DEAF6ED052}"/>
              </a:ext>
            </a:extLst>
          </p:cNvPr>
          <p:cNvGrpSpPr>
            <a:grpSpLocks/>
          </p:cNvGrpSpPr>
          <p:nvPr/>
        </p:nvGrpSpPr>
        <p:grpSpPr bwMode="auto">
          <a:xfrm>
            <a:off x="4043363" y="246063"/>
            <a:ext cx="3305175" cy="1568450"/>
            <a:chOff x="2547" y="155"/>
            <a:chExt cx="2082" cy="988"/>
          </a:xfrm>
        </p:grpSpPr>
        <p:sp>
          <p:nvSpPr>
            <p:cNvPr id="12327" name="Freeform 5">
              <a:extLst>
                <a:ext uri="{FF2B5EF4-FFF2-40B4-BE49-F238E27FC236}">
                  <a16:creationId xmlns:a16="http://schemas.microsoft.com/office/drawing/2014/main" id="{4909F5AE-382F-07C8-B459-91ECA5C7B48F}"/>
                </a:ext>
              </a:extLst>
            </p:cNvPr>
            <p:cNvSpPr>
              <a:spLocks/>
            </p:cNvSpPr>
            <p:nvPr/>
          </p:nvSpPr>
          <p:spPr bwMode="auto">
            <a:xfrm>
              <a:off x="2730" y="888"/>
              <a:ext cx="176" cy="255"/>
            </a:xfrm>
            <a:custGeom>
              <a:avLst/>
              <a:gdLst>
                <a:gd name="T0" fmla="*/ 0 w 176"/>
                <a:gd name="T1" fmla="*/ 0 h 255"/>
                <a:gd name="T2" fmla="*/ 176 w 176"/>
                <a:gd name="T3" fmla="*/ 114 h 255"/>
                <a:gd name="T4" fmla="*/ 162 w 176"/>
                <a:gd name="T5" fmla="*/ 211 h 255"/>
                <a:gd name="T6" fmla="*/ 4 w 176"/>
                <a:gd name="T7" fmla="*/ 255 h 255"/>
                <a:gd name="T8" fmla="*/ 9 w 176"/>
                <a:gd name="T9" fmla="*/ 4 h 255"/>
                <a:gd name="T10" fmla="*/ 0 60000 65536"/>
                <a:gd name="T11" fmla="*/ 0 60000 65536"/>
                <a:gd name="T12" fmla="*/ 0 60000 65536"/>
                <a:gd name="T13" fmla="*/ 0 60000 65536"/>
                <a:gd name="T14" fmla="*/ 0 60000 65536"/>
                <a:gd name="T15" fmla="*/ 0 w 176"/>
                <a:gd name="T16" fmla="*/ 0 h 255"/>
                <a:gd name="T17" fmla="*/ 176 w 176"/>
                <a:gd name="T18" fmla="*/ 255 h 255"/>
              </a:gdLst>
              <a:ahLst/>
              <a:cxnLst>
                <a:cxn ang="T10">
                  <a:pos x="T0" y="T1"/>
                </a:cxn>
                <a:cxn ang="T11">
                  <a:pos x="T2" y="T3"/>
                </a:cxn>
                <a:cxn ang="T12">
                  <a:pos x="T4" y="T5"/>
                </a:cxn>
                <a:cxn ang="T13">
                  <a:pos x="T6" y="T7"/>
                </a:cxn>
                <a:cxn ang="T14">
                  <a:pos x="T8" y="T9"/>
                </a:cxn>
              </a:cxnLst>
              <a:rect l="T15" t="T16" r="T17" b="T18"/>
              <a:pathLst>
                <a:path w="176" h="255">
                  <a:moveTo>
                    <a:pt x="0" y="0"/>
                  </a:moveTo>
                  <a:lnTo>
                    <a:pt x="176" y="114"/>
                  </a:lnTo>
                  <a:lnTo>
                    <a:pt x="162" y="211"/>
                  </a:lnTo>
                  <a:lnTo>
                    <a:pt x="4" y="255"/>
                  </a:lnTo>
                  <a:lnTo>
                    <a:pt x="9" y="4"/>
                  </a:lnTo>
                </a:path>
              </a:pathLst>
            </a:custGeom>
            <a:noFill/>
            <a:ln w="28575">
              <a:solidFill>
                <a:srgbClr val="FF020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28" name="Freeform 33">
              <a:extLst>
                <a:ext uri="{FF2B5EF4-FFF2-40B4-BE49-F238E27FC236}">
                  <a16:creationId xmlns:a16="http://schemas.microsoft.com/office/drawing/2014/main" id="{A6F5E8E0-0C17-8C94-6C18-EC362680D300}"/>
                </a:ext>
              </a:extLst>
            </p:cNvPr>
            <p:cNvSpPr>
              <a:spLocks/>
            </p:cNvSpPr>
            <p:nvPr/>
          </p:nvSpPr>
          <p:spPr bwMode="auto">
            <a:xfrm>
              <a:off x="2547" y="155"/>
              <a:ext cx="2082" cy="720"/>
            </a:xfrm>
            <a:custGeom>
              <a:avLst/>
              <a:gdLst>
                <a:gd name="T0" fmla="*/ 2082 w 2082"/>
                <a:gd name="T1" fmla="*/ 575 h 720"/>
                <a:gd name="T2" fmla="*/ 652 w 2082"/>
                <a:gd name="T3" fmla="*/ 77 h 720"/>
                <a:gd name="T4" fmla="*/ 77 w 2082"/>
                <a:gd name="T5" fmla="*/ 112 h 720"/>
                <a:gd name="T6" fmla="*/ 187 w 2082"/>
                <a:gd name="T7" fmla="*/ 720 h 720"/>
                <a:gd name="T8" fmla="*/ 0 60000 65536"/>
                <a:gd name="T9" fmla="*/ 0 60000 65536"/>
                <a:gd name="T10" fmla="*/ 0 60000 65536"/>
                <a:gd name="T11" fmla="*/ 0 60000 65536"/>
                <a:gd name="T12" fmla="*/ 0 w 2082"/>
                <a:gd name="T13" fmla="*/ 0 h 720"/>
                <a:gd name="T14" fmla="*/ 2082 w 2082"/>
                <a:gd name="T15" fmla="*/ 720 h 720"/>
              </a:gdLst>
              <a:ahLst/>
              <a:cxnLst>
                <a:cxn ang="T8">
                  <a:pos x="T0" y="T1"/>
                </a:cxn>
                <a:cxn ang="T9">
                  <a:pos x="T2" y="T3"/>
                </a:cxn>
                <a:cxn ang="T10">
                  <a:pos x="T4" y="T5"/>
                </a:cxn>
                <a:cxn ang="T11">
                  <a:pos x="T6" y="T7"/>
                </a:cxn>
              </a:cxnLst>
              <a:rect l="T12" t="T13" r="T14" b="T15"/>
              <a:pathLst>
                <a:path w="2082" h="720">
                  <a:moveTo>
                    <a:pt x="2082" y="575"/>
                  </a:moveTo>
                  <a:cubicBezTo>
                    <a:pt x="1843" y="493"/>
                    <a:pt x="986" y="154"/>
                    <a:pt x="652" y="77"/>
                  </a:cubicBezTo>
                  <a:cubicBezTo>
                    <a:pt x="318" y="0"/>
                    <a:pt x="154" y="5"/>
                    <a:pt x="77" y="112"/>
                  </a:cubicBezTo>
                  <a:cubicBezTo>
                    <a:pt x="0" y="219"/>
                    <a:pt x="164" y="593"/>
                    <a:pt x="187" y="720"/>
                  </a:cubicBezTo>
                </a:path>
              </a:pathLst>
            </a:custGeom>
            <a:noFill/>
            <a:ln w="9525">
              <a:solidFill>
                <a:srgbClr val="FF020B"/>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5" name="Group 54">
            <a:extLst>
              <a:ext uri="{FF2B5EF4-FFF2-40B4-BE49-F238E27FC236}">
                <a16:creationId xmlns:a16="http://schemas.microsoft.com/office/drawing/2014/main" id="{55A959C0-2205-F227-CE3B-D3A16E81843D}"/>
              </a:ext>
            </a:extLst>
          </p:cNvPr>
          <p:cNvGrpSpPr>
            <a:grpSpLocks/>
          </p:cNvGrpSpPr>
          <p:nvPr/>
        </p:nvGrpSpPr>
        <p:grpSpPr bwMode="auto">
          <a:xfrm>
            <a:off x="4838700" y="465138"/>
            <a:ext cx="2495550" cy="1181100"/>
            <a:chOff x="3048" y="293"/>
            <a:chExt cx="1572" cy="744"/>
          </a:xfrm>
        </p:grpSpPr>
        <p:sp>
          <p:nvSpPr>
            <p:cNvPr id="12324" name="Line 9">
              <a:extLst>
                <a:ext uri="{FF2B5EF4-FFF2-40B4-BE49-F238E27FC236}">
                  <a16:creationId xmlns:a16="http://schemas.microsoft.com/office/drawing/2014/main" id="{FD2582F1-8284-6033-664B-554317B15DE7}"/>
                </a:ext>
              </a:extLst>
            </p:cNvPr>
            <p:cNvSpPr>
              <a:spLocks noChangeShapeType="1"/>
            </p:cNvSpPr>
            <p:nvPr/>
          </p:nvSpPr>
          <p:spPr bwMode="auto">
            <a:xfrm>
              <a:off x="3275" y="593"/>
              <a:ext cx="0" cy="444"/>
            </a:xfrm>
            <a:prstGeom prst="line">
              <a:avLst/>
            </a:prstGeom>
            <a:noFill/>
            <a:ln w="28575">
              <a:solidFill>
                <a:srgbClr val="FF020B"/>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25" name="Line 10">
              <a:extLst>
                <a:ext uri="{FF2B5EF4-FFF2-40B4-BE49-F238E27FC236}">
                  <a16:creationId xmlns:a16="http://schemas.microsoft.com/office/drawing/2014/main" id="{FA4809F8-B522-726C-E125-EE264C18625E}"/>
                </a:ext>
              </a:extLst>
            </p:cNvPr>
            <p:cNvSpPr>
              <a:spLocks noChangeShapeType="1"/>
            </p:cNvSpPr>
            <p:nvPr/>
          </p:nvSpPr>
          <p:spPr bwMode="auto">
            <a:xfrm>
              <a:off x="3354" y="578"/>
              <a:ext cx="0" cy="444"/>
            </a:xfrm>
            <a:prstGeom prst="line">
              <a:avLst/>
            </a:prstGeom>
            <a:noFill/>
            <a:ln w="28575">
              <a:solidFill>
                <a:srgbClr val="FF020B"/>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26" name="Freeform 34">
              <a:extLst>
                <a:ext uri="{FF2B5EF4-FFF2-40B4-BE49-F238E27FC236}">
                  <a16:creationId xmlns:a16="http://schemas.microsoft.com/office/drawing/2014/main" id="{6821ECCB-3C0A-312D-6A64-89CD3E703C54}"/>
                </a:ext>
              </a:extLst>
            </p:cNvPr>
            <p:cNvSpPr>
              <a:spLocks/>
            </p:cNvSpPr>
            <p:nvPr/>
          </p:nvSpPr>
          <p:spPr bwMode="auto">
            <a:xfrm>
              <a:off x="3048" y="293"/>
              <a:ext cx="1572" cy="608"/>
            </a:xfrm>
            <a:custGeom>
              <a:avLst/>
              <a:gdLst>
                <a:gd name="T0" fmla="*/ 1572 w 1572"/>
                <a:gd name="T1" fmla="*/ 608 h 608"/>
                <a:gd name="T2" fmla="*/ 306 w 1572"/>
                <a:gd name="T3" fmla="*/ 45 h 608"/>
                <a:gd name="T4" fmla="*/ 20 w 1572"/>
                <a:gd name="T5" fmla="*/ 336 h 608"/>
                <a:gd name="T6" fmla="*/ 187 w 1572"/>
                <a:gd name="T7" fmla="*/ 547 h 608"/>
                <a:gd name="T8" fmla="*/ 0 60000 65536"/>
                <a:gd name="T9" fmla="*/ 0 60000 65536"/>
                <a:gd name="T10" fmla="*/ 0 60000 65536"/>
                <a:gd name="T11" fmla="*/ 0 60000 65536"/>
                <a:gd name="T12" fmla="*/ 0 w 1572"/>
                <a:gd name="T13" fmla="*/ 0 h 608"/>
                <a:gd name="T14" fmla="*/ 1572 w 1572"/>
                <a:gd name="T15" fmla="*/ 608 h 608"/>
              </a:gdLst>
              <a:ahLst/>
              <a:cxnLst>
                <a:cxn ang="T8">
                  <a:pos x="T0" y="T1"/>
                </a:cxn>
                <a:cxn ang="T9">
                  <a:pos x="T2" y="T3"/>
                </a:cxn>
                <a:cxn ang="T10">
                  <a:pos x="T4" y="T5"/>
                </a:cxn>
                <a:cxn ang="T11">
                  <a:pos x="T6" y="T7"/>
                </a:cxn>
              </a:cxnLst>
              <a:rect l="T12" t="T13" r="T14" b="T15"/>
              <a:pathLst>
                <a:path w="1572" h="608">
                  <a:moveTo>
                    <a:pt x="1572" y="608"/>
                  </a:moveTo>
                  <a:cubicBezTo>
                    <a:pt x="1361" y="514"/>
                    <a:pt x="565" y="90"/>
                    <a:pt x="306" y="45"/>
                  </a:cubicBezTo>
                  <a:cubicBezTo>
                    <a:pt x="47" y="0"/>
                    <a:pt x="40" y="252"/>
                    <a:pt x="20" y="336"/>
                  </a:cubicBezTo>
                  <a:cubicBezTo>
                    <a:pt x="0" y="420"/>
                    <a:pt x="152" y="503"/>
                    <a:pt x="187" y="547"/>
                  </a:cubicBezTo>
                </a:path>
              </a:pathLst>
            </a:custGeom>
            <a:noFill/>
            <a:ln w="9525">
              <a:solidFill>
                <a:srgbClr val="FF020B"/>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6" name="Group 50">
            <a:extLst>
              <a:ext uri="{FF2B5EF4-FFF2-40B4-BE49-F238E27FC236}">
                <a16:creationId xmlns:a16="http://schemas.microsoft.com/office/drawing/2014/main" id="{35E76C52-06DD-5D5E-F8F3-2499A28FBB20}"/>
              </a:ext>
            </a:extLst>
          </p:cNvPr>
          <p:cNvGrpSpPr>
            <a:grpSpLocks/>
          </p:cNvGrpSpPr>
          <p:nvPr/>
        </p:nvGrpSpPr>
        <p:grpSpPr bwMode="auto">
          <a:xfrm>
            <a:off x="989013" y="935038"/>
            <a:ext cx="6481762" cy="3719512"/>
            <a:chOff x="623" y="589"/>
            <a:chExt cx="4083" cy="2343"/>
          </a:xfrm>
        </p:grpSpPr>
        <p:sp>
          <p:nvSpPr>
            <p:cNvPr id="12317" name="Freeform 12">
              <a:extLst>
                <a:ext uri="{FF2B5EF4-FFF2-40B4-BE49-F238E27FC236}">
                  <a16:creationId xmlns:a16="http://schemas.microsoft.com/office/drawing/2014/main" id="{5ACFEC0A-9D35-B52C-6B36-995211684513}"/>
                </a:ext>
              </a:extLst>
            </p:cNvPr>
            <p:cNvSpPr>
              <a:spLocks/>
            </p:cNvSpPr>
            <p:nvPr/>
          </p:nvSpPr>
          <p:spPr bwMode="auto">
            <a:xfrm>
              <a:off x="3895" y="589"/>
              <a:ext cx="285" cy="176"/>
            </a:xfrm>
            <a:custGeom>
              <a:avLst/>
              <a:gdLst>
                <a:gd name="T0" fmla="*/ 35 w 285"/>
                <a:gd name="T1" fmla="*/ 0 h 176"/>
                <a:gd name="T2" fmla="*/ 0 w 285"/>
                <a:gd name="T3" fmla="*/ 44 h 176"/>
                <a:gd name="T4" fmla="*/ 285 w 285"/>
                <a:gd name="T5" fmla="*/ 176 h 176"/>
                <a:gd name="T6" fmla="*/ 0 60000 65536"/>
                <a:gd name="T7" fmla="*/ 0 60000 65536"/>
                <a:gd name="T8" fmla="*/ 0 60000 65536"/>
                <a:gd name="T9" fmla="*/ 0 w 285"/>
                <a:gd name="T10" fmla="*/ 0 h 176"/>
                <a:gd name="T11" fmla="*/ 285 w 285"/>
                <a:gd name="T12" fmla="*/ 176 h 176"/>
              </a:gdLst>
              <a:ahLst/>
              <a:cxnLst>
                <a:cxn ang="T6">
                  <a:pos x="T0" y="T1"/>
                </a:cxn>
                <a:cxn ang="T7">
                  <a:pos x="T2" y="T3"/>
                </a:cxn>
                <a:cxn ang="T8">
                  <a:pos x="T4" y="T5"/>
                </a:cxn>
              </a:cxnLst>
              <a:rect l="T9" t="T10" r="T11" b="T12"/>
              <a:pathLst>
                <a:path w="285" h="176">
                  <a:moveTo>
                    <a:pt x="35" y="0"/>
                  </a:moveTo>
                  <a:lnTo>
                    <a:pt x="0" y="44"/>
                  </a:lnTo>
                  <a:lnTo>
                    <a:pt x="285" y="176"/>
                  </a:lnTo>
                </a:path>
              </a:pathLst>
            </a:custGeom>
            <a:noFill/>
            <a:ln w="28575">
              <a:solidFill>
                <a:srgbClr val="FF020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2318" name="Group 48">
              <a:extLst>
                <a:ext uri="{FF2B5EF4-FFF2-40B4-BE49-F238E27FC236}">
                  <a16:creationId xmlns:a16="http://schemas.microsoft.com/office/drawing/2014/main" id="{D9F5E8AA-CBC9-1A79-2574-4D9B3601E3FD}"/>
                </a:ext>
              </a:extLst>
            </p:cNvPr>
            <p:cNvGrpSpPr>
              <a:grpSpLocks/>
            </p:cNvGrpSpPr>
            <p:nvPr/>
          </p:nvGrpSpPr>
          <p:grpSpPr bwMode="auto">
            <a:xfrm>
              <a:off x="623" y="1068"/>
              <a:ext cx="4083" cy="1864"/>
              <a:chOff x="623" y="1068"/>
              <a:chExt cx="4083" cy="1864"/>
            </a:xfrm>
          </p:grpSpPr>
          <p:grpSp>
            <p:nvGrpSpPr>
              <p:cNvPr id="12319" name="Group 47">
                <a:extLst>
                  <a:ext uri="{FF2B5EF4-FFF2-40B4-BE49-F238E27FC236}">
                    <a16:creationId xmlns:a16="http://schemas.microsoft.com/office/drawing/2014/main" id="{D9B0DB39-B6AC-438C-8012-528B6B0254ED}"/>
                  </a:ext>
                </a:extLst>
              </p:cNvPr>
              <p:cNvGrpSpPr>
                <a:grpSpLocks/>
              </p:cNvGrpSpPr>
              <p:nvPr/>
            </p:nvGrpSpPr>
            <p:grpSpPr bwMode="auto">
              <a:xfrm>
                <a:off x="1175" y="2040"/>
                <a:ext cx="1366" cy="892"/>
                <a:chOff x="1175" y="2040"/>
                <a:chExt cx="1366" cy="892"/>
              </a:xfrm>
            </p:grpSpPr>
            <p:sp>
              <p:nvSpPr>
                <p:cNvPr id="12321" name="Freeform 13">
                  <a:extLst>
                    <a:ext uri="{FF2B5EF4-FFF2-40B4-BE49-F238E27FC236}">
                      <a16:creationId xmlns:a16="http://schemas.microsoft.com/office/drawing/2014/main" id="{7CAA4A6D-2BE2-A08F-3DDD-07FA2F2418CF}"/>
                    </a:ext>
                  </a:extLst>
                </p:cNvPr>
                <p:cNvSpPr>
                  <a:spLocks/>
                </p:cNvSpPr>
                <p:nvPr/>
              </p:nvSpPr>
              <p:spPr bwMode="auto">
                <a:xfrm>
                  <a:off x="1306" y="2040"/>
                  <a:ext cx="668" cy="233"/>
                </a:xfrm>
                <a:custGeom>
                  <a:avLst/>
                  <a:gdLst>
                    <a:gd name="T0" fmla="*/ 0 w 668"/>
                    <a:gd name="T1" fmla="*/ 0 h 233"/>
                    <a:gd name="T2" fmla="*/ 641 w 668"/>
                    <a:gd name="T3" fmla="*/ 233 h 233"/>
                    <a:gd name="T4" fmla="*/ 668 w 668"/>
                    <a:gd name="T5" fmla="*/ 189 h 233"/>
                    <a:gd name="T6" fmla="*/ 0 60000 65536"/>
                    <a:gd name="T7" fmla="*/ 0 60000 65536"/>
                    <a:gd name="T8" fmla="*/ 0 60000 65536"/>
                    <a:gd name="T9" fmla="*/ 0 w 668"/>
                    <a:gd name="T10" fmla="*/ 0 h 233"/>
                    <a:gd name="T11" fmla="*/ 668 w 668"/>
                    <a:gd name="T12" fmla="*/ 233 h 233"/>
                  </a:gdLst>
                  <a:ahLst/>
                  <a:cxnLst>
                    <a:cxn ang="T6">
                      <a:pos x="T0" y="T1"/>
                    </a:cxn>
                    <a:cxn ang="T7">
                      <a:pos x="T2" y="T3"/>
                    </a:cxn>
                    <a:cxn ang="T8">
                      <a:pos x="T4" y="T5"/>
                    </a:cxn>
                  </a:cxnLst>
                  <a:rect l="T9" t="T10" r="T11" b="T12"/>
                  <a:pathLst>
                    <a:path w="668" h="233">
                      <a:moveTo>
                        <a:pt x="0" y="0"/>
                      </a:moveTo>
                      <a:lnTo>
                        <a:pt x="641" y="233"/>
                      </a:lnTo>
                      <a:lnTo>
                        <a:pt x="668" y="189"/>
                      </a:lnTo>
                    </a:path>
                  </a:pathLst>
                </a:custGeom>
                <a:noFill/>
                <a:ln w="28575">
                  <a:solidFill>
                    <a:srgbClr val="FF020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22" name="Freeform 14">
                  <a:extLst>
                    <a:ext uri="{FF2B5EF4-FFF2-40B4-BE49-F238E27FC236}">
                      <a16:creationId xmlns:a16="http://schemas.microsoft.com/office/drawing/2014/main" id="{36B0B012-D56D-8647-639A-69A4A76BA147}"/>
                    </a:ext>
                  </a:extLst>
                </p:cNvPr>
                <p:cNvSpPr>
                  <a:spLocks/>
                </p:cNvSpPr>
                <p:nvPr/>
              </p:nvSpPr>
              <p:spPr bwMode="auto">
                <a:xfrm>
                  <a:off x="1473" y="2497"/>
                  <a:ext cx="1068" cy="136"/>
                </a:xfrm>
                <a:custGeom>
                  <a:avLst/>
                  <a:gdLst>
                    <a:gd name="T0" fmla="*/ 17 w 1068"/>
                    <a:gd name="T1" fmla="*/ 0 h 136"/>
                    <a:gd name="T2" fmla="*/ 0 w 1068"/>
                    <a:gd name="T3" fmla="*/ 66 h 136"/>
                    <a:gd name="T4" fmla="*/ 1059 w 1068"/>
                    <a:gd name="T5" fmla="*/ 136 h 136"/>
                    <a:gd name="T6" fmla="*/ 1068 w 1068"/>
                    <a:gd name="T7" fmla="*/ 79 h 136"/>
                    <a:gd name="T8" fmla="*/ 0 60000 65536"/>
                    <a:gd name="T9" fmla="*/ 0 60000 65536"/>
                    <a:gd name="T10" fmla="*/ 0 60000 65536"/>
                    <a:gd name="T11" fmla="*/ 0 60000 65536"/>
                    <a:gd name="T12" fmla="*/ 0 w 1068"/>
                    <a:gd name="T13" fmla="*/ 0 h 136"/>
                    <a:gd name="T14" fmla="*/ 1068 w 1068"/>
                    <a:gd name="T15" fmla="*/ 136 h 136"/>
                  </a:gdLst>
                  <a:ahLst/>
                  <a:cxnLst>
                    <a:cxn ang="T8">
                      <a:pos x="T0" y="T1"/>
                    </a:cxn>
                    <a:cxn ang="T9">
                      <a:pos x="T2" y="T3"/>
                    </a:cxn>
                    <a:cxn ang="T10">
                      <a:pos x="T4" y="T5"/>
                    </a:cxn>
                    <a:cxn ang="T11">
                      <a:pos x="T6" y="T7"/>
                    </a:cxn>
                  </a:cxnLst>
                  <a:rect l="T12" t="T13" r="T14" b="T15"/>
                  <a:pathLst>
                    <a:path w="1068" h="136">
                      <a:moveTo>
                        <a:pt x="17" y="0"/>
                      </a:moveTo>
                      <a:lnTo>
                        <a:pt x="0" y="66"/>
                      </a:lnTo>
                      <a:lnTo>
                        <a:pt x="1059" y="136"/>
                      </a:lnTo>
                      <a:lnTo>
                        <a:pt x="1068" y="79"/>
                      </a:lnTo>
                    </a:path>
                  </a:pathLst>
                </a:custGeom>
                <a:noFill/>
                <a:ln w="28575">
                  <a:solidFill>
                    <a:srgbClr val="FF020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23" name="Freeform 15">
                  <a:extLst>
                    <a:ext uri="{FF2B5EF4-FFF2-40B4-BE49-F238E27FC236}">
                      <a16:creationId xmlns:a16="http://schemas.microsoft.com/office/drawing/2014/main" id="{6E9B4143-9529-2CA5-1583-B078B50CB92A}"/>
                    </a:ext>
                  </a:extLst>
                </p:cNvPr>
                <p:cNvSpPr>
                  <a:spLocks/>
                </p:cNvSpPr>
                <p:nvPr/>
              </p:nvSpPr>
              <p:spPr bwMode="auto">
                <a:xfrm>
                  <a:off x="1175" y="2075"/>
                  <a:ext cx="416" cy="857"/>
                </a:xfrm>
                <a:custGeom>
                  <a:avLst/>
                  <a:gdLst>
                    <a:gd name="T0" fmla="*/ 205 w 416"/>
                    <a:gd name="T1" fmla="*/ 0 h 857"/>
                    <a:gd name="T2" fmla="*/ 87 w 416"/>
                    <a:gd name="T3" fmla="*/ 215 h 857"/>
                    <a:gd name="T4" fmla="*/ 25 w 416"/>
                    <a:gd name="T5" fmla="*/ 602 h 857"/>
                    <a:gd name="T6" fmla="*/ 65 w 416"/>
                    <a:gd name="T7" fmla="*/ 844 h 857"/>
                    <a:gd name="T8" fmla="*/ 416 w 416"/>
                    <a:gd name="T9" fmla="*/ 523 h 857"/>
                    <a:gd name="T10" fmla="*/ 0 60000 65536"/>
                    <a:gd name="T11" fmla="*/ 0 60000 65536"/>
                    <a:gd name="T12" fmla="*/ 0 60000 65536"/>
                    <a:gd name="T13" fmla="*/ 0 60000 65536"/>
                    <a:gd name="T14" fmla="*/ 0 60000 65536"/>
                    <a:gd name="T15" fmla="*/ 0 w 416"/>
                    <a:gd name="T16" fmla="*/ 0 h 857"/>
                    <a:gd name="T17" fmla="*/ 416 w 416"/>
                    <a:gd name="T18" fmla="*/ 857 h 857"/>
                  </a:gdLst>
                  <a:ahLst/>
                  <a:cxnLst>
                    <a:cxn ang="T10">
                      <a:pos x="T0" y="T1"/>
                    </a:cxn>
                    <a:cxn ang="T11">
                      <a:pos x="T2" y="T3"/>
                    </a:cxn>
                    <a:cxn ang="T12">
                      <a:pos x="T4" y="T5"/>
                    </a:cxn>
                    <a:cxn ang="T13">
                      <a:pos x="T6" y="T7"/>
                    </a:cxn>
                    <a:cxn ang="T14">
                      <a:pos x="T8" y="T9"/>
                    </a:cxn>
                  </a:cxnLst>
                  <a:rect l="T15" t="T16" r="T17" b="T18"/>
                  <a:pathLst>
                    <a:path w="416" h="857">
                      <a:moveTo>
                        <a:pt x="205" y="0"/>
                      </a:moveTo>
                      <a:cubicBezTo>
                        <a:pt x="161" y="57"/>
                        <a:pt x="117" y="115"/>
                        <a:pt x="87" y="215"/>
                      </a:cubicBezTo>
                      <a:cubicBezTo>
                        <a:pt x="57" y="315"/>
                        <a:pt x="29" y="497"/>
                        <a:pt x="25" y="602"/>
                      </a:cubicBezTo>
                      <a:cubicBezTo>
                        <a:pt x="21" y="707"/>
                        <a:pt x="0" y="857"/>
                        <a:pt x="65" y="844"/>
                      </a:cubicBezTo>
                      <a:cubicBezTo>
                        <a:pt x="130" y="831"/>
                        <a:pt x="273" y="677"/>
                        <a:pt x="416" y="523"/>
                      </a:cubicBezTo>
                    </a:path>
                  </a:pathLst>
                </a:custGeom>
                <a:noFill/>
                <a:ln w="9525">
                  <a:solidFill>
                    <a:srgbClr val="FF020B"/>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2320" name="Freeform 35">
                <a:extLst>
                  <a:ext uri="{FF2B5EF4-FFF2-40B4-BE49-F238E27FC236}">
                    <a16:creationId xmlns:a16="http://schemas.microsoft.com/office/drawing/2014/main" id="{FDDDA5FD-F468-6E8B-A207-20AD45CD15F2}"/>
                  </a:ext>
                </a:extLst>
              </p:cNvPr>
              <p:cNvSpPr>
                <a:spLocks/>
              </p:cNvSpPr>
              <p:nvPr/>
            </p:nvSpPr>
            <p:spPr bwMode="auto">
              <a:xfrm>
                <a:off x="623" y="1068"/>
                <a:ext cx="4083" cy="1191"/>
              </a:xfrm>
              <a:custGeom>
                <a:avLst/>
                <a:gdLst>
                  <a:gd name="T0" fmla="*/ 4010 w 4083"/>
                  <a:gd name="T1" fmla="*/ 0 h 1191"/>
                  <a:gd name="T2" fmla="*/ 3496 w 4083"/>
                  <a:gd name="T3" fmla="*/ 400 h 1191"/>
                  <a:gd name="T4" fmla="*/ 485 w 4083"/>
                  <a:gd name="T5" fmla="*/ 585 h 1191"/>
                  <a:gd name="T6" fmla="*/ 586 w 4083"/>
                  <a:gd name="T7" fmla="*/ 1191 h 1191"/>
                  <a:gd name="T8" fmla="*/ 0 60000 65536"/>
                  <a:gd name="T9" fmla="*/ 0 60000 65536"/>
                  <a:gd name="T10" fmla="*/ 0 60000 65536"/>
                  <a:gd name="T11" fmla="*/ 0 60000 65536"/>
                  <a:gd name="T12" fmla="*/ 0 w 4083"/>
                  <a:gd name="T13" fmla="*/ 0 h 1191"/>
                  <a:gd name="T14" fmla="*/ 4083 w 4083"/>
                  <a:gd name="T15" fmla="*/ 1191 h 1191"/>
                </a:gdLst>
                <a:ahLst/>
                <a:cxnLst>
                  <a:cxn ang="T8">
                    <a:pos x="T0" y="T1"/>
                  </a:cxn>
                  <a:cxn ang="T9">
                    <a:pos x="T2" y="T3"/>
                  </a:cxn>
                  <a:cxn ang="T10">
                    <a:pos x="T4" y="T5"/>
                  </a:cxn>
                  <a:cxn ang="T11">
                    <a:pos x="T6" y="T7"/>
                  </a:cxn>
                </a:cxnLst>
                <a:rect l="T12" t="T13" r="T14" b="T15"/>
                <a:pathLst>
                  <a:path w="4083" h="1191">
                    <a:moveTo>
                      <a:pt x="4010" y="0"/>
                    </a:moveTo>
                    <a:cubicBezTo>
                      <a:pt x="3924" y="67"/>
                      <a:pt x="4083" y="302"/>
                      <a:pt x="3496" y="400"/>
                    </a:cubicBezTo>
                    <a:cubicBezTo>
                      <a:pt x="2909" y="498"/>
                      <a:pt x="970" y="453"/>
                      <a:pt x="485" y="585"/>
                    </a:cubicBezTo>
                    <a:cubicBezTo>
                      <a:pt x="0" y="717"/>
                      <a:pt x="565" y="1065"/>
                      <a:pt x="586" y="1191"/>
                    </a:cubicBezTo>
                  </a:path>
                </a:pathLst>
              </a:custGeom>
              <a:noFill/>
              <a:ln w="9525">
                <a:solidFill>
                  <a:srgbClr val="FF020B"/>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9" name="Group 49">
            <a:extLst>
              <a:ext uri="{FF2B5EF4-FFF2-40B4-BE49-F238E27FC236}">
                <a16:creationId xmlns:a16="http://schemas.microsoft.com/office/drawing/2014/main" id="{8179B2BF-D61B-3130-EB17-1EE29F4F74B8}"/>
              </a:ext>
            </a:extLst>
          </p:cNvPr>
          <p:cNvGrpSpPr>
            <a:grpSpLocks/>
          </p:cNvGrpSpPr>
          <p:nvPr/>
        </p:nvGrpSpPr>
        <p:grpSpPr bwMode="auto">
          <a:xfrm>
            <a:off x="4535488" y="2003425"/>
            <a:ext cx="2805112" cy="2155825"/>
            <a:chOff x="2857" y="1262"/>
            <a:chExt cx="1767" cy="1358"/>
          </a:xfrm>
        </p:grpSpPr>
        <p:sp>
          <p:nvSpPr>
            <p:cNvPr id="12313" name="Rectangle 16">
              <a:extLst>
                <a:ext uri="{FF2B5EF4-FFF2-40B4-BE49-F238E27FC236}">
                  <a16:creationId xmlns:a16="http://schemas.microsoft.com/office/drawing/2014/main" id="{1320F995-5529-6779-A544-E9B9EA2EA4BF}"/>
                </a:ext>
              </a:extLst>
            </p:cNvPr>
            <p:cNvSpPr>
              <a:spLocks noChangeArrowheads="1"/>
            </p:cNvSpPr>
            <p:nvPr/>
          </p:nvSpPr>
          <p:spPr bwMode="auto">
            <a:xfrm>
              <a:off x="2857" y="2334"/>
              <a:ext cx="699" cy="286"/>
            </a:xfrm>
            <a:prstGeom prst="rect">
              <a:avLst/>
            </a:prstGeom>
            <a:noFill/>
            <a:ln w="28575">
              <a:solidFill>
                <a:srgbClr val="FF020B"/>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2314" name="Rectangle 17">
              <a:extLst>
                <a:ext uri="{FF2B5EF4-FFF2-40B4-BE49-F238E27FC236}">
                  <a16:creationId xmlns:a16="http://schemas.microsoft.com/office/drawing/2014/main" id="{345F6537-EB17-F670-87B3-AD5CE94AC4B1}"/>
                </a:ext>
              </a:extLst>
            </p:cNvPr>
            <p:cNvSpPr>
              <a:spLocks noChangeArrowheads="1"/>
            </p:cNvSpPr>
            <p:nvPr/>
          </p:nvSpPr>
          <p:spPr bwMode="auto">
            <a:xfrm>
              <a:off x="3533" y="1810"/>
              <a:ext cx="585" cy="264"/>
            </a:xfrm>
            <a:prstGeom prst="rect">
              <a:avLst/>
            </a:prstGeom>
            <a:noFill/>
            <a:ln w="28575">
              <a:solidFill>
                <a:srgbClr val="FF020B"/>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2315" name="Line 20">
              <a:extLst>
                <a:ext uri="{FF2B5EF4-FFF2-40B4-BE49-F238E27FC236}">
                  <a16:creationId xmlns:a16="http://schemas.microsoft.com/office/drawing/2014/main" id="{DDF2E1A2-61CF-97D9-42E9-9F1FDEEED59C}"/>
                </a:ext>
              </a:extLst>
            </p:cNvPr>
            <p:cNvSpPr>
              <a:spLocks noChangeShapeType="1"/>
            </p:cNvSpPr>
            <p:nvPr/>
          </p:nvSpPr>
          <p:spPr bwMode="auto">
            <a:xfrm flipV="1">
              <a:off x="3165" y="2092"/>
              <a:ext cx="633" cy="238"/>
            </a:xfrm>
            <a:prstGeom prst="line">
              <a:avLst/>
            </a:prstGeom>
            <a:noFill/>
            <a:ln w="28575">
              <a:solidFill>
                <a:srgbClr val="FF020B"/>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16" name="Freeform 36">
              <a:extLst>
                <a:ext uri="{FF2B5EF4-FFF2-40B4-BE49-F238E27FC236}">
                  <a16:creationId xmlns:a16="http://schemas.microsoft.com/office/drawing/2014/main" id="{C3DB5142-0590-BC11-BBD3-ABCD5384C642}"/>
                </a:ext>
              </a:extLst>
            </p:cNvPr>
            <p:cNvSpPr>
              <a:spLocks/>
            </p:cNvSpPr>
            <p:nvPr/>
          </p:nvSpPr>
          <p:spPr bwMode="auto">
            <a:xfrm>
              <a:off x="3011" y="1262"/>
              <a:ext cx="1613" cy="945"/>
            </a:xfrm>
            <a:custGeom>
              <a:avLst/>
              <a:gdLst>
                <a:gd name="T0" fmla="*/ 1613 w 1613"/>
                <a:gd name="T1" fmla="*/ 0 h 945"/>
                <a:gd name="T2" fmla="*/ 264 w 1613"/>
                <a:gd name="T3" fmla="*/ 549 h 945"/>
                <a:gd name="T4" fmla="*/ 26 w 1613"/>
                <a:gd name="T5" fmla="*/ 725 h 945"/>
                <a:gd name="T6" fmla="*/ 382 w 1613"/>
                <a:gd name="T7" fmla="*/ 945 h 945"/>
                <a:gd name="T8" fmla="*/ 0 60000 65536"/>
                <a:gd name="T9" fmla="*/ 0 60000 65536"/>
                <a:gd name="T10" fmla="*/ 0 60000 65536"/>
                <a:gd name="T11" fmla="*/ 0 60000 65536"/>
                <a:gd name="T12" fmla="*/ 0 w 1613"/>
                <a:gd name="T13" fmla="*/ 0 h 945"/>
                <a:gd name="T14" fmla="*/ 1613 w 1613"/>
                <a:gd name="T15" fmla="*/ 945 h 945"/>
              </a:gdLst>
              <a:ahLst/>
              <a:cxnLst>
                <a:cxn ang="T8">
                  <a:pos x="T0" y="T1"/>
                </a:cxn>
                <a:cxn ang="T9">
                  <a:pos x="T2" y="T3"/>
                </a:cxn>
                <a:cxn ang="T10">
                  <a:pos x="T4" y="T5"/>
                </a:cxn>
                <a:cxn ang="T11">
                  <a:pos x="T6" y="T7"/>
                </a:cxn>
              </a:cxnLst>
              <a:rect l="T12" t="T13" r="T14" b="T15"/>
              <a:pathLst>
                <a:path w="1613" h="945">
                  <a:moveTo>
                    <a:pt x="1613" y="0"/>
                  </a:moveTo>
                  <a:cubicBezTo>
                    <a:pt x="1388" y="91"/>
                    <a:pt x="528" y="428"/>
                    <a:pt x="264" y="549"/>
                  </a:cubicBezTo>
                  <a:cubicBezTo>
                    <a:pt x="0" y="670"/>
                    <a:pt x="6" y="659"/>
                    <a:pt x="26" y="725"/>
                  </a:cubicBezTo>
                  <a:cubicBezTo>
                    <a:pt x="46" y="791"/>
                    <a:pt x="308" y="899"/>
                    <a:pt x="382" y="945"/>
                  </a:cubicBezTo>
                </a:path>
              </a:pathLst>
            </a:custGeom>
            <a:noFill/>
            <a:ln w="9525">
              <a:solidFill>
                <a:srgbClr val="FF020B"/>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0" name="Group 52">
            <a:extLst>
              <a:ext uri="{FF2B5EF4-FFF2-40B4-BE49-F238E27FC236}">
                <a16:creationId xmlns:a16="http://schemas.microsoft.com/office/drawing/2014/main" id="{5470FFCD-5748-263B-61FF-746A32B54585}"/>
              </a:ext>
            </a:extLst>
          </p:cNvPr>
          <p:cNvGrpSpPr>
            <a:grpSpLocks/>
          </p:cNvGrpSpPr>
          <p:nvPr/>
        </p:nvGrpSpPr>
        <p:grpSpPr bwMode="auto">
          <a:xfrm>
            <a:off x="2700338" y="2281238"/>
            <a:ext cx="4624387" cy="4108450"/>
            <a:chOff x="1701" y="1437"/>
            <a:chExt cx="2913" cy="2588"/>
          </a:xfrm>
        </p:grpSpPr>
        <p:sp>
          <p:nvSpPr>
            <p:cNvPr id="12309" name="Rectangle 37">
              <a:extLst>
                <a:ext uri="{FF2B5EF4-FFF2-40B4-BE49-F238E27FC236}">
                  <a16:creationId xmlns:a16="http://schemas.microsoft.com/office/drawing/2014/main" id="{B8AC1A18-4CF8-E8E0-F97D-BD8D324C09AD}"/>
                </a:ext>
              </a:extLst>
            </p:cNvPr>
            <p:cNvSpPr>
              <a:spLocks noChangeArrowheads="1"/>
            </p:cNvSpPr>
            <p:nvPr/>
          </p:nvSpPr>
          <p:spPr bwMode="auto">
            <a:xfrm>
              <a:off x="1701" y="3226"/>
              <a:ext cx="189" cy="259"/>
            </a:xfrm>
            <a:prstGeom prst="rect">
              <a:avLst/>
            </a:prstGeom>
            <a:noFill/>
            <a:ln w="28575">
              <a:solidFill>
                <a:srgbClr val="FF020B"/>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2310" name="Rectangle 38">
              <a:extLst>
                <a:ext uri="{FF2B5EF4-FFF2-40B4-BE49-F238E27FC236}">
                  <a16:creationId xmlns:a16="http://schemas.microsoft.com/office/drawing/2014/main" id="{7B264710-68EB-C8DB-0572-0F59E93032F5}"/>
                </a:ext>
              </a:extLst>
            </p:cNvPr>
            <p:cNvSpPr>
              <a:spLocks noChangeArrowheads="1"/>
            </p:cNvSpPr>
            <p:nvPr/>
          </p:nvSpPr>
          <p:spPr bwMode="auto">
            <a:xfrm>
              <a:off x="1990" y="3766"/>
              <a:ext cx="189" cy="259"/>
            </a:xfrm>
            <a:prstGeom prst="rect">
              <a:avLst/>
            </a:prstGeom>
            <a:noFill/>
            <a:ln w="28575">
              <a:solidFill>
                <a:srgbClr val="FF020B"/>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2311" name="Line 40">
              <a:extLst>
                <a:ext uri="{FF2B5EF4-FFF2-40B4-BE49-F238E27FC236}">
                  <a16:creationId xmlns:a16="http://schemas.microsoft.com/office/drawing/2014/main" id="{7F6B99A5-C514-E645-713E-804201326997}"/>
                </a:ext>
              </a:extLst>
            </p:cNvPr>
            <p:cNvSpPr>
              <a:spLocks noChangeShapeType="1"/>
            </p:cNvSpPr>
            <p:nvPr/>
          </p:nvSpPr>
          <p:spPr bwMode="auto">
            <a:xfrm>
              <a:off x="1873" y="3481"/>
              <a:ext cx="127" cy="286"/>
            </a:xfrm>
            <a:prstGeom prst="line">
              <a:avLst/>
            </a:prstGeom>
            <a:noFill/>
            <a:ln w="9525">
              <a:solidFill>
                <a:srgbClr val="FF020B"/>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12" name="Freeform 41">
              <a:extLst>
                <a:ext uri="{FF2B5EF4-FFF2-40B4-BE49-F238E27FC236}">
                  <a16:creationId xmlns:a16="http://schemas.microsoft.com/office/drawing/2014/main" id="{B03D211E-8230-095B-1A45-6F81DA69A4ED}"/>
                </a:ext>
              </a:extLst>
            </p:cNvPr>
            <p:cNvSpPr>
              <a:spLocks/>
            </p:cNvSpPr>
            <p:nvPr/>
          </p:nvSpPr>
          <p:spPr bwMode="auto">
            <a:xfrm>
              <a:off x="1925" y="1437"/>
              <a:ext cx="2689" cy="2110"/>
            </a:xfrm>
            <a:custGeom>
              <a:avLst/>
              <a:gdLst>
                <a:gd name="T0" fmla="*/ 2689 w 2689"/>
                <a:gd name="T1" fmla="*/ 0 h 2110"/>
                <a:gd name="T2" fmla="*/ 1574 w 2689"/>
                <a:gd name="T3" fmla="*/ 1315 h 2110"/>
                <a:gd name="T4" fmla="*/ 387 w 2689"/>
                <a:gd name="T5" fmla="*/ 1557 h 2110"/>
                <a:gd name="T6" fmla="*/ 0 w 2689"/>
                <a:gd name="T7" fmla="*/ 2110 h 2110"/>
                <a:gd name="T8" fmla="*/ 0 60000 65536"/>
                <a:gd name="T9" fmla="*/ 0 60000 65536"/>
                <a:gd name="T10" fmla="*/ 0 60000 65536"/>
                <a:gd name="T11" fmla="*/ 0 60000 65536"/>
                <a:gd name="T12" fmla="*/ 0 w 2689"/>
                <a:gd name="T13" fmla="*/ 0 h 2110"/>
                <a:gd name="T14" fmla="*/ 2689 w 2689"/>
                <a:gd name="T15" fmla="*/ 2110 h 2110"/>
              </a:gdLst>
              <a:ahLst/>
              <a:cxnLst>
                <a:cxn ang="T8">
                  <a:pos x="T0" y="T1"/>
                </a:cxn>
                <a:cxn ang="T9">
                  <a:pos x="T2" y="T3"/>
                </a:cxn>
                <a:cxn ang="T10">
                  <a:pos x="T4" y="T5"/>
                </a:cxn>
                <a:cxn ang="T11">
                  <a:pos x="T6" y="T7"/>
                </a:cxn>
              </a:cxnLst>
              <a:rect l="T12" t="T13" r="T14" b="T15"/>
              <a:pathLst>
                <a:path w="2689" h="2110">
                  <a:moveTo>
                    <a:pt x="2689" y="0"/>
                  </a:moveTo>
                  <a:cubicBezTo>
                    <a:pt x="2503" y="219"/>
                    <a:pt x="1958" y="1055"/>
                    <a:pt x="1574" y="1315"/>
                  </a:cubicBezTo>
                  <a:cubicBezTo>
                    <a:pt x="1190" y="1575"/>
                    <a:pt x="649" y="1425"/>
                    <a:pt x="387" y="1557"/>
                  </a:cubicBezTo>
                  <a:cubicBezTo>
                    <a:pt x="125" y="1689"/>
                    <a:pt x="81" y="1995"/>
                    <a:pt x="0" y="2110"/>
                  </a:cubicBezTo>
                </a:path>
              </a:pathLst>
            </a:custGeom>
            <a:noFill/>
            <a:ln w="9525">
              <a:solidFill>
                <a:srgbClr val="FF020B"/>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1" name="Group 51">
            <a:extLst>
              <a:ext uri="{FF2B5EF4-FFF2-40B4-BE49-F238E27FC236}">
                <a16:creationId xmlns:a16="http://schemas.microsoft.com/office/drawing/2014/main" id="{9BD5C840-B772-B851-7B15-212EF9894471}"/>
              </a:ext>
            </a:extLst>
          </p:cNvPr>
          <p:cNvGrpSpPr>
            <a:grpSpLocks/>
          </p:cNvGrpSpPr>
          <p:nvPr/>
        </p:nvGrpSpPr>
        <p:grpSpPr bwMode="auto">
          <a:xfrm>
            <a:off x="2038350" y="2552700"/>
            <a:ext cx="5313363" cy="4187825"/>
            <a:chOff x="1284" y="1608"/>
            <a:chExt cx="3347" cy="2638"/>
          </a:xfrm>
        </p:grpSpPr>
        <p:sp>
          <p:nvSpPr>
            <p:cNvPr id="12304" name="Freeform 22">
              <a:extLst>
                <a:ext uri="{FF2B5EF4-FFF2-40B4-BE49-F238E27FC236}">
                  <a16:creationId xmlns:a16="http://schemas.microsoft.com/office/drawing/2014/main" id="{54452F88-95FD-5CB5-29B0-B5CDEF285111}"/>
                </a:ext>
              </a:extLst>
            </p:cNvPr>
            <p:cNvSpPr>
              <a:spLocks/>
            </p:cNvSpPr>
            <p:nvPr/>
          </p:nvSpPr>
          <p:spPr bwMode="auto">
            <a:xfrm>
              <a:off x="3952" y="2594"/>
              <a:ext cx="184" cy="268"/>
            </a:xfrm>
            <a:custGeom>
              <a:avLst/>
              <a:gdLst>
                <a:gd name="T0" fmla="*/ 184 w 184"/>
                <a:gd name="T1" fmla="*/ 0 h 268"/>
                <a:gd name="T2" fmla="*/ 0 w 184"/>
                <a:gd name="T3" fmla="*/ 0 h 268"/>
                <a:gd name="T4" fmla="*/ 0 w 184"/>
                <a:gd name="T5" fmla="*/ 268 h 268"/>
                <a:gd name="T6" fmla="*/ 176 w 184"/>
                <a:gd name="T7" fmla="*/ 268 h 268"/>
                <a:gd name="T8" fmla="*/ 0 60000 65536"/>
                <a:gd name="T9" fmla="*/ 0 60000 65536"/>
                <a:gd name="T10" fmla="*/ 0 60000 65536"/>
                <a:gd name="T11" fmla="*/ 0 60000 65536"/>
                <a:gd name="T12" fmla="*/ 0 w 184"/>
                <a:gd name="T13" fmla="*/ 0 h 268"/>
                <a:gd name="T14" fmla="*/ 184 w 184"/>
                <a:gd name="T15" fmla="*/ 268 h 268"/>
              </a:gdLst>
              <a:ahLst/>
              <a:cxnLst>
                <a:cxn ang="T8">
                  <a:pos x="T0" y="T1"/>
                </a:cxn>
                <a:cxn ang="T9">
                  <a:pos x="T2" y="T3"/>
                </a:cxn>
                <a:cxn ang="T10">
                  <a:pos x="T4" y="T5"/>
                </a:cxn>
                <a:cxn ang="T11">
                  <a:pos x="T6" y="T7"/>
                </a:cxn>
              </a:cxnLst>
              <a:rect l="T12" t="T13" r="T14" b="T15"/>
              <a:pathLst>
                <a:path w="184" h="268">
                  <a:moveTo>
                    <a:pt x="184" y="0"/>
                  </a:moveTo>
                  <a:lnTo>
                    <a:pt x="0" y="0"/>
                  </a:lnTo>
                  <a:lnTo>
                    <a:pt x="0" y="268"/>
                  </a:lnTo>
                  <a:lnTo>
                    <a:pt x="176" y="268"/>
                  </a:lnTo>
                </a:path>
              </a:pathLst>
            </a:custGeom>
            <a:noFill/>
            <a:ln w="28575">
              <a:solidFill>
                <a:srgbClr val="FF020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05" name="Freeform 23">
              <a:extLst>
                <a:ext uri="{FF2B5EF4-FFF2-40B4-BE49-F238E27FC236}">
                  <a16:creationId xmlns:a16="http://schemas.microsoft.com/office/drawing/2014/main" id="{83244DEC-2CB5-C3B5-2354-DB05D211FB8F}"/>
                </a:ext>
              </a:extLst>
            </p:cNvPr>
            <p:cNvSpPr>
              <a:spLocks/>
            </p:cNvSpPr>
            <p:nvPr/>
          </p:nvSpPr>
          <p:spPr bwMode="auto">
            <a:xfrm>
              <a:off x="1284" y="4075"/>
              <a:ext cx="1375" cy="171"/>
            </a:xfrm>
            <a:custGeom>
              <a:avLst/>
              <a:gdLst>
                <a:gd name="T0" fmla="*/ 7 w 1375"/>
                <a:gd name="T1" fmla="*/ 0 h 171"/>
                <a:gd name="T2" fmla="*/ 1375 w 1375"/>
                <a:gd name="T3" fmla="*/ 0 h 171"/>
                <a:gd name="T4" fmla="*/ 1375 w 1375"/>
                <a:gd name="T5" fmla="*/ 171 h 171"/>
                <a:gd name="T6" fmla="*/ 0 w 1375"/>
                <a:gd name="T7" fmla="*/ 171 h 171"/>
                <a:gd name="T8" fmla="*/ 0 60000 65536"/>
                <a:gd name="T9" fmla="*/ 0 60000 65536"/>
                <a:gd name="T10" fmla="*/ 0 60000 65536"/>
                <a:gd name="T11" fmla="*/ 0 60000 65536"/>
                <a:gd name="T12" fmla="*/ 0 w 1375"/>
                <a:gd name="T13" fmla="*/ 0 h 171"/>
                <a:gd name="T14" fmla="*/ 1375 w 1375"/>
                <a:gd name="T15" fmla="*/ 171 h 171"/>
              </a:gdLst>
              <a:ahLst/>
              <a:cxnLst>
                <a:cxn ang="T8">
                  <a:pos x="T0" y="T1"/>
                </a:cxn>
                <a:cxn ang="T9">
                  <a:pos x="T2" y="T3"/>
                </a:cxn>
                <a:cxn ang="T10">
                  <a:pos x="T4" y="T5"/>
                </a:cxn>
                <a:cxn ang="T11">
                  <a:pos x="T6" y="T7"/>
                </a:cxn>
              </a:cxnLst>
              <a:rect l="T12" t="T13" r="T14" b="T15"/>
              <a:pathLst>
                <a:path w="1375" h="171">
                  <a:moveTo>
                    <a:pt x="7" y="0"/>
                  </a:moveTo>
                  <a:lnTo>
                    <a:pt x="1375" y="0"/>
                  </a:lnTo>
                  <a:lnTo>
                    <a:pt x="1375" y="171"/>
                  </a:lnTo>
                  <a:lnTo>
                    <a:pt x="0" y="171"/>
                  </a:lnTo>
                </a:path>
              </a:pathLst>
            </a:custGeom>
            <a:noFill/>
            <a:ln w="28575">
              <a:solidFill>
                <a:srgbClr val="FF020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06" name="Rectangle 24">
              <a:extLst>
                <a:ext uri="{FF2B5EF4-FFF2-40B4-BE49-F238E27FC236}">
                  <a16:creationId xmlns:a16="http://schemas.microsoft.com/office/drawing/2014/main" id="{3D5A8C45-92ED-35E5-2758-803979075304}"/>
                </a:ext>
              </a:extLst>
            </p:cNvPr>
            <p:cNvSpPr>
              <a:spLocks noChangeArrowheads="1"/>
            </p:cNvSpPr>
            <p:nvPr/>
          </p:nvSpPr>
          <p:spPr bwMode="auto">
            <a:xfrm>
              <a:off x="2953" y="3274"/>
              <a:ext cx="677" cy="207"/>
            </a:xfrm>
            <a:prstGeom prst="rect">
              <a:avLst/>
            </a:prstGeom>
            <a:noFill/>
            <a:ln w="28575">
              <a:solidFill>
                <a:srgbClr val="FF020B"/>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2307" name="Freeform 26">
              <a:extLst>
                <a:ext uri="{FF2B5EF4-FFF2-40B4-BE49-F238E27FC236}">
                  <a16:creationId xmlns:a16="http://schemas.microsoft.com/office/drawing/2014/main" id="{D7401258-F4F6-B185-B648-5893F1392003}"/>
                </a:ext>
              </a:extLst>
            </p:cNvPr>
            <p:cNvSpPr>
              <a:spLocks/>
            </p:cNvSpPr>
            <p:nvPr/>
          </p:nvSpPr>
          <p:spPr bwMode="auto">
            <a:xfrm>
              <a:off x="1855" y="3460"/>
              <a:ext cx="1059" cy="611"/>
            </a:xfrm>
            <a:custGeom>
              <a:avLst/>
              <a:gdLst>
                <a:gd name="T0" fmla="*/ 0 w 1059"/>
                <a:gd name="T1" fmla="*/ 611 h 611"/>
                <a:gd name="T2" fmla="*/ 237 w 1059"/>
                <a:gd name="T3" fmla="*/ 303 h 611"/>
                <a:gd name="T4" fmla="*/ 1059 w 1059"/>
                <a:gd name="T5" fmla="*/ 0 h 611"/>
                <a:gd name="T6" fmla="*/ 0 60000 65536"/>
                <a:gd name="T7" fmla="*/ 0 60000 65536"/>
                <a:gd name="T8" fmla="*/ 0 60000 65536"/>
                <a:gd name="T9" fmla="*/ 0 w 1059"/>
                <a:gd name="T10" fmla="*/ 0 h 611"/>
                <a:gd name="T11" fmla="*/ 1059 w 1059"/>
                <a:gd name="T12" fmla="*/ 611 h 611"/>
              </a:gdLst>
              <a:ahLst/>
              <a:cxnLst>
                <a:cxn ang="T6">
                  <a:pos x="T0" y="T1"/>
                </a:cxn>
                <a:cxn ang="T7">
                  <a:pos x="T2" y="T3"/>
                </a:cxn>
                <a:cxn ang="T8">
                  <a:pos x="T4" y="T5"/>
                </a:cxn>
              </a:cxnLst>
              <a:rect l="T9" t="T10" r="T11" b="T12"/>
              <a:pathLst>
                <a:path w="1059" h="611">
                  <a:moveTo>
                    <a:pt x="0" y="611"/>
                  </a:moveTo>
                  <a:cubicBezTo>
                    <a:pt x="30" y="508"/>
                    <a:pt x="61" y="405"/>
                    <a:pt x="237" y="303"/>
                  </a:cubicBezTo>
                  <a:cubicBezTo>
                    <a:pt x="413" y="201"/>
                    <a:pt x="736" y="100"/>
                    <a:pt x="1059" y="0"/>
                  </a:cubicBezTo>
                </a:path>
              </a:pathLst>
            </a:custGeom>
            <a:noFill/>
            <a:ln w="9525">
              <a:solidFill>
                <a:srgbClr val="FF020B"/>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08" name="Freeform 42">
              <a:extLst>
                <a:ext uri="{FF2B5EF4-FFF2-40B4-BE49-F238E27FC236}">
                  <a16:creationId xmlns:a16="http://schemas.microsoft.com/office/drawing/2014/main" id="{FDBE281E-0192-99E9-889E-EC0BF39C5083}"/>
                </a:ext>
              </a:extLst>
            </p:cNvPr>
            <p:cNvSpPr>
              <a:spLocks/>
            </p:cNvSpPr>
            <p:nvPr/>
          </p:nvSpPr>
          <p:spPr bwMode="auto">
            <a:xfrm>
              <a:off x="2211" y="1608"/>
              <a:ext cx="2420" cy="1979"/>
            </a:xfrm>
            <a:custGeom>
              <a:avLst/>
              <a:gdLst>
                <a:gd name="T0" fmla="*/ 2420 w 2420"/>
                <a:gd name="T1" fmla="*/ 0 h 1979"/>
                <a:gd name="T2" fmla="*/ 1338 w 2420"/>
                <a:gd name="T3" fmla="*/ 1268 h 1979"/>
                <a:gd name="T4" fmla="*/ 186 w 2420"/>
                <a:gd name="T5" fmla="*/ 1502 h 1979"/>
                <a:gd name="T6" fmla="*/ 220 w 2420"/>
                <a:gd name="T7" fmla="*/ 1979 h 1979"/>
                <a:gd name="T8" fmla="*/ 0 60000 65536"/>
                <a:gd name="T9" fmla="*/ 0 60000 65536"/>
                <a:gd name="T10" fmla="*/ 0 60000 65536"/>
                <a:gd name="T11" fmla="*/ 0 60000 65536"/>
                <a:gd name="T12" fmla="*/ 0 w 2420"/>
                <a:gd name="T13" fmla="*/ 0 h 1979"/>
                <a:gd name="T14" fmla="*/ 2420 w 2420"/>
                <a:gd name="T15" fmla="*/ 1979 h 1979"/>
              </a:gdLst>
              <a:ahLst/>
              <a:cxnLst>
                <a:cxn ang="T8">
                  <a:pos x="T0" y="T1"/>
                </a:cxn>
                <a:cxn ang="T9">
                  <a:pos x="T2" y="T3"/>
                </a:cxn>
                <a:cxn ang="T10">
                  <a:pos x="T4" y="T5"/>
                </a:cxn>
                <a:cxn ang="T11">
                  <a:pos x="T6" y="T7"/>
                </a:cxn>
              </a:cxnLst>
              <a:rect l="T12" t="T13" r="T14" b="T15"/>
              <a:pathLst>
                <a:path w="2420" h="1979">
                  <a:moveTo>
                    <a:pt x="2420" y="0"/>
                  </a:moveTo>
                  <a:cubicBezTo>
                    <a:pt x="2239" y="211"/>
                    <a:pt x="1710" y="1018"/>
                    <a:pt x="1338" y="1268"/>
                  </a:cubicBezTo>
                  <a:cubicBezTo>
                    <a:pt x="965" y="1519"/>
                    <a:pt x="372" y="1384"/>
                    <a:pt x="186" y="1502"/>
                  </a:cubicBezTo>
                  <a:cubicBezTo>
                    <a:pt x="0" y="1620"/>
                    <a:pt x="213" y="1880"/>
                    <a:pt x="220" y="1979"/>
                  </a:cubicBezTo>
                </a:path>
              </a:pathLst>
            </a:custGeom>
            <a:noFill/>
            <a:ln w="9525">
              <a:solidFill>
                <a:srgbClr val="FF020B"/>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2" name="Group 53">
            <a:extLst>
              <a:ext uri="{FF2B5EF4-FFF2-40B4-BE49-F238E27FC236}">
                <a16:creationId xmlns:a16="http://schemas.microsoft.com/office/drawing/2014/main" id="{D5E39F8A-A742-F98E-3F44-8474A1790385}"/>
              </a:ext>
            </a:extLst>
          </p:cNvPr>
          <p:cNvGrpSpPr>
            <a:grpSpLocks/>
          </p:cNvGrpSpPr>
          <p:nvPr/>
        </p:nvGrpSpPr>
        <p:grpSpPr bwMode="auto">
          <a:xfrm>
            <a:off x="4357688" y="2846388"/>
            <a:ext cx="2982912" cy="3390900"/>
            <a:chOff x="2745" y="1793"/>
            <a:chExt cx="1879" cy="2136"/>
          </a:xfrm>
        </p:grpSpPr>
        <p:sp>
          <p:nvSpPr>
            <p:cNvPr id="12301" name="Rectangle 25">
              <a:extLst>
                <a:ext uri="{FF2B5EF4-FFF2-40B4-BE49-F238E27FC236}">
                  <a16:creationId xmlns:a16="http://schemas.microsoft.com/office/drawing/2014/main" id="{370B7141-E3A5-C515-F6B4-B85DAA412ED6}"/>
                </a:ext>
              </a:extLst>
            </p:cNvPr>
            <p:cNvSpPr>
              <a:spLocks noChangeArrowheads="1"/>
            </p:cNvSpPr>
            <p:nvPr/>
          </p:nvSpPr>
          <p:spPr bwMode="auto">
            <a:xfrm>
              <a:off x="2745" y="3809"/>
              <a:ext cx="219" cy="120"/>
            </a:xfrm>
            <a:prstGeom prst="rect">
              <a:avLst/>
            </a:prstGeom>
            <a:noFill/>
            <a:ln w="28575">
              <a:solidFill>
                <a:srgbClr val="FF020B"/>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2302" name="Line 27">
              <a:extLst>
                <a:ext uri="{FF2B5EF4-FFF2-40B4-BE49-F238E27FC236}">
                  <a16:creationId xmlns:a16="http://schemas.microsoft.com/office/drawing/2014/main" id="{9FC22A3B-C133-6C33-EC5C-C4EE221D833A}"/>
                </a:ext>
              </a:extLst>
            </p:cNvPr>
            <p:cNvSpPr>
              <a:spLocks noChangeShapeType="1"/>
            </p:cNvSpPr>
            <p:nvPr/>
          </p:nvSpPr>
          <p:spPr bwMode="auto">
            <a:xfrm flipV="1">
              <a:off x="2831" y="3512"/>
              <a:ext cx="149" cy="295"/>
            </a:xfrm>
            <a:prstGeom prst="line">
              <a:avLst/>
            </a:prstGeom>
            <a:noFill/>
            <a:ln w="9525">
              <a:solidFill>
                <a:srgbClr val="FF020B"/>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03" name="Freeform 43">
              <a:extLst>
                <a:ext uri="{FF2B5EF4-FFF2-40B4-BE49-F238E27FC236}">
                  <a16:creationId xmlns:a16="http://schemas.microsoft.com/office/drawing/2014/main" id="{D4D39856-3D70-6BD2-CD6D-1A3A7003FFD1}"/>
                </a:ext>
              </a:extLst>
            </p:cNvPr>
            <p:cNvSpPr>
              <a:spLocks/>
            </p:cNvSpPr>
            <p:nvPr/>
          </p:nvSpPr>
          <p:spPr bwMode="auto">
            <a:xfrm>
              <a:off x="2914" y="1793"/>
              <a:ext cx="1710" cy="1895"/>
            </a:xfrm>
            <a:custGeom>
              <a:avLst/>
              <a:gdLst>
                <a:gd name="T0" fmla="*/ 1710 w 1710"/>
                <a:gd name="T1" fmla="*/ 0 h 1895"/>
                <a:gd name="T2" fmla="*/ 1341 w 1710"/>
                <a:gd name="T3" fmla="*/ 1236 h 1895"/>
                <a:gd name="T4" fmla="*/ 950 w 1710"/>
                <a:gd name="T5" fmla="*/ 1741 h 1895"/>
                <a:gd name="T6" fmla="*/ 0 w 1710"/>
                <a:gd name="T7" fmla="*/ 1895 h 1895"/>
                <a:gd name="T8" fmla="*/ 0 60000 65536"/>
                <a:gd name="T9" fmla="*/ 0 60000 65536"/>
                <a:gd name="T10" fmla="*/ 0 60000 65536"/>
                <a:gd name="T11" fmla="*/ 0 60000 65536"/>
                <a:gd name="T12" fmla="*/ 0 w 1710"/>
                <a:gd name="T13" fmla="*/ 0 h 1895"/>
                <a:gd name="T14" fmla="*/ 1710 w 1710"/>
                <a:gd name="T15" fmla="*/ 1895 h 1895"/>
              </a:gdLst>
              <a:ahLst/>
              <a:cxnLst>
                <a:cxn ang="T8">
                  <a:pos x="T0" y="T1"/>
                </a:cxn>
                <a:cxn ang="T9">
                  <a:pos x="T2" y="T3"/>
                </a:cxn>
                <a:cxn ang="T10">
                  <a:pos x="T4" y="T5"/>
                </a:cxn>
                <a:cxn ang="T11">
                  <a:pos x="T6" y="T7"/>
                </a:cxn>
              </a:cxnLst>
              <a:rect l="T12" t="T13" r="T14" b="T15"/>
              <a:pathLst>
                <a:path w="1710" h="1895">
                  <a:moveTo>
                    <a:pt x="1710" y="0"/>
                  </a:moveTo>
                  <a:cubicBezTo>
                    <a:pt x="1649" y="206"/>
                    <a:pt x="1468" y="946"/>
                    <a:pt x="1341" y="1236"/>
                  </a:cubicBezTo>
                  <a:cubicBezTo>
                    <a:pt x="1214" y="1526"/>
                    <a:pt x="1173" y="1631"/>
                    <a:pt x="950" y="1741"/>
                  </a:cubicBezTo>
                  <a:cubicBezTo>
                    <a:pt x="727" y="1851"/>
                    <a:pt x="198" y="1863"/>
                    <a:pt x="0" y="1895"/>
                  </a:cubicBezTo>
                </a:path>
              </a:pathLst>
            </a:custGeom>
            <a:noFill/>
            <a:ln w="9525">
              <a:solidFill>
                <a:srgbClr val="FF020B"/>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891933">
                                            <p:txEl>
                                              <p:pRg st="0" end="0"/>
                                            </p:txEl>
                                          </p:spTgt>
                                        </p:tgtEl>
                                        <p:attrNameLst>
                                          <p:attrName>style.visibility</p:attrName>
                                        </p:attrNameLst>
                                      </p:cBhvr>
                                      <p:to>
                                        <p:strVal val="visible"/>
                                      </p:to>
                                    </p:set>
                                    <p:anim calcmode="lin" valueType="num">
                                      <p:cBhvr>
                                        <p:cTn id="7" dur="500" fill="hold"/>
                                        <p:tgtEl>
                                          <p:spTgt spid="891933">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89193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891933">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89193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nodeType="clickEffect">
                                  <p:stCondLst>
                                    <p:cond delay="0"/>
                                  </p:stCondLst>
                                  <p:childTnLst>
                                    <p:set>
                                      <p:cBhvr>
                                        <p:cTn id="14" dur="1" fill="hold">
                                          <p:stCondLst>
                                            <p:cond delay="0"/>
                                          </p:stCondLst>
                                        </p:cTn>
                                        <p:tgtEl>
                                          <p:spTgt spid="891933">
                                            <p:txEl>
                                              <p:pRg st="1" end="1"/>
                                            </p:txEl>
                                          </p:spTgt>
                                        </p:tgtEl>
                                        <p:attrNameLst>
                                          <p:attrName>style.visibility</p:attrName>
                                        </p:attrNameLst>
                                      </p:cBhvr>
                                      <p:to>
                                        <p:strVal val="visible"/>
                                      </p:to>
                                    </p:set>
                                    <p:anim calcmode="lin" valueType="num">
                                      <p:cBhvr>
                                        <p:cTn id="15" dur="500" fill="hold"/>
                                        <p:tgtEl>
                                          <p:spTgt spid="891933">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891933">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89193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89193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nodeType="clickEffect">
                                  <p:stCondLst>
                                    <p:cond delay="0"/>
                                  </p:stCondLst>
                                  <p:childTnLst>
                                    <p:set>
                                      <p:cBhvr>
                                        <p:cTn id="22" dur="1" fill="hold">
                                          <p:stCondLst>
                                            <p:cond delay="0"/>
                                          </p:stCondLst>
                                        </p:cTn>
                                        <p:tgtEl>
                                          <p:spTgt spid="891933">
                                            <p:txEl>
                                              <p:pRg st="2" end="2"/>
                                            </p:txEl>
                                          </p:spTgt>
                                        </p:tgtEl>
                                        <p:attrNameLst>
                                          <p:attrName>style.visibility</p:attrName>
                                        </p:attrNameLst>
                                      </p:cBhvr>
                                      <p:to>
                                        <p:strVal val="visible"/>
                                      </p:to>
                                    </p:set>
                                    <p:anim calcmode="lin" valueType="num">
                                      <p:cBhvr>
                                        <p:cTn id="23" dur="500" fill="hold"/>
                                        <p:tgtEl>
                                          <p:spTgt spid="891933">
                                            <p:txEl>
                                              <p:pRg st="2" end="2"/>
                                            </p:txEl>
                                          </p:spTgt>
                                        </p:tgtEl>
                                        <p:attrNameLst>
                                          <p:attrName>ppt_x</p:attrName>
                                        </p:attrNameLst>
                                      </p:cBhvr>
                                      <p:tavLst>
                                        <p:tav tm="0">
                                          <p:val>
                                            <p:strVal val="#ppt_x-#ppt_w/2"/>
                                          </p:val>
                                        </p:tav>
                                        <p:tav tm="100000">
                                          <p:val>
                                            <p:strVal val="#ppt_x"/>
                                          </p:val>
                                        </p:tav>
                                      </p:tavLst>
                                    </p:anim>
                                    <p:anim calcmode="lin" valueType="num">
                                      <p:cBhvr>
                                        <p:cTn id="24" dur="500" fill="hold"/>
                                        <p:tgtEl>
                                          <p:spTgt spid="891933">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89193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89193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nodeType="clickEffect">
                                  <p:stCondLst>
                                    <p:cond delay="0"/>
                                  </p:stCondLst>
                                  <p:childTnLst>
                                    <p:set>
                                      <p:cBhvr>
                                        <p:cTn id="30" dur="1" fill="hold">
                                          <p:stCondLst>
                                            <p:cond delay="0"/>
                                          </p:stCondLst>
                                        </p:cTn>
                                        <p:tgtEl>
                                          <p:spTgt spid="891933">
                                            <p:txEl>
                                              <p:pRg st="3" end="3"/>
                                            </p:txEl>
                                          </p:spTgt>
                                        </p:tgtEl>
                                        <p:attrNameLst>
                                          <p:attrName>style.visibility</p:attrName>
                                        </p:attrNameLst>
                                      </p:cBhvr>
                                      <p:to>
                                        <p:strVal val="visible"/>
                                      </p:to>
                                    </p:set>
                                    <p:anim calcmode="lin" valueType="num">
                                      <p:cBhvr>
                                        <p:cTn id="31" dur="500" fill="hold"/>
                                        <p:tgtEl>
                                          <p:spTgt spid="891933">
                                            <p:txEl>
                                              <p:pRg st="3" end="3"/>
                                            </p:txEl>
                                          </p:spTgt>
                                        </p:tgtEl>
                                        <p:attrNameLst>
                                          <p:attrName>ppt_x</p:attrName>
                                        </p:attrNameLst>
                                      </p:cBhvr>
                                      <p:tavLst>
                                        <p:tav tm="0">
                                          <p:val>
                                            <p:strVal val="#ppt_x-#ppt_w/2"/>
                                          </p:val>
                                        </p:tav>
                                        <p:tav tm="100000">
                                          <p:val>
                                            <p:strVal val="#ppt_x"/>
                                          </p:val>
                                        </p:tav>
                                      </p:tavLst>
                                    </p:anim>
                                    <p:anim calcmode="lin" valueType="num">
                                      <p:cBhvr>
                                        <p:cTn id="32" dur="500" fill="hold"/>
                                        <p:tgtEl>
                                          <p:spTgt spid="891933">
                                            <p:txEl>
                                              <p:pRg st="3" end="3"/>
                                            </p:txEl>
                                          </p:spTgt>
                                        </p:tgtEl>
                                        <p:attrNameLst>
                                          <p:attrName>ppt_y</p:attrName>
                                        </p:attrNameLst>
                                      </p:cBhvr>
                                      <p:tavLst>
                                        <p:tav tm="0">
                                          <p:val>
                                            <p:strVal val="#ppt_y"/>
                                          </p:val>
                                        </p:tav>
                                        <p:tav tm="100000">
                                          <p:val>
                                            <p:strVal val="#ppt_y"/>
                                          </p:val>
                                        </p:tav>
                                      </p:tavLst>
                                    </p:anim>
                                    <p:anim calcmode="lin" valueType="num">
                                      <p:cBhvr>
                                        <p:cTn id="33" dur="500" fill="hold"/>
                                        <p:tgtEl>
                                          <p:spTgt spid="89193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89193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8" fill="hold" nodeType="clickEffect">
                                  <p:stCondLst>
                                    <p:cond delay="0"/>
                                  </p:stCondLst>
                                  <p:childTnLst>
                                    <p:set>
                                      <p:cBhvr>
                                        <p:cTn id="38" dur="1" fill="hold">
                                          <p:stCondLst>
                                            <p:cond delay="0"/>
                                          </p:stCondLst>
                                        </p:cTn>
                                        <p:tgtEl>
                                          <p:spTgt spid="891933">
                                            <p:txEl>
                                              <p:pRg st="4" end="4"/>
                                            </p:txEl>
                                          </p:spTgt>
                                        </p:tgtEl>
                                        <p:attrNameLst>
                                          <p:attrName>style.visibility</p:attrName>
                                        </p:attrNameLst>
                                      </p:cBhvr>
                                      <p:to>
                                        <p:strVal val="visible"/>
                                      </p:to>
                                    </p:set>
                                    <p:anim calcmode="lin" valueType="num">
                                      <p:cBhvr>
                                        <p:cTn id="39" dur="500" fill="hold"/>
                                        <p:tgtEl>
                                          <p:spTgt spid="891933">
                                            <p:txEl>
                                              <p:pRg st="4" end="4"/>
                                            </p:txEl>
                                          </p:spTgt>
                                        </p:tgtEl>
                                        <p:attrNameLst>
                                          <p:attrName>ppt_x</p:attrName>
                                        </p:attrNameLst>
                                      </p:cBhvr>
                                      <p:tavLst>
                                        <p:tav tm="0">
                                          <p:val>
                                            <p:strVal val="#ppt_x-#ppt_w/2"/>
                                          </p:val>
                                        </p:tav>
                                        <p:tav tm="100000">
                                          <p:val>
                                            <p:strVal val="#ppt_x"/>
                                          </p:val>
                                        </p:tav>
                                      </p:tavLst>
                                    </p:anim>
                                    <p:anim calcmode="lin" valueType="num">
                                      <p:cBhvr>
                                        <p:cTn id="40" dur="500" fill="hold"/>
                                        <p:tgtEl>
                                          <p:spTgt spid="891933">
                                            <p:txEl>
                                              <p:pRg st="4" end="4"/>
                                            </p:txEl>
                                          </p:spTgt>
                                        </p:tgtEl>
                                        <p:attrNameLst>
                                          <p:attrName>ppt_y</p:attrName>
                                        </p:attrNameLst>
                                      </p:cBhvr>
                                      <p:tavLst>
                                        <p:tav tm="0">
                                          <p:val>
                                            <p:strVal val="#ppt_y"/>
                                          </p:val>
                                        </p:tav>
                                        <p:tav tm="100000">
                                          <p:val>
                                            <p:strVal val="#ppt_y"/>
                                          </p:val>
                                        </p:tav>
                                      </p:tavLst>
                                    </p:anim>
                                    <p:anim calcmode="lin" valueType="num">
                                      <p:cBhvr>
                                        <p:cTn id="41" dur="500" fill="hold"/>
                                        <p:tgtEl>
                                          <p:spTgt spid="891933">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89193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8" fill="hold" nodeType="clickEffect">
                                  <p:stCondLst>
                                    <p:cond delay="0"/>
                                  </p:stCondLst>
                                  <p:childTnLst>
                                    <p:set>
                                      <p:cBhvr>
                                        <p:cTn id="46" dur="1" fill="hold">
                                          <p:stCondLst>
                                            <p:cond delay="0"/>
                                          </p:stCondLst>
                                        </p:cTn>
                                        <p:tgtEl>
                                          <p:spTgt spid="891933">
                                            <p:txEl>
                                              <p:pRg st="5" end="5"/>
                                            </p:txEl>
                                          </p:spTgt>
                                        </p:tgtEl>
                                        <p:attrNameLst>
                                          <p:attrName>style.visibility</p:attrName>
                                        </p:attrNameLst>
                                      </p:cBhvr>
                                      <p:to>
                                        <p:strVal val="visible"/>
                                      </p:to>
                                    </p:set>
                                    <p:anim calcmode="lin" valueType="num">
                                      <p:cBhvr>
                                        <p:cTn id="47" dur="500" fill="hold"/>
                                        <p:tgtEl>
                                          <p:spTgt spid="891933">
                                            <p:txEl>
                                              <p:pRg st="5" end="5"/>
                                            </p:txEl>
                                          </p:spTgt>
                                        </p:tgtEl>
                                        <p:attrNameLst>
                                          <p:attrName>ppt_x</p:attrName>
                                        </p:attrNameLst>
                                      </p:cBhvr>
                                      <p:tavLst>
                                        <p:tav tm="0">
                                          <p:val>
                                            <p:strVal val="#ppt_x-#ppt_w/2"/>
                                          </p:val>
                                        </p:tav>
                                        <p:tav tm="100000">
                                          <p:val>
                                            <p:strVal val="#ppt_x"/>
                                          </p:val>
                                        </p:tav>
                                      </p:tavLst>
                                    </p:anim>
                                    <p:anim calcmode="lin" valueType="num">
                                      <p:cBhvr>
                                        <p:cTn id="48" dur="500" fill="hold"/>
                                        <p:tgtEl>
                                          <p:spTgt spid="891933">
                                            <p:txEl>
                                              <p:pRg st="5" end="5"/>
                                            </p:txEl>
                                          </p:spTgt>
                                        </p:tgtEl>
                                        <p:attrNameLst>
                                          <p:attrName>ppt_y</p:attrName>
                                        </p:attrNameLst>
                                      </p:cBhvr>
                                      <p:tavLst>
                                        <p:tav tm="0">
                                          <p:val>
                                            <p:strVal val="#ppt_y"/>
                                          </p:val>
                                        </p:tav>
                                        <p:tav tm="100000">
                                          <p:val>
                                            <p:strVal val="#ppt_y"/>
                                          </p:val>
                                        </p:tav>
                                      </p:tavLst>
                                    </p:anim>
                                    <p:anim calcmode="lin" valueType="num">
                                      <p:cBhvr>
                                        <p:cTn id="49" dur="500" fill="hold"/>
                                        <p:tgtEl>
                                          <p:spTgt spid="89193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89193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8" fill="hold" nodeType="clickEffect">
                                  <p:stCondLst>
                                    <p:cond delay="0"/>
                                  </p:stCondLst>
                                  <p:childTnLst>
                                    <p:set>
                                      <p:cBhvr>
                                        <p:cTn id="54" dur="1" fill="hold">
                                          <p:stCondLst>
                                            <p:cond delay="0"/>
                                          </p:stCondLst>
                                        </p:cTn>
                                        <p:tgtEl>
                                          <p:spTgt spid="891933">
                                            <p:txEl>
                                              <p:pRg st="6" end="6"/>
                                            </p:txEl>
                                          </p:spTgt>
                                        </p:tgtEl>
                                        <p:attrNameLst>
                                          <p:attrName>style.visibility</p:attrName>
                                        </p:attrNameLst>
                                      </p:cBhvr>
                                      <p:to>
                                        <p:strVal val="visible"/>
                                      </p:to>
                                    </p:set>
                                    <p:anim calcmode="lin" valueType="num">
                                      <p:cBhvr>
                                        <p:cTn id="55" dur="500" fill="hold"/>
                                        <p:tgtEl>
                                          <p:spTgt spid="891933">
                                            <p:txEl>
                                              <p:pRg st="6" end="6"/>
                                            </p:txEl>
                                          </p:spTgt>
                                        </p:tgtEl>
                                        <p:attrNameLst>
                                          <p:attrName>ppt_x</p:attrName>
                                        </p:attrNameLst>
                                      </p:cBhvr>
                                      <p:tavLst>
                                        <p:tav tm="0">
                                          <p:val>
                                            <p:strVal val="#ppt_x-#ppt_w/2"/>
                                          </p:val>
                                        </p:tav>
                                        <p:tav tm="100000">
                                          <p:val>
                                            <p:strVal val="#ppt_x"/>
                                          </p:val>
                                        </p:tav>
                                      </p:tavLst>
                                    </p:anim>
                                    <p:anim calcmode="lin" valueType="num">
                                      <p:cBhvr>
                                        <p:cTn id="56" dur="500" fill="hold"/>
                                        <p:tgtEl>
                                          <p:spTgt spid="891933">
                                            <p:txEl>
                                              <p:pRg st="6" end="6"/>
                                            </p:txEl>
                                          </p:spTgt>
                                        </p:tgtEl>
                                        <p:attrNameLst>
                                          <p:attrName>ppt_y</p:attrName>
                                        </p:attrNameLst>
                                      </p:cBhvr>
                                      <p:tavLst>
                                        <p:tav tm="0">
                                          <p:val>
                                            <p:strVal val="#ppt_y"/>
                                          </p:val>
                                        </p:tav>
                                        <p:tav tm="100000">
                                          <p:val>
                                            <p:strVal val="#ppt_y"/>
                                          </p:val>
                                        </p:tav>
                                      </p:tavLst>
                                    </p:anim>
                                    <p:anim calcmode="lin" valueType="num">
                                      <p:cBhvr>
                                        <p:cTn id="57" dur="500" fill="hold"/>
                                        <p:tgtEl>
                                          <p:spTgt spid="891933">
                                            <p:txEl>
                                              <p:pRg st="6" end="6"/>
                                            </p:txEl>
                                          </p:spTgt>
                                        </p:tgtEl>
                                        <p:attrNameLst>
                                          <p:attrName>ppt_w</p:attrName>
                                        </p:attrNameLst>
                                      </p:cBhvr>
                                      <p:tavLst>
                                        <p:tav tm="0">
                                          <p:val>
                                            <p:fltVal val="0"/>
                                          </p:val>
                                        </p:tav>
                                        <p:tav tm="100000">
                                          <p:val>
                                            <p:strVal val="#ppt_w"/>
                                          </p:val>
                                        </p:tav>
                                      </p:tavLst>
                                    </p:anim>
                                    <p:anim calcmode="lin" valueType="num">
                                      <p:cBhvr>
                                        <p:cTn id="58" dur="500" fill="hold"/>
                                        <p:tgtEl>
                                          <p:spTgt spid="89193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7" presetClass="entr" presetSubtype="8" fill="hold" nodeType="clickEffect">
                                  <p:stCondLst>
                                    <p:cond delay="0"/>
                                  </p:stCondLst>
                                  <p:childTnLst>
                                    <p:set>
                                      <p:cBhvr>
                                        <p:cTn id="62" dur="1" fill="hold">
                                          <p:stCondLst>
                                            <p:cond delay="0"/>
                                          </p:stCondLst>
                                        </p:cTn>
                                        <p:tgtEl>
                                          <p:spTgt spid="891933">
                                            <p:txEl>
                                              <p:pRg st="7" end="7"/>
                                            </p:txEl>
                                          </p:spTgt>
                                        </p:tgtEl>
                                        <p:attrNameLst>
                                          <p:attrName>style.visibility</p:attrName>
                                        </p:attrNameLst>
                                      </p:cBhvr>
                                      <p:to>
                                        <p:strVal val="visible"/>
                                      </p:to>
                                    </p:set>
                                    <p:anim calcmode="lin" valueType="num">
                                      <p:cBhvr>
                                        <p:cTn id="63" dur="500" fill="hold"/>
                                        <p:tgtEl>
                                          <p:spTgt spid="891933">
                                            <p:txEl>
                                              <p:pRg st="7" end="7"/>
                                            </p:txEl>
                                          </p:spTgt>
                                        </p:tgtEl>
                                        <p:attrNameLst>
                                          <p:attrName>ppt_x</p:attrName>
                                        </p:attrNameLst>
                                      </p:cBhvr>
                                      <p:tavLst>
                                        <p:tav tm="0">
                                          <p:val>
                                            <p:strVal val="#ppt_x-#ppt_w/2"/>
                                          </p:val>
                                        </p:tav>
                                        <p:tav tm="100000">
                                          <p:val>
                                            <p:strVal val="#ppt_x"/>
                                          </p:val>
                                        </p:tav>
                                      </p:tavLst>
                                    </p:anim>
                                    <p:anim calcmode="lin" valueType="num">
                                      <p:cBhvr>
                                        <p:cTn id="64" dur="500" fill="hold"/>
                                        <p:tgtEl>
                                          <p:spTgt spid="891933">
                                            <p:txEl>
                                              <p:pRg st="7" end="7"/>
                                            </p:txEl>
                                          </p:spTgt>
                                        </p:tgtEl>
                                        <p:attrNameLst>
                                          <p:attrName>ppt_y</p:attrName>
                                        </p:attrNameLst>
                                      </p:cBhvr>
                                      <p:tavLst>
                                        <p:tav tm="0">
                                          <p:val>
                                            <p:strVal val="#ppt_y"/>
                                          </p:val>
                                        </p:tav>
                                        <p:tav tm="100000">
                                          <p:val>
                                            <p:strVal val="#ppt_y"/>
                                          </p:val>
                                        </p:tav>
                                      </p:tavLst>
                                    </p:anim>
                                    <p:anim calcmode="lin" valueType="num">
                                      <p:cBhvr>
                                        <p:cTn id="65" dur="500" fill="hold"/>
                                        <p:tgtEl>
                                          <p:spTgt spid="891933">
                                            <p:txEl>
                                              <p:pRg st="7" end="7"/>
                                            </p:txEl>
                                          </p:spTgt>
                                        </p:tgtEl>
                                        <p:attrNameLst>
                                          <p:attrName>ppt_w</p:attrName>
                                        </p:attrNameLst>
                                      </p:cBhvr>
                                      <p:tavLst>
                                        <p:tav tm="0">
                                          <p:val>
                                            <p:fltVal val="0"/>
                                          </p:val>
                                        </p:tav>
                                        <p:tav tm="100000">
                                          <p:val>
                                            <p:strVal val="#ppt_w"/>
                                          </p:val>
                                        </p:tav>
                                      </p:tavLst>
                                    </p:anim>
                                    <p:anim calcmode="lin" valueType="num">
                                      <p:cBhvr>
                                        <p:cTn id="66" dur="500" fill="hold"/>
                                        <p:tgtEl>
                                          <p:spTgt spid="89193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7" presetClass="entr" presetSubtype="8" fill="hold" nodeType="clickEffect">
                                  <p:stCondLst>
                                    <p:cond delay="0"/>
                                  </p:stCondLst>
                                  <p:childTnLst>
                                    <p:set>
                                      <p:cBhvr>
                                        <p:cTn id="70" dur="1" fill="hold">
                                          <p:stCondLst>
                                            <p:cond delay="0"/>
                                          </p:stCondLst>
                                        </p:cTn>
                                        <p:tgtEl>
                                          <p:spTgt spid="891933">
                                            <p:txEl>
                                              <p:pRg st="8" end="8"/>
                                            </p:txEl>
                                          </p:spTgt>
                                        </p:tgtEl>
                                        <p:attrNameLst>
                                          <p:attrName>style.visibility</p:attrName>
                                        </p:attrNameLst>
                                      </p:cBhvr>
                                      <p:to>
                                        <p:strVal val="visible"/>
                                      </p:to>
                                    </p:set>
                                    <p:anim calcmode="lin" valueType="num">
                                      <p:cBhvr>
                                        <p:cTn id="71" dur="500" fill="hold"/>
                                        <p:tgtEl>
                                          <p:spTgt spid="891933">
                                            <p:txEl>
                                              <p:pRg st="8" end="8"/>
                                            </p:txEl>
                                          </p:spTgt>
                                        </p:tgtEl>
                                        <p:attrNameLst>
                                          <p:attrName>ppt_x</p:attrName>
                                        </p:attrNameLst>
                                      </p:cBhvr>
                                      <p:tavLst>
                                        <p:tav tm="0">
                                          <p:val>
                                            <p:strVal val="#ppt_x-#ppt_w/2"/>
                                          </p:val>
                                        </p:tav>
                                        <p:tav tm="100000">
                                          <p:val>
                                            <p:strVal val="#ppt_x"/>
                                          </p:val>
                                        </p:tav>
                                      </p:tavLst>
                                    </p:anim>
                                    <p:anim calcmode="lin" valueType="num">
                                      <p:cBhvr>
                                        <p:cTn id="72" dur="500" fill="hold"/>
                                        <p:tgtEl>
                                          <p:spTgt spid="891933">
                                            <p:txEl>
                                              <p:pRg st="8" end="8"/>
                                            </p:txEl>
                                          </p:spTgt>
                                        </p:tgtEl>
                                        <p:attrNameLst>
                                          <p:attrName>ppt_y</p:attrName>
                                        </p:attrNameLst>
                                      </p:cBhvr>
                                      <p:tavLst>
                                        <p:tav tm="0">
                                          <p:val>
                                            <p:strVal val="#ppt_y"/>
                                          </p:val>
                                        </p:tav>
                                        <p:tav tm="100000">
                                          <p:val>
                                            <p:strVal val="#ppt_y"/>
                                          </p:val>
                                        </p:tav>
                                      </p:tavLst>
                                    </p:anim>
                                    <p:anim calcmode="lin" valueType="num">
                                      <p:cBhvr>
                                        <p:cTn id="73" dur="500" fill="hold"/>
                                        <p:tgtEl>
                                          <p:spTgt spid="891933">
                                            <p:txEl>
                                              <p:pRg st="8" end="8"/>
                                            </p:txEl>
                                          </p:spTgt>
                                        </p:tgtEl>
                                        <p:attrNameLst>
                                          <p:attrName>ppt_w</p:attrName>
                                        </p:attrNameLst>
                                      </p:cBhvr>
                                      <p:tavLst>
                                        <p:tav tm="0">
                                          <p:val>
                                            <p:fltVal val="0"/>
                                          </p:val>
                                        </p:tav>
                                        <p:tav tm="100000">
                                          <p:val>
                                            <p:strVal val="#ppt_w"/>
                                          </p:val>
                                        </p:tav>
                                      </p:tavLst>
                                    </p:anim>
                                    <p:anim calcmode="lin" valueType="num">
                                      <p:cBhvr>
                                        <p:cTn id="74" dur="500" fill="hold"/>
                                        <p:tgtEl>
                                          <p:spTgt spid="891933">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7" presetClass="entr" presetSubtype="10" fill="hold" nodeType="clickEffect">
                                  <p:stCondLst>
                                    <p:cond delay="0"/>
                                  </p:stCondLst>
                                  <p:childTnLst>
                                    <p:set>
                                      <p:cBhvr>
                                        <p:cTn id="78" dur="1" fill="hold">
                                          <p:stCondLst>
                                            <p:cond delay="0"/>
                                          </p:stCondLst>
                                        </p:cTn>
                                        <p:tgtEl>
                                          <p:spTgt spid="2"/>
                                        </p:tgtEl>
                                        <p:attrNameLst>
                                          <p:attrName>style.visibility</p:attrName>
                                        </p:attrNameLst>
                                      </p:cBhvr>
                                      <p:to>
                                        <p:strVal val="visible"/>
                                      </p:to>
                                    </p:set>
                                    <p:anim calcmode="lin" valueType="num">
                                      <p:cBhvr>
                                        <p:cTn id="79" dur="500" fill="hold"/>
                                        <p:tgtEl>
                                          <p:spTgt spid="2"/>
                                        </p:tgtEl>
                                        <p:attrNameLst>
                                          <p:attrName>ppt_w</p:attrName>
                                        </p:attrNameLst>
                                      </p:cBhvr>
                                      <p:tavLst>
                                        <p:tav tm="0">
                                          <p:val>
                                            <p:fltVal val="0"/>
                                          </p:val>
                                        </p:tav>
                                        <p:tav tm="100000">
                                          <p:val>
                                            <p:strVal val="#ppt_w"/>
                                          </p:val>
                                        </p:tav>
                                      </p:tavLst>
                                    </p:anim>
                                    <p:anim calcmode="lin" valueType="num">
                                      <p:cBhvr>
                                        <p:cTn id="8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17" presetClass="entr" presetSubtype="2" fill="hold" nodeType="clickEffect">
                                  <p:stCondLst>
                                    <p:cond delay="0"/>
                                  </p:stCondLst>
                                  <p:childTnLst>
                                    <p:set>
                                      <p:cBhvr>
                                        <p:cTn id="84" dur="1" fill="hold">
                                          <p:stCondLst>
                                            <p:cond delay="0"/>
                                          </p:stCondLst>
                                        </p:cTn>
                                        <p:tgtEl>
                                          <p:spTgt spid="3"/>
                                        </p:tgtEl>
                                        <p:attrNameLst>
                                          <p:attrName>style.visibility</p:attrName>
                                        </p:attrNameLst>
                                      </p:cBhvr>
                                      <p:to>
                                        <p:strVal val="visible"/>
                                      </p:to>
                                    </p:set>
                                    <p:anim calcmode="lin" valueType="num">
                                      <p:cBhvr>
                                        <p:cTn id="85" dur="500" fill="hold"/>
                                        <p:tgtEl>
                                          <p:spTgt spid="3"/>
                                        </p:tgtEl>
                                        <p:attrNameLst>
                                          <p:attrName>ppt_x</p:attrName>
                                        </p:attrNameLst>
                                      </p:cBhvr>
                                      <p:tavLst>
                                        <p:tav tm="0">
                                          <p:val>
                                            <p:strVal val="#ppt_x+#ppt_w/2"/>
                                          </p:val>
                                        </p:tav>
                                        <p:tav tm="100000">
                                          <p:val>
                                            <p:strVal val="#ppt_x"/>
                                          </p:val>
                                        </p:tav>
                                      </p:tavLst>
                                    </p:anim>
                                    <p:anim calcmode="lin" valueType="num">
                                      <p:cBhvr>
                                        <p:cTn id="86" dur="500" fill="hold"/>
                                        <p:tgtEl>
                                          <p:spTgt spid="3"/>
                                        </p:tgtEl>
                                        <p:attrNameLst>
                                          <p:attrName>ppt_y</p:attrName>
                                        </p:attrNameLst>
                                      </p:cBhvr>
                                      <p:tavLst>
                                        <p:tav tm="0">
                                          <p:val>
                                            <p:strVal val="#ppt_y"/>
                                          </p:val>
                                        </p:tav>
                                        <p:tav tm="100000">
                                          <p:val>
                                            <p:strVal val="#ppt_y"/>
                                          </p:val>
                                        </p:tav>
                                      </p:tavLst>
                                    </p:anim>
                                    <p:anim calcmode="lin" valueType="num">
                                      <p:cBhvr>
                                        <p:cTn id="87" dur="500" fill="hold"/>
                                        <p:tgtEl>
                                          <p:spTgt spid="3"/>
                                        </p:tgtEl>
                                        <p:attrNameLst>
                                          <p:attrName>ppt_w</p:attrName>
                                        </p:attrNameLst>
                                      </p:cBhvr>
                                      <p:tavLst>
                                        <p:tav tm="0">
                                          <p:val>
                                            <p:fltVal val="0"/>
                                          </p:val>
                                        </p:tav>
                                        <p:tav tm="100000">
                                          <p:val>
                                            <p:strVal val="#ppt_w"/>
                                          </p:val>
                                        </p:tav>
                                      </p:tavLst>
                                    </p:anim>
                                    <p:anim calcmode="lin" valueType="num">
                                      <p:cBhvr>
                                        <p:cTn id="8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17" presetClass="entr" presetSubtype="2" fill="hold" nodeType="clickEffect">
                                  <p:stCondLst>
                                    <p:cond delay="0"/>
                                  </p:stCondLst>
                                  <p:childTnLst>
                                    <p:set>
                                      <p:cBhvr>
                                        <p:cTn id="92" dur="1" fill="hold">
                                          <p:stCondLst>
                                            <p:cond delay="0"/>
                                          </p:stCondLst>
                                        </p:cTn>
                                        <p:tgtEl>
                                          <p:spTgt spid="891936"/>
                                        </p:tgtEl>
                                        <p:attrNameLst>
                                          <p:attrName>style.visibility</p:attrName>
                                        </p:attrNameLst>
                                      </p:cBhvr>
                                      <p:to>
                                        <p:strVal val="visible"/>
                                      </p:to>
                                    </p:set>
                                    <p:anim calcmode="lin" valueType="num">
                                      <p:cBhvr>
                                        <p:cTn id="93" dur="500" fill="hold"/>
                                        <p:tgtEl>
                                          <p:spTgt spid="891936"/>
                                        </p:tgtEl>
                                        <p:attrNameLst>
                                          <p:attrName>ppt_x</p:attrName>
                                        </p:attrNameLst>
                                      </p:cBhvr>
                                      <p:tavLst>
                                        <p:tav tm="0">
                                          <p:val>
                                            <p:strVal val="#ppt_x+#ppt_w/2"/>
                                          </p:val>
                                        </p:tav>
                                        <p:tav tm="100000">
                                          <p:val>
                                            <p:strVal val="#ppt_x"/>
                                          </p:val>
                                        </p:tav>
                                      </p:tavLst>
                                    </p:anim>
                                    <p:anim calcmode="lin" valueType="num">
                                      <p:cBhvr>
                                        <p:cTn id="94" dur="500" fill="hold"/>
                                        <p:tgtEl>
                                          <p:spTgt spid="891936"/>
                                        </p:tgtEl>
                                        <p:attrNameLst>
                                          <p:attrName>ppt_y</p:attrName>
                                        </p:attrNameLst>
                                      </p:cBhvr>
                                      <p:tavLst>
                                        <p:tav tm="0">
                                          <p:val>
                                            <p:strVal val="#ppt_y"/>
                                          </p:val>
                                        </p:tav>
                                        <p:tav tm="100000">
                                          <p:val>
                                            <p:strVal val="#ppt_y"/>
                                          </p:val>
                                        </p:tav>
                                      </p:tavLst>
                                    </p:anim>
                                    <p:anim calcmode="lin" valueType="num">
                                      <p:cBhvr>
                                        <p:cTn id="95" dur="500" fill="hold"/>
                                        <p:tgtEl>
                                          <p:spTgt spid="891936"/>
                                        </p:tgtEl>
                                        <p:attrNameLst>
                                          <p:attrName>ppt_w</p:attrName>
                                        </p:attrNameLst>
                                      </p:cBhvr>
                                      <p:tavLst>
                                        <p:tav tm="0">
                                          <p:val>
                                            <p:fltVal val="0"/>
                                          </p:val>
                                        </p:tav>
                                        <p:tav tm="100000">
                                          <p:val>
                                            <p:strVal val="#ppt_w"/>
                                          </p:val>
                                        </p:tav>
                                      </p:tavLst>
                                    </p:anim>
                                    <p:anim calcmode="lin" valueType="num">
                                      <p:cBhvr>
                                        <p:cTn id="96" dur="500" fill="hold"/>
                                        <p:tgtEl>
                                          <p:spTgt spid="891936"/>
                                        </p:tgtEl>
                                        <p:attrNameLst>
                                          <p:attrName>ppt_h</p:attrName>
                                        </p:attrNameLst>
                                      </p:cBhvr>
                                      <p:tavLst>
                                        <p:tav tm="0">
                                          <p:val>
                                            <p:strVal val="#ppt_h"/>
                                          </p:val>
                                        </p:tav>
                                        <p:tav tm="100000">
                                          <p:val>
                                            <p:strVal val="#ppt_h"/>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17" presetClass="entr" presetSubtype="2" fill="hold" nodeType="clickEffect">
                                  <p:stCondLst>
                                    <p:cond delay="0"/>
                                  </p:stCondLst>
                                  <p:childTnLst>
                                    <p:set>
                                      <p:cBhvr>
                                        <p:cTn id="100" dur="1" fill="hold">
                                          <p:stCondLst>
                                            <p:cond delay="0"/>
                                          </p:stCondLst>
                                        </p:cTn>
                                        <p:tgtEl>
                                          <p:spTgt spid="4"/>
                                        </p:tgtEl>
                                        <p:attrNameLst>
                                          <p:attrName>style.visibility</p:attrName>
                                        </p:attrNameLst>
                                      </p:cBhvr>
                                      <p:to>
                                        <p:strVal val="visible"/>
                                      </p:to>
                                    </p:set>
                                    <p:anim calcmode="lin" valueType="num">
                                      <p:cBhvr>
                                        <p:cTn id="101" dur="500" fill="hold"/>
                                        <p:tgtEl>
                                          <p:spTgt spid="4"/>
                                        </p:tgtEl>
                                        <p:attrNameLst>
                                          <p:attrName>ppt_x</p:attrName>
                                        </p:attrNameLst>
                                      </p:cBhvr>
                                      <p:tavLst>
                                        <p:tav tm="0">
                                          <p:val>
                                            <p:strVal val="#ppt_x+#ppt_w/2"/>
                                          </p:val>
                                        </p:tav>
                                        <p:tav tm="100000">
                                          <p:val>
                                            <p:strVal val="#ppt_x"/>
                                          </p:val>
                                        </p:tav>
                                      </p:tavLst>
                                    </p:anim>
                                    <p:anim calcmode="lin" valueType="num">
                                      <p:cBhvr>
                                        <p:cTn id="102" dur="500" fill="hold"/>
                                        <p:tgtEl>
                                          <p:spTgt spid="4"/>
                                        </p:tgtEl>
                                        <p:attrNameLst>
                                          <p:attrName>ppt_y</p:attrName>
                                        </p:attrNameLst>
                                      </p:cBhvr>
                                      <p:tavLst>
                                        <p:tav tm="0">
                                          <p:val>
                                            <p:strVal val="#ppt_y"/>
                                          </p:val>
                                        </p:tav>
                                        <p:tav tm="100000">
                                          <p:val>
                                            <p:strVal val="#ppt_y"/>
                                          </p:val>
                                        </p:tav>
                                      </p:tavLst>
                                    </p:anim>
                                    <p:anim calcmode="lin" valueType="num">
                                      <p:cBhvr>
                                        <p:cTn id="103" dur="500" fill="hold"/>
                                        <p:tgtEl>
                                          <p:spTgt spid="4"/>
                                        </p:tgtEl>
                                        <p:attrNameLst>
                                          <p:attrName>ppt_w</p:attrName>
                                        </p:attrNameLst>
                                      </p:cBhvr>
                                      <p:tavLst>
                                        <p:tav tm="0">
                                          <p:val>
                                            <p:fltVal val="0"/>
                                          </p:val>
                                        </p:tav>
                                        <p:tav tm="100000">
                                          <p:val>
                                            <p:strVal val="#ppt_w"/>
                                          </p:val>
                                        </p:tav>
                                      </p:tavLst>
                                    </p:anim>
                                    <p:anim calcmode="lin" valueType="num">
                                      <p:cBhvr>
                                        <p:cTn id="10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7" presetClass="entr" presetSubtype="2" fill="hold" nodeType="clickEffect">
                                  <p:stCondLst>
                                    <p:cond delay="0"/>
                                  </p:stCondLst>
                                  <p:childTnLst>
                                    <p:set>
                                      <p:cBhvr>
                                        <p:cTn id="108" dur="1" fill="hold">
                                          <p:stCondLst>
                                            <p:cond delay="0"/>
                                          </p:stCondLst>
                                        </p:cTn>
                                        <p:tgtEl>
                                          <p:spTgt spid="5"/>
                                        </p:tgtEl>
                                        <p:attrNameLst>
                                          <p:attrName>style.visibility</p:attrName>
                                        </p:attrNameLst>
                                      </p:cBhvr>
                                      <p:to>
                                        <p:strVal val="visible"/>
                                      </p:to>
                                    </p:set>
                                    <p:anim calcmode="lin" valueType="num">
                                      <p:cBhvr>
                                        <p:cTn id="109" dur="500" fill="hold"/>
                                        <p:tgtEl>
                                          <p:spTgt spid="5"/>
                                        </p:tgtEl>
                                        <p:attrNameLst>
                                          <p:attrName>ppt_x</p:attrName>
                                        </p:attrNameLst>
                                      </p:cBhvr>
                                      <p:tavLst>
                                        <p:tav tm="0">
                                          <p:val>
                                            <p:strVal val="#ppt_x+#ppt_w/2"/>
                                          </p:val>
                                        </p:tav>
                                        <p:tav tm="100000">
                                          <p:val>
                                            <p:strVal val="#ppt_x"/>
                                          </p:val>
                                        </p:tav>
                                      </p:tavLst>
                                    </p:anim>
                                    <p:anim calcmode="lin" valueType="num">
                                      <p:cBhvr>
                                        <p:cTn id="110" dur="500" fill="hold"/>
                                        <p:tgtEl>
                                          <p:spTgt spid="5"/>
                                        </p:tgtEl>
                                        <p:attrNameLst>
                                          <p:attrName>ppt_y</p:attrName>
                                        </p:attrNameLst>
                                      </p:cBhvr>
                                      <p:tavLst>
                                        <p:tav tm="0">
                                          <p:val>
                                            <p:strVal val="#ppt_y"/>
                                          </p:val>
                                        </p:tav>
                                        <p:tav tm="100000">
                                          <p:val>
                                            <p:strVal val="#ppt_y"/>
                                          </p:val>
                                        </p:tav>
                                      </p:tavLst>
                                    </p:anim>
                                    <p:anim calcmode="lin" valueType="num">
                                      <p:cBhvr>
                                        <p:cTn id="111" dur="500" fill="hold"/>
                                        <p:tgtEl>
                                          <p:spTgt spid="5"/>
                                        </p:tgtEl>
                                        <p:attrNameLst>
                                          <p:attrName>ppt_w</p:attrName>
                                        </p:attrNameLst>
                                      </p:cBhvr>
                                      <p:tavLst>
                                        <p:tav tm="0">
                                          <p:val>
                                            <p:fltVal val="0"/>
                                          </p:val>
                                        </p:tav>
                                        <p:tav tm="100000">
                                          <p:val>
                                            <p:strVal val="#ppt_w"/>
                                          </p:val>
                                        </p:tav>
                                      </p:tavLst>
                                    </p:anim>
                                    <p:anim calcmode="lin" valueType="num">
                                      <p:cBhvr>
                                        <p:cTn id="112"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7" presetClass="entr" presetSubtype="2" fill="hold" nodeType="clickEffect">
                                  <p:stCondLst>
                                    <p:cond delay="0"/>
                                  </p:stCondLst>
                                  <p:childTnLst>
                                    <p:set>
                                      <p:cBhvr>
                                        <p:cTn id="116" dur="1" fill="hold">
                                          <p:stCondLst>
                                            <p:cond delay="0"/>
                                          </p:stCondLst>
                                        </p:cTn>
                                        <p:tgtEl>
                                          <p:spTgt spid="6"/>
                                        </p:tgtEl>
                                        <p:attrNameLst>
                                          <p:attrName>style.visibility</p:attrName>
                                        </p:attrNameLst>
                                      </p:cBhvr>
                                      <p:to>
                                        <p:strVal val="visible"/>
                                      </p:to>
                                    </p:set>
                                    <p:anim calcmode="lin" valueType="num">
                                      <p:cBhvr>
                                        <p:cTn id="117" dur="500" fill="hold"/>
                                        <p:tgtEl>
                                          <p:spTgt spid="6"/>
                                        </p:tgtEl>
                                        <p:attrNameLst>
                                          <p:attrName>ppt_x</p:attrName>
                                        </p:attrNameLst>
                                      </p:cBhvr>
                                      <p:tavLst>
                                        <p:tav tm="0">
                                          <p:val>
                                            <p:strVal val="#ppt_x+#ppt_w/2"/>
                                          </p:val>
                                        </p:tav>
                                        <p:tav tm="100000">
                                          <p:val>
                                            <p:strVal val="#ppt_x"/>
                                          </p:val>
                                        </p:tav>
                                      </p:tavLst>
                                    </p:anim>
                                    <p:anim calcmode="lin" valueType="num">
                                      <p:cBhvr>
                                        <p:cTn id="118" dur="500" fill="hold"/>
                                        <p:tgtEl>
                                          <p:spTgt spid="6"/>
                                        </p:tgtEl>
                                        <p:attrNameLst>
                                          <p:attrName>ppt_y</p:attrName>
                                        </p:attrNameLst>
                                      </p:cBhvr>
                                      <p:tavLst>
                                        <p:tav tm="0">
                                          <p:val>
                                            <p:strVal val="#ppt_y"/>
                                          </p:val>
                                        </p:tav>
                                        <p:tav tm="100000">
                                          <p:val>
                                            <p:strVal val="#ppt_y"/>
                                          </p:val>
                                        </p:tav>
                                      </p:tavLst>
                                    </p:anim>
                                    <p:anim calcmode="lin" valueType="num">
                                      <p:cBhvr>
                                        <p:cTn id="119" dur="500" fill="hold"/>
                                        <p:tgtEl>
                                          <p:spTgt spid="6"/>
                                        </p:tgtEl>
                                        <p:attrNameLst>
                                          <p:attrName>ppt_w</p:attrName>
                                        </p:attrNameLst>
                                      </p:cBhvr>
                                      <p:tavLst>
                                        <p:tav tm="0">
                                          <p:val>
                                            <p:fltVal val="0"/>
                                          </p:val>
                                        </p:tav>
                                        <p:tav tm="100000">
                                          <p:val>
                                            <p:strVal val="#ppt_w"/>
                                          </p:val>
                                        </p:tav>
                                      </p:tavLst>
                                    </p:anim>
                                    <p:anim calcmode="lin" valueType="num">
                                      <p:cBhvr>
                                        <p:cTn id="120"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7" presetClass="entr" presetSubtype="2" fill="hold" nodeType="clickEffect">
                                  <p:stCondLst>
                                    <p:cond delay="0"/>
                                  </p:stCondLst>
                                  <p:childTnLst>
                                    <p:set>
                                      <p:cBhvr>
                                        <p:cTn id="124" dur="1" fill="hold">
                                          <p:stCondLst>
                                            <p:cond delay="0"/>
                                          </p:stCondLst>
                                        </p:cTn>
                                        <p:tgtEl>
                                          <p:spTgt spid="9"/>
                                        </p:tgtEl>
                                        <p:attrNameLst>
                                          <p:attrName>style.visibility</p:attrName>
                                        </p:attrNameLst>
                                      </p:cBhvr>
                                      <p:to>
                                        <p:strVal val="visible"/>
                                      </p:to>
                                    </p:set>
                                    <p:anim calcmode="lin" valueType="num">
                                      <p:cBhvr>
                                        <p:cTn id="125" dur="500" fill="hold"/>
                                        <p:tgtEl>
                                          <p:spTgt spid="9"/>
                                        </p:tgtEl>
                                        <p:attrNameLst>
                                          <p:attrName>ppt_x</p:attrName>
                                        </p:attrNameLst>
                                      </p:cBhvr>
                                      <p:tavLst>
                                        <p:tav tm="0">
                                          <p:val>
                                            <p:strVal val="#ppt_x+#ppt_w/2"/>
                                          </p:val>
                                        </p:tav>
                                        <p:tav tm="100000">
                                          <p:val>
                                            <p:strVal val="#ppt_x"/>
                                          </p:val>
                                        </p:tav>
                                      </p:tavLst>
                                    </p:anim>
                                    <p:anim calcmode="lin" valueType="num">
                                      <p:cBhvr>
                                        <p:cTn id="126" dur="500" fill="hold"/>
                                        <p:tgtEl>
                                          <p:spTgt spid="9"/>
                                        </p:tgtEl>
                                        <p:attrNameLst>
                                          <p:attrName>ppt_y</p:attrName>
                                        </p:attrNameLst>
                                      </p:cBhvr>
                                      <p:tavLst>
                                        <p:tav tm="0">
                                          <p:val>
                                            <p:strVal val="#ppt_y"/>
                                          </p:val>
                                        </p:tav>
                                        <p:tav tm="100000">
                                          <p:val>
                                            <p:strVal val="#ppt_y"/>
                                          </p:val>
                                        </p:tav>
                                      </p:tavLst>
                                    </p:anim>
                                    <p:anim calcmode="lin" valueType="num">
                                      <p:cBhvr>
                                        <p:cTn id="127" dur="500" fill="hold"/>
                                        <p:tgtEl>
                                          <p:spTgt spid="9"/>
                                        </p:tgtEl>
                                        <p:attrNameLst>
                                          <p:attrName>ppt_w</p:attrName>
                                        </p:attrNameLst>
                                      </p:cBhvr>
                                      <p:tavLst>
                                        <p:tav tm="0">
                                          <p:val>
                                            <p:fltVal val="0"/>
                                          </p:val>
                                        </p:tav>
                                        <p:tav tm="100000">
                                          <p:val>
                                            <p:strVal val="#ppt_w"/>
                                          </p:val>
                                        </p:tav>
                                      </p:tavLst>
                                    </p:anim>
                                    <p:anim calcmode="lin" valueType="num">
                                      <p:cBhvr>
                                        <p:cTn id="128"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7" presetClass="entr" presetSubtype="2" fill="hold" nodeType="clickEffect">
                                  <p:stCondLst>
                                    <p:cond delay="0"/>
                                  </p:stCondLst>
                                  <p:childTnLst>
                                    <p:set>
                                      <p:cBhvr>
                                        <p:cTn id="132" dur="1" fill="hold">
                                          <p:stCondLst>
                                            <p:cond delay="0"/>
                                          </p:stCondLst>
                                        </p:cTn>
                                        <p:tgtEl>
                                          <p:spTgt spid="10"/>
                                        </p:tgtEl>
                                        <p:attrNameLst>
                                          <p:attrName>style.visibility</p:attrName>
                                        </p:attrNameLst>
                                      </p:cBhvr>
                                      <p:to>
                                        <p:strVal val="visible"/>
                                      </p:to>
                                    </p:set>
                                    <p:anim calcmode="lin" valueType="num">
                                      <p:cBhvr>
                                        <p:cTn id="133" dur="500" fill="hold"/>
                                        <p:tgtEl>
                                          <p:spTgt spid="10"/>
                                        </p:tgtEl>
                                        <p:attrNameLst>
                                          <p:attrName>ppt_x</p:attrName>
                                        </p:attrNameLst>
                                      </p:cBhvr>
                                      <p:tavLst>
                                        <p:tav tm="0">
                                          <p:val>
                                            <p:strVal val="#ppt_x+#ppt_w/2"/>
                                          </p:val>
                                        </p:tav>
                                        <p:tav tm="100000">
                                          <p:val>
                                            <p:strVal val="#ppt_x"/>
                                          </p:val>
                                        </p:tav>
                                      </p:tavLst>
                                    </p:anim>
                                    <p:anim calcmode="lin" valueType="num">
                                      <p:cBhvr>
                                        <p:cTn id="134" dur="500" fill="hold"/>
                                        <p:tgtEl>
                                          <p:spTgt spid="10"/>
                                        </p:tgtEl>
                                        <p:attrNameLst>
                                          <p:attrName>ppt_y</p:attrName>
                                        </p:attrNameLst>
                                      </p:cBhvr>
                                      <p:tavLst>
                                        <p:tav tm="0">
                                          <p:val>
                                            <p:strVal val="#ppt_y"/>
                                          </p:val>
                                        </p:tav>
                                        <p:tav tm="100000">
                                          <p:val>
                                            <p:strVal val="#ppt_y"/>
                                          </p:val>
                                        </p:tav>
                                      </p:tavLst>
                                    </p:anim>
                                    <p:anim calcmode="lin" valueType="num">
                                      <p:cBhvr>
                                        <p:cTn id="135" dur="500" fill="hold"/>
                                        <p:tgtEl>
                                          <p:spTgt spid="10"/>
                                        </p:tgtEl>
                                        <p:attrNameLst>
                                          <p:attrName>ppt_w</p:attrName>
                                        </p:attrNameLst>
                                      </p:cBhvr>
                                      <p:tavLst>
                                        <p:tav tm="0">
                                          <p:val>
                                            <p:fltVal val="0"/>
                                          </p:val>
                                        </p:tav>
                                        <p:tav tm="100000">
                                          <p:val>
                                            <p:strVal val="#ppt_w"/>
                                          </p:val>
                                        </p:tav>
                                      </p:tavLst>
                                    </p:anim>
                                    <p:anim calcmode="lin" valueType="num">
                                      <p:cBhvr>
                                        <p:cTn id="136"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37" fill="hold" nodeType="clickPar">
                      <p:stCondLst>
                        <p:cond delay="indefinite"/>
                      </p:stCondLst>
                      <p:childTnLst>
                        <p:par>
                          <p:cTn id="138" fill="hold" nodeType="withGroup">
                            <p:stCondLst>
                              <p:cond delay="0"/>
                            </p:stCondLst>
                            <p:childTnLst>
                              <p:par>
                                <p:cTn id="139" presetID="17" presetClass="entr" presetSubtype="2" fill="hold" nodeType="clickEffect">
                                  <p:stCondLst>
                                    <p:cond delay="0"/>
                                  </p:stCondLst>
                                  <p:childTnLst>
                                    <p:set>
                                      <p:cBhvr>
                                        <p:cTn id="140" dur="1" fill="hold">
                                          <p:stCondLst>
                                            <p:cond delay="0"/>
                                          </p:stCondLst>
                                        </p:cTn>
                                        <p:tgtEl>
                                          <p:spTgt spid="11"/>
                                        </p:tgtEl>
                                        <p:attrNameLst>
                                          <p:attrName>style.visibility</p:attrName>
                                        </p:attrNameLst>
                                      </p:cBhvr>
                                      <p:to>
                                        <p:strVal val="visible"/>
                                      </p:to>
                                    </p:set>
                                    <p:anim calcmode="lin" valueType="num">
                                      <p:cBhvr>
                                        <p:cTn id="141" dur="500" fill="hold"/>
                                        <p:tgtEl>
                                          <p:spTgt spid="11"/>
                                        </p:tgtEl>
                                        <p:attrNameLst>
                                          <p:attrName>ppt_x</p:attrName>
                                        </p:attrNameLst>
                                      </p:cBhvr>
                                      <p:tavLst>
                                        <p:tav tm="0">
                                          <p:val>
                                            <p:strVal val="#ppt_x+#ppt_w/2"/>
                                          </p:val>
                                        </p:tav>
                                        <p:tav tm="100000">
                                          <p:val>
                                            <p:strVal val="#ppt_x"/>
                                          </p:val>
                                        </p:tav>
                                      </p:tavLst>
                                    </p:anim>
                                    <p:anim calcmode="lin" valueType="num">
                                      <p:cBhvr>
                                        <p:cTn id="142" dur="500" fill="hold"/>
                                        <p:tgtEl>
                                          <p:spTgt spid="11"/>
                                        </p:tgtEl>
                                        <p:attrNameLst>
                                          <p:attrName>ppt_y</p:attrName>
                                        </p:attrNameLst>
                                      </p:cBhvr>
                                      <p:tavLst>
                                        <p:tav tm="0">
                                          <p:val>
                                            <p:strVal val="#ppt_y"/>
                                          </p:val>
                                        </p:tav>
                                        <p:tav tm="100000">
                                          <p:val>
                                            <p:strVal val="#ppt_y"/>
                                          </p:val>
                                        </p:tav>
                                      </p:tavLst>
                                    </p:anim>
                                    <p:anim calcmode="lin" valueType="num">
                                      <p:cBhvr>
                                        <p:cTn id="143" dur="500" fill="hold"/>
                                        <p:tgtEl>
                                          <p:spTgt spid="11"/>
                                        </p:tgtEl>
                                        <p:attrNameLst>
                                          <p:attrName>ppt_w</p:attrName>
                                        </p:attrNameLst>
                                      </p:cBhvr>
                                      <p:tavLst>
                                        <p:tav tm="0">
                                          <p:val>
                                            <p:fltVal val="0"/>
                                          </p:val>
                                        </p:tav>
                                        <p:tav tm="100000">
                                          <p:val>
                                            <p:strVal val="#ppt_w"/>
                                          </p:val>
                                        </p:tav>
                                      </p:tavLst>
                                    </p:anim>
                                    <p:anim calcmode="lin" valueType="num">
                                      <p:cBhvr>
                                        <p:cTn id="144"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45" fill="hold" nodeType="clickPar">
                      <p:stCondLst>
                        <p:cond delay="indefinite"/>
                      </p:stCondLst>
                      <p:childTnLst>
                        <p:par>
                          <p:cTn id="146" fill="hold" nodeType="withGroup">
                            <p:stCondLst>
                              <p:cond delay="0"/>
                            </p:stCondLst>
                            <p:childTnLst>
                              <p:par>
                                <p:cTn id="147" presetID="17" presetClass="entr" presetSubtype="2" fill="hold" nodeType="clickEffect">
                                  <p:stCondLst>
                                    <p:cond delay="0"/>
                                  </p:stCondLst>
                                  <p:childTnLst>
                                    <p:set>
                                      <p:cBhvr>
                                        <p:cTn id="148" dur="1" fill="hold">
                                          <p:stCondLst>
                                            <p:cond delay="0"/>
                                          </p:stCondLst>
                                        </p:cTn>
                                        <p:tgtEl>
                                          <p:spTgt spid="12"/>
                                        </p:tgtEl>
                                        <p:attrNameLst>
                                          <p:attrName>style.visibility</p:attrName>
                                        </p:attrNameLst>
                                      </p:cBhvr>
                                      <p:to>
                                        <p:strVal val="visible"/>
                                      </p:to>
                                    </p:set>
                                    <p:anim calcmode="lin" valueType="num">
                                      <p:cBhvr>
                                        <p:cTn id="149" dur="500" fill="hold"/>
                                        <p:tgtEl>
                                          <p:spTgt spid="12"/>
                                        </p:tgtEl>
                                        <p:attrNameLst>
                                          <p:attrName>ppt_x</p:attrName>
                                        </p:attrNameLst>
                                      </p:cBhvr>
                                      <p:tavLst>
                                        <p:tav tm="0">
                                          <p:val>
                                            <p:strVal val="#ppt_x+#ppt_w/2"/>
                                          </p:val>
                                        </p:tav>
                                        <p:tav tm="100000">
                                          <p:val>
                                            <p:strVal val="#ppt_x"/>
                                          </p:val>
                                        </p:tav>
                                      </p:tavLst>
                                    </p:anim>
                                    <p:anim calcmode="lin" valueType="num">
                                      <p:cBhvr>
                                        <p:cTn id="150" dur="500" fill="hold"/>
                                        <p:tgtEl>
                                          <p:spTgt spid="12"/>
                                        </p:tgtEl>
                                        <p:attrNameLst>
                                          <p:attrName>ppt_y</p:attrName>
                                        </p:attrNameLst>
                                      </p:cBhvr>
                                      <p:tavLst>
                                        <p:tav tm="0">
                                          <p:val>
                                            <p:strVal val="#ppt_y"/>
                                          </p:val>
                                        </p:tav>
                                        <p:tav tm="100000">
                                          <p:val>
                                            <p:strVal val="#ppt_y"/>
                                          </p:val>
                                        </p:tav>
                                      </p:tavLst>
                                    </p:anim>
                                    <p:anim calcmode="lin" valueType="num">
                                      <p:cBhvr>
                                        <p:cTn id="151" dur="500" fill="hold"/>
                                        <p:tgtEl>
                                          <p:spTgt spid="12"/>
                                        </p:tgtEl>
                                        <p:attrNameLst>
                                          <p:attrName>ppt_w</p:attrName>
                                        </p:attrNameLst>
                                      </p:cBhvr>
                                      <p:tavLst>
                                        <p:tav tm="0">
                                          <p:val>
                                            <p:fltVal val="0"/>
                                          </p:val>
                                        </p:tav>
                                        <p:tav tm="100000">
                                          <p:val>
                                            <p:strVal val="#ppt_w"/>
                                          </p:val>
                                        </p:tav>
                                      </p:tavLst>
                                    </p:anim>
                                    <p:anim calcmode="lin" valueType="num">
                                      <p:cBhvr>
                                        <p:cTn id="152"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933" grpId="0" build="p" autoUpdateAnimBg="0"/>
    </p:bldLst>
  </p:timing>
</p:sld>
</file>

<file path=ppt/theme/theme1.xml><?xml version="1.0" encoding="utf-8"?>
<a:theme xmlns:a="http://schemas.openxmlformats.org/drawingml/2006/main" name="Blank Presentation">
  <a:themeElements>
    <a:clrScheme name="">
      <a:dk1>
        <a:srgbClr val="000000"/>
      </a:dk1>
      <a:lt1>
        <a:srgbClr val="BBC0FF"/>
      </a:lt1>
      <a:dk2>
        <a:srgbClr val="000000"/>
      </a:dk2>
      <a:lt2>
        <a:srgbClr val="808080"/>
      </a:lt2>
      <a:accent1>
        <a:srgbClr val="00CC99"/>
      </a:accent1>
      <a:accent2>
        <a:srgbClr val="3333CC"/>
      </a:accent2>
      <a:accent3>
        <a:srgbClr val="DADC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Math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Math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Nastassja:Programme:Publish:Microsoft Office 98:Templates:Blank Presentation</Template>
  <TotalTime>6081</TotalTime>
  <Words>1020</Words>
  <Application>Microsoft Macintosh PowerPoint</Application>
  <PresentationFormat>Custom</PresentationFormat>
  <Paragraphs>73</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Math1</vt:lpstr>
      <vt:lpstr>ＭＳ Ｐゴシック</vt:lpstr>
      <vt:lpstr>Arial</vt:lpstr>
      <vt:lpstr>Times</vt:lpstr>
      <vt:lpstr>Symbol</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Stefan Göller</dc:creator>
  <cp:lastModifiedBy>Microsoft Office User</cp:lastModifiedBy>
  <cp:revision>2150</cp:revision>
  <cp:lastPrinted>2005-04-14T09:33:31Z</cp:lastPrinted>
  <dcterms:created xsi:type="dcterms:W3CDTF">2017-02-06T00:58:17Z</dcterms:created>
  <dcterms:modified xsi:type="dcterms:W3CDTF">2024-02-03T17:30:41Z</dcterms:modified>
</cp:coreProperties>
</file>