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70" r:id="rId2"/>
    <p:sldId id="395" r:id="rId3"/>
    <p:sldId id="396" r:id="rId4"/>
    <p:sldId id="420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10" r:id="rId16"/>
    <p:sldId id="417" r:id="rId17"/>
    <p:sldId id="413" r:id="rId18"/>
    <p:sldId id="412" r:id="rId19"/>
    <p:sldId id="414" r:id="rId20"/>
    <p:sldId id="379" r:id="rId21"/>
    <p:sldId id="415" r:id="rId22"/>
    <p:sldId id="388" r:id="rId23"/>
    <p:sldId id="380" r:id="rId24"/>
    <p:sldId id="390" r:id="rId25"/>
    <p:sldId id="391" r:id="rId26"/>
    <p:sldId id="392" r:id="rId27"/>
    <p:sldId id="389" r:id="rId28"/>
    <p:sldId id="425" r:id="rId29"/>
    <p:sldId id="418" r:id="rId30"/>
    <p:sldId id="393" r:id="rId31"/>
    <p:sldId id="394" r:id="rId32"/>
    <p:sldId id="422" r:id="rId33"/>
    <p:sldId id="423" r:id="rId34"/>
    <p:sldId id="424" r:id="rId35"/>
    <p:sldId id="419" r:id="rId36"/>
    <p:sldId id="373" r:id="rId37"/>
    <p:sldId id="421" r:id="rId38"/>
  </p:sldIdLst>
  <p:sldSz cx="9902825" cy="6858000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Math1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02">
          <p15:clr>
            <a:srgbClr val="A4A3A4"/>
          </p15:clr>
        </p15:guide>
        <p15:guide id="2" pos="51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/>
    <p:restoredTop sz="94558"/>
  </p:normalViewPr>
  <p:slideViewPr>
    <p:cSldViewPr snapToGrid="0">
      <p:cViewPr varScale="1">
        <p:scale>
          <a:sx n="121" d="100"/>
          <a:sy n="121" d="100"/>
        </p:scale>
        <p:origin x="1216" y="168"/>
      </p:cViewPr>
      <p:guideLst>
        <p:guide orient="horz" pos="1302"/>
        <p:guide pos="51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-304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C27AC392-6DFD-9DC9-B9A7-2883BDDE20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153ADAB6-4FFF-F70D-1ED0-590E95F3AE9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6" name="Rectangle 4">
            <a:extLst>
              <a:ext uri="{FF2B5EF4-FFF2-40B4-BE49-F238E27FC236}">
                <a16:creationId xmlns:a16="http://schemas.microsoft.com/office/drawing/2014/main" id="{BE3C8606-F699-6A30-BDCF-2533D321560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82277" name="Rectangle 5">
            <a:extLst>
              <a:ext uri="{FF2B5EF4-FFF2-40B4-BE49-F238E27FC236}">
                <a16:creationId xmlns:a16="http://schemas.microsoft.com/office/drawing/2014/main" id="{9AB0913F-1256-1F25-61E4-10757144842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72CA2022-D69E-8C47-8416-1A7FEB5DE811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3AFDF4A5-2C2B-92A7-6425-B7171DAACE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F7B95D4-7D6F-BFCF-2B4F-1FA1B68C84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98D524-2733-7BF5-9B06-201787E2D40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01925" y="533400"/>
            <a:ext cx="374015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A34113E3-D759-B6E4-F162-7A61192324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76600"/>
            <a:ext cx="670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AB80EB6B-3223-2268-714C-6A05F15CE0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B1D1A387-D0AA-8660-9073-617B5ABED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477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fld id="{66A2D38D-3D18-FB40-BB8E-F0E69B882742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57ED4EF0-A14E-1AA8-B1EE-EE06D96F1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79A640B6-2157-86F4-8292-D3D0F79F8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E84A0245-3505-2052-A813-F0ED28CCB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4DC0155A-59EF-FE43-A7F1-C4195C1E71BC}" type="slidenum">
              <a:rPr lang="de-CH" altLang="en-US" sz="1200" smtClean="0">
                <a:latin typeface="Times" charset="0"/>
              </a:rPr>
              <a:pPr/>
              <a:t>2</a:t>
            </a:fld>
            <a:endParaRPr lang="de-CH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:a16="http://schemas.microsoft.com/office/drawing/2014/main" id="{ABEBF716-AF45-6EBB-FF1A-F35ABC7B3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>
            <a:extLst>
              <a:ext uri="{FF2B5EF4-FFF2-40B4-BE49-F238E27FC236}">
                <a16:creationId xmlns:a16="http://schemas.microsoft.com/office/drawing/2014/main" id="{0C16E758-61D7-B708-BD93-9BE032241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21DE239D-30C0-1846-650D-8CB25DED5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CDF2555D-04DE-AD4C-BE4E-C1AAAC606D1A}" type="slidenum">
              <a:rPr lang="en-US" altLang="en-US" sz="1200" smtClean="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D03E6C41-05A1-F23C-D0E6-2D79147D0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CE04528A-957F-7A47-E392-11177E1F9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F72DE225-DB13-5069-C197-71322C5DA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6380E2E4-C36D-4C40-BEDB-AB4D38FCD212}" type="slidenum">
              <a:rPr lang="en-US" altLang="en-US" sz="1200" smtClean="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E10B79D4-0359-B771-02B7-FA0821147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3118899-4760-ED17-7F96-765BCA0D7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263BF9F6-0899-B5A3-EAB5-F17A944CFA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fld id="{1E331F1E-13B0-1C4D-BB0D-C709CF3AAD38}" type="slidenum">
              <a:rPr lang="de-CH" altLang="en-US" sz="1200" smtClean="0">
                <a:latin typeface="Times" charset="0"/>
              </a:rPr>
              <a:pPr/>
              <a:t>36</a:t>
            </a:fld>
            <a:endParaRPr lang="de-CH" altLang="en-US" sz="120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091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714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9114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99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19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68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8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90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70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67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2E387067-0436-1AFF-DC0A-1183F53CF4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409700" cy="6858000"/>
          </a:xfrm>
          <a:prstGeom prst="rect">
            <a:avLst/>
          </a:prstGeom>
          <a:gradFill rotWithShape="0">
            <a:gsLst>
              <a:gs pos="0">
                <a:srgbClr val="FFCB1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1027" name="Picture 10" descr="IFM_blue.jpg                                                   00031B6BMacintosh HD                   B746CC0A:">
            <a:extLst>
              <a:ext uri="{FF2B5EF4-FFF2-40B4-BE49-F238E27FC236}">
                <a16:creationId xmlns:a16="http://schemas.microsoft.com/office/drawing/2014/main" id="{FDA2A51E-8C35-E8C0-9086-1AE3F3ABC5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CEE7EE"/>
              </a:clrFrom>
              <a:clrTo>
                <a:srgbClr val="CEE7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" b="2296"/>
          <a:stretch>
            <a:fillRect/>
          </a:stretch>
        </p:blipFill>
        <p:spPr bwMode="auto">
          <a:xfrm>
            <a:off x="79375" y="115888"/>
            <a:ext cx="8239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2" descr="mn.gif                                                         0000565DExtra                          BF31C3C3:">
            <a:extLst>
              <a:ext uri="{FF2B5EF4-FFF2-40B4-BE49-F238E27FC236}">
                <a16:creationId xmlns:a16="http://schemas.microsoft.com/office/drawing/2014/main" id="{4D33972E-F828-533D-9BDF-91FE0372AC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12713"/>
            <a:ext cx="6461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Text Box 13">
            <a:extLst>
              <a:ext uri="{FF2B5EF4-FFF2-40B4-BE49-F238E27FC236}">
                <a16:creationId xmlns:a16="http://schemas.microsoft.com/office/drawing/2014/main" id="{C07856B7-E318-FA4A-E625-44DCD8262F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-5400000">
            <a:off x="-2191543" y="3350419"/>
            <a:ext cx="5167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(Spring 2024): Music 5950 Topics in Music: </a:t>
            </a:r>
            <a:br>
              <a:rPr lang="de-DE" altLang="en-US" sz="12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Free Jazz—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from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Structure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to</a:t>
            </a:r>
            <a:r>
              <a:rPr lang="de-DE" alt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2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Gesture</a:t>
            </a:r>
            <a:endParaRPr lang="de-DE" altLang="en-US" sz="12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youtube.com/watch?v=PukuQPUKfyU" TargetMode="External"/><Relationship Id="rId4" Type="http://schemas.openxmlformats.org/officeDocument/2006/relationships/hyperlink" Target="http://www.michalevy.com/gs_download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57" name="Text Box 41">
            <a:extLst>
              <a:ext uri="{FF2B5EF4-FFF2-40B4-BE49-F238E27FC236}">
                <a16:creationId xmlns:a16="http://schemas.microsoft.com/office/drawing/2014/main" id="{AFF5CD27-7DCA-7539-746F-960957C9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1076325"/>
            <a:ext cx="8269287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    GETTING OFF GROUND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II.1 	</a:t>
            </a: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(Tue Jan 30) 	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Jazz in </a:t>
            </a:r>
            <a:r>
              <a:rPr lang="de-DE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transition</a:t>
            </a:r>
            <a:br>
              <a: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2400" i="1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Coltrane‘s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„Giant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Steps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“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Coltrane‘s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„A Love Supreme“</a:t>
            </a:r>
          </a:p>
          <a:p>
            <a:pPr>
              <a:spcBef>
                <a:spcPct val="50000"/>
              </a:spcBef>
              <a:buFont typeface="Times" pitchFamily="2" charset="0"/>
              <a:buNone/>
              <a:defRPr/>
            </a:pP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Archie Shepp „Life at </a:t>
            </a:r>
            <a:r>
              <a:rPr lang="de-DE" altLang="en-US" sz="24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the</a:t>
            </a:r>
            <a:r>
              <a:rPr lang="de-DE" altLang="en-US" sz="24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Donaueschingen Music Festival“ 1967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7" descr="giant steps.pdf">
            <a:extLst>
              <a:ext uri="{FF2B5EF4-FFF2-40B4-BE49-F238E27FC236}">
                <a16:creationId xmlns:a16="http://schemas.microsoft.com/office/drawing/2014/main" id="{DB47B1D2-352A-931A-16EE-8B6E9B6B8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4010025" y="508000"/>
            <a:ext cx="13001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1">
            <a:extLst>
              <a:ext uri="{FF2B5EF4-FFF2-40B4-BE49-F238E27FC236}">
                <a16:creationId xmlns:a16="http://schemas.microsoft.com/office/drawing/2014/main" id="{AAE7F263-0C5B-1140-D3C3-ED71BBC65D90}"/>
              </a:ext>
            </a:extLst>
          </p:cNvPr>
          <p:cNvGrpSpPr>
            <a:grpSpLocks/>
          </p:cNvGrpSpPr>
          <p:nvPr/>
        </p:nvGrpSpPr>
        <p:grpSpPr bwMode="auto">
          <a:xfrm>
            <a:off x="768350" y="965200"/>
            <a:ext cx="9036050" cy="2049463"/>
            <a:chOff x="709515" y="965199"/>
            <a:chExt cx="8342854" cy="2048909"/>
          </a:xfrm>
        </p:grpSpPr>
        <p:sp>
          <p:nvSpPr>
            <p:cNvPr id="16430" name="TextBox 52">
              <a:extLst>
                <a:ext uri="{FF2B5EF4-FFF2-40B4-BE49-F238E27FC236}">
                  <a16:creationId xmlns:a16="http://schemas.microsoft.com/office/drawing/2014/main" id="{94B4A0B8-DA91-46A9-BE6F-3B56116DC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1609" y="1003300"/>
              <a:ext cx="3580760" cy="2010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 typeface="Calibri" panose="020F0502020204030204" pitchFamily="34" charset="0"/>
                <a:buAutoNum type="alphaUcPeriod" startAt="2"/>
              </a:pP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Eleven chords around Am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m.10</a:t>
              </a:r>
            </a:p>
            <a:p>
              <a:endPara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 of I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symmetries of the chords:</a:t>
              </a:r>
              <a:b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~ F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	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B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E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			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Am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(fixpoint!)	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C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		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1A4246F-84E6-31BF-349D-E3446B862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773" y="1250872"/>
              <a:ext cx="1972853" cy="942720"/>
            </a:xfrm>
            <a:custGeom>
              <a:avLst/>
              <a:gdLst>
                <a:gd name="T0" fmla="*/ 0 w 1244600"/>
                <a:gd name="T1" fmla="*/ 942976 h 482600"/>
                <a:gd name="T2" fmla="*/ 1127431 w 1244600"/>
                <a:gd name="T3" fmla="*/ 732047 h 482600"/>
                <a:gd name="T4" fmla="*/ 1973004 w 1244600"/>
                <a:gd name="T5" fmla="*/ 0 h 482600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482600"/>
                <a:gd name="T11" fmla="*/ 1244600 w 1244600"/>
                <a:gd name="T12" fmla="*/ 482600 h 482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482600">
                  <a:moveTo>
                    <a:pt x="0" y="482600"/>
                  </a:moveTo>
                  <a:cubicBezTo>
                    <a:pt x="137583" y="383116"/>
                    <a:pt x="503767" y="455083"/>
                    <a:pt x="711200" y="374650"/>
                  </a:cubicBezTo>
                  <a:cubicBezTo>
                    <a:pt x="918633" y="294217"/>
                    <a:pt x="1244600" y="0"/>
                    <a:pt x="12446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  <p:grpSp>
          <p:nvGrpSpPr>
            <p:cNvPr id="16432" name="Group 57">
              <a:extLst>
                <a:ext uri="{FF2B5EF4-FFF2-40B4-BE49-F238E27FC236}">
                  <a16:creationId xmlns:a16="http://schemas.microsoft.com/office/drawing/2014/main" id="{25DC7122-66D6-8DCE-CCF5-2A3D8C31F0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9515" y="965199"/>
              <a:ext cx="2946395" cy="1879601"/>
              <a:chOff x="1122748" y="2520949"/>
              <a:chExt cx="2945818" cy="1879601"/>
            </a:xfrm>
          </p:grpSpPr>
          <p:pic>
            <p:nvPicPr>
              <p:cNvPr id="16433" name="Picture 49" descr="giant steps.pdf">
                <a:extLst>
                  <a:ext uri="{FF2B5EF4-FFF2-40B4-BE49-F238E27FC236}">
                    <a16:creationId xmlns:a16="http://schemas.microsoft.com/office/drawing/2014/main" id="{D3588509-533B-D582-0925-38238AD83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14" b="20718"/>
              <a:stretch>
                <a:fillRect/>
              </a:stretch>
            </p:blipFill>
            <p:spPr bwMode="auto">
              <a:xfrm>
                <a:off x="1122748" y="2552700"/>
                <a:ext cx="2945818" cy="184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261A0DA5-D010-4E85-A67D-2D0D61338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6443" y="2578084"/>
                <a:ext cx="2574758" cy="1771171"/>
              </a:xfrm>
              <a:custGeom>
                <a:avLst/>
                <a:gdLst>
                  <a:gd name="T0" fmla="*/ 862485 w 2616200"/>
                  <a:gd name="T1" fmla="*/ 0 h 1771650"/>
                  <a:gd name="T2" fmla="*/ 856235 w 2616200"/>
                  <a:gd name="T3" fmla="*/ 628650 h 1771650"/>
                  <a:gd name="T4" fmla="*/ 0 w 2616200"/>
                  <a:gd name="T5" fmla="*/ 628650 h 1771650"/>
                  <a:gd name="T6" fmla="*/ 6250 w 2616200"/>
                  <a:gd name="T7" fmla="*/ 1771651 h 1771650"/>
                  <a:gd name="T8" fmla="*/ 637489 w 2616200"/>
                  <a:gd name="T9" fmla="*/ 1765301 h 1771650"/>
                  <a:gd name="T10" fmla="*/ 631239 w 2616200"/>
                  <a:gd name="T11" fmla="*/ 1187451 h 1771650"/>
                  <a:gd name="T12" fmla="*/ 2574955 w 2616200"/>
                  <a:gd name="T13" fmla="*/ 1181101 h 1771650"/>
                  <a:gd name="T14" fmla="*/ 2562455 w 2616200"/>
                  <a:gd name="T15" fmla="*/ 12700 h 1771650"/>
                  <a:gd name="T16" fmla="*/ 862485 w 2616200"/>
                  <a:gd name="T17" fmla="*/ 0 h 17716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16200"/>
                  <a:gd name="T28" fmla="*/ 0 h 1771650"/>
                  <a:gd name="T29" fmla="*/ 2616200 w 2616200"/>
                  <a:gd name="T30" fmla="*/ 1771650 h 17716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16200" h="1771650">
                    <a:moveTo>
                      <a:pt x="876300" y="0"/>
                    </a:moveTo>
                    <a:cubicBezTo>
                      <a:pt x="874183" y="209550"/>
                      <a:pt x="869950" y="628650"/>
                      <a:pt x="869950" y="628650"/>
                    </a:cubicBezTo>
                    <a:lnTo>
                      <a:pt x="0" y="628650"/>
                    </a:lnTo>
                    <a:cubicBezTo>
                      <a:pt x="2117" y="1009650"/>
                      <a:pt x="6350" y="1771650"/>
                      <a:pt x="6350" y="1771650"/>
                    </a:cubicBezTo>
                    <a:lnTo>
                      <a:pt x="647700" y="1765300"/>
                    </a:lnTo>
                    <a:cubicBezTo>
                      <a:pt x="645583" y="1572683"/>
                      <a:pt x="641350" y="1187450"/>
                      <a:pt x="641350" y="1187450"/>
                    </a:cubicBezTo>
                    <a:lnTo>
                      <a:pt x="2616200" y="1181100"/>
                    </a:lnTo>
                    <a:lnTo>
                      <a:pt x="2603500" y="12700"/>
                    </a:lnTo>
                    <a:lnTo>
                      <a:pt x="87630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8D8F8D3-EE5D-477E-4602-AB14C09C7EB5}"/>
                  </a:ext>
                </a:extLst>
              </p:cNvPr>
              <p:cNvSpPr/>
              <p:nvPr/>
            </p:nvSpPr>
            <p:spPr>
              <a:xfrm>
                <a:off x="1314720" y="2520949"/>
                <a:ext cx="877791" cy="6506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EA040D7-6C09-F122-129F-D7CC392BEA54}"/>
                  </a:ext>
                </a:extLst>
              </p:cNvPr>
              <p:cNvSpPr/>
              <p:nvPr/>
            </p:nvSpPr>
            <p:spPr>
              <a:xfrm>
                <a:off x="2023987" y="3796954"/>
                <a:ext cx="1949020" cy="6030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4" name="Group 42">
            <a:extLst>
              <a:ext uri="{FF2B5EF4-FFF2-40B4-BE49-F238E27FC236}">
                <a16:creationId xmlns:a16="http://schemas.microsoft.com/office/drawing/2014/main" id="{AAA40949-FC08-EC2B-C583-BE2D6EB3FC3B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3241675"/>
            <a:ext cx="7175500" cy="2219325"/>
            <a:chOff x="1482725" y="3241675"/>
            <a:chExt cx="6626225" cy="2219325"/>
          </a:xfrm>
        </p:grpSpPr>
        <p:grpSp>
          <p:nvGrpSpPr>
            <p:cNvPr id="16399" name="Group 76">
              <a:extLst>
                <a:ext uri="{FF2B5EF4-FFF2-40B4-BE49-F238E27FC236}">
                  <a16:creationId xmlns:a16="http://schemas.microsoft.com/office/drawing/2014/main" id="{4ED352C9-9B82-AE79-3B82-C7C3BBA4BA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3700" y="3408363"/>
              <a:ext cx="6348413" cy="2052637"/>
              <a:chOff x="2223288" y="3399355"/>
              <a:chExt cx="4692650" cy="151765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DA06B22-962A-3585-B5A7-E804D369E35B}"/>
                  </a:ext>
                </a:extLst>
              </p:cNvPr>
              <p:cNvCxnSpPr/>
              <p:nvPr/>
            </p:nvCxnSpPr>
            <p:spPr>
              <a:xfrm rot="5400000">
                <a:off x="2406747" y="4250364"/>
                <a:ext cx="571613" cy="108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15119E0-E01E-E85A-A1D0-256AEE0B8ACA}"/>
                  </a:ext>
                </a:extLst>
              </p:cNvPr>
              <p:cNvCxnSpPr/>
              <p:nvPr/>
            </p:nvCxnSpPr>
            <p:spPr>
              <a:xfrm rot="5400000">
                <a:off x="3023333" y="4250364"/>
                <a:ext cx="571613" cy="108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2EEC542-B29F-E321-E261-DAC56D0BFFEF}"/>
                  </a:ext>
                </a:extLst>
              </p:cNvPr>
              <p:cNvCxnSpPr/>
              <p:nvPr/>
            </p:nvCxnSpPr>
            <p:spPr>
              <a:xfrm rot="5400000">
                <a:off x="3276902" y="4250364"/>
                <a:ext cx="571613" cy="108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CCEB5EB-F770-57F2-2DBF-D7558F7CC06E}"/>
                  </a:ext>
                </a:extLst>
              </p:cNvPr>
              <p:cNvCxnSpPr/>
              <p:nvPr/>
            </p:nvCxnSpPr>
            <p:spPr>
              <a:xfrm rot="5400000">
                <a:off x="3734194" y="4250364"/>
                <a:ext cx="571613" cy="108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B95D17-3A02-17C7-F2A4-0B081A8985DC}"/>
                  </a:ext>
                </a:extLst>
              </p:cNvPr>
              <p:cNvCxnSpPr>
                <a:endCxn id="70" idx="1"/>
              </p:cNvCxnSpPr>
              <p:nvPr/>
            </p:nvCxnSpPr>
            <p:spPr>
              <a:xfrm rot="5400000">
                <a:off x="4104098" y="4404936"/>
                <a:ext cx="886176" cy="6502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80E63D7-0025-7528-0DF3-D1C5BAC533D2}"/>
                  </a:ext>
                </a:extLst>
              </p:cNvPr>
              <p:cNvCxnSpPr/>
              <p:nvPr/>
            </p:nvCxnSpPr>
            <p:spPr>
              <a:xfrm rot="5400000">
                <a:off x="4553417" y="4250364"/>
                <a:ext cx="571613" cy="108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2196E6F-BD4B-353A-8C8F-5BFCAFC5FC55}"/>
                  </a:ext>
                </a:extLst>
              </p:cNvPr>
              <p:cNvCxnSpPr/>
              <p:nvPr/>
            </p:nvCxnSpPr>
            <p:spPr>
              <a:xfrm rot="5400000">
                <a:off x="4921851" y="4250364"/>
                <a:ext cx="571613" cy="1083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6FE7F17-070B-C78A-286C-6BB7CB7B8433}"/>
                  </a:ext>
                </a:extLst>
              </p:cNvPr>
              <p:cNvCxnSpPr/>
              <p:nvPr/>
            </p:nvCxnSpPr>
            <p:spPr>
              <a:xfrm rot="5400000">
                <a:off x="5455539" y="4249822"/>
                <a:ext cx="571613" cy="216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0384745-A3BE-2CCA-D2A0-F31AA201038F}"/>
                  </a:ext>
                </a:extLst>
              </p:cNvPr>
              <p:cNvCxnSpPr/>
              <p:nvPr/>
            </p:nvCxnSpPr>
            <p:spPr>
              <a:xfrm rot="5400000">
                <a:off x="5772500" y="4250364"/>
                <a:ext cx="571613" cy="108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6410" name="TextBox 33">
                <a:extLst>
                  <a:ext uri="{FF2B5EF4-FFF2-40B4-BE49-F238E27FC236}">
                    <a16:creationId xmlns:a16="http://schemas.microsoft.com/office/drawing/2014/main" id="{19462C91-5F3E-1F5D-6BE1-B69509DFD5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8638" y="4231205"/>
                <a:ext cx="330890" cy="227486"/>
              </a:xfrm>
              <a:prstGeom prst="rect">
                <a:avLst/>
              </a:prstGeom>
              <a:solidFill>
                <a:srgbClr val="FFFFFF">
                  <a:alpha val="7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21E879EA-07AE-7A0C-7F9D-38278F6B9E03}"/>
                  </a:ext>
                </a:extLst>
              </p:cNvPr>
              <p:cNvSpPr/>
              <p:nvPr/>
            </p:nvSpPr>
            <p:spPr>
              <a:xfrm>
                <a:off x="2331164" y="4535539"/>
                <a:ext cx="4089617" cy="381466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298575" y="309033"/>
                      <a:pt x="1860550" y="311150"/>
                    </a:cubicBezTo>
                    <a:cubicBezTo>
                      <a:pt x="2422525" y="313267"/>
                      <a:pt x="3371850" y="12700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EC68C20A-8264-E79E-46DA-FAEA1C5DF2D8}"/>
                  </a:ext>
                </a:extLst>
              </p:cNvPr>
              <p:cNvSpPr/>
              <p:nvPr/>
            </p:nvSpPr>
            <p:spPr>
              <a:xfrm>
                <a:off x="3296677" y="4546102"/>
                <a:ext cx="2437083" cy="262919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196247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175173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189755" y="309033"/>
                      <a:pt x="1751730" y="311150"/>
                    </a:cubicBezTo>
                    <a:cubicBezTo>
                      <a:pt x="2313705" y="313267"/>
                      <a:pt x="3136953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EFFA81B-9CA0-E3B6-7A34-B5470BBA2828}"/>
                  </a:ext>
                </a:extLst>
              </p:cNvPr>
              <p:cNvSpPr/>
              <p:nvPr/>
            </p:nvSpPr>
            <p:spPr>
              <a:xfrm>
                <a:off x="3555665" y="4542581"/>
                <a:ext cx="1659036" cy="215969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1860551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2067254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505279" y="309033"/>
                      <a:pt x="2067254" y="311150"/>
                    </a:cubicBezTo>
                    <a:cubicBezTo>
                      <a:pt x="2629229" y="313267"/>
                      <a:pt x="3119967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B236108-D09D-9DBD-BE3A-EC39E032485E}"/>
                  </a:ext>
                </a:extLst>
              </p:cNvPr>
              <p:cNvSpPr/>
              <p:nvPr/>
            </p:nvSpPr>
            <p:spPr>
              <a:xfrm>
                <a:off x="4014040" y="4542581"/>
                <a:ext cx="824642" cy="171367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7"/>
                  <a:gd name="connsiteX1" fmla="*/ 2159324 w 3371850"/>
                  <a:gd name="connsiteY1" fmla="*/ 311151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597349" y="309034"/>
                      <a:pt x="2159324" y="311151"/>
                    </a:cubicBezTo>
                    <a:cubicBezTo>
                      <a:pt x="2721299" y="313268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9C4C8EE-42C2-D157-97EB-BD11EB9AE01E}"/>
                  </a:ext>
                </a:extLst>
              </p:cNvPr>
              <p:cNvSpPr/>
              <p:nvPr/>
            </p:nvSpPr>
            <p:spPr>
              <a:xfrm flipV="1">
                <a:off x="2331164" y="4434597"/>
                <a:ext cx="348929" cy="89205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16416" name="Group 60">
                <a:extLst>
                  <a:ext uri="{FF2B5EF4-FFF2-40B4-BE49-F238E27FC236}">
                    <a16:creationId xmlns:a16="http://schemas.microsoft.com/office/drawing/2014/main" id="{489E59C9-0C89-7632-7EDE-9E78873A71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43938" y="3895449"/>
                <a:ext cx="294334" cy="546894"/>
                <a:chOff x="3041650" y="4204494"/>
                <a:chExt cx="294334" cy="546894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E66CA8FD-9EA3-5C18-FDC8-4041EC16EB4D}"/>
                    </a:ext>
                  </a:extLst>
                </p:cNvPr>
                <p:cNvCxnSpPr/>
                <p:nvPr/>
              </p:nvCxnSpPr>
              <p:spPr>
                <a:xfrm rot="5400000">
                  <a:off x="2914145" y="4477834"/>
                  <a:ext cx="546964" cy="1083"/>
                </a:xfrm>
                <a:prstGeom prst="line">
                  <a:avLst/>
                </a:prstGeom>
                <a:ln>
                  <a:solidFill>
                    <a:srgbClr val="3366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6429" name="TextBox 45">
                  <a:extLst>
                    <a:ext uri="{FF2B5EF4-FFF2-40B4-BE49-F238E27FC236}">
                      <a16:creationId xmlns:a16="http://schemas.microsoft.com/office/drawing/2014/main" id="{6356508E-9451-F28D-E032-8525FF1374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3210" y="4375086"/>
                  <a:ext cx="302332" cy="187799"/>
                </a:xfrm>
                <a:prstGeom prst="rect">
                  <a:avLst/>
                </a:prstGeom>
                <a:solidFill>
                  <a:srgbClr val="FFFFFF">
                    <a:alpha val="3411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en-US" sz="10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endParaRPr lang="en-US" altLang="en-US" sz="10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6417" name="Group 61">
                <a:extLst>
                  <a:ext uri="{FF2B5EF4-FFF2-40B4-BE49-F238E27FC236}">
                    <a16:creationId xmlns:a16="http://schemas.microsoft.com/office/drawing/2014/main" id="{14BE975C-4CE8-595F-BF13-A148D13DA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23288" y="3399355"/>
                <a:ext cx="4692650" cy="628650"/>
                <a:chOff x="755650" y="3136900"/>
                <a:chExt cx="4692650" cy="628650"/>
              </a:xfrm>
            </p:grpSpPr>
            <p:pic>
              <p:nvPicPr>
                <p:cNvPr id="16425" name="Picture 58" descr="giant steps.pdf">
                  <a:extLst>
                    <a:ext uri="{FF2B5EF4-FFF2-40B4-BE49-F238E27FC236}">
                      <a16:creationId xmlns:a16="http://schemas.microsoft.com/office/drawing/2014/main" id="{D785AA44-72A3-1AB7-8F29-AB2040B01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411" t="31647" r="6682" b="55528"/>
                <a:stretch>
                  <a:fillRect/>
                </a:stretch>
              </p:blipFill>
              <p:spPr bwMode="auto">
                <a:xfrm>
                  <a:off x="755650" y="3208866"/>
                  <a:ext cx="1676400" cy="488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6" name="Picture 59" descr="giant steps.pdf">
                  <a:extLst>
                    <a:ext uri="{FF2B5EF4-FFF2-40B4-BE49-F238E27FC236}">
                      <a16:creationId xmlns:a16="http://schemas.microsoft.com/office/drawing/2014/main" id="{8C291C9C-DB8B-7599-2EA5-6ED7B4D1C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82" t="62793" r="70058" b="20718"/>
                <a:stretch>
                  <a:fillRect/>
                </a:stretch>
              </p:blipFill>
              <p:spPr bwMode="auto">
                <a:xfrm>
                  <a:off x="4851400" y="3136900"/>
                  <a:ext cx="596900" cy="628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7" name="Picture 60" descr="giant steps.pdf">
                  <a:extLst>
                    <a:ext uri="{FF2B5EF4-FFF2-40B4-BE49-F238E27FC236}">
                      <a16:creationId xmlns:a16="http://schemas.microsoft.com/office/drawing/2014/main" id="{18AA8781-6B12-3D57-2D3D-3BEE1009B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65" t="47969" r="6682" b="38705"/>
                <a:stretch>
                  <a:fillRect/>
                </a:stretch>
              </p:blipFill>
              <p:spPr bwMode="auto">
                <a:xfrm>
                  <a:off x="2413000" y="3200400"/>
                  <a:ext cx="2470150" cy="50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2C54D9F-ABAF-CDAA-4C2A-F35A5A587200}"/>
                  </a:ext>
                </a:extLst>
              </p:cNvPr>
              <p:cNvCxnSpPr/>
              <p:nvPr/>
            </p:nvCxnSpPr>
            <p:spPr>
              <a:xfrm rot="5400000">
                <a:off x="2038313" y="4250364"/>
                <a:ext cx="571613" cy="108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2D54EFB-7E4A-2A6C-63E3-15B78F2CFC99}"/>
                  </a:ext>
                </a:extLst>
              </p:cNvPr>
              <p:cNvCxnSpPr/>
              <p:nvPr/>
            </p:nvCxnSpPr>
            <p:spPr>
              <a:xfrm rot="5400000">
                <a:off x="6128472" y="4249822"/>
                <a:ext cx="571613" cy="216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E39A4271-6B91-4B42-015A-BB079A6A2699}"/>
                  </a:ext>
                </a:extLst>
              </p:cNvPr>
              <p:cNvSpPr/>
              <p:nvPr/>
            </p:nvSpPr>
            <p:spPr>
              <a:xfrm>
                <a:off x="2686594" y="4535539"/>
                <a:ext cx="3365753" cy="318084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8"/>
                  <a:gd name="connsiteX1" fmla="*/ 1860550 w 3371850"/>
                  <a:gd name="connsiteY1" fmla="*/ 311151 h 313268"/>
                  <a:gd name="connsiteX2" fmla="*/ 3371850 w 3371850"/>
                  <a:gd name="connsiteY2" fmla="*/ 12700 h 313268"/>
                  <a:gd name="connsiteX3" fmla="*/ 3371850 w 3371850"/>
                  <a:gd name="connsiteY3" fmla="*/ 12700 h 313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8">
                    <a:moveTo>
                      <a:pt x="0" y="0"/>
                    </a:moveTo>
                    <a:cubicBezTo>
                      <a:pt x="649287" y="154516"/>
                      <a:pt x="1298575" y="309034"/>
                      <a:pt x="1860550" y="311151"/>
                    </a:cubicBezTo>
                    <a:cubicBezTo>
                      <a:pt x="2422525" y="313268"/>
                      <a:pt x="3119967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CC51BCE-5E18-1820-E37A-BDFFEB986BEF}"/>
                  </a:ext>
                </a:extLst>
              </p:cNvPr>
              <p:cNvSpPr/>
              <p:nvPr/>
            </p:nvSpPr>
            <p:spPr>
              <a:xfrm flipV="1">
                <a:off x="6057764" y="4453377"/>
                <a:ext cx="350013" cy="89205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16422" name="Group 60">
                <a:extLst>
                  <a:ext uri="{FF2B5EF4-FFF2-40B4-BE49-F238E27FC236}">
                    <a16:creationId xmlns:a16="http://schemas.microsoft.com/office/drawing/2014/main" id="{64458724-383F-295B-9987-227BE0C22A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77738" y="3914499"/>
                <a:ext cx="294334" cy="546894"/>
                <a:chOff x="3041650" y="4204494"/>
                <a:chExt cx="294334" cy="546894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C438A91-5D2C-F4E7-6AB8-A435542CD659}"/>
                    </a:ext>
                  </a:extLst>
                </p:cNvPr>
                <p:cNvCxnSpPr/>
                <p:nvPr/>
              </p:nvCxnSpPr>
              <p:spPr>
                <a:xfrm rot="5400000">
                  <a:off x="2928618" y="4477564"/>
                  <a:ext cx="546964" cy="1084"/>
                </a:xfrm>
                <a:prstGeom prst="line">
                  <a:avLst/>
                </a:prstGeom>
                <a:ln>
                  <a:solidFill>
                    <a:srgbClr val="3366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6424" name="TextBox 75">
                  <a:extLst>
                    <a:ext uri="{FF2B5EF4-FFF2-40B4-BE49-F238E27FC236}">
                      <a16:creationId xmlns:a16="http://schemas.microsoft.com/office/drawing/2014/main" id="{52293C3D-77EE-A81F-89D0-02F7E918D6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1182" y="4374816"/>
                  <a:ext cx="295831" cy="187799"/>
                </a:xfrm>
                <a:prstGeom prst="rect">
                  <a:avLst/>
                </a:prstGeom>
                <a:solidFill>
                  <a:srgbClr val="FFFFFF">
                    <a:alpha val="3411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en-US" sz="10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endParaRPr lang="en-US" altLang="en-US" sz="10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6400" name="TextBox 77">
              <a:extLst>
                <a:ext uri="{FF2B5EF4-FFF2-40B4-BE49-F238E27FC236}">
                  <a16:creationId xmlns:a16="http://schemas.microsoft.com/office/drawing/2014/main" id="{344BB3EC-0F47-5909-2B59-68A71779A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2725" y="3241675"/>
              <a:ext cx="66262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m.6         7	              8	               9	             10              11	            12              13	</a:t>
              </a:r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3213E00F-E94C-E59C-3A2F-766E5FF08B78}"/>
              </a:ext>
            </a:extLst>
          </p:cNvPr>
          <p:cNvGrpSpPr>
            <a:grpSpLocks/>
          </p:cNvGrpSpPr>
          <p:nvPr/>
        </p:nvGrpSpPr>
        <p:grpSpPr bwMode="auto">
          <a:xfrm>
            <a:off x="0" y="5283200"/>
            <a:ext cx="8972550" cy="1576388"/>
            <a:chOff x="0" y="5283200"/>
            <a:chExt cx="8285163" cy="1576388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5C97845-F9A5-56DC-79E5-4E82FDA3694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172538" y="6235761"/>
              <a:ext cx="1246188" cy="146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grpSp>
          <p:nvGrpSpPr>
            <p:cNvPr id="16390" name="Group 71">
              <a:extLst>
                <a:ext uri="{FF2B5EF4-FFF2-40B4-BE49-F238E27FC236}">
                  <a16:creationId xmlns:a16="http://schemas.microsoft.com/office/drawing/2014/main" id="{910B1D25-8281-971C-B814-739421B114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283200"/>
              <a:ext cx="8285163" cy="1395413"/>
              <a:chOff x="0" y="5283924"/>
              <a:chExt cx="8285883" cy="1394245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F36892F-99FF-7029-D8E1-E1D4E601D5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27802" y="5604331"/>
                <a:ext cx="2876310" cy="318821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B11458F-142E-636A-3554-CDC0E1C87AB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5578" y="5934254"/>
                <a:ext cx="2879242" cy="318821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44" name="Elbow Connector 43">
                <a:extLst>
                  <a:ext uri="{FF2B5EF4-FFF2-40B4-BE49-F238E27FC236}">
                    <a16:creationId xmlns:a16="http://schemas.microsoft.com/office/drawing/2014/main" id="{D86588FA-DDFA-311B-5F37-FCFB3D1AD2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118565" y="5283924"/>
                <a:ext cx="7167318" cy="1394245"/>
              </a:xfrm>
              <a:prstGeom prst="bentConnector3">
                <a:avLst>
                  <a:gd name="adj1" fmla="val 185"/>
                </a:avLst>
              </a:prstGeom>
              <a:noFill/>
              <a:ln w="25400">
                <a:solidFill>
                  <a:schemeClr val="accent1"/>
                </a:solidFill>
                <a:miter lim="800000"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6394" name="TextBox 57">
                <a:extLst>
                  <a:ext uri="{FF2B5EF4-FFF2-40B4-BE49-F238E27FC236}">
                    <a16:creationId xmlns:a16="http://schemas.microsoft.com/office/drawing/2014/main" id="{0500D8FF-30AD-1283-2AF4-92D37772E7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80726"/>
                <a:ext cx="886069" cy="830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harmonic </a:t>
                </a:r>
              </a:p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inversion</a:t>
                </a:r>
              </a:p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600" baseline="-250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5CB9B6B-ED69-146F-8501-BAEA2F6A2722}"/>
                  </a:ext>
                </a:extLst>
              </p:cNvPr>
              <p:cNvCxnSpPr>
                <a:cxnSpLocks noChangeShapeType="1"/>
                <a:stCxn id="16394" idx="3"/>
              </p:cNvCxnSpPr>
              <p:nvPr/>
            </p:nvCxnSpPr>
            <p:spPr bwMode="auto">
              <a:xfrm>
                <a:off x="885469" y="5896186"/>
                <a:ext cx="7240619" cy="3648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6396" name="TextBox 53">
                <a:extLst>
                  <a:ext uri="{FF2B5EF4-FFF2-40B4-BE49-F238E27FC236}">
                    <a16:creationId xmlns:a16="http://schemas.microsoft.com/office/drawing/2014/main" id="{56A5E730-3866-6A5C-6447-099D98A671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1714" y="6189739"/>
                <a:ext cx="948982" cy="338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retrograde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397" name="TextBox 64">
                <a:extLst>
                  <a:ext uri="{FF2B5EF4-FFF2-40B4-BE49-F238E27FC236}">
                    <a16:creationId xmlns:a16="http://schemas.microsoft.com/office/drawing/2014/main" id="{991B8DA9-BD32-3947-A974-0680C52964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6325" y="5426012"/>
                <a:ext cx="591644" cy="338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1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</a:t>
                </a:r>
                <a:r>
                  <a:rPr lang="en-US" altLang="en-US" sz="16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 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398" name="TextBox 70">
                <a:extLst>
                  <a:ext uri="{FF2B5EF4-FFF2-40B4-BE49-F238E27FC236}">
                    <a16:creationId xmlns:a16="http://schemas.microsoft.com/office/drawing/2014/main" id="{1DA70B68-25EB-5E50-DEF1-12A460B541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39888" y="6083172"/>
                <a:ext cx="549487" cy="338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6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7" descr="giant steps.pdf">
            <a:extLst>
              <a:ext uri="{FF2B5EF4-FFF2-40B4-BE49-F238E27FC236}">
                <a16:creationId xmlns:a16="http://schemas.microsoft.com/office/drawing/2014/main" id="{201A67B2-7F7D-77B6-8ABD-6C6C93AEF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4178300" y="508000"/>
            <a:ext cx="13001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9">
            <a:extLst>
              <a:ext uri="{FF2B5EF4-FFF2-40B4-BE49-F238E27FC236}">
                <a16:creationId xmlns:a16="http://schemas.microsoft.com/office/drawing/2014/main" id="{AC01D203-26AB-E8B1-2747-D575A5203A9D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1733550"/>
            <a:ext cx="3190875" cy="3457575"/>
            <a:chOff x="666750" y="1733550"/>
            <a:chExt cx="2946400" cy="3457575"/>
          </a:xfrm>
        </p:grpSpPr>
        <p:grpSp>
          <p:nvGrpSpPr>
            <p:cNvPr id="17447" name="Group 38">
              <a:extLst>
                <a:ext uri="{FF2B5EF4-FFF2-40B4-BE49-F238E27FC236}">
                  <a16:creationId xmlns:a16="http://schemas.microsoft.com/office/drawing/2014/main" id="{B80FF015-19B8-A6D6-F886-D4DC536DBB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750" y="1733550"/>
              <a:ext cx="2946400" cy="3457575"/>
              <a:chOff x="666750" y="1733550"/>
              <a:chExt cx="2946400" cy="3457575"/>
            </a:xfrm>
          </p:grpSpPr>
          <p:pic>
            <p:nvPicPr>
              <p:cNvPr id="17450" name="Picture 28" descr="giant steps.pdf">
                <a:extLst>
                  <a:ext uri="{FF2B5EF4-FFF2-40B4-BE49-F238E27FC236}">
                    <a16:creationId xmlns:a16="http://schemas.microsoft.com/office/drawing/2014/main" id="{E64CFFB1-6A1B-3C16-6D1D-9238FC150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28"/>
              <a:stretch>
                <a:fillRect/>
              </a:stretch>
            </p:blipFill>
            <p:spPr bwMode="auto">
              <a:xfrm>
                <a:off x="666750" y="1733550"/>
                <a:ext cx="2946400" cy="3457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6ADB1EA-CC97-96BD-48FA-30965DE2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233" y="1860550"/>
                <a:ext cx="2667885" cy="1282700"/>
              </a:xfrm>
              <a:custGeom>
                <a:avLst/>
                <a:gdLst>
                  <a:gd name="T0" fmla="*/ 495464 w 2667000"/>
                  <a:gd name="T1" fmla="*/ 12700 h 1282700"/>
                  <a:gd name="T2" fmla="*/ 495464 w 2667000"/>
                  <a:gd name="T3" fmla="*/ 666750 h 1282700"/>
                  <a:gd name="T4" fmla="*/ 0 w 2667000"/>
                  <a:gd name="T5" fmla="*/ 666750 h 1282700"/>
                  <a:gd name="T6" fmla="*/ 0 w 2667000"/>
                  <a:gd name="T7" fmla="*/ 1282700 h 1282700"/>
                  <a:gd name="T8" fmla="*/ 819422 w 2667000"/>
                  <a:gd name="T9" fmla="*/ 1282700 h 1282700"/>
                  <a:gd name="T10" fmla="*/ 819422 w 2667000"/>
                  <a:gd name="T11" fmla="*/ 692150 h 1282700"/>
                  <a:gd name="T12" fmla="*/ 2667885 w 2667000"/>
                  <a:gd name="T13" fmla="*/ 692150 h 1282700"/>
                  <a:gd name="T14" fmla="*/ 2661533 w 2667000"/>
                  <a:gd name="T15" fmla="*/ 0 h 1282700"/>
                  <a:gd name="T16" fmla="*/ 495464 w 2667000"/>
                  <a:gd name="T17" fmla="*/ 12700 h 12827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67000"/>
                  <a:gd name="T28" fmla="*/ 0 h 1282700"/>
                  <a:gd name="T29" fmla="*/ 2667000 w 2667000"/>
                  <a:gd name="T30" fmla="*/ 1282700 h 12827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67000" h="1282700">
                    <a:moveTo>
                      <a:pt x="495300" y="12700"/>
                    </a:moveTo>
                    <a:lnTo>
                      <a:pt x="495300" y="666750"/>
                    </a:lnTo>
                    <a:lnTo>
                      <a:pt x="0" y="666750"/>
                    </a:lnTo>
                    <a:lnTo>
                      <a:pt x="0" y="1282700"/>
                    </a:lnTo>
                    <a:lnTo>
                      <a:pt x="819150" y="1282700"/>
                    </a:lnTo>
                    <a:lnTo>
                      <a:pt x="819150" y="692150"/>
                    </a:lnTo>
                    <a:lnTo>
                      <a:pt x="2667000" y="692150"/>
                    </a:lnTo>
                    <a:cubicBezTo>
                      <a:pt x="2664883" y="461433"/>
                      <a:pt x="2660650" y="0"/>
                      <a:pt x="2660650" y="0"/>
                    </a:cubicBezTo>
                    <a:lnTo>
                      <a:pt x="495300" y="127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673882E4-8961-EE7D-045A-4769CDF1F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506" y="2578100"/>
                <a:ext cx="2698667" cy="1771650"/>
              </a:xfrm>
              <a:custGeom>
                <a:avLst/>
                <a:gdLst>
                  <a:gd name="T0" fmla="*/ 903922 w 2616200"/>
                  <a:gd name="T1" fmla="*/ 0 h 1771650"/>
                  <a:gd name="T2" fmla="*/ 897372 w 2616200"/>
                  <a:gd name="T3" fmla="*/ 628650 h 1771650"/>
                  <a:gd name="T4" fmla="*/ 0 w 2616200"/>
                  <a:gd name="T5" fmla="*/ 628650 h 1771650"/>
                  <a:gd name="T6" fmla="*/ 6550 w 2616200"/>
                  <a:gd name="T7" fmla="*/ 1771650 h 1771650"/>
                  <a:gd name="T8" fmla="*/ 668117 w 2616200"/>
                  <a:gd name="T9" fmla="*/ 1765300 h 1771650"/>
                  <a:gd name="T10" fmla="*/ 661566 w 2616200"/>
                  <a:gd name="T11" fmla="*/ 1187450 h 1771650"/>
                  <a:gd name="T12" fmla="*/ 2698667 w 2616200"/>
                  <a:gd name="T13" fmla="*/ 1181100 h 1771650"/>
                  <a:gd name="T14" fmla="*/ 2685567 w 2616200"/>
                  <a:gd name="T15" fmla="*/ 12700 h 1771650"/>
                  <a:gd name="T16" fmla="*/ 903922 w 2616200"/>
                  <a:gd name="T17" fmla="*/ 0 h 17716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16200"/>
                  <a:gd name="T28" fmla="*/ 0 h 1771650"/>
                  <a:gd name="T29" fmla="*/ 2616200 w 2616200"/>
                  <a:gd name="T30" fmla="*/ 1771650 h 17716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16200" h="1771650">
                    <a:moveTo>
                      <a:pt x="876300" y="0"/>
                    </a:moveTo>
                    <a:cubicBezTo>
                      <a:pt x="874183" y="209550"/>
                      <a:pt x="869950" y="628650"/>
                      <a:pt x="869950" y="628650"/>
                    </a:cubicBezTo>
                    <a:lnTo>
                      <a:pt x="0" y="628650"/>
                    </a:lnTo>
                    <a:cubicBezTo>
                      <a:pt x="2117" y="1009650"/>
                      <a:pt x="6350" y="1771650"/>
                      <a:pt x="6350" y="1771650"/>
                    </a:cubicBezTo>
                    <a:lnTo>
                      <a:pt x="647700" y="1765300"/>
                    </a:lnTo>
                    <a:cubicBezTo>
                      <a:pt x="645583" y="1572683"/>
                      <a:pt x="641350" y="1187450"/>
                      <a:pt x="641350" y="1187450"/>
                    </a:cubicBezTo>
                    <a:lnTo>
                      <a:pt x="2616200" y="1181100"/>
                    </a:lnTo>
                    <a:lnTo>
                      <a:pt x="2603500" y="12700"/>
                    </a:lnTo>
                    <a:lnTo>
                      <a:pt x="87630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</p:grp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09D8E97C-8237-BBF0-7CCA-2CB495545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114" y="1962150"/>
              <a:ext cx="177370" cy="5016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0D3C956B-8FAD-292B-A7E6-66B824489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012" y="3225800"/>
              <a:ext cx="178836" cy="50165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</p:grpSp>
      <p:grpSp>
        <p:nvGrpSpPr>
          <p:cNvPr id="4" name="Group 67">
            <a:extLst>
              <a:ext uri="{FF2B5EF4-FFF2-40B4-BE49-F238E27FC236}">
                <a16:creationId xmlns:a16="http://schemas.microsoft.com/office/drawing/2014/main" id="{11A37637-D233-9573-40AE-091EF2305D8F}"/>
              </a:ext>
            </a:extLst>
          </p:cNvPr>
          <p:cNvGrpSpPr>
            <a:grpSpLocks/>
          </p:cNvGrpSpPr>
          <p:nvPr/>
        </p:nvGrpSpPr>
        <p:grpSpPr bwMode="auto">
          <a:xfrm>
            <a:off x="1660525" y="1435100"/>
            <a:ext cx="7607300" cy="2933700"/>
            <a:chOff x="1136650" y="1435100"/>
            <a:chExt cx="7022706" cy="29337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E3B8052-A700-2107-3609-A73992D62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1866900"/>
              <a:ext cx="209568" cy="56515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E8E27A5-07A8-7DC0-574A-C7CE94FA6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963" y="3803650"/>
              <a:ext cx="209567" cy="56515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17444" name="TextBox 52">
              <a:extLst>
                <a:ext uri="{FF2B5EF4-FFF2-40B4-BE49-F238E27FC236}">
                  <a16:creationId xmlns:a16="http://schemas.microsoft.com/office/drawing/2014/main" id="{09C9406B-4B9C-E8EA-EB9C-489B66E77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2500" y="1435100"/>
              <a:ext cx="33968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first and last chords are I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-symmetric: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: B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~ F#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F#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2480890-C445-B3FD-C3B2-901AD75154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154236" y="1597025"/>
              <a:ext cx="3624197" cy="285750"/>
            </a:xfrm>
            <a:custGeom>
              <a:avLst/>
              <a:gdLst>
                <a:gd name="T0" fmla="*/ 0 w 1244600"/>
                <a:gd name="T1" fmla="*/ 0 h 1038291"/>
                <a:gd name="T2" fmla="*/ 1405301 w 1244600"/>
                <a:gd name="T3" fmla="*/ 236817 h 1038291"/>
                <a:gd name="T4" fmla="*/ 3624197 w 1244600"/>
                <a:gd name="T5" fmla="*/ 285750 h 1038291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1038291"/>
                <a:gd name="T11" fmla="*/ 1244600 w 1244600"/>
                <a:gd name="T12" fmla="*/ 1038291 h 10382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1038291">
                  <a:moveTo>
                    <a:pt x="0" y="1"/>
                  </a:moveTo>
                  <a:cubicBezTo>
                    <a:pt x="110129" y="609643"/>
                    <a:pt x="275167" y="687443"/>
                    <a:pt x="482600" y="860491"/>
                  </a:cubicBezTo>
                  <a:cubicBezTo>
                    <a:pt x="690033" y="1033539"/>
                    <a:pt x="1244600" y="1038291"/>
                    <a:pt x="1244600" y="1038291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9AEBD848-7466-25CD-556F-7E76512BF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254" y="1633538"/>
              <a:ext cx="1465506" cy="2717800"/>
            </a:xfrm>
            <a:custGeom>
              <a:avLst/>
              <a:gdLst>
                <a:gd name="T0" fmla="*/ 0 w 1244600"/>
                <a:gd name="T1" fmla="*/ 2717800 h 482600"/>
                <a:gd name="T2" fmla="*/ 837432 w 1244600"/>
                <a:gd name="T3" fmla="*/ 2109871 h 482600"/>
                <a:gd name="T4" fmla="*/ 1465506 w 1244600"/>
                <a:gd name="T5" fmla="*/ 0 h 482600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482600"/>
                <a:gd name="T11" fmla="*/ 1244600 w 1244600"/>
                <a:gd name="T12" fmla="*/ 482600 h 482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482600">
                  <a:moveTo>
                    <a:pt x="0" y="482600"/>
                  </a:moveTo>
                  <a:cubicBezTo>
                    <a:pt x="137583" y="383116"/>
                    <a:pt x="503767" y="455083"/>
                    <a:pt x="711200" y="374650"/>
                  </a:cubicBezTo>
                  <a:cubicBezTo>
                    <a:pt x="918633" y="294217"/>
                    <a:pt x="1244600" y="0"/>
                    <a:pt x="12446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</p:grpSp>
      <p:grpSp>
        <p:nvGrpSpPr>
          <p:cNvPr id="5" name="Group 68">
            <a:extLst>
              <a:ext uri="{FF2B5EF4-FFF2-40B4-BE49-F238E27FC236}">
                <a16:creationId xmlns:a16="http://schemas.microsoft.com/office/drawing/2014/main" id="{60CDC3C1-223C-5449-DB13-BF9D4E84D659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900238"/>
            <a:ext cx="2019300" cy="917575"/>
            <a:chOff x="179388" y="1900238"/>
            <a:chExt cx="1863725" cy="918349"/>
          </a:xfrm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ED690F0F-B43B-E7C0-0CA5-B06A2DECE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911" y="1962202"/>
              <a:ext cx="1191202" cy="17000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7D16D3C-2C13-CA7A-51B1-929386720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911" y="2613626"/>
              <a:ext cx="1093034" cy="18430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17440" name="TextBox 63">
              <a:extLst>
                <a:ext uri="{FF2B5EF4-FFF2-40B4-BE49-F238E27FC236}">
                  <a16:creationId xmlns:a16="http://schemas.microsoft.com/office/drawing/2014/main" id="{3C3C5E5B-8232-E46E-6ACD-FE7182D3F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88" y="1900238"/>
              <a:ext cx="6676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arpeggio</a:t>
              </a:r>
              <a:endParaRPr lang="en-US" altLang="en-US" sz="1200">
                <a:cs typeface="Times New Roman" panose="02020603050405020304" pitchFamily="18" charset="0"/>
              </a:endParaRPr>
            </a:p>
          </p:txBody>
        </p:sp>
        <p:sp>
          <p:nvSpPr>
            <p:cNvPr id="17441" name="TextBox 64">
              <a:extLst>
                <a:ext uri="{FF2B5EF4-FFF2-40B4-BE49-F238E27FC236}">
                  <a16:creationId xmlns:a16="http://schemas.microsoft.com/office/drawing/2014/main" id="{788917D7-1466-4EFD-CC9B-A4798FCB06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388" y="2541588"/>
              <a:ext cx="6676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arpeggio</a:t>
              </a:r>
              <a:endParaRPr lang="en-US" altLang="en-US" sz="1200"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66">
            <a:extLst>
              <a:ext uri="{FF2B5EF4-FFF2-40B4-BE49-F238E27FC236}">
                <a16:creationId xmlns:a16="http://schemas.microsoft.com/office/drawing/2014/main" id="{6ACD197D-790C-9464-8892-5A785BAEE4FE}"/>
              </a:ext>
            </a:extLst>
          </p:cNvPr>
          <p:cNvGrpSpPr>
            <a:grpSpLocks/>
          </p:cNvGrpSpPr>
          <p:nvPr/>
        </p:nvGrpSpPr>
        <p:grpSpPr bwMode="auto">
          <a:xfrm>
            <a:off x="720725" y="2949575"/>
            <a:ext cx="9223375" cy="3613150"/>
            <a:chOff x="268632" y="2949339"/>
            <a:chExt cx="8515348" cy="3613386"/>
          </a:xfrm>
        </p:grpSpPr>
        <p:grpSp>
          <p:nvGrpSpPr>
            <p:cNvPr id="17427" name="Group 60">
              <a:extLst>
                <a:ext uri="{FF2B5EF4-FFF2-40B4-BE49-F238E27FC236}">
                  <a16:creationId xmlns:a16="http://schemas.microsoft.com/office/drawing/2014/main" id="{E67D9326-4096-38A8-921A-D144FF526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632" y="3090863"/>
              <a:ext cx="4545013" cy="3471862"/>
              <a:chOff x="295275" y="3090863"/>
              <a:chExt cx="4545013" cy="3471862"/>
            </a:xfrm>
          </p:grpSpPr>
          <p:pic>
            <p:nvPicPr>
              <p:cNvPr id="17429" name="Picture 38" descr="giant steps.pdf">
                <a:extLst>
                  <a:ext uri="{FF2B5EF4-FFF2-40B4-BE49-F238E27FC236}">
                    <a16:creationId xmlns:a16="http://schemas.microsoft.com/office/drawing/2014/main" id="{1100533E-161D-1299-1FEC-1FF0A40B6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69" r="51253" b="54887"/>
              <a:stretch>
                <a:fillRect/>
              </a:stretch>
            </p:blipFill>
            <p:spPr bwMode="auto">
              <a:xfrm>
                <a:off x="295275" y="5443538"/>
                <a:ext cx="3232150" cy="1119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3FE6AE01-812D-E02E-A45C-1F30AEB86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818" y="5489505"/>
                <a:ext cx="2013785" cy="363562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CCD74EA-ECC7-31CA-1161-8AB800AC3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635" y="5853067"/>
                <a:ext cx="1034739" cy="212739"/>
              </a:xfrm>
              <a:custGeom>
                <a:avLst/>
                <a:gdLst>
                  <a:gd name="T0" fmla="*/ 0 w 985781"/>
                  <a:gd name="T1" fmla="*/ 0 h 319699"/>
                  <a:gd name="T2" fmla="*/ 783045 w 985781"/>
                  <a:gd name="T3" fmla="*/ 59094 h 319699"/>
                  <a:gd name="T4" fmla="*/ 866943 w 985781"/>
                  <a:gd name="T5" fmla="*/ 189101 h 319699"/>
                  <a:gd name="T6" fmla="*/ 1034739 w 985781"/>
                  <a:gd name="T7" fmla="*/ 200921 h 3196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5781"/>
                  <a:gd name="T13" fmla="*/ 0 h 319699"/>
                  <a:gd name="T14" fmla="*/ 985781 w 985781"/>
                  <a:gd name="T15" fmla="*/ 319699 h 3196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5781" h="319699">
                    <a:moveTo>
                      <a:pt x="0" y="0"/>
                    </a:moveTo>
                    <a:cubicBezTo>
                      <a:pt x="277529" y="171690"/>
                      <a:pt x="608342" y="41442"/>
                      <a:pt x="745996" y="88805"/>
                    </a:cubicBezTo>
                    <a:cubicBezTo>
                      <a:pt x="883650" y="136168"/>
                      <a:pt x="785960" y="248655"/>
                      <a:pt x="825924" y="284177"/>
                    </a:cubicBezTo>
                    <a:cubicBezTo>
                      <a:pt x="865888" y="319699"/>
                      <a:pt x="925834" y="310819"/>
                      <a:pt x="985781" y="301939"/>
                    </a:cubicBez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B2BC068-D8AD-EF2D-8867-07C1E5A8209B}"/>
                  </a:ext>
                </a:extLst>
              </p:cNvPr>
              <p:cNvSpPr/>
              <p:nvPr/>
            </p:nvSpPr>
            <p:spPr>
              <a:xfrm>
                <a:off x="3194304" y="3090636"/>
                <a:ext cx="1645910" cy="2255985"/>
              </a:xfrm>
              <a:custGeom>
                <a:avLst/>
                <a:gdLst>
                  <a:gd name="connsiteX0" fmla="*/ 729714 w 729714"/>
                  <a:gd name="connsiteY0" fmla="*/ 0 h 2637522"/>
                  <a:gd name="connsiteX1" fmla="*/ 10361 w 729714"/>
                  <a:gd name="connsiteY1" fmla="*/ 1962600 h 2637522"/>
                  <a:gd name="connsiteX2" fmla="*/ 667548 w 729714"/>
                  <a:gd name="connsiteY2" fmla="*/ 2637522 h 2637522"/>
                  <a:gd name="connsiteX0" fmla="*/ 2660104 w 2660104"/>
                  <a:gd name="connsiteY0" fmla="*/ 0 h 2490449"/>
                  <a:gd name="connsiteX1" fmla="*/ 1940751 w 2660104"/>
                  <a:gd name="connsiteY1" fmla="*/ 1962600 h 2490449"/>
                  <a:gd name="connsiteX2" fmla="*/ 0 w 2660104"/>
                  <a:gd name="connsiteY2" fmla="*/ 2490449 h 2490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0104" h="2490449">
                    <a:moveTo>
                      <a:pt x="2660104" y="0"/>
                    </a:moveTo>
                    <a:cubicBezTo>
                      <a:pt x="2305608" y="761506"/>
                      <a:pt x="2384102" y="1547525"/>
                      <a:pt x="1940751" y="1962600"/>
                    </a:cubicBezTo>
                    <a:cubicBezTo>
                      <a:pt x="1497400" y="2377675"/>
                      <a:pt x="0" y="2490449"/>
                      <a:pt x="0" y="2490449"/>
                    </a:cubicBezTo>
                  </a:path>
                </a:pathLst>
              </a:cu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FC7CD0C-7AFB-A604-BF42-A940FCC06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3206" y="5435526"/>
                <a:ext cx="435294" cy="32069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78A481D-3311-3CB4-216A-9D58DF1C6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382" y="5473629"/>
                <a:ext cx="699108" cy="319109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0F22C8C-5DF5-1533-F584-C1B6CFB31E2A}"/>
                  </a:ext>
                </a:extLst>
              </p:cNvPr>
              <p:cNvCxnSpPr/>
              <p:nvPr/>
            </p:nvCxnSpPr>
            <p:spPr>
              <a:xfrm rot="16200000" flipH="1">
                <a:off x="2260342" y="5138645"/>
                <a:ext cx="276243" cy="0"/>
              </a:xfrm>
              <a:prstGeom prst="line">
                <a:avLst/>
              </a:prstGeom>
              <a:ln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7436" name="TextBox 59">
                <a:extLst>
                  <a:ext uri="{FF2B5EF4-FFF2-40B4-BE49-F238E27FC236}">
                    <a16:creationId xmlns:a16="http://schemas.microsoft.com/office/drawing/2014/main" id="{12062ACF-6EB3-80F1-B58C-A76A5F3CB2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1213" y="5200561"/>
                <a:ext cx="287265" cy="254017"/>
              </a:xfrm>
              <a:prstGeom prst="rect">
                <a:avLst/>
              </a:prstGeom>
              <a:solidFill>
                <a:srgbClr val="FFFFFF">
                  <a:alpha val="5882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0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00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158BDB26-9FB1-5164-07B3-23463163B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615814" y="5052914"/>
                <a:ext cx="1678153" cy="444529"/>
              </a:xfrm>
              <a:custGeom>
                <a:avLst/>
                <a:gdLst>
                  <a:gd name="T0" fmla="*/ 0 w 1035050"/>
                  <a:gd name="T1" fmla="*/ 65297 h 85281"/>
                  <a:gd name="T2" fmla="*/ 782452 w 1035050"/>
                  <a:gd name="T3" fmla="*/ 433645 h 85281"/>
                  <a:gd name="T4" fmla="*/ 1678153 w 1035050"/>
                  <a:gd name="T5" fmla="*/ 0 h 85281"/>
                  <a:gd name="T6" fmla="*/ 0 60000 65536"/>
                  <a:gd name="T7" fmla="*/ 0 60000 65536"/>
                  <a:gd name="T8" fmla="*/ 0 60000 65536"/>
                  <a:gd name="T9" fmla="*/ 0 w 1035050"/>
                  <a:gd name="T10" fmla="*/ 0 h 85281"/>
                  <a:gd name="T11" fmla="*/ 1035050 w 1035050"/>
                  <a:gd name="T12" fmla="*/ 85281 h 852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35050" h="85281">
                    <a:moveTo>
                      <a:pt x="0" y="12527"/>
                    </a:moveTo>
                    <a:cubicBezTo>
                      <a:pt x="155046" y="41631"/>
                      <a:pt x="310092" y="85281"/>
                      <a:pt x="482600" y="83193"/>
                    </a:cubicBezTo>
                    <a:cubicBezTo>
                      <a:pt x="655108" y="81105"/>
                      <a:pt x="1035050" y="0"/>
                      <a:pt x="1035050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</p:grpSp>
        <p:sp>
          <p:nvSpPr>
            <p:cNvPr id="17428" name="TextBox 64">
              <a:extLst>
                <a:ext uri="{FF2B5EF4-FFF2-40B4-BE49-F238E27FC236}">
                  <a16:creationId xmlns:a16="http://schemas.microsoft.com/office/drawing/2014/main" id="{577C6CBA-8715-8118-A121-2B6C5DEF7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2500" y="2949339"/>
              <a:ext cx="4021480" cy="584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melody on m. 5 is an arpeggio of E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the second note B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symmetric to the last F#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6407E2B-2291-52C6-4EDE-AC03ACA4548C}"/>
              </a:ext>
            </a:extLst>
          </p:cNvPr>
          <p:cNvSpPr/>
          <p:nvPr/>
        </p:nvSpPr>
        <p:spPr bwMode="auto">
          <a:xfrm>
            <a:off x="5056188" y="4840288"/>
            <a:ext cx="173037" cy="13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6" name="Group 65">
            <a:extLst>
              <a:ext uri="{FF2B5EF4-FFF2-40B4-BE49-F238E27FC236}">
                <a16:creationId xmlns:a16="http://schemas.microsoft.com/office/drawing/2014/main" id="{F918FFBD-8C7E-4277-93FF-31C213219DD6}"/>
              </a:ext>
            </a:extLst>
          </p:cNvPr>
          <p:cNvGrpSpPr>
            <a:grpSpLocks/>
          </p:cNvGrpSpPr>
          <p:nvPr/>
        </p:nvGrpSpPr>
        <p:grpSpPr bwMode="auto">
          <a:xfrm>
            <a:off x="5016500" y="2406650"/>
            <a:ext cx="4687888" cy="4311650"/>
            <a:chOff x="4235450" y="2406196"/>
            <a:chExt cx="4328842" cy="4312104"/>
          </a:xfrm>
        </p:grpSpPr>
        <p:grpSp>
          <p:nvGrpSpPr>
            <p:cNvPr id="17416" name="Group 63">
              <a:extLst>
                <a:ext uri="{FF2B5EF4-FFF2-40B4-BE49-F238E27FC236}">
                  <a16:creationId xmlns:a16="http://schemas.microsoft.com/office/drawing/2014/main" id="{FCE3D803-57C4-2A53-077E-324CB58F88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5450" y="2584015"/>
              <a:ext cx="3987800" cy="4134285"/>
              <a:chOff x="4235450" y="2584015"/>
              <a:chExt cx="3987800" cy="4134285"/>
            </a:xfrm>
          </p:grpSpPr>
          <p:pic>
            <p:nvPicPr>
              <p:cNvPr id="17418" name="Picture 15" descr="giant steps.pdf">
                <a:extLst>
                  <a:ext uri="{FF2B5EF4-FFF2-40B4-BE49-F238E27FC236}">
                    <a16:creationId xmlns:a16="http://schemas.microsoft.com/office/drawing/2014/main" id="{3D038B27-D087-FC06-9125-69E52C464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47" t="13901" r="35274" b="69096"/>
              <a:stretch>
                <a:fillRect/>
              </a:stretch>
            </p:blipFill>
            <p:spPr bwMode="auto">
              <a:xfrm>
                <a:off x="4484688" y="5275263"/>
                <a:ext cx="3738562" cy="1443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40387B6-E905-EF08-B70B-FDBBC8E2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078" y="5398949"/>
                <a:ext cx="1917414" cy="365163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68BA0D4-EECE-F502-755F-E031BAF07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8975" y="5764113"/>
                <a:ext cx="986560" cy="319121"/>
              </a:xfrm>
              <a:custGeom>
                <a:avLst/>
                <a:gdLst>
                  <a:gd name="T0" fmla="*/ 0 w 985781"/>
                  <a:gd name="T1" fmla="*/ 0 h 319699"/>
                  <a:gd name="T2" fmla="*/ 746586 w 985781"/>
                  <a:gd name="T3" fmla="*/ 88644 h 319699"/>
                  <a:gd name="T4" fmla="*/ 826577 w 985781"/>
                  <a:gd name="T5" fmla="*/ 283663 h 319699"/>
                  <a:gd name="T6" fmla="*/ 986560 w 985781"/>
                  <a:gd name="T7" fmla="*/ 301393 h 3196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5781"/>
                  <a:gd name="T13" fmla="*/ 0 h 319699"/>
                  <a:gd name="T14" fmla="*/ 985781 w 985781"/>
                  <a:gd name="T15" fmla="*/ 319699 h 3196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5781" h="319699">
                    <a:moveTo>
                      <a:pt x="0" y="0"/>
                    </a:moveTo>
                    <a:cubicBezTo>
                      <a:pt x="277529" y="171690"/>
                      <a:pt x="608342" y="41442"/>
                      <a:pt x="745996" y="88805"/>
                    </a:cubicBezTo>
                    <a:cubicBezTo>
                      <a:pt x="883650" y="136168"/>
                      <a:pt x="785960" y="248655"/>
                      <a:pt x="825924" y="284177"/>
                    </a:cubicBezTo>
                    <a:cubicBezTo>
                      <a:pt x="865888" y="319699"/>
                      <a:pt x="925834" y="310819"/>
                      <a:pt x="985781" y="301939"/>
                    </a:cubicBez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53C60A4-5E63-C722-83F6-A8F5CF50E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396" y="5319566"/>
                <a:ext cx="435376" cy="319121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AFB9CD0-C97A-01DC-51BB-5A6919A84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526" y="5462456"/>
                <a:ext cx="700706" cy="320709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1474F60-DF25-E179-B04E-029EDEF3E771}"/>
                  </a:ext>
                </a:extLst>
              </p:cNvPr>
              <p:cNvCxnSpPr/>
              <p:nvPr/>
            </p:nvCxnSpPr>
            <p:spPr>
              <a:xfrm rot="5400000">
                <a:off x="6247436" y="5048929"/>
                <a:ext cx="152416" cy="1466"/>
              </a:xfrm>
              <a:prstGeom prst="line">
                <a:avLst/>
              </a:prstGeom>
              <a:ln>
                <a:solidFill>
                  <a:srgbClr val="3366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7424" name="TextBox 30">
                <a:extLst>
                  <a:ext uri="{FF2B5EF4-FFF2-40B4-BE49-F238E27FC236}">
                    <a16:creationId xmlns:a16="http://schemas.microsoft.com/office/drawing/2014/main" id="{F4D7CDEC-B18C-9AD2-4F8F-B3B1729FF1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4172" y="5102055"/>
                <a:ext cx="287319" cy="252440"/>
              </a:xfrm>
              <a:prstGeom prst="rect">
                <a:avLst/>
              </a:prstGeom>
              <a:solidFill>
                <a:srgbClr val="FFFFFF">
                  <a:alpha val="5882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0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00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CCBCA94-B355-49DF-A148-C38653D63233}"/>
                  </a:ext>
                </a:extLst>
              </p:cNvPr>
              <p:cNvSpPr/>
              <p:nvPr/>
            </p:nvSpPr>
            <p:spPr>
              <a:xfrm>
                <a:off x="4235450" y="2584015"/>
                <a:ext cx="587832" cy="2637115"/>
              </a:xfrm>
              <a:custGeom>
                <a:avLst/>
                <a:gdLst>
                  <a:gd name="connsiteX0" fmla="*/ 729714 w 729714"/>
                  <a:gd name="connsiteY0" fmla="*/ 0 h 2637522"/>
                  <a:gd name="connsiteX1" fmla="*/ 10361 w 729714"/>
                  <a:gd name="connsiteY1" fmla="*/ 1962600 h 2637522"/>
                  <a:gd name="connsiteX2" fmla="*/ 667548 w 729714"/>
                  <a:gd name="connsiteY2" fmla="*/ 2637522 h 2637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9714" h="2637522">
                    <a:moveTo>
                      <a:pt x="729714" y="0"/>
                    </a:moveTo>
                    <a:cubicBezTo>
                      <a:pt x="375218" y="761506"/>
                      <a:pt x="20722" y="1523013"/>
                      <a:pt x="10361" y="1962600"/>
                    </a:cubicBezTo>
                    <a:cubicBezTo>
                      <a:pt x="0" y="2402187"/>
                      <a:pt x="667548" y="2637522"/>
                      <a:pt x="667548" y="2637522"/>
                    </a:cubicBezTo>
                  </a:path>
                </a:pathLst>
              </a:custGeom>
              <a:noFill/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7A6117C0-AE11-584D-99E8-552679C46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248396" y="5052838"/>
                <a:ext cx="2105051" cy="408030"/>
              </a:xfrm>
              <a:custGeom>
                <a:avLst/>
                <a:gdLst>
                  <a:gd name="T0" fmla="*/ 0 w 1066998"/>
                  <a:gd name="T1" fmla="*/ 155466 h 63412"/>
                  <a:gd name="T2" fmla="*/ 1123186 w 1066998"/>
                  <a:gd name="T3" fmla="*/ 382118 h 63412"/>
                  <a:gd name="T4" fmla="*/ 2105051 w 1066998"/>
                  <a:gd name="T5" fmla="*/ 0 h 63412"/>
                  <a:gd name="T6" fmla="*/ 0 60000 65536"/>
                  <a:gd name="T7" fmla="*/ 0 60000 65536"/>
                  <a:gd name="T8" fmla="*/ 0 60000 65536"/>
                  <a:gd name="T9" fmla="*/ 0 w 1066998"/>
                  <a:gd name="T10" fmla="*/ 0 h 63412"/>
                  <a:gd name="T11" fmla="*/ 1066998 w 1066998"/>
                  <a:gd name="T12" fmla="*/ 63412 h 634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66998" h="63412">
                    <a:moveTo>
                      <a:pt x="0" y="24161"/>
                    </a:moveTo>
                    <a:cubicBezTo>
                      <a:pt x="123098" y="53265"/>
                      <a:pt x="391482" y="63412"/>
                      <a:pt x="569315" y="59385"/>
                    </a:cubicBezTo>
                    <a:cubicBezTo>
                      <a:pt x="747148" y="55358"/>
                      <a:pt x="1066998" y="0"/>
                      <a:pt x="1066998" y="0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</p:grpSp>
        <p:sp>
          <p:nvSpPr>
            <p:cNvPr id="17417" name="TextBox 52">
              <a:extLst>
                <a:ext uri="{FF2B5EF4-FFF2-40B4-BE49-F238E27FC236}">
                  <a16:creationId xmlns:a16="http://schemas.microsoft.com/office/drawing/2014/main" id="{0F4101E3-4219-64DF-06BF-D26C12793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2500" y="2406196"/>
              <a:ext cx="3801792" cy="58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initial melody is an arpeggio of G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  <a:p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the first note F# is symmetric to the last B</a:t>
              </a:r>
              <a:r>
                <a:rPr lang="en-US" altLang="en-US" sz="16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4">
            <a:extLst>
              <a:ext uri="{FF2B5EF4-FFF2-40B4-BE49-F238E27FC236}">
                <a16:creationId xmlns:a16="http://schemas.microsoft.com/office/drawing/2014/main" id="{73152BD0-05AD-FED5-6EA9-353A1A1F2772}"/>
              </a:ext>
            </a:extLst>
          </p:cNvPr>
          <p:cNvGrpSpPr>
            <a:grpSpLocks/>
          </p:cNvGrpSpPr>
          <p:nvPr/>
        </p:nvGrpSpPr>
        <p:grpSpPr bwMode="auto">
          <a:xfrm>
            <a:off x="1262063" y="1701800"/>
            <a:ext cx="8142287" cy="3852863"/>
            <a:chOff x="1165225" y="1701800"/>
            <a:chExt cx="7518400" cy="3852406"/>
          </a:xfrm>
        </p:grpSpPr>
        <p:grpSp>
          <p:nvGrpSpPr>
            <p:cNvPr id="18443" name="Group 109">
              <a:extLst>
                <a:ext uri="{FF2B5EF4-FFF2-40B4-BE49-F238E27FC236}">
                  <a16:creationId xmlns:a16="http://schemas.microsoft.com/office/drawing/2014/main" id="{27518257-2C2F-98C3-1E5E-45CA66DBE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5225" y="2595563"/>
              <a:ext cx="7518400" cy="2958643"/>
              <a:chOff x="1165225" y="2595563"/>
              <a:chExt cx="7518400" cy="2958643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B7C4AAA0-AF45-26F4-E7B7-DBBD8FFD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335" y="3771654"/>
                <a:ext cx="1092066" cy="1523819"/>
              </a:xfrm>
              <a:prstGeom prst="rect">
                <a:avLst/>
              </a:prstGeom>
              <a:solidFill>
                <a:srgbClr val="FFFF00">
                  <a:alpha val="14902"/>
                </a:srgbClr>
              </a:solidFill>
              <a:ln w="317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6BBA2505-0006-3BF7-A5DF-BB5859A5F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5741" y="3771654"/>
                <a:ext cx="1092066" cy="1523819"/>
              </a:xfrm>
              <a:prstGeom prst="rect">
                <a:avLst/>
              </a:prstGeom>
              <a:solidFill>
                <a:srgbClr val="FFFF00">
                  <a:alpha val="14902"/>
                </a:srgbClr>
              </a:solidFill>
              <a:ln w="317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8493" name="TextBox 60">
                <a:extLst>
                  <a:ext uri="{FF2B5EF4-FFF2-40B4-BE49-F238E27FC236}">
                    <a16:creationId xmlns:a16="http://schemas.microsoft.com/office/drawing/2014/main" id="{DA48F417-BE8C-5713-2564-8656ADAC0D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1613" y="2876550"/>
                <a:ext cx="615287" cy="2677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en-US" sz="14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en-US" sz="1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</a:t>
                </a:r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r"/>
                <a:r>
                  <a:rPr lang="en-US" altLang="en-US" sz="1400">
                    <a:solidFill>
                      <a:srgbClr val="7F7F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en-US" sz="1400" baseline="-25000">
                    <a:solidFill>
                      <a:srgbClr val="7F7F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en-US" sz="1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♭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♭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r"/>
                <a:r>
                  <a:rPr lang="en-US" altLang="en-US" sz="1400">
                    <a:solidFill>
                      <a:srgbClr val="7F7F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  <a:p>
                <a:pPr algn="r"/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en-US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r"/>
                <a:r>
                  <a:rPr lang="en-US" altLang="en-US" sz="1400">
                    <a:solidFill>
                      <a:srgbClr val="7F7F7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n-US" altLang="en-US" sz="1400">
                  <a:solidFill>
                    <a:srgbClr val="7F7F7F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B30C2DF-DB6A-D225-D8D5-BAD14BFB3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9350" y="2973237"/>
                <a:ext cx="70361" cy="6984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E58E946-0F70-5D8C-D514-5FC686736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5786" y="2970063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64C25AD-1C25-CA6E-478D-6E35DB1D7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130" y="4916107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8A7982E0-3660-80FC-7269-116AF3F1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612" y="4703407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FD17A32F-D206-8E79-E74A-939966207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3696" y="4051021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5409D1DF-FD2C-F47B-75D0-825D9209E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5041" y="3838322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CD3E3CC-1147-BCDC-BA42-2DDB0DE65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0523" y="5138330"/>
                <a:ext cx="68895" cy="6984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5720903E-7CCA-885A-8AF0-A929AA13D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6004" y="4920868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E4D0241F-662C-5288-419B-3B35079F9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8815" y="4703407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17668974-4EE6-D95C-DCF9-8FCD3677D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8694" y="4062133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2C1FE948-E096-B472-7470-415967417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9778" y="3843084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8AF331CD-F3C0-00AE-E360-632B6C46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1123" y="3192286"/>
                <a:ext cx="68895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150E5829-306C-AC19-9566-414794D0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604" y="2973237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84BB60FE-089A-8C0E-0A2F-524BA76E6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92086" y="4268484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29570B8-400B-A393-2B5C-831B8076F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3170" y="4051021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452EBB91-CD19-0121-8468-27321FC2F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4515" y="3843084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A7B6E6D-C132-EFB4-3686-9E7AE0688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1724" y="5138330"/>
                <a:ext cx="68895" cy="6984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E4009BD-591F-2D30-88F8-1BBF39E352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944" y="4920868"/>
                <a:ext cx="68895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907CED2B-CC97-80FA-9D77-C45EDBF39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2425" y="4703407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0607CC52-EE8D-88FB-458C-9360AA880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2304" y="3404986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F2554E4F-BCC7-CA84-E964-24554730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9252" y="3192286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D8464FC-E978-6590-0FA6-DC1120232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30597" y="2974824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E823E80A-C967-D945-4383-6408D37D2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47545" y="4274833"/>
                <a:ext cx="68895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776C2779-A2D0-E272-78C2-2A2009F8E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3026" y="4052609"/>
                <a:ext cx="68896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057DD37-F39C-80C1-553E-B080DDCD0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8508" y="3835147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BA1D0495-B86C-2B2C-4F4F-C5419AB88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3989" y="3404986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28D5D76-A942-B324-453C-A74A6DA9F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1198" y="3192286"/>
                <a:ext cx="70361" cy="69842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F3050CB4-A813-DFDC-63AE-F60326B12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3416" y="2820855"/>
                <a:ext cx="1899756" cy="263493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057870A-01F6-8512-EC76-6DC7D139E6A0}"/>
                  </a:ext>
                </a:extLst>
              </p:cNvPr>
              <p:cNvCxnSpPr>
                <a:cxnSpLocks noChangeShapeType="1"/>
                <a:stCxn id="123" idx="5"/>
                <a:endCxn id="125" idx="1"/>
              </p:cNvCxnSpPr>
              <p:nvPr/>
            </p:nvCxnSpPr>
            <p:spPr bwMode="auto">
              <a:xfrm rot="16200000" flipH="1">
                <a:off x="2690560" y="4223221"/>
                <a:ext cx="1031753" cy="38258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8E6AFF4-8688-8AAD-54D3-A022135EA123}"/>
                  </a:ext>
                </a:extLst>
              </p:cNvPr>
              <p:cNvCxnSpPr>
                <a:cxnSpLocks noChangeShapeType="1"/>
                <a:stCxn id="122" idx="5"/>
                <a:endCxn id="126" idx="1"/>
              </p:cNvCxnSpPr>
              <p:nvPr/>
            </p:nvCxnSpPr>
            <p:spPr bwMode="auto">
              <a:xfrm rot="16200000" flipH="1">
                <a:off x="2904907" y="4000228"/>
                <a:ext cx="601592" cy="8238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429C5B0-F04D-5823-6803-A7437F66923B}"/>
                  </a:ext>
                </a:extLst>
              </p:cNvPr>
              <p:cNvCxnSpPr>
                <a:cxnSpLocks noChangeShapeType="1"/>
                <a:stCxn id="121" idx="7"/>
                <a:endCxn id="127" idx="3"/>
              </p:cNvCxnSpPr>
              <p:nvPr/>
            </p:nvCxnSpPr>
            <p:spPr bwMode="auto">
              <a:xfrm rot="5400000" flipH="1" flipV="1">
                <a:off x="2914800" y="3788775"/>
                <a:ext cx="592068" cy="1256243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5AB9556B-97A8-7FDA-A12C-36905C6617BD}"/>
                  </a:ext>
                </a:extLst>
              </p:cNvPr>
              <p:cNvCxnSpPr>
                <a:cxnSpLocks noChangeShapeType="1"/>
                <a:stCxn id="120" idx="7"/>
                <a:endCxn id="128" idx="3"/>
              </p:cNvCxnSpPr>
              <p:nvPr/>
            </p:nvCxnSpPr>
            <p:spPr bwMode="auto">
              <a:xfrm rot="5400000" flipH="1" flipV="1">
                <a:off x="2697521" y="3573112"/>
                <a:ext cx="1022229" cy="1682808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195D2C0D-E6C2-8634-49B8-956D5B1FE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1544" y="2820855"/>
                <a:ext cx="2321924" cy="263493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1D87E884-70AC-5371-E5D7-546F1B32E622}"/>
                  </a:ext>
                </a:extLst>
              </p:cNvPr>
              <p:cNvCxnSpPr>
                <a:cxnSpLocks noChangeShapeType="1"/>
                <a:stCxn id="133" idx="4"/>
                <a:endCxn id="135" idx="0"/>
              </p:cNvCxnSpPr>
              <p:nvPr/>
            </p:nvCxnSpPr>
            <p:spPr bwMode="auto">
              <a:xfrm rot="16200000" flipH="1">
                <a:off x="4871206" y="4201415"/>
                <a:ext cx="1007942" cy="430963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CF26CC84-2CF2-4E5C-DB6D-DD35D50C676F}"/>
                  </a:ext>
                </a:extLst>
              </p:cNvPr>
              <p:cNvCxnSpPr>
                <a:cxnSpLocks noChangeShapeType="1"/>
                <a:stCxn id="132" idx="5"/>
                <a:endCxn id="136" idx="1"/>
              </p:cNvCxnSpPr>
              <p:nvPr/>
            </p:nvCxnSpPr>
            <p:spPr bwMode="auto">
              <a:xfrm rot="16200000" flipH="1">
                <a:off x="5070716" y="4002428"/>
                <a:ext cx="601592" cy="819416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A78A4905-A8C1-AA01-5579-A2C9830E2A79}"/>
                  </a:ext>
                </a:extLst>
              </p:cNvPr>
              <p:cNvCxnSpPr>
                <a:cxnSpLocks noChangeShapeType="1"/>
                <a:stCxn id="131" idx="7"/>
                <a:endCxn id="137" idx="3"/>
              </p:cNvCxnSpPr>
              <p:nvPr/>
            </p:nvCxnSpPr>
            <p:spPr bwMode="auto">
              <a:xfrm rot="5400000" flipH="1" flipV="1">
                <a:off x="4971697" y="3247260"/>
                <a:ext cx="814290" cy="1250379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647AC0D-0D22-568A-694F-C4C4AA178F08}"/>
                  </a:ext>
                </a:extLst>
              </p:cNvPr>
              <p:cNvCxnSpPr>
                <a:cxnSpLocks noChangeShapeType="1"/>
                <a:stCxn id="130" idx="6"/>
                <a:endCxn id="138" idx="2"/>
              </p:cNvCxnSpPr>
              <p:nvPr/>
            </p:nvCxnSpPr>
            <p:spPr bwMode="auto">
              <a:xfrm>
                <a:off x="4546966" y="3008158"/>
                <a:ext cx="1662286" cy="219049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331FDC9-B0D7-33BA-1CF0-2EC577150724}"/>
                  </a:ext>
                </a:extLst>
              </p:cNvPr>
              <p:cNvCxnSpPr>
                <a:cxnSpLocks noChangeShapeType="1"/>
                <a:stCxn id="129" idx="6"/>
                <a:endCxn id="139" idx="2"/>
              </p:cNvCxnSpPr>
              <p:nvPr/>
            </p:nvCxnSpPr>
            <p:spPr bwMode="auto">
              <a:xfrm flipV="1">
                <a:off x="4330018" y="3009745"/>
                <a:ext cx="2100579" cy="217462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82C16DE-A40C-689C-0948-4F9896787AFF}"/>
                  </a:ext>
                </a:extLst>
              </p:cNvPr>
              <p:cNvCxnSpPr>
                <a:cxnSpLocks noChangeShapeType="1"/>
                <a:stCxn id="140" idx="0"/>
                <a:endCxn id="143" idx="3"/>
              </p:cNvCxnSpPr>
              <p:nvPr/>
            </p:nvCxnSpPr>
            <p:spPr bwMode="auto">
              <a:xfrm rot="5400000" flipH="1" flipV="1">
                <a:off x="6588723" y="3557840"/>
                <a:ext cx="809529" cy="62445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85ACE5C-F6BB-C4CC-54AD-DF61F8EC03EB}"/>
                  </a:ext>
                </a:extLst>
              </p:cNvPr>
              <p:cNvCxnSpPr>
                <a:cxnSpLocks noChangeShapeType="1"/>
                <a:stCxn id="118" idx="3"/>
                <a:endCxn id="144" idx="7"/>
              </p:cNvCxnSpPr>
              <p:nvPr/>
            </p:nvCxnSpPr>
            <p:spPr bwMode="auto">
              <a:xfrm rot="5400000">
                <a:off x="7576266" y="3038586"/>
                <a:ext cx="169842" cy="15977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8359AA69-5841-2550-9A7F-688962554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5545" y="2595457"/>
                <a:ext cx="6888080" cy="390479"/>
              </a:xfrm>
              <a:custGeom>
                <a:avLst/>
                <a:gdLst>
                  <a:gd name="T0" fmla="*/ 271607 w 6888867"/>
                  <a:gd name="T1" fmla="*/ 342773 h 389819"/>
                  <a:gd name="T2" fmla="*/ 292772 w 6888867"/>
                  <a:gd name="T3" fmla="*/ 67141 h 389819"/>
                  <a:gd name="T4" fmla="*/ 2028239 w 6888867"/>
                  <a:gd name="T5" fmla="*/ 14135 h 389819"/>
                  <a:gd name="T6" fmla="*/ 6218760 w 6888867"/>
                  <a:gd name="T7" fmla="*/ 151951 h 389819"/>
                  <a:gd name="T8" fmla="*/ 6044155 w 6888867"/>
                  <a:gd name="T9" fmla="*/ 390479 h 3898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88867"/>
                  <a:gd name="T16" fmla="*/ 0 h 389819"/>
                  <a:gd name="T17" fmla="*/ 6888867 w 6888867"/>
                  <a:gd name="T18" fmla="*/ 389819 h 3898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88867" h="389819">
                    <a:moveTo>
                      <a:pt x="271638" y="342194"/>
                    </a:moveTo>
                    <a:cubicBezTo>
                      <a:pt x="135819" y="231951"/>
                      <a:pt x="0" y="121708"/>
                      <a:pt x="292805" y="67028"/>
                    </a:cubicBezTo>
                    <a:cubicBezTo>
                      <a:pt x="585610" y="12348"/>
                      <a:pt x="1040693" y="0"/>
                      <a:pt x="2028471" y="14111"/>
                    </a:cubicBezTo>
                    <a:cubicBezTo>
                      <a:pt x="3016249" y="28222"/>
                      <a:pt x="5550075" y="89076"/>
                      <a:pt x="6219471" y="151694"/>
                    </a:cubicBezTo>
                    <a:cubicBezTo>
                      <a:pt x="6888867" y="214312"/>
                      <a:pt x="6044846" y="389819"/>
                      <a:pt x="6044846" y="389819"/>
                    </a:cubicBezTo>
                  </a:path>
                </a:pathLst>
              </a:custGeom>
              <a:noFill/>
              <a:ln w="3175">
                <a:solidFill>
                  <a:srgbClr val="FF66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193" name="Left Brace 192">
                <a:extLst>
                  <a:ext uri="{FF2B5EF4-FFF2-40B4-BE49-F238E27FC236}">
                    <a16:creationId xmlns:a16="http://schemas.microsoft.com/office/drawing/2014/main" id="{23C18EEC-BA3C-31C2-D9B2-5028633E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225" y="2984348"/>
                <a:ext cx="101144" cy="577781"/>
              </a:xfrm>
              <a:prstGeom prst="leftBrace">
                <a:avLst>
                  <a:gd name="adj1" fmla="val 8331"/>
                  <a:gd name="adj2" fmla="val 50000"/>
                </a:avLst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195" name="Left Brace 194">
                <a:extLst>
                  <a:ext uri="{FF2B5EF4-FFF2-40B4-BE49-F238E27FC236}">
                    <a16:creationId xmlns:a16="http://schemas.microsoft.com/office/drawing/2014/main" id="{B2373275-0A44-C959-7F92-D7366A905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225" y="3835147"/>
                <a:ext cx="101144" cy="577781"/>
              </a:xfrm>
              <a:prstGeom prst="leftBrace">
                <a:avLst>
                  <a:gd name="adj1" fmla="val 8331"/>
                  <a:gd name="adj2" fmla="val 50000"/>
                </a:avLst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196" name="Left Brace 195">
                <a:extLst>
                  <a:ext uri="{FF2B5EF4-FFF2-40B4-BE49-F238E27FC236}">
                    <a16:creationId xmlns:a16="http://schemas.microsoft.com/office/drawing/2014/main" id="{7B51FE8F-D596-C30F-C641-F6597F5AB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225" y="4685946"/>
                <a:ext cx="101144" cy="577781"/>
              </a:xfrm>
              <a:prstGeom prst="leftBrace">
                <a:avLst>
                  <a:gd name="adj1" fmla="val 8331"/>
                  <a:gd name="adj2" fmla="val 50000"/>
                </a:avLst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</p:grpSp>
        <p:grpSp>
          <p:nvGrpSpPr>
            <p:cNvPr id="18444" name="Group 108">
              <a:extLst>
                <a:ext uri="{FF2B5EF4-FFF2-40B4-BE49-F238E27FC236}">
                  <a16:creationId xmlns:a16="http://schemas.microsoft.com/office/drawing/2014/main" id="{9CFAC215-8BDA-8CE3-12FA-1A1CEB95E5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1825" y="1701800"/>
              <a:ext cx="6232525" cy="3690938"/>
              <a:chOff x="1901825" y="1701800"/>
              <a:chExt cx="6232525" cy="3690938"/>
            </a:xfrm>
          </p:grpSpPr>
          <p:grpSp>
            <p:nvGrpSpPr>
              <p:cNvPr id="18445" name="Group 156">
                <a:extLst>
                  <a:ext uri="{FF2B5EF4-FFF2-40B4-BE49-F238E27FC236}">
                    <a16:creationId xmlns:a16="http://schemas.microsoft.com/office/drawing/2014/main" id="{DF26A7DF-85E6-FAE0-8E6E-4F7AD785E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1825" y="2041525"/>
                <a:ext cx="6232525" cy="3351213"/>
                <a:chOff x="1263650" y="2041259"/>
                <a:chExt cx="6231402" cy="3351479"/>
              </a:xfrm>
            </p:grpSpPr>
            <p:grpSp>
              <p:nvGrpSpPr>
                <p:cNvPr id="18448" name="Group 80">
                  <a:extLst>
                    <a:ext uri="{FF2B5EF4-FFF2-40B4-BE49-F238E27FC236}">
                      <a16:creationId xmlns:a16="http://schemas.microsoft.com/office/drawing/2014/main" id="{F1D2F52B-6871-CAC9-2237-B1946D52AE7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63650" y="3009900"/>
                  <a:ext cx="6231402" cy="2382838"/>
                  <a:chOff x="1263650" y="2463800"/>
                  <a:chExt cx="7156450" cy="2382838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0FBF6B53-585F-295E-0E74-4655858052C4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2463456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86A7A56C-A725-5762-4F1D-80189B46F192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2679347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3AB99301-2724-E044-6FF1-E711F8EE95BF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2896827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4B11C12E-527C-CC2A-FC3A-62DE850FC88C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3112718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47A412F6-2B12-5773-797A-899F395E3605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3328610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8CB37B76-F389-A590-CDE7-50071F521D0D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3546088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9127A657-55F0-3CDF-0D60-2F834DCAD449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3761980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2C2C08E7-AAC7-62FB-FF6C-72853D90AABA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3979459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572B6BDF-F51C-B30C-B98E-B2A65C9051D1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4195351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8C241AB-FF04-7349-D518-AC5DF121A998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4411242"/>
                    <a:ext cx="7155130" cy="1587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121A5EF1-0843-8E3A-288C-4D3DD594D163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4628721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35C0E831-E681-7F7D-55DE-13027A33FA37}"/>
                      </a:ext>
                    </a:extLst>
                  </p:cNvPr>
                  <p:cNvCxnSpPr/>
                  <p:nvPr/>
                </p:nvCxnSpPr>
                <p:spPr>
                  <a:xfrm>
                    <a:off x="1264485" y="4844612"/>
                    <a:ext cx="7155130" cy="1588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49" name="Group 115">
                  <a:extLst>
                    <a:ext uri="{FF2B5EF4-FFF2-40B4-BE49-F238E27FC236}">
                      <a16:creationId xmlns:a16="http://schemas.microsoft.com/office/drawing/2014/main" id="{F1219D68-E900-B3D0-963B-AA21C4CF23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65237" y="2041259"/>
                  <a:ext cx="6083300" cy="3348301"/>
                  <a:chOff x="1271587" y="2478880"/>
                  <a:chExt cx="6083300" cy="2967739"/>
                </a:xfrm>
              </p:grpSpPr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09CA3697-44D1-BA1D-8016-A39AE020F32E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557345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0FE66105-2BE1-79AD-5104-30E4D36BC90F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2098342" y="4100426"/>
                    <a:ext cx="2688800" cy="0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112249BF-6D7E-4365-1D2B-EE68CD139B92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122062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536E7C04-D3B8-3010-D6F1-C7AF8469DE53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905154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8DEE0D74-84C9-31E2-7E41-CF0F7186A31A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688245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38139704-F5B1-410E-648D-B8C5C7A4B817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471337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rgbClr val="008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3F9FB90A-BFA8-8344-1188-0B291D40B199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254428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03C77059-9A42-A790-07BD-3ECD3CC0E522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036055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0333532B-3C1B-C7BD-9719-2D5C8755560B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819147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B232670C-C93F-FF6B-FD2A-CB336BACABB9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603703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A9DC03A9-F783-941C-D753-D6A7990B8379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674" y="3961806"/>
                    <a:ext cx="296738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3D4877BD-4EEB-8889-27E9-18D162F16A21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68422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EAAFDCAC-656C-E909-647F-88284F3902B1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164641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B814DB94-AD53-B7AC-F86E-C828A7131FD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946268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F25F93A0-D06C-20B8-46C6-AF13AA585F05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729359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F71C2763-AD59-CA4A-5658-93B577E9993F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512451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74BD91AD-57CE-2E14-FBE8-40014DE85EF8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294077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68DDA5EB-0EDB-99D1-E421-C4212E975D97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078634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AE100A3E-AFE1-4CF2-97C6-ED4E05B5F702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861726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644EB2CA-B213-F6FA-9B1A-99BFBC9D0B97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643351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rgbClr val="008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5AB551E9-6BAF-25D5-2D11-12769836A838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426443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077BC0B2-0D75-F638-4E45-5C5B2004141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208803" y="4338856"/>
                    <a:ext cx="2209009" cy="2931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CBA09E02-AFD1-CD77-0387-062BFD8A70B0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989695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11A59927-EF20-F0A9-3132-8E755D8E646A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774253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1302F59F-9761-CFB8-1F84-A7A99F2B327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6249183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9ACEC288-9B23-F7E4-78CC-48A5123A156F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6032274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F38347EE-1488-EE50-CEA4-1F40A4F3590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815366" y="4339589"/>
                    <a:ext cx="2209009" cy="1466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853E5D9E-BDC7-7439-8DBD-4810D831F11E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596993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C9627F45-F172-C82D-597A-0DA98CE93E7F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380084" y="4339589"/>
                    <a:ext cx="2209009" cy="1465"/>
                  </a:xfrm>
                  <a:prstGeom prst="line">
                    <a:avLst/>
                  </a:prstGeom>
                  <a:ln w="3175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18446" name="Picture 15" descr="giant steps.pdf">
                <a:extLst>
                  <a:ext uri="{FF2B5EF4-FFF2-40B4-BE49-F238E27FC236}">
                    <a16:creationId xmlns:a16="http://schemas.microsoft.com/office/drawing/2014/main" id="{CF49A83C-EC28-7919-26AA-75704D3968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65" t="15440" r="42274" b="79770"/>
              <a:stretch>
                <a:fillRect/>
              </a:stretch>
            </p:blipFill>
            <p:spPr bwMode="auto">
              <a:xfrm>
                <a:off x="2095500" y="1701800"/>
                <a:ext cx="1092200" cy="287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7" name="Picture 38" descr="giant steps.pdf">
                <a:extLst>
                  <a:ext uri="{FF2B5EF4-FFF2-40B4-BE49-F238E27FC236}">
                    <a16:creationId xmlns:a16="http://schemas.microsoft.com/office/drawing/2014/main" id="{3F66DD3E-FEE0-7C41-DC4E-CA93A16BC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04" t="32069" r="51253" b="63091"/>
              <a:stretch>
                <a:fillRect/>
              </a:stretch>
            </p:blipFill>
            <p:spPr bwMode="auto">
              <a:xfrm>
                <a:off x="3627438" y="2192338"/>
                <a:ext cx="844550" cy="27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7462" name="Picture 155" descr="Screen Shot 2014-06-11 at 3.40.11 PM.png">
            <a:extLst>
              <a:ext uri="{FF2B5EF4-FFF2-40B4-BE49-F238E27FC236}">
                <a16:creationId xmlns:a16="http://schemas.microsoft.com/office/drawing/2014/main" id="{7B2B4692-80BE-D4B3-3A45-E99E121B6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942975"/>
            <a:ext cx="51435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7" descr="giant steps.pdf">
            <a:extLst>
              <a:ext uri="{FF2B5EF4-FFF2-40B4-BE49-F238E27FC236}">
                <a16:creationId xmlns:a16="http://schemas.microsoft.com/office/drawing/2014/main" id="{35940A55-BEE6-3199-35B4-CDA7EFB64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3748088" y="508000"/>
            <a:ext cx="13001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5">
            <a:extLst>
              <a:ext uri="{FF2B5EF4-FFF2-40B4-BE49-F238E27FC236}">
                <a16:creationId xmlns:a16="http://schemas.microsoft.com/office/drawing/2014/main" id="{93B0FD0E-0D19-A281-FE5F-27C1168589FD}"/>
              </a:ext>
            </a:extLst>
          </p:cNvPr>
          <p:cNvGrpSpPr>
            <a:grpSpLocks/>
          </p:cNvGrpSpPr>
          <p:nvPr/>
        </p:nvGrpSpPr>
        <p:grpSpPr bwMode="auto">
          <a:xfrm>
            <a:off x="1995488" y="3054350"/>
            <a:ext cx="7654925" cy="3155950"/>
            <a:chOff x="1843088" y="3054350"/>
            <a:chExt cx="7067550" cy="3155950"/>
          </a:xfrm>
        </p:grpSpPr>
        <p:pic>
          <p:nvPicPr>
            <p:cNvPr id="117" name="Picture 116" descr="Screen Shot 2014-06-11 at 3.40.11 PM.png">
              <a:extLst>
                <a:ext uri="{FF2B5EF4-FFF2-40B4-BE49-F238E27FC236}">
                  <a16:creationId xmlns:a16="http://schemas.microsoft.com/office/drawing/2014/main" id="{5A0DB7EA-5CCA-3011-A628-090063280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190" t="7495" r="45596"/>
            <a:stretch>
              <a:fillRect/>
            </a:stretch>
          </p:blipFill>
          <p:spPr bwMode="auto">
            <a:xfrm>
              <a:off x="5432559" y="5203825"/>
              <a:ext cx="470486" cy="100647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46" name="Picture 145" descr="Screen Shot 2014-06-11 at 3.40.11 PM.png">
              <a:extLst>
                <a:ext uri="{FF2B5EF4-FFF2-40B4-BE49-F238E27FC236}">
                  <a16:creationId xmlns:a16="http://schemas.microsoft.com/office/drawing/2014/main" id="{155AABD6-97D7-A7CE-24BD-AA0F63CA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8011" t="4794" b="4733"/>
            <a:stretch>
              <a:fillRect/>
            </a:stretch>
          </p:blipFill>
          <p:spPr bwMode="auto">
            <a:xfrm>
              <a:off x="7787921" y="3054350"/>
              <a:ext cx="1122717" cy="9826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49" name="Picture 148" descr="Screen Shot 2014-06-11 at 3.40.11 PM.png">
              <a:extLst>
                <a:ext uri="{FF2B5EF4-FFF2-40B4-BE49-F238E27FC236}">
                  <a16:creationId xmlns:a16="http://schemas.microsoft.com/office/drawing/2014/main" id="{FBB77AFD-D5F9-1FB5-339E-C594EE077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5699" t="3284" r="24435" b="8270"/>
            <a:stretch>
              <a:fillRect/>
            </a:stretch>
          </p:blipFill>
          <p:spPr bwMode="auto">
            <a:xfrm>
              <a:off x="6716502" y="4330700"/>
              <a:ext cx="1012791" cy="9620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50" name="Picture 149" descr="Screen Shot 2014-06-11 at 3.40.11 PM.png">
              <a:extLst>
                <a:ext uri="{FF2B5EF4-FFF2-40B4-BE49-F238E27FC236}">
                  <a16:creationId xmlns:a16="http://schemas.microsoft.com/office/drawing/2014/main" id="{CA20FB1F-B50F-2EE7-6446-B4B79B2A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758" t="6145" r="56969" b="6084"/>
            <a:stretch>
              <a:fillRect/>
            </a:stretch>
          </p:blipFill>
          <p:spPr bwMode="auto">
            <a:xfrm>
              <a:off x="1843088" y="3113088"/>
              <a:ext cx="880878" cy="95408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52" name="Picture 151" descr="Screen Shot 2014-06-11 at 3.40.11 PM.png">
              <a:extLst>
                <a:ext uri="{FF2B5EF4-FFF2-40B4-BE49-F238E27FC236}">
                  <a16:creationId xmlns:a16="http://schemas.microsoft.com/office/drawing/2014/main" id="{BE3B3816-6D57-31AD-351B-4863DD8F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477" t="4794" r="73953" b="6760"/>
            <a:stretch>
              <a:fillRect/>
            </a:stretch>
          </p:blipFill>
          <p:spPr bwMode="auto">
            <a:xfrm>
              <a:off x="3443620" y="4999038"/>
              <a:ext cx="945369" cy="96202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F8A7A10-8AC4-F92C-C668-83D536E5E95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87337" y="3954463"/>
            <a:ext cx="2108200" cy="400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Messiaen Scale</a:t>
            </a:r>
            <a:endParaRPr lang="en-US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20">
            <a:extLst>
              <a:ext uri="{FF2B5EF4-FFF2-40B4-BE49-F238E27FC236}">
                <a16:creationId xmlns:a16="http://schemas.microsoft.com/office/drawing/2014/main" id="{DF5567A1-8F16-0D86-833A-094C79AC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1033463"/>
            <a:ext cx="34909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Messiaen Scale</a:t>
            </a:r>
            <a:endParaRPr lang="en-US" altLang="en-US" sz="1600">
              <a:cs typeface="Times New Roman" panose="02020603050405020304" pitchFamily="18" charset="0"/>
            </a:endParaRP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F0618976-C25B-BA36-4EAA-1B9847AE2A82}"/>
              </a:ext>
            </a:extLst>
          </p:cNvPr>
          <p:cNvGrpSpPr>
            <a:grpSpLocks/>
          </p:cNvGrpSpPr>
          <p:nvPr/>
        </p:nvGrpSpPr>
        <p:grpSpPr bwMode="auto">
          <a:xfrm>
            <a:off x="2376488" y="2327275"/>
            <a:ext cx="5651500" cy="2911475"/>
            <a:chOff x="2229107" y="2317822"/>
            <a:chExt cx="5218474" cy="291281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7522714-5BF6-CFC4-E042-0755235321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9107" y="2602116"/>
              <a:ext cx="4706887" cy="262852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9479" name="TextBox 53">
              <a:extLst>
                <a:ext uri="{FF2B5EF4-FFF2-40B4-BE49-F238E27FC236}">
                  <a16:creationId xmlns:a16="http://schemas.microsoft.com/office/drawing/2014/main" id="{4E323C5E-DA01-E7D6-842B-573ED0314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034" y="2317822"/>
              <a:ext cx="440547" cy="52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7">
            <a:extLst>
              <a:ext uri="{FF2B5EF4-FFF2-40B4-BE49-F238E27FC236}">
                <a16:creationId xmlns:a16="http://schemas.microsoft.com/office/drawing/2014/main" id="{D9F4DD86-D0D5-B8A5-B360-44CD7D89897B}"/>
              </a:ext>
            </a:extLst>
          </p:cNvPr>
          <p:cNvGrpSpPr>
            <a:grpSpLocks/>
          </p:cNvGrpSpPr>
          <p:nvPr/>
        </p:nvGrpSpPr>
        <p:grpSpPr bwMode="auto">
          <a:xfrm>
            <a:off x="3032125" y="2287588"/>
            <a:ext cx="3735388" cy="3381375"/>
            <a:chOff x="2799824" y="2288029"/>
            <a:chExt cx="3448958" cy="338111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7E5EEA-C8FD-4145-0C2E-9BA30B571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047" y="2380097"/>
              <a:ext cx="2887568" cy="2371541"/>
            </a:xfrm>
            <a:custGeom>
              <a:avLst/>
              <a:gdLst>
                <a:gd name="T0" fmla="*/ 1412687 w 2886294"/>
                <a:gd name="T1" fmla="*/ 0 h 2371105"/>
                <a:gd name="T2" fmla="*/ 0 w 2886294"/>
                <a:gd name="T3" fmla="*/ 2371541 h 2371105"/>
                <a:gd name="T4" fmla="*/ 2887568 w 2886294"/>
                <a:gd name="T5" fmla="*/ 2300484 h 2371105"/>
                <a:gd name="T6" fmla="*/ 1412687 w 2886294"/>
                <a:gd name="T7" fmla="*/ 0 h 2371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6294"/>
                <a:gd name="T13" fmla="*/ 0 h 2371105"/>
                <a:gd name="T14" fmla="*/ 2886294 w 2886294"/>
                <a:gd name="T15" fmla="*/ 2371105 h 2371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6294" h="2371105">
                  <a:moveTo>
                    <a:pt x="1412064" y="0"/>
                  </a:moveTo>
                  <a:lnTo>
                    <a:pt x="0" y="2371105"/>
                  </a:lnTo>
                  <a:lnTo>
                    <a:pt x="2886294" y="2300061"/>
                  </a:lnTo>
                  <a:lnTo>
                    <a:pt x="1412064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grpSp>
          <p:nvGrpSpPr>
            <p:cNvPr id="19461" name="Group 57">
              <a:extLst>
                <a:ext uri="{FF2B5EF4-FFF2-40B4-BE49-F238E27FC236}">
                  <a16:creationId xmlns:a16="http://schemas.microsoft.com/office/drawing/2014/main" id="{858F2CB8-2068-7464-CE93-6F6BC1ADD0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9824" y="2288029"/>
              <a:ext cx="3448958" cy="3381112"/>
              <a:chOff x="2799824" y="2288029"/>
              <a:chExt cx="3448958" cy="3381112"/>
            </a:xfrm>
          </p:grpSpPr>
          <p:sp>
            <p:nvSpPr>
              <p:cNvPr id="92" name="Text Box 26">
                <a:extLst>
                  <a:ext uri="{FF2B5EF4-FFF2-40B4-BE49-F238E27FC236}">
                    <a16:creationId xmlns:a16="http://schemas.microsoft.com/office/drawing/2014/main" id="{81D2CBAE-8343-8E57-931D-015E735D3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6636" y="2467402"/>
                <a:ext cx="391361" cy="523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C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9463" name="Oval 4">
                <a:extLst>
                  <a:ext uri="{FF2B5EF4-FFF2-40B4-BE49-F238E27FC236}">
                    <a16:creationId xmlns:a16="http://schemas.microsoft.com/office/drawing/2014/main" id="{723F28AE-1F37-95C8-FC47-119BD3C7B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2925575" y="2369354"/>
                <a:ext cx="3201513" cy="3225449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Oval 16">
                <a:extLst>
                  <a:ext uri="{FF2B5EF4-FFF2-40B4-BE49-F238E27FC236}">
                    <a16:creationId xmlns:a16="http://schemas.microsoft.com/office/drawing/2014/main" id="{026E8B81-76A3-D277-A173-F1DFE25B9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578042" y="2507154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Oval 16">
                <a:extLst>
                  <a:ext uri="{FF2B5EF4-FFF2-40B4-BE49-F238E27FC236}">
                    <a16:creationId xmlns:a16="http://schemas.microsoft.com/office/drawing/2014/main" id="{00A4C6A5-BDE7-D1BC-5D8E-A52864856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5313177" y="5212723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Oval 16">
                <a:extLst>
                  <a:ext uri="{FF2B5EF4-FFF2-40B4-BE49-F238E27FC236}">
                    <a16:creationId xmlns:a16="http://schemas.microsoft.com/office/drawing/2014/main" id="{650FF218-129E-16C1-6401-9F55103B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4401033" y="5462777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Oval 16">
                <a:extLst>
                  <a:ext uri="{FF2B5EF4-FFF2-40B4-BE49-F238E27FC236}">
                    <a16:creationId xmlns:a16="http://schemas.microsoft.com/office/drawing/2014/main" id="{107D6CC0-7797-2656-4EB6-8303F76DD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5880594" y="4586350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Oval 16">
                <a:extLst>
                  <a:ext uri="{FF2B5EF4-FFF2-40B4-BE49-F238E27FC236}">
                    <a16:creationId xmlns:a16="http://schemas.microsoft.com/office/drawing/2014/main" id="{6AF752EA-8F8D-7FB1-9651-7D516D183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037517" y="3061722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Oval 16">
                <a:extLst>
                  <a:ext uri="{FF2B5EF4-FFF2-40B4-BE49-F238E27FC236}">
                    <a16:creationId xmlns:a16="http://schemas.microsoft.com/office/drawing/2014/main" id="{595FECE9-1D33-ACCF-14F4-38BD6D387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6042418" y="3814260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0" name="Oval 16">
                <a:extLst>
                  <a:ext uri="{FF2B5EF4-FFF2-40B4-BE49-F238E27FC236}">
                    <a16:creationId xmlns:a16="http://schemas.microsoft.com/office/drawing/2014/main" id="{4FC8CEB5-A12A-F973-64CA-CA38543CF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568903" y="5241946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1" name="Oval 16">
                <a:extLst>
                  <a:ext uri="{FF2B5EF4-FFF2-40B4-BE49-F238E27FC236}">
                    <a16:creationId xmlns:a16="http://schemas.microsoft.com/office/drawing/2014/main" id="{2AB00FBA-2E0B-2C13-7D5A-06D6A8BD4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801696" y="3833300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2" name="Oval 16">
                <a:extLst>
                  <a:ext uri="{FF2B5EF4-FFF2-40B4-BE49-F238E27FC236}">
                    <a16:creationId xmlns:a16="http://schemas.microsoft.com/office/drawing/2014/main" id="{4E385DE2-0F70-CC09-BC78-C2818B0B5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5286338" y="2518799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3" name="Oval 16">
                <a:extLst>
                  <a:ext uri="{FF2B5EF4-FFF2-40B4-BE49-F238E27FC236}">
                    <a16:creationId xmlns:a16="http://schemas.microsoft.com/office/drawing/2014/main" id="{43B343C0-F173-82A6-E4B0-F610BF23F2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5822627" y="3062124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4" name="Oval 16">
                <a:extLst>
                  <a:ext uri="{FF2B5EF4-FFF2-40B4-BE49-F238E27FC236}">
                    <a16:creationId xmlns:a16="http://schemas.microsoft.com/office/drawing/2014/main" id="{29FA0BB9-BFC2-854A-FE30-CB7570C51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4405132" y="2286157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75" name="Oval 16">
                <a:extLst>
                  <a:ext uri="{FF2B5EF4-FFF2-40B4-BE49-F238E27FC236}">
                    <a16:creationId xmlns:a16="http://schemas.microsoft.com/office/drawing/2014/main" id="{EBFEBD8C-E33B-25E0-578A-9E732EA53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994493" y="4632047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Text Box 26">
                <a:extLst>
                  <a:ext uri="{FF2B5EF4-FFF2-40B4-BE49-F238E27FC236}">
                    <a16:creationId xmlns:a16="http://schemas.microsoft.com/office/drawing/2014/main" id="{159A595D-2CEF-160D-8B59-D16A97662A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361" y="4254788"/>
                <a:ext cx="373771" cy="523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E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56" name="Text Box 26">
                <a:extLst>
                  <a:ext uri="{FF2B5EF4-FFF2-40B4-BE49-F238E27FC236}">
                    <a16:creationId xmlns:a16="http://schemas.microsoft.com/office/drawing/2014/main" id="{6649C663-71B0-6074-B922-BD6B46E0F3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3596" y="4308759"/>
                <a:ext cx="574582" cy="523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G#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20">
            <a:extLst>
              <a:ext uri="{FF2B5EF4-FFF2-40B4-BE49-F238E27FC236}">
                <a16:creationId xmlns:a16="http://schemas.microsoft.com/office/drawing/2014/main" id="{E99000A0-9391-4D37-0876-206FCC7C9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0"/>
            <a:ext cx="349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Messiaen Scale</a:t>
            </a:r>
            <a:endParaRPr lang="en-US" altLang="en-US" sz="1600">
              <a:cs typeface="Times New Roman" panose="02020603050405020304" pitchFamily="18" charset="0"/>
            </a:endParaRPr>
          </a:p>
        </p:txBody>
      </p:sp>
      <p:grpSp>
        <p:nvGrpSpPr>
          <p:cNvPr id="2" name="Group 118">
            <a:extLst>
              <a:ext uri="{FF2B5EF4-FFF2-40B4-BE49-F238E27FC236}">
                <a16:creationId xmlns:a16="http://schemas.microsoft.com/office/drawing/2014/main" id="{F05DAAA5-1ACB-2B78-0916-EBE9B226B5F1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201613"/>
            <a:ext cx="4270375" cy="5734050"/>
            <a:chOff x="310081" y="201615"/>
            <a:chExt cx="3942313" cy="5733966"/>
          </a:xfrm>
        </p:grpSpPr>
        <p:grpSp>
          <p:nvGrpSpPr>
            <p:cNvPr id="20525" name="Group 52">
              <a:extLst>
                <a:ext uri="{FF2B5EF4-FFF2-40B4-BE49-F238E27FC236}">
                  <a16:creationId xmlns:a16="http://schemas.microsoft.com/office/drawing/2014/main" id="{CB30952A-A10C-858E-08C7-3AB18C6FA5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081" y="1839537"/>
              <a:ext cx="3942313" cy="4096044"/>
              <a:chOff x="2561355" y="1573097"/>
              <a:chExt cx="3942313" cy="4096044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6F886A6F-4683-0F50-F94B-DBB5BA310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0416" y="2379889"/>
                <a:ext cx="2885656" cy="2371690"/>
              </a:xfrm>
              <a:custGeom>
                <a:avLst/>
                <a:gdLst>
                  <a:gd name="T0" fmla="*/ 1411752 w 2886294"/>
                  <a:gd name="T1" fmla="*/ 0 h 2371105"/>
                  <a:gd name="T2" fmla="*/ 0 w 2886294"/>
                  <a:gd name="T3" fmla="*/ 2371690 h 2371105"/>
                  <a:gd name="T4" fmla="*/ 2885656 w 2886294"/>
                  <a:gd name="T5" fmla="*/ 2300628 h 2371105"/>
                  <a:gd name="T6" fmla="*/ 1411752 w 2886294"/>
                  <a:gd name="T7" fmla="*/ 0 h 2371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6294"/>
                  <a:gd name="T13" fmla="*/ 0 h 2371105"/>
                  <a:gd name="T14" fmla="*/ 2886294 w 2886294"/>
                  <a:gd name="T15" fmla="*/ 2371105 h 2371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6294" h="2371105">
                    <a:moveTo>
                      <a:pt x="1412064" y="0"/>
                    </a:moveTo>
                    <a:lnTo>
                      <a:pt x="0" y="2371105"/>
                    </a:lnTo>
                    <a:lnTo>
                      <a:pt x="2886294" y="2300061"/>
                    </a:lnTo>
                    <a:lnTo>
                      <a:pt x="141206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57" name="Text Box 26">
                <a:extLst>
                  <a:ext uri="{FF2B5EF4-FFF2-40B4-BE49-F238E27FC236}">
                    <a16:creationId xmlns:a16="http://schemas.microsoft.com/office/drawing/2014/main" id="{0328C086-78C2-4164-716F-369FDD9AA3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7077" y="2530699"/>
                <a:ext cx="391300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C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0533" name="Oval 4">
                <a:extLst>
                  <a:ext uri="{FF2B5EF4-FFF2-40B4-BE49-F238E27FC236}">
                    <a16:creationId xmlns:a16="http://schemas.microsoft.com/office/drawing/2014/main" id="{F30FD7A6-E216-4533-28C4-3C4C5971B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2925575" y="2369354"/>
                <a:ext cx="3201513" cy="3225449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4" name="Oval 16">
                <a:extLst>
                  <a:ext uri="{FF2B5EF4-FFF2-40B4-BE49-F238E27FC236}">
                    <a16:creationId xmlns:a16="http://schemas.microsoft.com/office/drawing/2014/main" id="{1395D4B4-C8DC-4BFE-9F7B-A2509BBC7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578042" y="2507154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5" name="Oval 16">
                <a:extLst>
                  <a:ext uri="{FF2B5EF4-FFF2-40B4-BE49-F238E27FC236}">
                    <a16:creationId xmlns:a16="http://schemas.microsoft.com/office/drawing/2014/main" id="{7AA50397-AA75-E9E1-54DA-FD939F7D0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5313177" y="5212723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6" name="Oval 16">
                <a:extLst>
                  <a:ext uri="{FF2B5EF4-FFF2-40B4-BE49-F238E27FC236}">
                    <a16:creationId xmlns:a16="http://schemas.microsoft.com/office/drawing/2014/main" id="{0EC81551-46E4-6B8E-D8D3-EBF38713C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4401033" y="5462777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7" name="Oval 16">
                <a:extLst>
                  <a:ext uri="{FF2B5EF4-FFF2-40B4-BE49-F238E27FC236}">
                    <a16:creationId xmlns:a16="http://schemas.microsoft.com/office/drawing/2014/main" id="{0102898E-002C-8C5C-A314-B5D63F72E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5880594" y="4586350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8" name="Oval 16">
                <a:extLst>
                  <a:ext uri="{FF2B5EF4-FFF2-40B4-BE49-F238E27FC236}">
                    <a16:creationId xmlns:a16="http://schemas.microsoft.com/office/drawing/2014/main" id="{1C7AAC6E-FB7F-21E9-6AE4-3D2B968B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037517" y="3061722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9" name="Oval 16">
                <a:extLst>
                  <a:ext uri="{FF2B5EF4-FFF2-40B4-BE49-F238E27FC236}">
                    <a16:creationId xmlns:a16="http://schemas.microsoft.com/office/drawing/2014/main" id="{ED274B61-7CF4-6692-EC81-E5D40A76D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6042418" y="3814260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0" name="Oval 16">
                <a:extLst>
                  <a:ext uri="{FF2B5EF4-FFF2-40B4-BE49-F238E27FC236}">
                    <a16:creationId xmlns:a16="http://schemas.microsoft.com/office/drawing/2014/main" id="{3A742714-C87D-53A5-F61E-D92425FC8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568903" y="5241946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1" name="Oval 16">
                <a:extLst>
                  <a:ext uri="{FF2B5EF4-FFF2-40B4-BE49-F238E27FC236}">
                    <a16:creationId xmlns:a16="http://schemas.microsoft.com/office/drawing/2014/main" id="{2447111C-F4C9-0E9E-A19B-BB9961C6D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801696" y="3833300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2" name="Oval 16">
                <a:extLst>
                  <a:ext uri="{FF2B5EF4-FFF2-40B4-BE49-F238E27FC236}">
                    <a16:creationId xmlns:a16="http://schemas.microsoft.com/office/drawing/2014/main" id="{9A456AFC-07DA-7399-147C-60B04A741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5286338" y="2518799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3" name="Oval 16">
                <a:extLst>
                  <a:ext uri="{FF2B5EF4-FFF2-40B4-BE49-F238E27FC236}">
                    <a16:creationId xmlns:a16="http://schemas.microsoft.com/office/drawing/2014/main" id="{4802540D-0C32-9B3B-0802-AD2D890FA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5822627" y="3062124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4" name="Oval 16">
                <a:extLst>
                  <a:ext uri="{FF2B5EF4-FFF2-40B4-BE49-F238E27FC236}">
                    <a16:creationId xmlns:a16="http://schemas.microsoft.com/office/drawing/2014/main" id="{5BB09BB5-3216-EDD9-C156-DC81000B7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4405132" y="2286157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5" name="Oval 16">
                <a:extLst>
                  <a:ext uri="{FF2B5EF4-FFF2-40B4-BE49-F238E27FC236}">
                    <a16:creationId xmlns:a16="http://schemas.microsoft.com/office/drawing/2014/main" id="{B60ADBD8-EB17-5DBB-7766-779FDAA5F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994493" y="4632047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Text Box 26">
                <a:extLst>
                  <a:ext uri="{FF2B5EF4-FFF2-40B4-BE49-F238E27FC236}">
                    <a16:creationId xmlns:a16="http://schemas.microsoft.com/office/drawing/2014/main" id="{28176AA7-11BC-8E25-3BCF-D92C48E025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7700" y="4272161"/>
                <a:ext cx="373714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E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2" name="Text Box 26">
                <a:extLst>
                  <a:ext uri="{FF2B5EF4-FFF2-40B4-BE49-F238E27FC236}">
                    <a16:creationId xmlns:a16="http://schemas.microsoft.com/office/drawing/2014/main" id="{F50D3CB8-7390-8C36-2C0A-996160A346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9815" y="4264224"/>
                <a:ext cx="575958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G#</a:t>
                </a:r>
                <a:endPara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3" name="Text Box 26">
                <a:extLst>
                  <a:ext uri="{FF2B5EF4-FFF2-40B4-BE49-F238E27FC236}">
                    <a16:creationId xmlns:a16="http://schemas.microsoft.com/office/drawing/2014/main" id="{02804757-17FC-D687-E671-F68F9A8800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1632" y="4797616"/>
                <a:ext cx="561304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C#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4" name="Text Box 26">
                <a:extLst>
                  <a:ext uri="{FF2B5EF4-FFF2-40B4-BE49-F238E27FC236}">
                    <a16:creationId xmlns:a16="http://schemas.microsoft.com/office/drawing/2014/main" id="{58F47970-A082-12D9-24EB-189E24930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2162" y="4977001"/>
                <a:ext cx="526131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5" name="Text Box 26">
                <a:extLst>
                  <a:ext uri="{FF2B5EF4-FFF2-40B4-BE49-F238E27FC236}">
                    <a16:creationId xmlns:a16="http://schemas.microsoft.com/office/drawing/2014/main" id="{D16E2536-7BBA-0E4D-0CFB-FB7DCD1A0A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5882" y="4853178"/>
                <a:ext cx="391300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B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6" name="Text Box 26">
                <a:extLst>
                  <a:ext uri="{FF2B5EF4-FFF2-40B4-BE49-F238E27FC236}">
                    <a16:creationId xmlns:a16="http://schemas.microsoft.com/office/drawing/2014/main" id="{50246344-7CB4-596E-68A0-8DDB9CD3D3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6324" y="3861004"/>
                <a:ext cx="410352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A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7" name="Text Box 26">
                <a:extLst>
                  <a:ext uri="{FF2B5EF4-FFF2-40B4-BE49-F238E27FC236}">
                    <a16:creationId xmlns:a16="http://schemas.microsoft.com/office/drawing/2014/main" id="{EA4163ED-3163-7F54-B3F7-0D67AB45E5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8906" y="3054566"/>
                <a:ext cx="408887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D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8" name="Text Box 26">
                <a:extLst>
                  <a:ext uri="{FF2B5EF4-FFF2-40B4-BE49-F238E27FC236}">
                    <a16:creationId xmlns:a16="http://schemas.microsoft.com/office/drawing/2014/main" id="{CA1486D6-7FD9-9067-7A4D-05E3208610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0020" y="2621186"/>
                <a:ext cx="410352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G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79" name="Text Box 26">
                <a:extLst>
                  <a:ext uri="{FF2B5EF4-FFF2-40B4-BE49-F238E27FC236}">
                    <a16:creationId xmlns:a16="http://schemas.microsoft.com/office/drawing/2014/main" id="{2C56883B-8742-5F3D-DEA0-A247832D59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2667" y="2621186"/>
                <a:ext cx="360524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80" name="Text Box 26">
                <a:extLst>
                  <a:ext uri="{FF2B5EF4-FFF2-40B4-BE49-F238E27FC236}">
                    <a16:creationId xmlns:a16="http://schemas.microsoft.com/office/drawing/2014/main" id="{47AF24D5-CFA0-D0BF-CC2E-B5E50A8EC5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2486" y="3075204"/>
                <a:ext cx="575959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A#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81" name="Text Box 26">
                <a:extLst>
                  <a:ext uri="{FF2B5EF4-FFF2-40B4-BE49-F238E27FC236}">
                    <a16:creationId xmlns:a16="http://schemas.microsoft.com/office/drawing/2014/main" id="{736465B4-7D98-ACA0-D43A-A9691C4DD1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7223" y="3919742"/>
                <a:ext cx="575958" cy="523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D#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grpSp>
            <p:nvGrpSpPr>
              <p:cNvPr id="20557" name="Group 49">
                <a:extLst>
                  <a:ext uri="{FF2B5EF4-FFF2-40B4-BE49-F238E27FC236}">
                    <a16:creationId xmlns:a16="http://schemas.microsoft.com/office/drawing/2014/main" id="{6A1FE2B6-B080-EC2C-1161-F99BD8B40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1355" y="1573097"/>
                <a:ext cx="3942313" cy="2231436"/>
                <a:chOff x="2561355" y="1573097"/>
                <a:chExt cx="3942313" cy="2231436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8D6B31BF-F344-87C4-D24C-1E19435833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1411" y="2554511"/>
                  <a:ext cx="498285" cy="527042"/>
                </a:xfrm>
                <a:custGeom>
                  <a:avLst/>
                  <a:gdLst>
                    <a:gd name="T0" fmla="*/ 498285 w 497330"/>
                    <a:gd name="T1" fmla="*/ 527042 h 528392"/>
                    <a:gd name="T2" fmla="*/ 391509 w 497330"/>
                    <a:gd name="T3" fmla="*/ 84149 h 528392"/>
                    <a:gd name="T4" fmla="*/ 0 w 497330"/>
                    <a:gd name="T5" fmla="*/ 22144 h 528392"/>
                    <a:gd name="T6" fmla="*/ 0 w 497330"/>
                    <a:gd name="T7" fmla="*/ 22144 h 528392"/>
                    <a:gd name="T8" fmla="*/ 0 w 497330"/>
                    <a:gd name="T9" fmla="*/ 22144 h 528392"/>
                    <a:gd name="T10" fmla="*/ 0 w 497330"/>
                    <a:gd name="T11" fmla="*/ 22144 h 5283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97330"/>
                    <a:gd name="T19" fmla="*/ 0 h 528392"/>
                    <a:gd name="T20" fmla="*/ 497330 w 497330"/>
                    <a:gd name="T21" fmla="*/ 528392 h 5283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97330" h="528392">
                      <a:moveTo>
                        <a:pt x="497330" y="528392"/>
                      </a:moveTo>
                      <a:cubicBezTo>
                        <a:pt x="485488" y="348561"/>
                        <a:pt x="473647" y="168730"/>
                        <a:pt x="390759" y="84365"/>
                      </a:cubicBezTo>
                      <a:cubicBezTo>
                        <a:pt x="307871" y="0"/>
                        <a:pt x="0" y="22201"/>
                        <a:pt x="0" y="22201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miter lim="800000"/>
                  <a:headEnd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E7086377-A18A-5663-AF80-822B496F4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2480" y="1573451"/>
                  <a:ext cx="2718584" cy="1409679"/>
                </a:xfrm>
                <a:custGeom>
                  <a:avLst/>
                  <a:gdLst>
                    <a:gd name="T0" fmla="*/ 2621895 w 601136"/>
                    <a:gd name="T1" fmla="*/ 861906 h 1248436"/>
                    <a:gd name="T2" fmla="*/ 1803126 w 601136"/>
                    <a:gd name="T3" fmla="*/ 96478 h 1248436"/>
                    <a:gd name="T4" fmla="*/ 577105 w 601136"/>
                    <a:gd name="T5" fmla="*/ 283037 h 1248436"/>
                    <a:gd name="T6" fmla="*/ 221734 w 601136"/>
                    <a:gd name="T7" fmla="*/ 1409679 h 124843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1136"/>
                    <a:gd name="T13" fmla="*/ 0 h 1248436"/>
                    <a:gd name="T14" fmla="*/ 601136 w 601136"/>
                    <a:gd name="T15" fmla="*/ 1248436 h 12484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1136" h="1248436">
                      <a:moveTo>
                        <a:pt x="579756" y="763319"/>
                      </a:moveTo>
                      <a:cubicBezTo>
                        <a:pt x="601136" y="535552"/>
                        <a:pt x="474067" y="170886"/>
                        <a:pt x="398709" y="85443"/>
                      </a:cubicBezTo>
                      <a:cubicBezTo>
                        <a:pt x="323351" y="0"/>
                        <a:pt x="185890" y="56830"/>
                        <a:pt x="127610" y="250662"/>
                      </a:cubicBezTo>
                      <a:cubicBezTo>
                        <a:pt x="69330" y="444494"/>
                        <a:pt x="0" y="1024831"/>
                        <a:pt x="49030" y="1248436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miter lim="800000"/>
                  <a:headEnd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C63E2BDF-64F1-9210-348F-360F0E38A2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6876110">
                  <a:off x="2563952" y="3305966"/>
                  <a:ext cx="523867" cy="529061"/>
                </a:xfrm>
                <a:custGeom>
                  <a:avLst/>
                  <a:gdLst>
                    <a:gd name="T0" fmla="*/ 514342 w 497330"/>
                    <a:gd name="T1" fmla="*/ 529061 h 528392"/>
                    <a:gd name="T2" fmla="*/ 404126 w 497330"/>
                    <a:gd name="T3" fmla="*/ 84472 h 528392"/>
                    <a:gd name="T4" fmla="*/ 0 w 497330"/>
                    <a:gd name="T5" fmla="*/ 22229 h 528392"/>
                    <a:gd name="T6" fmla="*/ 0 w 497330"/>
                    <a:gd name="T7" fmla="*/ 22229 h 528392"/>
                    <a:gd name="T8" fmla="*/ 0 w 497330"/>
                    <a:gd name="T9" fmla="*/ 22229 h 528392"/>
                    <a:gd name="T10" fmla="*/ 0 w 497330"/>
                    <a:gd name="T11" fmla="*/ 22229 h 5283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97330"/>
                    <a:gd name="T19" fmla="*/ 0 h 528392"/>
                    <a:gd name="T20" fmla="*/ 497330 w 497330"/>
                    <a:gd name="T21" fmla="*/ 528392 h 5283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97330" h="528392">
                      <a:moveTo>
                        <a:pt x="497330" y="528392"/>
                      </a:moveTo>
                      <a:cubicBezTo>
                        <a:pt x="485488" y="348561"/>
                        <a:pt x="473647" y="168730"/>
                        <a:pt x="390759" y="84365"/>
                      </a:cubicBezTo>
                      <a:cubicBezTo>
                        <a:pt x="307871" y="0"/>
                        <a:pt x="0" y="22201"/>
                        <a:pt x="0" y="22201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miter lim="800000"/>
                  <a:headEnd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F5C06DBF-102B-F76B-3E5A-EB4633848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54521">
                  <a:off x="6006848" y="3232363"/>
                  <a:ext cx="496820" cy="555617"/>
                </a:xfrm>
                <a:custGeom>
                  <a:avLst/>
                  <a:gdLst>
                    <a:gd name="T0" fmla="*/ 496820 w 497330"/>
                    <a:gd name="T1" fmla="*/ 546092 h 528392"/>
                    <a:gd name="T2" fmla="*/ 390358 w 497330"/>
                    <a:gd name="T3" fmla="*/ 87191 h 528392"/>
                    <a:gd name="T4" fmla="*/ 0 w 497330"/>
                    <a:gd name="T5" fmla="*/ 22945 h 528392"/>
                    <a:gd name="T6" fmla="*/ 0 w 497330"/>
                    <a:gd name="T7" fmla="*/ 22945 h 528392"/>
                    <a:gd name="T8" fmla="*/ 0 w 497330"/>
                    <a:gd name="T9" fmla="*/ 22945 h 528392"/>
                    <a:gd name="T10" fmla="*/ 0 w 497330"/>
                    <a:gd name="T11" fmla="*/ 22945 h 5283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97330"/>
                    <a:gd name="T19" fmla="*/ 0 h 528392"/>
                    <a:gd name="T20" fmla="*/ 497330 w 497330"/>
                    <a:gd name="T21" fmla="*/ 528392 h 5283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97330" h="528392">
                      <a:moveTo>
                        <a:pt x="497330" y="528392"/>
                      </a:moveTo>
                      <a:cubicBezTo>
                        <a:pt x="485488" y="348561"/>
                        <a:pt x="473647" y="168730"/>
                        <a:pt x="390759" y="84365"/>
                      </a:cubicBezTo>
                      <a:cubicBezTo>
                        <a:pt x="307871" y="0"/>
                        <a:pt x="0" y="22201"/>
                        <a:pt x="0" y="22201"/>
                      </a:cubicBez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miter lim="800000"/>
                  <a:headEnd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</p:grp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DFB80711-2525-C398-7499-852CB3BB0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0416" y="3916567"/>
                <a:ext cx="2851948" cy="26987"/>
              </a:xfrm>
              <a:custGeom>
                <a:avLst/>
                <a:gdLst>
                  <a:gd name="T0" fmla="*/ 0 w 2850770"/>
                  <a:gd name="T1" fmla="*/ 26987 h 26641"/>
                  <a:gd name="T2" fmla="*/ 2851948 w 2850770"/>
                  <a:gd name="T3" fmla="*/ 0 h 26641"/>
                  <a:gd name="T4" fmla="*/ 2851948 w 2850770"/>
                  <a:gd name="T5" fmla="*/ 0 h 26641"/>
                  <a:gd name="T6" fmla="*/ 0 60000 65536"/>
                  <a:gd name="T7" fmla="*/ 0 60000 65536"/>
                  <a:gd name="T8" fmla="*/ 0 60000 65536"/>
                  <a:gd name="T9" fmla="*/ 0 w 2850770"/>
                  <a:gd name="T10" fmla="*/ 0 h 26641"/>
                  <a:gd name="T11" fmla="*/ 2850770 w 2850770"/>
                  <a:gd name="T12" fmla="*/ 26641 h 266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50770" h="26641">
                    <a:moveTo>
                      <a:pt x="0" y="26641"/>
                    </a:moveTo>
                    <a:lnTo>
                      <a:pt x="2850770" y="0"/>
                    </a:ln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</p:grpSp>
        <p:grpSp>
          <p:nvGrpSpPr>
            <p:cNvPr id="20526" name="Group 17">
              <a:extLst>
                <a:ext uri="{FF2B5EF4-FFF2-40B4-BE49-F238E27FC236}">
                  <a16:creationId xmlns:a16="http://schemas.microsoft.com/office/drawing/2014/main" id="{46A0288B-3218-5D55-12EF-9463BCCFCF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592" y="201615"/>
              <a:ext cx="2946400" cy="1561737"/>
              <a:chOff x="667327" y="1733550"/>
              <a:chExt cx="2945823" cy="1561737"/>
            </a:xfrm>
          </p:grpSpPr>
          <p:pic>
            <p:nvPicPr>
              <p:cNvPr id="20527" name="Picture 28" descr="giant steps.pdf">
                <a:extLst>
                  <a:ext uri="{FF2B5EF4-FFF2-40B4-BE49-F238E27FC236}">
                    <a16:creationId xmlns:a16="http://schemas.microsoft.com/office/drawing/2014/main" id="{46596955-4F3D-5B79-41C4-DF39F2F67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28" b="51698"/>
              <a:stretch>
                <a:fillRect/>
              </a:stretch>
            </p:blipFill>
            <p:spPr bwMode="auto">
              <a:xfrm>
                <a:off x="667327" y="1733550"/>
                <a:ext cx="2945823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8FE3381C-6C11-9FF9-F4B1-C6B89B0F0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384" y="1860548"/>
                <a:ext cx="2668234" cy="1282681"/>
              </a:xfrm>
              <a:custGeom>
                <a:avLst/>
                <a:gdLst>
                  <a:gd name="T0" fmla="*/ 495529 w 2667000"/>
                  <a:gd name="T1" fmla="*/ 12700 h 1282700"/>
                  <a:gd name="T2" fmla="*/ 495529 w 2667000"/>
                  <a:gd name="T3" fmla="*/ 666740 h 1282700"/>
                  <a:gd name="T4" fmla="*/ 0 w 2667000"/>
                  <a:gd name="T5" fmla="*/ 666740 h 1282700"/>
                  <a:gd name="T6" fmla="*/ 0 w 2667000"/>
                  <a:gd name="T7" fmla="*/ 1282681 h 1282700"/>
                  <a:gd name="T8" fmla="*/ 819529 w 2667000"/>
                  <a:gd name="T9" fmla="*/ 1282681 h 1282700"/>
                  <a:gd name="T10" fmla="*/ 819529 w 2667000"/>
                  <a:gd name="T11" fmla="*/ 692140 h 1282700"/>
                  <a:gd name="T12" fmla="*/ 2668234 w 2667000"/>
                  <a:gd name="T13" fmla="*/ 692140 h 1282700"/>
                  <a:gd name="T14" fmla="*/ 2661881 w 2667000"/>
                  <a:gd name="T15" fmla="*/ 0 h 1282700"/>
                  <a:gd name="T16" fmla="*/ 495529 w 2667000"/>
                  <a:gd name="T17" fmla="*/ 12700 h 12827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67000"/>
                  <a:gd name="T28" fmla="*/ 0 h 1282700"/>
                  <a:gd name="T29" fmla="*/ 2667000 w 2667000"/>
                  <a:gd name="T30" fmla="*/ 1282700 h 12827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67000" h="1282700">
                    <a:moveTo>
                      <a:pt x="495300" y="12700"/>
                    </a:moveTo>
                    <a:lnTo>
                      <a:pt x="495300" y="666750"/>
                    </a:lnTo>
                    <a:lnTo>
                      <a:pt x="0" y="666750"/>
                    </a:lnTo>
                    <a:lnTo>
                      <a:pt x="0" y="1282700"/>
                    </a:lnTo>
                    <a:lnTo>
                      <a:pt x="819150" y="1282700"/>
                    </a:lnTo>
                    <a:lnTo>
                      <a:pt x="819150" y="692150"/>
                    </a:lnTo>
                    <a:lnTo>
                      <a:pt x="2667000" y="692150"/>
                    </a:lnTo>
                    <a:cubicBezTo>
                      <a:pt x="2664883" y="461433"/>
                      <a:pt x="2660650" y="0"/>
                      <a:pt x="2660650" y="0"/>
                    </a:cubicBezTo>
                    <a:lnTo>
                      <a:pt x="495300" y="127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AC43DEF6-E72C-20DA-822F-969B8109A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54" y="1962147"/>
                <a:ext cx="178761" cy="501643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95D0366-7EC2-E665-B33A-D19E86A4565C}"/>
                  </a:ext>
                </a:extLst>
              </p:cNvPr>
              <p:cNvSpPr/>
              <p:nvPr/>
            </p:nvSpPr>
            <p:spPr>
              <a:xfrm>
                <a:off x="1739560" y="2597137"/>
                <a:ext cx="1822780" cy="6984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6" name="Group 119">
            <a:extLst>
              <a:ext uri="{FF2B5EF4-FFF2-40B4-BE49-F238E27FC236}">
                <a16:creationId xmlns:a16="http://schemas.microsoft.com/office/drawing/2014/main" id="{38803379-A4E7-FF5F-8FC1-D23A2F52ECC3}"/>
              </a:ext>
            </a:extLst>
          </p:cNvPr>
          <p:cNvGrpSpPr>
            <a:grpSpLocks/>
          </p:cNvGrpSpPr>
          <p:nvPr/>
        </p:nvGrpSpPr>
        <p:grpSpPr bwMode="auto">
          <a:xfrm>
            <a:off x="5381625" y="396875"/>
            <a:ext cx="4191000" cy="5749925"/>
            <a:chOff x="4968082" y="396845"/>
            <a:chExt cx="3871269" cy="5749988"/>
          </a:xfrm>
        </p:grpSpPr>
        <p:grpSp>
          <p:nvGrpSpPr>
            <p:cNvPr id="20484" name="Group 87">
              <a:extLst>
                <a:ext uri="{FF2B5EF4-FFF2-40B4-BE49-F238E27FC236}">
                  <a16:creationId xmlns:a16="http://schemas.microsoft.com/office/drawing/2014/main" id="{A6AA2F3A-E5CE-9A6B-4203-4BEDE975F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8082" y="2536706"/>
              <a:ext cx="3871269" cy="3610127"/>
              <a:chOff x="421059" y="2145940"/>
              <a:chExt cx="3871269" cy="3610127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1A5CDFC-D4B6-FC04-8797-E4BD9FD74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2829" y="2238128"/>
                <a:ext cx="2885855" cy="2370164"/>
              </a:xfrm>
              <a:custGeom>
                <a:avLst/>
                <a:gdLst>
                  <a:gd name="T0" fmla="*/ 1411849 w 2886294"/>
                  <a:gd name="T1" fmla="*/ 0 h 2371105"/>
                  <a:gd name="T2" fmla="*/ 0 w 2886294"/>
                  <a:gd name="T3" fmla="*/ 2370164 h 2371105"/>
                  <a:gd name="T4" fmla="*/ 2885855 w 2886294"/>
                  <a:gd name="T5" fmla="*/ 2299148 h 2371105"/>
                  <a:gd name="T6" fmla="*/ 1411849 w 2886294"/>
                  <a:gd name="T7" fmla="*/ 0 h 2371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86294"/>
                  <a:gd name="T13" fmla="*/ 0 h 2371105"/>
                  <a:gd name="T14" fmla="*/ 2886294 w 2886294"/>
                  <a:gd name="T15" fmla="*/ 2371105 h 2371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86294" h="2371105">
                    <a:moveTo>
                      <a:pt x="1412064" y="0"/>
                    </a:moveTo>
                    <a:lnTo>
                      <a:pt x="0" y="2371105"/>
                    </a:lnTo>
                    <a:lnTo>
                      <a:pt x="2886294" y="2300061"/>
                    </a:lnTo>
                    <a:lnTo>
                      <a:pt x="141206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92" name="Text Box 26">
                <a:extLst>
                  <a:ext uri="{FF2B5EF4-FFF2-40B4-BE49-F238E27FC236}">
                    <a16:creationId xmlns:a16="http://schemas.microsoft.com/office/drawing/2014/main" id="{299B4CF7-8286-22A4-8B15-EA78116897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8731" y="2387355"/>
                <a:ext cx="391526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C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0492" name="Oval 4">
                <a:extLst>
                  <a:ext uri="{FF2B5EF4-FFF2-40B4-BE49-F238E27FC236}">
                    <a16:creationId xmlns:a16="http://schemas.microsoft.com/office/drawing/2014/main" id="{E942F971-1A7B-B0A2-40C3-B1CAED5F0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767516" y="2227265"/>
                <a:ext cx="3201513" cy="3225449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3" name="Oval 16">
                <a:extLst>
                  <a:ext uri="{FF2B5EF4-FFF2-40B4-BE49-F238E27FC236}">
                    <a16:creationId xmlns:a16="http://schemas.microsoft.com/office/drawing/2014/main" id="{C0BB3755-83E3-B8EC-C23E-ABE8FC1E9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1419983" y="2365065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4" name="Oval 16">
                <a:extLst>
                  <a:ext uri="{FF2B5EF4-FFF2-40B4-BE49-F238E27FC236}">
                    <a16:creationId xmlns:a16="http://schemas.microsoft.com/office/drawing/2014/main" id="{427120ED-2E15-1445-F3E0-0197A56A4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155118" y="5070634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5" name="Oval 16">
                <a:extLst>
                  <a:ext uri="{FF2B5EF4-FFF2-40B4-BE49-F238E27FC236}">
                    <a16:creationId xmlns:a16="http://schemas.microsoft.com/office/drawing/2014/main" id="{499A4B93-5A99-89F0-9855-19C19468D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2242974" y="5320688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6" name="Oval 16">
                <a:extLst>
                  <a:ext uri="{FF2B5EF4-FFF2-40B4-BE49-F238E27FC236}">
                    <a16:creationId xmlns:a16="http://schemas.microsoft.com/office/drawing/2014/main" id="{0FBE43A8-9E28-77F8-D937-EA907E45C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722535" y="4444261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7" name="Oval 16">
                <a:extLst>
                  <a:ext uri="{FF2B5EF4-FFF2-40B4-BE49-F238E27FC236}">
                    <a16:creationId xmlns:a16="http://schemas.microsoft.com/office/drawing/2014/main" id="{C915F44C-2B64-3992-4F1A-AE39BF08F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879458" y="2919633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8" name="Oval 16">
                <a:extLst>
                  <a:ext uri="{FF2B5EF4-FFF2-40B4-BE49-F238E27FC236}">
                    <a16:creationId xmlns:a16="http://schemas.microsoft.com/office/drawing/2014/main" id="{41BACCA3-0526-D79D-EED0-EE55249F0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884359" y="3672171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499" name="Oval 16">
                <a:extLst>
                  <a:ext uri="{FF2B5EF4-FFF2-40B4-BE49-F238E27FC236}">
                    <a16:creationId xmlns:a16="http://schemas.microsoft.com/office/drawing/2014/main" id="{AD7E380F-04DB-8D1A-7D04-5442BB3CF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1410844" y="5099857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0" name="Oval 16">
                <a:extLst>
                  <a:ext uri="{FF2B5EF4-FFF2-40B4-BE49-F238E27FC236}">
                    <a16:creationId xmlns:a16="http://schemas.microsoft.com/office/drawing/2014/main" id="{7200544E-50B8-DBFE-FC1F-A8A403235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643637" y="3691211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1" name="Oval 16">
                <a:extLst>
                  <a:ext uri="{FF2B5EF4-FFF2-40B4-BE49-F238E27FC236}">
                    <a16:creationId xmlns:a16="http://schemas.microsoft.com/office/drawing/2014/main" id="{65329FCA-E5CF-85BC-E7FB-4624BC3845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128279" y="2376710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2" name="Oval 16">
                <a:extLst>
                  <a:ext uri="{FF2B5EF4-FFF2-40B4-BE49-F238E27FC236}">
                    <a16:creationId xmlns:a16="http://schemas.microsoft.com/office/drawing/2014/main" id="{7F43C284-3D11-AC13-8F7F-4F8D76B43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664568" y="2920035"/>
                <a:ext cx="204492" cy="20823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3" name="Oval 16">
                <a:extLst>
                  <a:ext uri="{FF2B5EF4-FFF2-40B4-BE49-F238E27FC236}">
                    <a16:creationId xmlns:a16="http://schemas.microsoft.com/office/drawing/2014/main" id="{9E864BF0-E511-BB11-C18B-4ED7CCD30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247073" y="2144068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04" name="Oval 16">
                <a:extLst>
                  <a:ext uri="{FF2B5EF4-FFF2-40B4-BE49-F238E27FC236}">
                    <a16:creationId xmlns:a16="http://schemas.microsoft.com/office/drawing/2014/main" id="{37881BB8-96B4-B7EE-FC80-BFF875810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836434" y="4489958"/>
                <a:ext cx="204492" cy="208236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Text Box 26">
                <a:extLst>
                  <a:ext uri="{FF2B5EF4-FFF2-40B4-BE49-F238E27FC236}">
                    <a16:creationId xmlns:a16="http://schemas.microsoft.com/office/drawing/2014/main" id="{354546A2-0059-938E-524B-F57E16B5DD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9990" y="4130449"/>
                <a:ext cx="373930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E</a:t>
                </a:r>
                <a:endParaRPr lang="de-CH" altLang="en-US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56" name="Text Box 26">
                <a:extLst>
                  <a:ext uri="{FF2B5EF4-FFF2-40B4-BE49-F238E27FC236}">
                    <a16:creationId xmlns:a16="http://schemas.microsoft.com/office/drawing/2014/main" id="{C62DB412-A762-CEBE-7258-C99FCC937C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2279" y="4120924"/>
                <a:ext cx="576292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 pitchFamily="2" charset="0"/>
                  </a:rPr>
                  <a:t>G#</a:t>
                </a:r>
                <a:endParaRPr lang="de-CH" altLang="en-US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5" name="Text Box 26">
                <a:extLst>
                  <a:ext uri="{FF2B5EF4-FFF2-40B4-BE49-F238E27FC236}">
                    <a16:creationId xmlns:a16="http://schemas.microsoft.com/office/drawing/2014/main" id="{A4E422BB-2275-B0B3-AB27-223725A559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9977" y="4628930"/>
                <a:ext cx="561628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C#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6" name="Text Box 26">
                <a:extLst>
                  <a:ext uri="{FF2B5EF4-FFF2-40B4-BE49-F238E27FC236}">
                    <a16:creationId xmlns:a16="http://schemas.microsoft.com/office/drawing/2014/main" id="{F5262C89-C065-A9E8-ED7A-29E94CC12A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5269" y="4835307"/>
                <a:ext cx="526433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8" name="Text Box 26">
                <a:extLst>
                  <a:ext uri="{FF2B5EF4-FFF2-40B4-BE49-F238E27FC236}">
                    <a16:creationId xmlns:a16="http://schemas.microsoft.com/office/drawing/2014/main" id="{016599B6-4E89-A43F-B178-C862B4A7A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0073" y="4782919"/>
                <a:ext cx="391527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B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9" name="Text Box 26">
                <a:extLst>
                  <a:ext uri="{FF2B5EF4-FFF2-40B4-BE49-F238E27FC236}">
                    <a16:creationId xmlns:a16="http://schemas.microsoft.com/office/drawing/2014/main" id="{8652DFEA-62E4-ABE6-3AFF-9D42C58B2C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7931" y="3665307"/>
                <a:ext cx="410589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A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14C70245-0293-4336-3A76-AF832D37F3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1191" y="2911235"/>
                <a:ext cx="409123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D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1" name="Text Box 26">
                <a:extLst>
                  <a:ext uri="{FF2B5EF4-FFF2-40B4-BE49-F238E27FC236}">
                    <a16:creationId xmlns:a16="http://schemas.microsoft.com/office/drawing/2014/main" id="{692A7CFC-50A7-53DD-73E1-A185845C39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0703" y="2477844"/>
                <a:ext cx="410589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G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2" name="Text Box 26">
                <a:extLst>
                  <a:ext uri="{FF2B5EF4-FFF2-40B4-BE49-F238E27FC236}">
                    <a16:creationId xmlns:a16="http://schemas.microsoft.com/office/drawing/2014/main" id="{A147BBA4-FE56-14B9-BDB1-152A127FF7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5394" y="2477844"/>
                <a:ext cx="360732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336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endParaRPr lang="de-CH" altLang="en-US">
                  <a:solidFill>
                    <a:srgbClr val="33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3" name="Text Box 26">
                <a:extLst>
                  <a:ext uri="{FF2B5EF4-FFF2-40B4-BE49-F238E27FC236}">
                    <a16:creationId xmlns:a16="http://schemas.microsoft.com/office/drawing/2014/main" id="{55FBA44D-D70D-CD55-339F-01D4994F54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4947" y="2931874"/>
                <a:ext cx="576291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A#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4" name="Text Box 26">
                <a:extLst>
                  <a:ext uri="{FF2B5EF4-FFF2-40B4-BE49-F238E27FC236}">
                    <a16:creationId xmlns:a16="http://schemas.microsoft.com/office/drawing/2014/main" id="{3C3F6DFC-27B9-4FFF-6645-DB09709780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934" y="3697057"/>
                <a:ext cx="576292" cy="523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D#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A5C905D-370A-2E2A-91AD-B6A7C3B9E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897742" y="2301267"/>
                <a:ext cx="496894" cy="529367"/>
              </a:xfrm>
              <a:custGeom>
                <a:avLst/>
                <a:gdLst>
                  <a:gd name="T0" fmla="*/ 496894 w 497330"/>
                  <a:gd name="T1" fmla="*/ 529367 h 528392"/>
                  <a:gd name="T2" fmla="*/ 390416 w 497330"/>
                  <a:gd name="T3" fmla="*/ 84521 h 528392"/>
                  <a:gd name="T4" fmla="*/ 0 w 497330"/>
                  <a:gd name="T5" fmla="*/ 22242 h 528392"/>
                  <a:gd name="T6" fmla="*/ 0 w 497330"/>
                  <a:gd name="T7" fmla="*/ 22242 h 528392"/>
                  <a:gd name="T8" fmla="*/ 0 w 497330"/>
                  <a:gd name="T9" fmla="*/ 22242 h 528392"/>
                  <a:gd name="T10" fmla="*/ 0 w 497330"/>
                  <a:gd name="T11" fmla="*/ 22242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C9956D5-7012-4717-508C-B6ADED519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876110">
                <a:off x="437296" y="3066451"/>
                <a:ext cx="496894" cy="529367"/>
              </a:xfrm>
              <a:custGeom>
                <a:avLst/>
                <a:gdLst>
                  <a:gd name="T0" fmla="*/ 496894 w 497330"/>
                  <a:gd name="T1" fmla="*/ 529367 h 528392"/>
                  <a:gd name="T2" fmla="*/ 390416 w 497330"/>
                  <a:gd name="T3" fmla="*/ 84521 h 528392"/>
                  <a:gd name="T4" fmla="*/ 0 w 497330"/>
                  <a:gd name="T5" fmla="*/ 22242 h 528392"/>
                  <a:gd name="T6" fmla="*/ 0 w 497330"/>
                  <a:gd name="T7" fmla="*/ 22242 h 528392"/>
                  <a:gd name="T8" fmla="*/ 0 w 497330"/>
                  <a:gd name="T9" fmla="*/ 22242 h 528392"/>
                  <a:gd name="T10" fmla="*/ 0 w 497330"/>
                  <a:gd name="T11" fmla="*/ 22242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AB15E35-7420-25BB-63A0-E5D1FDDE5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917292">
                <a:off x="2586229" y="5154831"/>
                <a:ext cx="498481" cy="529367"/>
              </a:xfrm>
              <a:custGeom>
                <a:avLst/>
                <a:gdLst>
                  <a:gd name="T0" fmla="*/ 498481 w 497330"/>
                  <a:gd name="T1" fmla="*/ 529367 h 528392"/>
                  <a:gd name="T2" fmla="*/ 391663 w 497330"/>
                  <a:gd name="T3" fmla="*/ 84521 h 528392"/>
                  <a:gd name="T4" fmla="*/ 0 w 497330"/>
                  <a:gd name="T5" fmla="*/ 22242 h 528392"/>
                  <a:gd name="T6" fmla="*/ 0 w 497330"/>
                  <a:gd name="T7" fmla="*/ 22242 h 528392"/>
                  <a:gd name="T8" fmla="*/ 0 w 497330"/>
                  <a:gd name="T9" fmla="*/ 22242 h 528392"/>
                  <a:gd name="T10" fmla="*/ 0 w 497330"/>
                  <a:gd name="T11" fmla="*/ 22242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EB87986-2B0D-6A15-BFF8-23C5ABC58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82372">
                <a:off x="3795222" y="3077925"/>
                <a:ext cx="497106" cy="527056"/>
              </a:xfrm>
              <a:custGeom>
                <a:avLst/>
                <a:gdLst>
                  <a:gd name="T0" fmla="*/ 497106 w 497330"/>
                  <a:gd name="T1" fmla="*/ 527056 h 528392"/>
                  <a:gd name="T2" fmla="*/ 390583 w 497330"/>
                  <a:gd name="T3" fmla="*/ 84152 h 528392"/>
                  <a:gd name="T4" fmla="*/ 0 w 497330"/>
                  <a:gd name="T5" fmla="*/ 22145 h 528392"/>
                  <a:gd name="T6" fmla="*/ 0 w 497330"/>
                  <a:gd name="T7" fmla="*/ 22145 h 528392"/>
                  <a:gd name="T8" fmla="*/ 0 w 497330"/>
                  <a:gd name="T9" fmla="*/ 22145 h 528392"/>
                  <a:gd name="T10" fmla="*/ 0 w 497330"/>
                  <a:gd name="T11" fmla="*/ 22145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803E5993-E16B-B043-A1C4-7CF50A124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54526">
                <a:off x="3396364" y="2447680"/>
                <a:ext cx="497106" cy="528644"/>
              </a:xfrm>
              <a:custGeom>
                <a:avLst/>
                <a:gdLst>
                  <a:gd name="T0" fmla="*/ 497106 w 497330"/>
                  <a:gd name="T1" fmla="*/ 528644 h 528392"/>
                  <a:gd name="T2" fmla="*/ 390583 w 497330"/>
                  <a:gd name="T3" fmla="*/ 84405 h 528392"/>
                  <a:gd name="T4" fmla="*/ 0 w 497330"/>
                  <a:gd name="T5" fmla="*/ 22212 h 528392"/>
                  <a:gd name="T6" fmla="*/ 0 w 497330"/>
                  <a:gd name="T7" fmla="*/ 22212 h 528392"/>
                  <a:gd name="T8" fmla="*/ 0 w 497330"/>
                  <a:gd name="T9" fmla="*/ 22212 h 528392"/>
                  <a:gd name="T10" fmla="*/ 0 w 497330"/>
                  <a:gd name="T11" fmla="*/ 22212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2DDE0464-A071-B35C-21C5-89B893B9A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003" y="2823923"/>
                <a:ext cx="1412134" cy="2193949"/>
              </a:xfrm>
              <a:custGeom>
                <a:avLst/>
                <a:gdLst>
                  <a:gd name="T0" fmla="*/ 1412134 w 1278850"/>
                  <a:gd name="T1" fmla="*/ 2193949 h 1971480"/>
                  <a:gd name="T2" fmla="*/ 0 w 1278850"/>
                  <a:gd name="T3" fmla="*/ 0 h 1971480"/>
                  <a:gd name="T4" fmla="*/ 0 w 1278850"/>
                  <a:gd name="T5" fmla="*/ 0 h 1971480"/>
                  <a:gd name="T6" fmla="*/ 0 60000 65536"/>
                  <a:gd name="T7" fmla="*/ 0 60000 65536"/>
                  <a:gd name="T8" fmla="*/ 0 60000 65536"/>
                  <a:gd name="T9" fmla="*/ 0 w 1278850"/>
                  <a:gd name="T10" fmla="*/ 0 h 1971480"/>
                  <a:gd name="T11" fmla="*/ 1278850 w 1278850"/>
                  <a:gd name="T12" fmla="*/ 1971480 h 1971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8850" h="1971480">
                    <a:moveTo>
                      <a:pt x="1278850" y="197148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C7B0DAC-3AC6-F717-5F26-3EF2F65EE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7277503">
                <a:off x="1696300" y="2594592"/>
                <a:ext cx="1358915" cy="2519258"/>
              </a:xfrm>
              <a:custGeom>
                <a:avLst/>
                <a:gdLst>
                  <a:gd name="T0" fmla="*/ 1358915 w 1278850"/>
                  <a:gd name="T1" fmla="*/ 2519258 h 1971480"/>
                  <a:gd name="T2" fmla="*/ 0 w 1278850"/>
                  <a:gd name="T3" fmla="*/ 0 h 1971480"/>
                  <a:gd name="T4" fmla="*/ 0 w 1278850"/>
                  <a:gd name="T5" fmla="*/ 0 h 1971480"/>
                  <a:gd name="T6" fmla="*/ 0 60000 65536"/>
                  <a:gd name="T7" fmla="*/ 0 60000 65536"/>
                  <a:gd name="T8" fmla="*/ 0 60000 65536"/>
                  <a:gd name="T9" fmla="*/ 0 w 1278850"/>
                  <a:gd name="T10" fmla="*/ 0 h 1971480"/>
                  <a:gd name="T11" fmla="*/ 1278850 w 1278850"/>
                  <a:gd name="T12" fmla="*/ 1971480 h 1971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8850" h="1971480">
                    <a:moveTo>
                      <a:pt x="1278850" y="197148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341DD814-65DA-BF76-D55F-BA8D32AA5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64790">
                <a:off x="1690953" y="5227424"/>
                <a:ext cx="497107" cy="528643"/>
              </a:xfrm>
              <a:custGeom>
                <a:avLst/>
                <a:gdLst>
                  <a:gd name="T0" fmla="*/ 497107 w 497330"/>
                  <a:gd name="T1" fmla="*/ 528643 h 528392"/>
                  <a:gd name="T2" fmla="*/ 390584 w 497330"/>
                  <a:gd name="T3" fmla="*/ 84405 h 528392"/>
                  <a:gd name="T4" fmla="*/ 0 w 497330"/>
                  <a:gd name="T5" fmla="*/ 22212 h 528392"/>
                  <a:gd name="T6" fmla="*/ 0 w 497330"/>
                  <a:gd name="T7" fmla="*/ 22212 h 528392"/>
                  <a:gd name="T8" fmla="*/ 0 w 497330"/>
                  <a:gd name="T9" fmla="*/ 22212 h 528392"/>
                  <a:gd name="T10" fmla="*/ 0 w 497330"/>
                  <a:gd name="T11" fmla="*/ 22212 h 528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7330"/>
                  <a:gd name="T19" fmla="*/ 0 h 528392"/>
                  <a:gd name="T20" fmla="*/ 497330 w 497330"/>
                  <a:gd name="T21" fmla="*/ 528392 h 528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7330" h="528392">
                    <a:moveTo>
                      <a:pt x="497330" y="528392"/>
                    </a:moveTo>
                    <a:cubicBezTo>
                      <a:pt x="485488" y="348561"/>
                      <a:pt x="473647" y="168730"/>
                      <a:pt x="390759" y="84365"/>
                    </a:cubicBezTo>
                    <a:cubicBezTo>
                      <a:pt x="307871" y="0"/>
                      <a:pt x="0" y="22201"/>
                      <a:pt x="0" y="22201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DE6C811-296B-09D8-154B-0C3E2C4A3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365642">
                <a:off x="1577593" y="2597207"/>
                <a:ext cx="1568467" cy="2371152"/>
              </a:xfrm>
              <a:custGeom>
                <a:avLst/>
                <a:gdLst>
                  <a:gd name="T0" fmla="*/ 1568467 w 1278850"/>
                  <a:gd name="T1" fmla="*/ 2371152 h 1971480"/>
                  <a:gd name="T2" fmla="*/ 0 w 1278850"/>
                  <a:gd name="T3" fmla="*/ 0 h 1971480"/>
                  <a:gd name="T4" fmla="*/ 0 w 1278850"/>
                  <a:gd name="T5" fmla="*/ 0 h 1971480"/>
                  <a:gd name="T6" fmla="*/ 0 60000 65536"/>
                  <a:gd name="T7" fmla="*/ 0 60000 65536"/>
                  <a:gd name="T8" fmla="*/ 0 60000 65536"/>
                  <a:gd name="T9" fmla="*/ 0 w 1278850"/>
                  <a:gd name="T10" fmla="*/ 0 h 1971480"/>
                  <a:gd name="T11" fmla="*/ 1278850 w 1278850"/>
                  <a:gd name="T12" fmla="*/ 1971480 h 1971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78850" h="1971480">
                    <a:moveTo>
                      <a:pt x="1278850" y="197148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8000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</p:grpSp>
        <p:grpSp>
          <p:nvGrpSpPr>
            <p:cNvPr id="20485" name="Group 57">
              <a:extLst>
                <a:ext uri="{FF2B5EF4-FFF2-40B4-BE49-F238E27FC236}">
                  <a16:creationId xmlns:a16="http://schemas.microsoft.com/office/drawing/2014/main" id="{87081111-F360-F99F-1F74-6A49539BD2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27306" y="396845"/>
              <a:ext cx="2946400" cy="1879621"/>
              <a:chOff x="667327" y="2520949"/>
              <a:chExt cx="2945823" cy="1879621"/>
            </a:xfrm>
          </p:grpSpPr>
          <p:pic>
            <p:nvPicPr>
              <p:cNvPr id="20486" name="Picture 49" descr="giant steps.pdf">
                <a:extLst>
                  <a:ext uri="{FF2B5EF4-FFF2-40B4-BE49-F238E27FC236}">
                    <a16:creationId xmlns:a16="http://schemas.microsoft.com/office/drawing/2014/main" id="{65D16E13-2868-5716-17B8-A1229CBE4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814" b="20718"/>
              <a:stretch>
                <a:fillRect/>
              </a:stretch>
            </p:blipFill>
            <p:spPr bwMode="auto">
              <a:xfrm>
                <a:off x="667327" y="2552700"/>
                <a:ext cx="2945823" cy="1847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9F7551AE-1AC4-0C7E-102A-6AC8872EA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976" y="2578100"/>
                <a:ext cx="2699095" cy="1771670"/>
              </a:xfrm>
              <a:custGeom>
                <a:avLst/>
                <a:gdLst>
                  <a:gd name="T0" fmla="*/ 904066 w 2616200"/>
                  <a:gd name="T1" fmla="*/ 0 h 1771650"/>
                  <a:gd name="T2" fmla="*/ 897515 w 2616200"/>
                  <a:gd name="T3" fmla="*/ 628657 h 1771650"/>
                  <a:gd name="T4" fmla="*/ 0 w 2616200"/>
                  <a:gd name="T5" fmla="*/ 628657 h 1771650"/>
                  <a:gd name="T6" fmla="*/ 6551 w 2616200"/>
                  <a:gd name="T7" fmla="*/ 1771670 h 1771650"/>
                  <a:gd name="T8" fmla="*/ 668223 w 2616200"/>
                  <a:gd name="T9" fmla="*/ 1765320 h 1771650"/>
                  <a:gd name="T10" fmla="*/ 661671 w 2616200"/>
                  <a:gd name="T11" fmla="*/ 1187463 h 1771650"/>
                  <a:gd name="T12" fmla="*/ 2699095 w 2616200"/>
                  <a:gd name="T13" fmla="*/ 1181113 h 1771650"/>
                  <a:gd name="T14" fmla="*/ 2685993 w 2616200"/>
                  <a:gd name="T15" fmla="*/ 12700 h 1771650"/>
                  <a:gd name="T16" fmla="*/ 904066 w 2616200"/>
                  <a:gd name="T17" fmla="*/ 0 h 17716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16200"/>
                  <a:gd name="T28" fmla="*/ 0 h 1771650"/>
                  <a:gd name="T29" fmla="*/ 2616200 w 2616200"/>
                  <a:gd name="T30" fmla="*/ 1771650 h 17716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16200" h="1771650">
                    <a:moveTo>
                      <a:pt x="876300" y="0"/>
                    </a:moveTo>
                    <a:cubicBezTo>
                      <a:pt x="874183" y="209550"/>
                      <a:pt x="869950" y="628650"/>
                      <a:pt x="869950" y="628650"/>
                    </a:cubicBezTo>
                    <a:lnTo>
                      <a:pt x="0" y="628650"/>
                    </a:lnTo>
                    <a:cubicBezTo>
                      <a:pt x="2117" y="1009650"/>
                      <a:pt x="6350" y="1771650"/>
                      <a:pt x="6350" y="1771650"/>
                    </a:cubicBezTo>
                    <a:lnTo>
                      <a:pt x="647700" y="1765300"/>
                    </a:lnTo>
                    <a:cubicBezTo>
                      <a:pt x="645583" y="1572683"/>
                      <a:pt x="641350" y="1187450"/>
                      <a:pt x="641350" y="1187450"/>
                    </a:cubicBezTo>
                    <a:lnTo>
                      <a:pt x="2616200" y="1181100"/>
                    </a:lnTo>
                    <a:lnTo>
                      <a:pt x="2603500" y="12700"/>
                    </a:lnTo>
                    <a:lnTo>
                      <a:pt x="87630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894265-FED4-3DCC-0C55-02C7BB2724BA}"/>
                  </a:ext>
                </a:extLst>
              </p:cNvPr>
              <p:cNvSpPr/>
              <p:nvPr/>
            </p:nvSpPr>
            <p:spPr>
              <a:xfrm>
                <a:off x="827459" y="2520949"/>
                <a:ext cx="919247" cy="652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936864-F178-2662-2B5A-80777CB28898}"/>
                  </a:ext>
                </a:extLst>
              </p:cNvPr>
              <p:cNvSpPr/>
              <p:nvPr/>
            </p:nvSpPr>
            <p:spPr>
              <a:xfrm>
                <a:off x="1569307" y="3797313"/>
                <a:ext cx="1948451" cy="6032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189">
            <a:extLst>
              <a:ext uri="{FF2B5EF4-FFF2-40B4-BE49-F238E27FC236}">
                <a16:creationId xmlns:a16="http://schemas.microsoft.com/office/drawing/2014/main" id="{41150AC3-48E2-0094-8808-5B99B3AA5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" y="5353050"/>
            <a:ext cx="8832850" cy="342900"/>
          </a:xfrm>
          <a:custGeom>
            <a:avLst/>
            <a:gdLst>
              <a:gd name="T0" fmla="*/ 770115 w 7642563"/>
              <a:gd name="T1" fmla="*/ 342900 h 356587"/>
              <a:gd name="T2" fmla="*/ 347577 w 7642563"/>
              <a:gd name="T3" fmla="*/ 61859 h 356587"/>
              <a:gd name="T4" fmla="*/ 2855580 w 7642563"/>
              <a:gd name="T5" fmla="*/ 4809 h 356587"/>
              <a:gd name="T6" fmla="*/ 7891860 w 7642563"/>
              <a:gd name="T7" fmla="*/ 54926 h 356587"/>
              <a:gd name="T8" fmla="*/ 8501517 w 7642563"/>
              <a:gd name="T9" fmla="*/ 334365 h 3565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42563"/>
              <a:gd name="T16" fmla="*/ 0 h 356587"/>
              <a:gd name="T17" fmla="*/ 7642563 w 7642563"/>
              <a:gd name="T18" fmla="*/ 356587 h 3565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42563" h="356587">
                <a:moveTo>
                  <a:pt x="666337" y="356587"/>
                </a:moveTo>
                <a:cubicBezTo>
                  <a:pt x="268708" y="346767"/>
                  <a:pt x="0" y="122926"/>
                  <a:pt x="300739" y="64328"/>
                </a:cubicBezTo>
                <a:cubicBezTo>
                  <a:pt x="601478" y="5730"/>
                  <a:pt x="1382831" y="6203"/>
                  <a:pt x="2470771" y="5001"/>
                </a:cubicBezTo>
                <a:cubicBezTo>
                  <a:pt x="3558711" y="3799"/>
                  <a:pt x="6014193" y="0"/>
                  <a:pt x="6828378" y="57118"/>
                </a:cubicBezTo>
                <a:cubicBezTo>
                  <a:pt x="7642563" y="114236"/>
                  <a:pt x="7290426" y="261866"/>
                  <a:pt x="7355879" y="347711"/>
                </a:cubicBezTo>
              </a:path>
            </a:pathLst>
          </a:custGeom>
          <a:noFill/>
          <a:ln w="3175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latin typeface="Times" pitchFamily="2" charset="0"/>
            </a:endParaRPr>
          </a:p>
        </p:txBody>
      </p:sp>
      <p:grpSp>
        <p:nvGrpSpPr>
          <p:cNvPr id="21506" name="Group 297">
            <a:extLst>
              <a:ext uri="{FF2B5EF4-FFF2-40B4-BE49-F238E27FC236}">
                <a16:creationId xmlns:a16="http://schemas.microsoft.com/office/drawing/2014/main" id="{D156F1FE-7C35-991C-E112-F04D738264DD}"/>
              </a:ext>
            </a:extLst>
          </p:cNvPr>
          <p:cNvGrpSpPr>
            <a:grpSpLocks/>
          </p:cNvGrpSpPr>
          <p:nvPr/>
        </p:nvGrpSpPr>
        <p:grpSpPr bwMode="auto">
          <a:xfrm>
            <a:off x="4862513" y="5865813"/>
            <a:ext cx="3197225" cy="908050"/>
            <a:chOff x="1816100" y="3560763"/>
            <a:chExt cx="5896222" cy="850255"/>
          </a:xfrm>
        </p:grpSpPr>
        <p:pic>
          <p:nvPicPr>
            <p:cNvPr id="21621" name="Picture 58" descr="giant steps.pdf">
              <a:extLst>
                <a:ext uri="{FF2B5EF4-FFF2-40B4-BE49-F238E27FC236}">
                  <a16:creationId xmlns:a16="http://schemas.microsoft.com/office/drawing/2014/main" id="{AC5DD558-BC50-A8A8-6B7C-2E9A4E5EC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1" t="31647" r="6682" b="55528"/>
            <a:stretch>
              <a:fillRect/>
            </a:stretch>
          </p:blipFill>
          <p:spPr bwMode="auto">
            <a:xfrm>
              <a:off x="1816100" y="3658098"/>
              <a:ext cx="2267904" cy="66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2" name="Picture 59" descr="giant steps.pdf">
              <a:extLst>
                <a:ext uri="{FF2B5EF4-FFF2-40B4-BE49-F238E27FC236}">
                  <a16:creationId xmlns:a16="http://schemas.microsoft.com/office/drawing/2014/main" id="{014639E8-E615-888E-D866-5BEA06B64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2" t="62793" r="81403" b="20718"/>
            <a:stretch>
              <a:fillRect/>
            </a:stretch>
          </p:blipFill>
          <p:spPr bwMode="auto">
            <a:xfrm>
              <a:off x="7357003" y="3560763"/>
              <a:ext cx="355319" cy="850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23" name="Picture 60" descr="giant steps.pdf">
              <a:extLst>
                <a:ext uri="{FF2B5EF4-FFF2-40B4-BE49-F238E27FC236}">
                  <a16:creationId xmlns:a16="http://schemas.microsoft.com/office/drawing/2014/main" id="{FC3152BB-CC0C-E2E3-14BD-63BFBB370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5" t="47969" r="6682" b="38705"/>
            <a:stretch>
              <a:fillRect/>
            </a:stretch>
          </p:blipFill>
          <p:spPr bwMode="auto">
            <a:xfrm>
              <a:off x="4058232" y="3646647"/>
              <a:ext cx="3341722" cy="68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07" name="Picture 38" descr="giant steps.pdf">
            <a:extLst>
              <a:ext uri="{FF2B5EF4-FFF2-40B4-BE49-F238E27FC236}">
                <a16:creationId xmlns:a16="http://schemas.microsoft.com/office/drawing/2014/main" id="{ABAAB7B4-23EF-30EF-EAC7-BBC9AAE7C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2069" r="51253" b="63091"/>
          <a:stretch>
            <a:fillRect/>
          </a:stretch>
        </p:blipFill>
        <p:spPr bwMode="auto">
          <a:xfrm>
            <a:off x="4037013" y="1081088"/>
            <a:ext cx="12096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9C0CE76C-CA6A-D079-9A9C-62A8EC843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1543050"/>
            <a:ext cx="2609850" cy="1765300"/>
          </a:xfrm>
          <a:prstGeom prst="rect">
            <a:avLst/>
          </a:prstGeom>
          <a:solidFill>
            <a:srgbClr val="CCFFCC">
              <a:alpha val="3803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17DF6B08-4453-D6A0-F6A2-8397E2B08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505200"/>
            <a:ext cx="1993900" cy="863600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1D7D890-3BC8-E2A7-6BEC-69347963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1568450"/>
            <a:ext cx="1400175" cy="1714500"/>
          </a:xfrm>
          <a:prstGeom prst="rect">
            <a:avLst/>
          </a:prstGeom>
          <a:solidFill>
            <a:srgbClr val="FFFF00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316747EA-7AA8-254C-D57D-3D53B6D5B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1581150"/>
            <a:ext cx="1401762" cy="1714500"/>
          </a:xfrm>
          <a:prstGeom prst="rect">
            <a:avLst/>
          </a:prstGeom>
          <a:solidFill>
            <a:srgbClr val="FFFF00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1D4D730-1D92-FA9B-F558-C23EDBC02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5" y="1319213"/>
            <a:ext cx="3198813" cy="4535487"/>
          </a:xfrm>
          <a:prstGeom prst="rect">
            <a:avLst/>
          </a:prstGeom>
          <a:solidFill>
            <a:srgbClr val="FFFF00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pic>
        <p:nvPicPr>
          <p:cNvPr id="21513" name="Picture 27" descr="giant steps.pdf">
            <a:extLst>
              <a:ext uri="{FF2B5EF4-FFF2-40B4-BE49-F238E27FC236}">
                <a16:creationId xmlns:a16="http://schemas.microsoft.com/office/drawing/2014/main" id="{72C70AD7-7D96-E4F5-CEE8-30D97BD9A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4656138" y="133350"/>
            <a:ext cx="12985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4" name="Group 277">
            <a:extLst>
              <a:ext uri="{FF2B5EF4-FFF2-40B4-BE49-F238E27FC236}">
                <a16:creationId xmlns:a16="http://schemas.microsoft.com/office/drawing/2014/main" id="{D5F4E04B-1FFB-2A3A-3B68-8AF39A6D0C79}"/>
              </a:ext>
            </a:extLst>
          </p:cNvPr>
          <p:cNvGrpSpPr>
            <a:grpSpLocks/>
          </p:cNvGrpSpPr>
          <p:nvPr/>
        </p:nvGrpSpPr>
        <p:grpSpPr bwMode="auto">
          <a:xfrm>
            <a:off x="841375" y="1693863"/>
            <a:ext cx="8910638" cy="4046537"/>
            <a:chOff x="902930" y="1694394"/>
            <a:chExt cx="8861079" cy="404599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304007-D959-A251-9EDA-F06EE4FA7BFB}"/>
                </a:ext>
              </a:extLst>
            </p:cNvPr>
            <p:cNvCxnSpPr/>
            <p:nvPr/>
          </p:nvCxnSpPr>
          <p:spPr bwMode="auto">
            <a:xfrm>
              <a:off x="1417577" y="1694394"/>
              <a:ext cx="8346432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6C0730-985F-F520-8780-F8A34386F333}"/>
                </a:ext>
              </a:extLst>
            </p:cNvPr>
            <p:cNvCxnSpPr/>
            <p:nvPr/>
          </p:nvCxnSpPr>
          <p:spPr bwMode="auto">
            <a:xfrm>
              <a:off x="1445993" y="2061057"/>
              <a:ext cx="8318016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4C33FD5-CEA3-9CAC-7F03-ED7C72C7F101}"/>
                </a:ext>
              </a:extLst>
            </p:cNvPr>
            <p:cNvCxnSpPr/>
            <p:nvPr/>
          </p:nvCxnSpPr>
          <p:spPr bwMode="auto">
            <a:xfrm>
              <a:off x="902930" y="2430895"/>
              <a:ext cx="8861079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FA32F8E-6EA2-657E-91F1-A0CE86A0FE48}"/>
                </a:ext>
              </a:extLst>
            </p:cNvPr>
            <p:cNvCxnSpPr/>
            <p:nvPr/>
          </p:nvCxnSpPr>
          <p:spPr bwMode="auto">
            <a:xfrm>
              <a:off x="1460201" y="3164221"/>
              <a:ext cx="8303808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B20CD12-3E98-1603-4D1F-EA235F899BC5}"/>
                </a:ext>
              </a:extLst>
            </p:cNvPr>
            <p:cNvCxnSpPr/>
            <p:nvPr/>
          </p:nvCxnSpPr>
          <p:spPr bwMode="auto">
            <a:xfrm>
              <a:off x="1373374" y="3595962"/>
              <a:ext cx="8390635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D3B307A-48F8-E754-D75C-3B0743B3EDB3}"/>
                </a:ext>
              </a:extLst>
            </p:cNvPr>
            <p:cNvCxnSpPr>
              <a:stCxn id="21554" idx="3"/>
            </p:cNvCxnSpPr>
            <p:nvPr/>
          </p:nvCxnSpPr>
          <p:spPr bwMode="auto">
            <a:xfrm>
              <a:off x="1475988" y="4264209"/>
              <a:ext cx="8205930" cy="6349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26B28AB-579B-A86B-8532-7E8E9FC0113A}"/>
                </a:ext>
              </a:extLst>
            </p:cNvPr>
            <p:cNvCxnSpPr/>
            <p:nvPr/>
          </p:nvCxnSpPr>
          <p:spPr bwMode="auto">
            <a:xfrm>
              <a:off x="1417577" y="5003884"/>
              <a:ext cx="8346432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B048371-97F8-13B2-4AE5-E1FFB1279C4B}"/>
                </a:ext>
              </a:extLst>
            </p:cNvPr>
            <p:cNvCxnSpPr>
              <a:stCxn id="21556" idx="3"/>
            </p:cNvCxnSpPr>
            <p:nvPr/>
          </p:nvCxnSpPr>
          <p:spPr bwMode="auto">
            <a:xfrm>
              <a:off x="1447572" y="5718163"/>
              <a:ext cx="8234346" cy="2222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11ACF9C-C65B-5595-4DE2-26318A48E265}"/>
              </a:ext>
            </a:extLst>
          </p:cNvPr>
          <p:cNvCxnSpPr/>
          <p:nvPr/>
        </p:nvCxnSpPr>
        <p:spPr bwMode="auto">
          <a:xfrm rot="5400000">
            <a:off x="3161507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734F87B-5ADC-9A61-13D9-042DA267E256}"/>
              </a:ext>
            </a:extLst>
          </p:cNvPr>
          <p:cNvCxnSpPr/>
          <p:nvPr/>
        </p:nvCxnSpPr>
        <p:spPr bwMode="auto">
          <a:xfrm rot="5400000">
            <a:off x="2868613" y="3617912"/>
            <a:ext cx="422910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C453494-9F61-98A0-0FB5-87C01D8E39CF}"/>
              </a:ext>
            </a:extLst>
          </p:cNvPr>
          <p:cNvCxnSpPr/>
          <p:nvPr/>
        </p:nvCxnSpPr>
        <p:spPr bwMode="auto">
          <a:xfrm rot="5400000">
            <a:off x="2450306" y="3494882"/>
            <a:ext cx="4473575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1E6B59E-29C8-7A7A-48AB-39D171091FDA}"/>
              </a:ext>
            </a:extLst>
          </p:cNvPr>
          <p:cNvCxnSpPr/>
          <p:nvPr/>
        </p:nvCxnSpPr>
        <p:spPr bwMode="auto">
          <a:xfrm rot="5400000">
            <a:off x="2275682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5515E03-F2A7-D2F2-9B0F-82A82254A6CC}"/>
              </a:ext>
            </a:extLst>
          </p:cNvPr>
          <p:cNvCxnSpPr/>
          <p:nvPr/>
        </p:nvCxnSpPr>
        <p:spPr bwMode="auto">
          <a:xfrm rot="5400000">
            <a:off x="198199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901D28A-11DF-0ED2-6391-540C653D83C6}"/>
              </a:ext>
            </a:extLst>
          </p:cNvPr>
          <p:cNvCxnSpPr/>
          <p:nvPr/>
        </p:nvCxnSpPr>
        <p:spPr bwMode="auto">
          <a:xfrm rot="5400000">
            <a:off x="1687513" y="3613150"/>
            <a:ext cx="423545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B9CDEB9-7641-7BE3-ECB8-C3C8EB0028E4}"/>
              </a:ext>
            </a:extLst>
          </p:cNvPr>
          <p:cNvCxnSpPr/>
          <p:nvPr/>
        </p:nvCxnSpPr>
        <p:spPr bwMode="auto">
          <a:xfrm rot="5400000">
            <a:off x="139144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2392D30-FCCA-E351-EBEC-853B8370F057}"/>
              </a:ext>
            </a:extLst>
          </p:cNvPr>
          <p:cNvCxnSpPr/>
          <p:nvPr/>
        </p:nvCxnSpPr>
        <p:spPr bwMode="auto">
          <a:xfrm rot="5400000">
            <a:off x="1096169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4B329F5-AB7D-D65B-DD4C-E73F3AAB3C01}"/>
              </a:ext>
            </a:extLst>
          </p:cNvPr>
          <p:cNvCxnSpPr/>
          <p:nvPr/>
        </p:nvCxnSpPr>
        <p:spPr bwMode="auto">
          <a:xfrm rot="5400000">
            <a:off x="80089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A0FE7F6-80DC-2E66-0402-0C0FC16DE4AB}"/>
              </a:ext>
            </a:extLst>
          </p:cNvPr>
          <p:cNvCxnSpPr/>
          <p:nvPr/>
        </p:nvCxnSpPr>
        <p:spPr bwMode="auto">
          <a:xfrm rot="5400000">
            <a:off x="50879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E3C6408-8909-B7EE-ACEE-B64D5812A2D1}"/>
              </a:ext>
            </a:extLst>
          </p:cNvPr>
          <p:cNvCxnSpPr/>
          <p:nvPr/>
        </p:nvCxnSpPr>
        <p:spPr bwMode="auto">
          <a:xfrm rot="5400000">
            <a:off x="211138" y="3619500"/>
            <a:ext cx="4230688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F46E64A-CDC6-78DC-263F-759BA8B2E34B}"/>
              </a:ext>
            </a:extLst>
          </p:cNvPr>
          <p:cNvCxnSpPr/>
          <p:nvPr/>
        </p:nvCxnSpPr>
        <p:spPr bwMode="auto">
          <a:xfrm rot="16200000" flipH="1">
            <a:off x="-184944" y="3513932"/>
            <a:ext cx="4437063" cy="0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A83853A-EFBC-2481-DFD8-1888A1D5CEC5}"/>
              </a:ext>
            </a:extLst>
          </p:cNvPr>
          <p:cNvCxnSpPr/>
          <p:nvPr/>
        </p:nvCxnSpPr>
        <p:spPr bwMode="auto">
          <a:xfrm rot="5400000">
            <a:off x="670004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32F538F-195C-9492-ACE4-6E6A9DC6FB77}"/>
              </a:ext>
            </a:extLst>
          </p:cNvPr>
          <p:cNvCxnSpPr/>
          <p:nvPr/>
        </p:nvCxnSpPr>
        <p:spPr bwMode="auto">
          <a:xfrm rot="5400000">
            <a:off x="6403976" y="3613150"/>
            <a:ext cx="423545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DDE2D84-51A2-DF5A-591E-93BA17F8A7CA}"/>
              </a:ext>
            </a:extLst>
          </p:cNvPr>
          <p:cNvCxnSpPr/>
          <p:nvPr/>
        </p:nvCxnSpPr>
        <p:spPr bwMode="auto">
          <a:xfrm rot="5400000">
            <a:off x="610949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6F703D0-114F-5F56-D45F-856D184EA916}"/>
              </a:ext>
            </a:extLst>
          </p:cNvPr>
          <p:cNvCxnSpPr/>
          <p:nvPr/>
        </p:nvCxnSpPr>
        <p:spPr bwMode="auto">
          <a:xfrm rot="5400000">
            <a:off x="5814219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FFB4FF5-FE74-66DE-59C5-B4A37B9B8EB2}"/>
              </a:ext>
            </a:extLst>
          </p:cNvPr>
          <p:cNvCxnSpPr/>
          <p:nvPr/>
        </p:nvCxnSpPr>
        <p:spPr bwMode="auto">
          <a:xfrm rot="5400000">
            <a:off x="551894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B940E2E-1D35-FBD7-5C77-4C08195B6B5B}"/>
              </a:ext>
            </a:extLst>
          </p:cNvPr>
          <p:cNvCxnSpPr/>
          <p:nvPr/>
        </p:nvCxnSpPr>
        <p:spPr bwMode="auto">
          <a:xfrm rot="5400000">
            <a:off x="5226051" y="3613150"/>
            <a:ext cx="423545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46B50B9-8910-4CBD-8513-B71EEE65C809}"/>
              </a:ext>
            </a:extLst>
          </p:cNvPr>
          <p:cNvCxnSpPr/>
          <p:nvPr/>
        </p:nvCxnSpPr>
        <p:spPr bwMode="auto">
          <a:xfrm rot="5400000">
            <a:off x="4929982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01574D5-4BC8-32D1-86E7-DD084311E92E}"/>
              </a:ext>
            </a:extLst>
          </p:cNvPr>
          <p:cNvCxnSpPr/>
          <p:nvPr/>
        </p:nvCxnSpPr>
        <p:spPr bwMode="auto">
          <a:xfrm rot="5400000">
            <a:off x="4635501" y="3613150"/>
            <a:ext cx="4235450" cy="3175"/>
          </a:xfrm>
          <a:prstGeom prst="line">
            <a:avLst/>
          </a:prstGeom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07384E4-1F5C-7D6A-827A-6EFEBCDA0086}"/>
              </a:ext>
            </a:extLst>
          </p:cNvPr>
          <p:cNvCxnSpPr/>
          <p:nvPr/>
        </p:nvCxnSpPr>
        <p:spPr bwMode="auto">
          <a:xfrm rot="5400000">
            <a:off x="4341019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F1E8071-5C22-E4CD-17B8-A97C6DA6A035}"/>
              </a:ext>
            </a:extLst>
          </p:cNvPr>
          <p:cNvCxnSpPr/>
          <p:nvPr/>
        </p:nvCxnSpPr>
        <p:spPr bwMode="auto">
          <a:xfrm rot="5400000">
            <a:off x="4044951" y="3613150"/>
            <a:ext cx="423545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8A8F9D8-F4AA-0C47-AD28-B0AE79E5E84A}"/>
              </a:ext>
            </a:extLst>
          </p:cNvPr>
          <p:cNvCxnSpPr/>
          <p:nvPr/>
        </p:nvCxnSpPr>
        <p:spPr bwMode="auto">
          <a:xfrm rot="5400000">
            <a:off x="3748882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E89E61E-2D7F-4FDE-9FFF-6E8B6CCF8194}"/>
              </a:ext>
            </a:extLst>
          </p:cNvPr>
          <p:cNvCxnSpPr/>
          <p:nvPr/>
        </p:nvCxnSpPr>
        <p:spPr bwMode="auto">
          <a:xfrm rot="5400000">
            <a:off x="3456782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ED686D5D-B008-82F3-8804-6D4524455B2B}"/>
              </a:ext>
            </a:extLst>
          </p:cNvPr>
          <p:cNvCxnSpPr/>
          <p:nvPr/>
        </p:nvCxnSpPr>
        <p:spPr bwMode="auto">
          <a:xfrm rot="5400000">
            <a:off x="7582694" y="3613944"/>
            <a:ext cx="4235450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05D42118-0E1C-95DE-EA75-DD832FC646AB}"/>
              </a:ext>
            </a:extLst>
          </p:cNvPr>
          <p:cNvCxnSpPr/>
          <p:nvPr/>
        </p:nvCxnSpPr>
        <p:spPr bwMode="auto">
          <a:xfrm rot="5400000">
            <a:off x="7288213" y="3613150"/>
            <a:ext cx="4235450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9E20306-A608-825C-B2F4-350B884F6D3E}"/>
              </a:ext>
            </a:extLst>
          </p:cNvPr>
          <p:cNvCxnSpPr/>
          <p:nvPr/>
        </p:nvCxnSpPr>
        <p:spPr bwMode="auto">
          <a:xfrm rot="5400000">
            <a:off x="6993732" y="3613944"/>
            <a:ext cx="42354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42" name="Picture 15" descr="giant steps.pdf">
            <a:extLst>
              <a:ext uri="{FF2B5EF4-FFF2-40B4-BE49-F238E27FC236}">
                <a16:creationId xmlns:a16="http://schemas.microsoft.com/office/drawing/2014/main" id="{84751F7A-DA76-B73A-D2A3-F7B0A36A5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15440" r="42274" b="79770"/>
          <a:stretch>
            <a:fillRect/>
          </a:stretch>
        </p:blipFill>
        <p:spPr bwMode="auto">
          <a:xfrm>
            <a:off x="1992313" y="1068388"/>
            <a:ext cx="1431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57" descr="Screen Shot 2014-06-11 at 3.40.11 PM.png">
            <a:extLst>
              <a:ext uri="{FF2B5EF4-FFF2-40B4-BE49-F238E27FC236}">
                <a16:creationId xmlns:a16="http://schemas.microsoft.com/office/drawing/2014/main" id="{5E66BEE3-5288-4F88-061A-CD0A35DDD4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190" t="7495" r="45596"/>
          <a:stretch>
            <a:fillRect/>
          </a:stretch>
        </p:blipFill>
        <p:spPr bwMode="auto">
          <a:xfrm>
            <a:off x="577850" y="1187450"/>
            <a:ext cx="309563" cy="612775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61" name="Picture 160" descr="Screen Shot 2014-06-11 at 3.40.11 PM.png">
            <a:extLst>
              <a:ext uri="{FF2B5EF4-FFF2-40B4-BE49-F238E27FC236}">
                <a16:creationId xmlns:a16="http://schemas.microsoft.com/office/drawing/2014/main" id="{7639F603-1694-A08C-B10A-2E6C9A69D8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011" t="4794" b="4733"/>
          <a:stretch>
            <a:fillRect/>
          </a:stretch>
        </p:blipFill>
        <p:spPr bwMode="auto">
          <a:xfrm>
            <a:off x="0" y="5040313"/>
            <a:ext cx="801688" cy="649287"/>
          </a:xfrm>
          <a:prstGeom prst="rect">
            <a:avLst/>
          </a:prstGeom>
          <a:noFill/>
          <a:ln>
            <a:noFill/>
          </a:ln>
          <a:effectLst>
            <a:outerShdw blurRad="292100" dist="381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62" name="Picture 161" descr="Screen Shot 2014-06-11 at 3.40.11 PM.png">
            <a:extLst>
              <a:ext uri="{FF2B5EF4-FFF2-40B4-BE49-F238E27FC236}">
                <a16:creationId xmlns:a16="http://schemas.microsoft.com/office/drawing/2014/main" id="{83A25C97-52E5-3B60-0A07-B49792373F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699" t="3284" r="24435" b="8270"/>
          <a:stretch>
            <a:fillRect/>
          </a:stretch>
        </p:blipFill>
        <p:spPr bwMode="auto">
          <a:xfrm>
            <a:off x="198438" y="3600450"/>
            <a:ext cx="663575" cy="582613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63" name="Picture 162" descr="Screen Shot 2014-06-11 at 3.40.11 PM.png">
            <a:extLst>
              <a:ext uri="{FF2B5EF4-FFF2-40B4-BE49-F238E27FC236}">
                <a16:creationId xmlns:a16="http://schemas.microsoft.com/office/drawing/2014/main" id="{73A7E454-3DB5-E386-B26B-591C8EAE0F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758" t="6145" r="56969" b="6084"/>
          <a:stretch>
            <a:fillRect/>
          </a:stretch>
        </p:blipFill>
        <p:spPr bwMode="auto">
          <a:xfrm>
            <a:off x="34925" y="2767013"/>
            <a:ext cx="603250" cy="603250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65" name="Picture 164" descr="Screen Shot 2014-06-11 at 3.40.11 PM.png">
            <a:extLst>
              <a:ext uri="{FF2B5EF4-FFF2-40B4-BE49-F238E27FC236}">
                <a16:creationId xmlns:a16="http://schemas.microsoft.com/office/drawing/2014/main" id="{2045C794-98B6-2571-A092-BD4465BB47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477" t="4794" r="73953" b="6760"/>
          <a:stretch>
            <a:fillRect/>
          </a:stretch>
        </p:blipFill>
        <p:spPr bwMode="auto">
          <a:xfrm>
            <a:off x="1484313" y="1892300"/>
            <a:ext cx="614362" cy="577850"/>
          </a:xfrm>
          <a:prstGeom prst="rect">
            <a:avLst/>
          </a:prstGeom>
          <a:noFill/>
          <a:ln>
            <a:noFill/>
          </a:ln>
          <a:effectLst>
            <a:outerShdw blurRad="292100" dist="635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1548" name="TextBox 148">
            <a:extLst>
              <a:ext uri="{FF2B5EF4-FFF2-40B4-BE49-F238E27FC236}">
                <a16:creationId xmlns:a16="http://schemas.microsoft.com/office/drawing/2014/main" id="{BA8A55C5-70FD-173D-9413-68A91B818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1446213"/>
            <a:ext cx="527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549" name="TextBox 149">
            <a:extLst>
              <a:ext uri="{FF2B5EF4-FFF2-40B4-BE49-F238E27FC236}">
                <a16:creationId xmlns:a16="http://schemas.microsoft.com/office/drawing/2014/main" id="{083EEC09-9D8A-43AC-7C1B-C67E59A2D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1960563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1550" name="TextBox 151">
            <a:extLst>
              <a:ext uri="{FF2B5EF4-FFF2-40B4-BE49-F238E27FC236}">
                <a16:creationId xmlns:a16="http://schemas.microsoft.com/office/drawing/2014/main" id="{1FC3D6EA-CD83-638A-E0F9-9BEAF45B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2327275"/>
            <a:ext cx="554037" cy="307975"/>
          </a:xfrm>
          <a:prstGeom prst="rect">
            <a:avLst/>
          </a:prstGeom>
          <a:gradFill rotWithShape="1">
            <a:gsLst>
              <a:gs pos="0">
                <a:srgbClr val="ECC961"/>
              </a:gs>
              <a:gs pos="100000">
                <a:srgbClr val="D9C2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1551" name="TextBox 152">
            <a:extLst>
              <a:ext uri="{FF2B5EF4-FFF2-40B4-BE49-F238E27FC236}">
                <a16:creationId xmlns:a16="http://schemas.microsoft.com/office/drawing/2014/main" id="{9DDE1C8A-9C5B-FC49-05B0-9004EC890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2635250"/>
            <a:ext cx="652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1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♭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1552" name="TextBox 154">
            <a:extLst>
              <a:ext uri="{FF2B5EF4-FFF2-40B4-BE49-F238E27FC236}">
                <a16:creationId xmlns:a16="http://schemas.microsoft.com/office/drawing/2014/main" id="{A1BB45BF-C249-AAE9-2FA8-349B291E7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2987675"/>
            <a:ext cx="663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♭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1553" name="TextBox 156">
            <a:extLst>
              <a:ext uri="{FF2B5EF4-FFF2-40B4-BE49-F238E27FC236}">
                <a16:creationId xmlns:a16="http://schemas.microsoft.com/office/drawing/2014/main" id="{7C68525E-BB1E-D01A-DF1C-0080D99D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413" y="3395663"/>
            <a:ext cx="484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554" name="TextBox 165">
            <a:extLst>
              <a:ext uri="{FF2B5EF4-FFF2-40B4-BE49-F238E27FC236}">
                <a16:creationId xmlns:a16="http://schemas.microsoft.com/office/drawing/2014/main" id="{2C4D6C6E-1FC3-C997-CD9D-60B5CA0C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4110038"/>
            <a:ext cx="563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555" name="TextBox 167">
            <a:extLst>
              <a:ext uri="{FF2B5EF4-FFF2-40B4-BE49-F238E27FC236}">
                <a16:creationId xmlns:a16="http://schemas.microsoft.com/office/drawing/2014/main" id="{F0870A8D-1E9E-4BAA-64FC-642E46A9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4859338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14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1556" name="TextBox 168">
            <a:extLst>
              <a:ext uri="{FF2B5EF4-FFF2-40B4-BE49-F238E27FC236}">
                <a16:creationId xmlns:a16="http://schemas.microsoft.com/office/drawing/2014/main" id="{654FAA0E-3C34-F110-9102-CE13CBC59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5564188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E2BA68B-CAF5-54B2-3BF7-4D1B8FAA29A4}"/>
              </a:ext>
            </a:extLst>
          </p:cNvPr>
          <p:cNvCxnSpPr>
            <a:cxnSpLocks noChangeShapeType="1"/>
            <a:stCxn id="21549" idx="0"/>
            <a:endCxn id="21548" idx="2"/>
          </p:cNvCxnSpPr>
          <p:nvPr/>
        </p:nvCxnSpPr>
        <p:spPr bwMode="auto">
          <a:xfrm rot="5400000" flipH="1" flipV="1">
            <a:off x="1050925" y="1854201"/>
            <a:ext cx="206375" cy="63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193D25CE-F03E-59AB-8FB8-22AF3206EED4}"/>
              </a:ext>
            </a:extLst>
          </p:cNvPr>
          <p:cNvCxnSpPr>
            <a:cxnSpLocks noChangeShapeType="1"/>
            <a:stCxn id="21550" idx="0"/>
            <a:endCxn id="21549" idx="1"/>
          </p:cNvCxnSpPr>
          <p:nvPr/>
        </p:nvCxnSpPr>
        <p:spPr bwMode="auto">
          <a:xfrm rot="5400000" flipH="1" flipV="1">
            <a:off x="619125" y="2073275"/>
            <a:ext cx="212725" cy="2952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12D21863-7077-7D3B-3989-8990F7DB5523}"/>
              </a:ext>
            </a:extLst>
          </p:cNvPr>
          <p:cNvCxnSpPr>
            <a:cxnSpLocks noChangeShapeType="1"/>
            <a:stCxn id="21551" idx="1"/>
            <a:endCxn id="21552" idx="0"/>
          </p:cNvCxnSpPr>
          <p:nvPr/>
        </p:nvCxnSpPr>
        <p:spPr bwMode="auto">
          <a:xfrm rot="10800000" flipV="1">
            <a:off x="1138238" y="2789238"/>
            <a:ext cx="244475" cy="1984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47C3DBF4-ECBC-C9D2-62C7-97B8E4CCAD6A}"/>
              </a:ext>
            </a:extLst>
          </p:cNvPr>
          <p:cNvCxnSpPr>
            <a:cxnSpLocks noChangeShapeType="1"/>
            <a:stCxn id="21555" idx="0"/>
            <a:endCxn id="21554" idx="2"/>
          </p:cNvCxnSpPr>
          <p:nvPr/>
        </p:nvCxnSpPr>
        <p:spPr bwMode="auto">
          <a:xfrm rot="5400000" flipH="1" flipV="1">
            <a:off x="910431" y="4634707"/>
            <a:ext cx="441325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CBD21678-B0A5-C2B7-283D-ADCFDD732696}"/>
              </a:ext>
            </a:extLst>
          </p:cNvPr>
          <p:cNvCxnSpPr>
            <a:cxnSpLocks noChangeShapeType="1"/>
            <a:stCxn id="21556" idx="0"/>
            <a:endCxn id="21555" idx="2"/>
          </p:cNvCxnSpPr>
          <p:nvPr/>
        </p:nvCxnSpPr>
        <p:spPr bwMode="auto">
          <a:xfrm rot="5400000" flipH="1" flipV="1">
            <a:off x="923925" y="5360988"/>
            <a:ext cx="396875" cy="95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B04479F-DF03-D659-EEB2-6AFA196C2BE3}"/>
              </a:ext>
            </a:extLst>
          </p:cNvPr>
          <p:cNvCxnSpPr>
            <a:cxnSpLocks noChangeShapeType="1"/>
            <a:stCxn id="21550" idx="2"/>
          </p:cNvCxnSpPr>
          <p:nvPr/>
        </p:nvCxnSpPr>
        <p:spPr bwMode="auto">
          <a:xfrm rot="16200000" flipH="1">
            <a:off x="548481" y="2664619"/>
            <a:ext cx="344488" cy="2857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F5A80AEF-68E2-05F4-BE93-362D0494B44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232694" y="2269331"/>
            <a:ext cx="346075" cy="3095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FA641C7C-230A-5140-4EAD-A47B11D6515C}"/>
              </a:ext>
            </a:extLst>
          </p:cNvPr>
          <p:cNvCxnSpPr>
            <a:cxnSpLocks noChangeShapeType="1"/>
            <a:stCxn id="21553" idx="2"/>
            <a:endCxn id="21554" idx="0"/>
          </p:cNvCxnSpPr>
          <p:nvPr/>
        </p:nvCxnSpPr>
        <p:spPr bwMode="auto">
          <a:xfrm rot="16200000" flipH="1">
            <a:off x="929482" y="3904456"/>
            <a:ext cx="406400" cy="47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585AF831-E221-2925-06BD-069CC8CEB9A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34220" y="5390356"/>
            <a:ext cx="411162" cy="9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0" name="Block Arc 229">
            <a:extLst>
              <a:ext uri="{FF2B5EF4-FFF2-40B4-BE49-F238E27FC236}">
                <a16:creationId xmlns:a16="http://schemas.microsoft.com/office/drawing/2014/main" id="{892D0B56-FC3E-1D7D-C1DE-E0545447CDC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28700" y="1314451"/>
            <a:ext cx="168275" cy="190500"/>
          </a:xfrm>
          <a:custGeom>
            <a:avLst/>
            <a:gdLst>
              <a:gd name="T0" fmla="*/ 3760 w 168275"/>
              <a:gd name="T1" fmla="*/ 95250 h 190500"/>
              <a:gd name="T2" fmla="*/ 9398 w 168275"/>
              <a:gd name="T3" fmla="*/ 128908 h 190500"/>
              <a:gd name="T4" fmla="*/ 84138 w 168275"/>
              <a:gd name="T5" fmla="*/ 95250 h 190500"/>
              <a:gd name="T6" fmla="*/ 1 60000 65536"/>
              <a:gd name="T7" fmla="*/ 3 60000 65536"/>
              <a:gd name="T8" fmla="*/ 2 60000 65536"/>
              <a:gd name="T9" fmla="*/ 0 w 168275"/>
              <a:gd name="T10" fmla="*/ 0 h 190500"/>
              <a:gd name="T11" fmla="*/ 168275 w 168275"/>
              <a:gd name="T12" fmla="*/ 190500 h 190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275" h="190500">
                <a:moveTo>
                  <a:pt x="0" y="95250"/>
                </a:moveTo>
                <a:lnTo>
                  <a:pt x="0" y="95250"/>
                </a:lnTo>
                <a:cubicBezTo>
                  <a:pt x="0" y="42644"/>
                  <a:pt x="37669" y="0"/>
                  <a:pt x="84138" y="0"/>
                </a:cubicBezTo>
                <a:cubicBezTo>
                  <a:pt x="130606" y="0"/>
                  <a:pt x="168276" y="42644"/>
                  <a:pt x="168276" y="95250"/>
                </a:cubicBezTo>
                <a:cubicBezTo>
                  <a:pt x="168276" y="147855"/>
                  <a:pt x="130606" y="190500"/>
                  <a:pt x="84138" y="190500"/>
                </a:cubicBezTo>
                <a:cubicBezTo>
                  <a:pt x="49675" y="190500"/>
                  <a:pt x="18697" y="166708"/>
                  <a:pt x="5958" y="130457"/>
                </a:cubicBezTo>
                <a:lnTo>
                  <a:pt x="12836" y="127360"/>
                </a:lnTo>
                <a:lnTo>
                  <a:pt x="12836" y="127359"/>
                </a:lnTo>
                <a:cubicBezTo>
                  <a:pt x="24361" y="160916"/>
                  <a:pt x="52645" y="182981"/>
                  <a:pt x="84137" y="182981"/>
                </a:cubicBezTo>
                <a:cubicBezTo>
                  <a:pt x="126451" y="182981"/>
                  <a:pt x="160754" y="143702"/>
                  <a:pt x="160754" y="95251"/>
                </a:cubicBezTo>
                <a:cubicBezTo>
                  <a:pt x="160754" y="46799"/>
                  <a:pt x="126451" y="7521"/>
                  <a:pt x="84137" y="7521"/>
                </a:cubicBezTo>
                <a:cubicBezTo>
                  <a:pt x="41822" y="7521"/>
                  <a:pt x="7520" y="46799"/>
                  <a:pt x="7520" y="95250"/>
                </a:cubicBezTo>
                <a:close/>
              </a:path>
            </a:pathLst>
          </a:cu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latin typeface="Times" pitchFamily="2" charset="0"/>
            </a:endParaRPr>
          </a:p>
        </p:txBody>
      </p: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53A3A2F-F122-A6BA-C719-B7560606027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991394" y="3353594"/>
            <a:ext cx="220663" cy="31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E16DD6C0-BB78-A5F2-3ACD-A98E7FA6A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788" y="5678488"/>
            <a:ext cx="74612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FE3B11F2-8449-D938-3421-76D3BE3D0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0256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22B01609-0987-4C98-F3CC-8EA69F22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23891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FFF14547-7565-10C1-E8D9-DA85D69B1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3121025"/>
            <a:ext cx="74612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6DFEA739-D7DC-ED1F-54F4-8976A7A42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650" y="27495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918510C6-948C-B125-8501-A9C27EF51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8" y="1652588"/>
            <a:ext cx="76200" cy="6985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5B0BAC45-3D23-8548-CCAE-F08694339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20208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33D5F658-7C5E-28B5-C1CD-B6CAD2759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2384425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003615C1-E2A9-9BC6-B25B-AE931912E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125788"/>
            <a:ext cx="74613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B60FB220-5403-B87F-18D4-E1101FDEF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3" y="27574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EB57A633-FA4F-6911-EB22-05C4C0B49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188" y="49593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9AA16026-0A72-E9BE-3D0B-52BEBFB29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56832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F56000AD-9C56-A915-ACA6-C0674F6EB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552825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6DB2DA0F-AFA6-08B7-7661-03390526B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775" y="31257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0FC096BC-1FF9-5491-5E2A-49F0E06D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638" y="27574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BA29D807-D466-AFE0-B439-270A1FE3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1655763"/>
            <a:ext cx="76200" cy="69850"/>
          </a:xfrm>
          <a:prstGeom prst="ellipse">
            <a:avLst/>
          </a:prstGeom>
          <a:solidFill>
            <a:srgbClr val="CCFFCC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BF604F34-CDA5-97F9-A27D-4D4444F89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013" y="2019300"/>
            <a:ext cx="74612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C4590618-C205-5CAD-CF03-B62741737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238283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04B6E376-6143-870E-1967-AAA735168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4563" y="42354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5144B966-61AC-3A5A-5F18-B35A4E371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4600" y="4967288"/>
            <a:ext cx="74613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25A8C0CE-14BB-8DB1-C5DA-A9EF7D882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1463" y="5691188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AFA91DCE-30CC-53E0-FADA-4619D70D3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546475"/>
            <a:ext cx="74612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C81B47F2-38FE-7706-D348-22D94443F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0" y="3117850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AEC967EC-8CC9-7F30-6028-3DF2EE491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5700" y="2749550"/>
            <a:ext cx="74613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32613107-3E09-0F1E-8E38-B25A228B9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9388" y="4233863"/>
            <a:ext cx="74612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id="{805CB0F1-5ECE-996A-B7F9-598967E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1488" y="4976813"/>
            <a:ext cx="76200" cy="69850"/>
          </a:xfrm>
          <a:prstGeom prst="ellipse">
            <a:avLst/>
          </a:prstGeom>
          <a:solidFill>
            <a:srgbClr val="FF4549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sp>
        <p:nvSpPr>
          <p:cNvPr id="276" name="Oval 275">
            <a:extLst>
              <a:ext uri="{FF2B5EF4-FFF2-40B4-BE49-F238E27FC236}">
                <a16:creationId xmlns:a16="http://schemas.microsoft.com/office/drawing/2014/main" id="{A35C5D9C-97DE-F0ED-6C4B-239FC568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9938" y="5700713"/>
            <a:ext cx="76200" cy="6985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lt1"/>
                </a:solidFill>
                <a:latin typeface="+mn-lt"/>
                <a:ea typeface="+mn-ea"/>
              </a:rPr>
              <a:t>v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C0AEE02-6417-8DFE-86D1-D4AD258BEC90}"/>
              </a:ext>
            </a:extLst>
          </p:cNvPr>
          <p:cNvCxnSpPr/>
          <p:nvPr/>
        </p:nvCxnSpPr>
        <p:spPr bwMode="auto">
          <a:xfrm>
            <a:off x="1952625" y="2782888"/>
            <a:ext cx="7812088" cy="952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" name="Rectangle 286">
            <a:extLst>
              <a:ext uri="{FF2B5EF4-FFF2-40B4-BE49-F238E27FC236}">
                <a16:creationId xmlns:a16="http://schemas.microsoft.com/office/drawing/2014/main" id="{B8412CDD-8899-D46B-B1FA-DFE83643D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1981200"/>
            <a:ext cx="1085850" cy="1257300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A22FC958-11F8-1276-817A-5C658C5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1981200"/>
            <a:ext cx="1087438" cy="1257300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4D334BA-6EEA-C589-8AF3-2ECD04AFB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6488" y="4921250"/>
            <a:ext cx="3087687" cy="844550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41D55DE-E8DD-5134-A013-FD3E8748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2288" y="3492500"/>
            <a:ext cx="1044575" cy="869950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E79492A-2070-574B-C97C-12E351A6D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938" y="4881563"/>
            <a:ext cx="2292350" cy="915987"/>
          </a:xfrm>
          <a:prstGeom prst="rect">
            <a:avLst/>
          </a:prstGeom>
          <a:solidFill>
            <a:srgbClr val="999999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grpSp>
        <p:nvGrpSpPr>
          <p:cNvPr id="21601" name="Group 294">
            <a:extLst>
              <a:ext uri="{FF2B5EF4-FFF2-40B4-BE49-F238E27FC236}">
                <a16:creationId xmlns:a16="http://schemas.microsoft.com/office/drawing/2014/main" id="{C4ACC8EC-69DD-79D3-AFE7-D72B9514F4C0}"/>
              </a:ext>
            </a:extLst>
          </p:cNvPr>
          <p:cNvGrpSpPr>
            <a:grpSpLocks/>
          </p:cNvGrpSpPr>
          <p:nvPr/>
        </p:nvGrpSpPr>
        <p:grpSpPr bwMode="auto">
          <a:xfrm>
            <a:off x="1922463" y="5973763"/>
            <a:ext cx="2940050" cy="692150"/>
            <a:chOff x="1501775" y="5326063"/>
            <a:chExt cx="4786313" cy="1053443"/>
          </a:xfrm>
        </p:grpSpPr>
        <p:pic>
          <p:nvPicPr>
            <p:cNvPr id="21611" name="Picture 15" descr="giant steps.pdf">
              <a:extLst>
                <a:ext uri="{FF2B5EF4-FFF2-40B4-BE49-F238E27FC236}">
                  <a16:creationId xmlns:a16="http://schemas.microsoft.com/office/drawing/2014/main" id="{A12C6192-5AC9-09DB-E260-A78699BD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7" t="15323" b="72353"/>
            <a:stretch>
              <a:fillRect/>
            </a:stretch>
          </p:blipFill>
          <p:spPr bwMode="auto">
            <a:xfrm>
              <a:off x="1501775" y="5326063"/>
              <a:ext cx="3779795" cy="1036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12" name="Picture 18" descr="giant steps.pdf">
              <a:extLst>
                <a:ext uri="{FF2B5EF4-FFF2-40B4-BE49-F238E27FC236}">
                  <a16:creationId xmlns:a16="http://schemas.microsoft.com/office/drawing/2014/main" id="{C91C95BF-0E29-A889-7903-8E318FFF5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2" t="32146" r="62943" b="55695"/>
            <a:stretch>
              <a:fillRect/>
            </a:stretch>
          </p:blipFill>
          <p:spPr bwMode="auto">
            <a:xfrm>
              <a:off x="4928218" y="5362389"/>
              <a:ext cx="1359870" cy="101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602" name="Picture 28" descr="giant steps.pdf">
            <a:extLst>
              <a:ext uri="{FF2B5EF4-FFF2-40B4-BE49-F238E27FC236}">
                <a16:creationId xmlns:a16="http://schemas.microsoft.com/office/drawing/2014/main" id="{9825F438-3D8C-7C39-1714-637A3D1E4B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t="62949" r="5820" b="21898"/>
          <a:stretch>
            <a:fillRect/>
          </a:stretch>
        </p:blipFill>
        <p:spPr bwMode="auto">
          <a:xfrm>
            <a:off x="8066088" y="5878513"/>
            <a:ext cx="15414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B7A9631E-C090-A3CC-7795-269AFA5B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75" y="2654300"/>
            <a:ext cx="1430338" cy="3143250"/>
          </a:xfrm>
          <a:prstGeom prst="rect">
            <a:avLst/>
          </a:prstGeom>
          <a:solidFill>
            <a:srgbClr val="8585E0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912F0CB-0669-27D6-5C5E-D85B920F9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6175" y="2667000"/>
            <a:ext cx="1430338" cy="3224213"/>
          </a:xfrm>
          <a:prstGeom prst="rect">
            <a:avLst/>
          </a:prstGeom>
          <a:solidFill>
            <a:srgbClr val="8585E0">
              <a:alpha val="14902"/>
            </a:srgbClr>
          </a:solidFill>
          <a:ln w="31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grpSp>
        <p:nvGrpSpPr>
          <p:cNvPr id="5" name="Group 124">
            <a:extLst>
              <a:ext uri="{FF2B5EF4-FFF2-40B4-BE49-F238E27FC236}">
                <a16:creationId xmlns:a16="http://schemas.microsoft.com/office/drawing/2014/main" id="{C0398E2D-7190-6532-7B2C-5FAAE4748751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44450"/>
            <a:ext cx="2108200" cy="369888"/>
            <a:chOff x="1170865" y="45035"/>
            <a:chExt cx="1947286" cy="368777"/>
          </a:xfrm>
        </p:grpSpPr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E2471AB-BE17-955C-71F6-1B9744361C4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70865" y="158992"/>
              <a:ext cx="253675" cy="191511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1610" name="TextBox 122">
              <a:extLst>
                <a:ext uri="{FF2B5EF4-FFF2-40B4-BE49-F238E27FC236}">
                  <a16:creationId xmlns:a16="http://schemas.microsoft.com/office/drawing/2014/main" id="{EA379DDA-6EB1-7041-0F12-8B4ED1D9D5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184" y="45035"/>
              <a:ext cx="1514967" cy="368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latin typeface="Times" charset="0"/>
                </a:rPr>
                <a:t>Fourth Relation</a:t>
              </a:r>
            </a:p>
          </p:txBody>
        </p:sp>
      </p:grpSp>
      <p:grpSp>
        <p:nvGrpSpPr>
          <p:cNvPr id="6" name="Group 125">
            <a:extLst>
              <a:ext uri="{FF2B5EF4-FFF2-40B4-BE49-F238E27FC236}">
                <a16:creationId xmlns:a16="http://schemas.microsoft.com/office/drawing/2014/main" id="{51BA2CBE-BE0D-EDC2-DBAF-BFF7C69312B4}"/>
              </a:ext>
            </a:extLst>
          </p:cNvPr>
          <p:cNvGrpSpPr>
            <a:grpSpLocks/>
          </p:cNvGrpSpPr>
          <p:nvPr/>
        </p:nvGrpSpPr>
        <p:grpSpPr bwMode="auto">
          <a:xfrm>
            <a:off x="1306513" y="512763"/>
            <a:ext cx="1820862" cy="369887"/>
            <a:chOff x="1206891" y="512695"/>
            <a:chExt cx="1681268" cy="368778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2CCD488-CEC7-FF08-579B-C8D1BEE4BC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206891" y="639314"/>
              <a:ext cx="205211" cy="1614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1608" name="TextBox 123">
              <a:extLst>
                <a:ext uri="{FF2B5EF4-FFF2-40B4-BE49-F238E27FC236}">
                  <a16:creationId xmlns:a16="http://schemas.microsoft.com/office/drawing/2014/main" id="{48B5A890-FEDB-F992-B231-B9BBBC55B1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184" y="512695"/>
              <a:ext cx="1284975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latin typeface="Times" charset="0"/>
                </a:rPr>
                <a:t>I</a:t>
              </a:r>
              <a:r>
                <a:rPr lang="en-US" altLang="en-US" sz="1800" baseline="-25000">
                  <a:latin typeface="Times" charset="0"/>
                </a:rPr>
                <a:t>D</a:t>
              </a:r>
              <a:r>
                <a:rPr lang="en-US" altLang="en-US" sz="1800">
                  <a:latin typeface="Times" charset="0"/>
                </a:rPr>
                <a:t> Symmetry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3">
            <a:extLst>
              <a:ext uri="{FF2B5EF4-FFF2-40B4-BE49-F238E27FC236}">
                <a16:creationId xmlns:a16="http://schemas.microsoft.com/office/drawing/2014/main" id="{EAB5782B-C1DF-3A5C-275C-196FE66BEBFE}"/>
              </a:ext>
            </a:extLst>
          </p:cNvPr>
          <p:cNvGrpSpPr>
            <a:grpSpLocks/>
          </p:cNvGrpSpPr>
          <p:nvPr/>
        </p:nvGrpSpPr>
        <p:grpSpPr bwMode="auto">
          <a:xfrm>
            <a:off x="2332038" y="133350"/>
            <a:ext cx="5461000" cy="6667500"/>
            <a:chOff x="2332038" y="133350"/>
            <a:chExt cx="5461000" cy="6667500"/>
          </a:xfrm>
        </p:grpSpPr>
        <p:grpSp>
          <p:nvGrpSpPr>
            <p:cNvPr id="22530" name="Group 297">
              <a:extLst>
                <a:ext uri="{FF2B5EF4-FFF2-40B4-BE49-F238E27FC236}">
                  <a16:creationId xmlns:a16="http://schemas.microsoft.com/office/drawing/2014/main" id="{CB1A2722-9D2B-6F51-1B46-D3D92814B0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2263" y="5892800"/>
              <a:ext cx="3198812" cy="908050"/>
              <a:chOff x="1816100" y="3560763"/>
              <a:chExt cx="5896222" cy="850255"/>
            </a:xfrm>
          </p:grpSpPr>
          <p:pic>
            <p:nvPicPr>
              <p:cNvPr id="22587" name="Picture 58" descr="giant steps.pdf">
                <a:extLst>
                  <a:ext uri="{FF2B5EF4-FFF2-40B4-BE49-F238E27FC236}">
                    <a16:creationId xmlns:a16="http://schemas.microsoft.com/office/drawing/2014/main" id="{5BEF5DD7-2FAB-A3E7-E073-38E385709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11" t="31647" r="6682" b="55528"/>
              <a:stretch>
                <a:fillRect/>
              </a:stretch>
            </p:blipFill>
            <p:spPr bwMode="auto">
              <a:xfrm>
                <a:off x="1816100" y="3658098"/>
                <a:ext cx="2267904" cy="66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88" name="Picture 59" descr="giant steps.pdf">
                <a:extLst>
                  <a:ext uri="{FF2B5EF4-FFF2-40B4-BE49-F238E27FC236}">
                    <a16:creationId xmlns:a16="http://schemas.microsoft.com/office/drawing/2014/main" id="{00C530F8-6A23-6F43-4852-DBDC63FFD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82" t="62793" r="81403" b="20718"/>
              <a:stretch>
                <a:fillRect/>
              </a:stretch>
            </p:blipFill>
            <p:spPr bwMode="auto">
              <a:xfrm>
                <a:off x="7357003" y="3560763"/>
                <a:ext cx="355319" cy="850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89" name="Picture 60" descr="giant steps.pdf">
                <a:extLst>
                  <a:ext uri="{FF2B5EF4-FFF2-40B4-BE49-F238E27FC236}">
                    <a16:creationId xmlns:a16="http://schemas.microsoft.com/office/drawing/2014/main" id="{B686D39D-D202-DFCC-2792-4343367BD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65" t="47969" r="6682" b="38705"/>
              <a:stretch>
                <a:fillRect/>
              </a:stretch>
            </p:blipFill>
            <p:spPr bwMode="auto">
              <a:xfrm>
                <a:off x="4058232" y="3646647"/>
                <a:ext cx="3341722" cy="687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166855-39E4-1484-00F8-2E83CBC88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750" y="3505200"/>
              <a:ext cx="1993900" cy="863600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A4D457-0DE3-D948-3B45-3D5BCC39B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663" y="1517650"/>
              <a:ext cx="3173412" cy="433705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pic>
          <p:nvPicPr>
            <p:cNvPr id="22533" name="Picture 27" descr="giant steps.pdf">
              <a:extLst>
                <a:ext uri="{FF2B5EF4-FFF2-40B4-BE49-F238E27FC236}">
                  <a16:creationId xmlns:a16="http://schemas.microsoft.com/office/drawing/2014/main" id="{B3C18EF5-342D-A049-F4D1-1FC1026F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15" r="37537" b="90186"/>
            <a:stretch>
              <a:fillRect/>
            </a:stretch>
          </p:blipFill>
          <p:spPr bwMode="auto">
            <a:xfrm>
              <a:off x="4656138" y="133350"/>
              <a:ext cx="1298575" cy="67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4" name="Group 277">
              <a:extLst>
                <a:ext uri="{FF2B5EF4-FFF2-40B4-BE49-F238E27FC236}">
                  <a16:creationId xmlns:a16="http://schemas.microsoft.com/office/drawing/2014/main" id="{384F614A-7B8B-6863-8BC7-CC02E05E54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2038" y="1693634"/>
              <a:ext cx="5419725" cy="4045991"/>
              <a:chOff x="1277341" y="1694394"/>
              <a:chExt cx="8486668" cy="404599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AC98369-7F27-C926-0337-6DEA10843845}"/>
                  </a:ext>
                </a:extLst>
              </p:cNvPr>
              <p:cNvCxnSpPr/>
              <p:nvPr/>
            </p:nvCxnSpPr>
            <p:spPr bwMode="auto">
              <a:xfrm>
                <a:off x="1416548" y="1694623"/>
                <a:ext cx="8347461" cy="1587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838130FD-EF59-549D-5794-C6BE4195DE1B}"/>
                  </a:ext>
                </a:extLst>
              </p:cNvPr>
              <p:cNvCxnSpPr/>
              <p:nvPr/>
            </p:nvCxnSpPr>
            <p:spPr bwMode="auto">
              <a:xfrm>
                <a:off x="1446378" y="2061335"/>
                <a:ext cx="8317631" cy="1588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34E365A-79F0-34F5-0B75-333CCBB4634A}"/>
                  </a:ext>
                </a:extLst>
              </p:cNvPr>
              <p:cNvCxnSpPr/>
              <p:nvPr/>
            </p:nvCxnSpPr>
            <p:spPr bwMode="auto">
              <a:xfrm>
                <a:off x="1414062" y="2432810"/>
                <a:ext cx="8349947" cy="1588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784C5E8-92AC-CB9E-31F8-A952C6124BA1}"/>
                  </a:ext>
                </a:extLst>
              </p:cNvPr>
              <p:cNvCxnSpPr/>
              <p:nvPr/>
            </p:nvCxnSpPr>
            <p:spPr bwMode="auto">
              <a:xfrm>
                <a:off x="1461293" y="3164648"/>
                <a:ext cx="8302716" cy="1587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9F62AAF-63CD-44D5-CCEF-A62A41903A87}"/>
                  </a:ext>
                </a:extLst>
              </p:cNvPr>
              <p:cNvCxnSpPr/>
              <p:nvPr/>
            </p:nvCxnSpPr>
            <p:spPr bwMode="auto">
              <a:xfrm>
                <a:off x="1374288" y="3596448"/>
                <a:ext cx="8389721" cy="1587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93BEE58-A55F-72CF-F4A2-8F823CA13E37}"/>
                  </a:ext>
                </a:extLst>
              </p:cNvPr>
              <p:cNvCxnSpPr/>
              <p:nvPr/>
            </p:nvCxnSpPr>
            <p:spPr bwMode="auto">
              <a:xfrm>
                <a:off x="1302199" y="4264785"/>
                <a:ext cx="8382263" cy="6350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F277C72-C597-554E-5511-0328BB3CD890}"/>
                  </a:ext>
                </a:extLst>
              </p:cNvPr>
              <p:cNvCxnSpPr/>
              <p:nvPr/>
            </p:nvCxnSpPr>
            <p:spPr bwMode="auto">
              <a:xfrm>
                <a:off x="1416548" y="5004560"/>
                <a:ext cx="8347461" cy="1588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60FE4B3-2C13-1844-9BA5-36667C3CF75F}"/>
                  </a:ext>
                </a:extLst>
              </p:cNvPr>
              <p:cNvCxnSpPr/>
              <p:nvPr/>
            </p:nvCxnSpPr>
            <p:spPr bwMode="auto">
              <a:xfrm>
                <a:off x="1277341" y="5718935"/>
                <a:ext cx="8407121" cy="22225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9B0F884-B299-606E-74B9-053D2DEEC9BC}"/>
                </a:ext>
              </a:extLst>
            </p:cNvPr>
            <p:cNvCxnSpPr/>
            <p:nvPr/>
          </p:nvCxnSpPr>
          <p:spPr bwMode="auto">
            <a:xfrm rot="5400000">
              <a:off x="1161257" y="3613944"/>
              <a:ext cx="4235450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2867BE-1A4B-D26A-B507-4A984FD07031}"/>
                </a:ext>
              </a:extLst>
            </p:cNvPr>
            <p:cNvCxnSpPr/>
            <p:nvPr/>
          </p:nvCxnSpPr>
          <p:spPr bwMode="auto">
            <a:xfrm rot="5400000">
              <a:off x="869157" y="3618706"/>
              <a:ext cx="4229100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E77149-6B6F-F246-6DE5-C2EFDE7C152F}"/>
                </a:ext>
              </a:extLst>
            </p:cNvPr>
            <p:cNvCxnSpPr/>
            <p:nvPr/>
          </p:nvCxnSpPr>
          <p:spPr bwMode="auto">
            <a:xfrm rot="5400000">
              <a:off x="577056" y="3623469"/>
              <a:ext cx="4219575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AB6343-B4CC-5EFF-0110-94E98B7C4F1C}"/>
                </a:ext>
              </a:extLst>
            </p:cNvPr>
            <p:cNvCxnSpPr/>
            <p:nvPr/>
          </p:nvCxnSpPr>
          <p:spPr bwMode="auto">
            <a:xfrm rot="5400000">
              <a:off x="4699794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54E368-DB18-9EB2-039B-858F7C2E45BE}"/>
                </a:ext>
              </a:extLst>
            </p:cNvPr>
            <p:cNvCxnSpPr/>
            <p:nvPr/>
          </p:nvCxnSpPr>
          <p:spPr bwMode="auto">
            <a:xfrm rot="5400000">
              <a:off x="4405313" y="3613150"/>
              <a:ext cx="4235450" cy="3175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EA603E-2424-D5BB-F51C-1364DD866880}"/>
                </a:ext>
              </a:extLst>
            </p:cNvPr>
            <p:cNvCxnSpPr/>
            <p:nvPr/>
          </p:nvCxnSpPr>
          <p:spPr bwMode="auto">
            <a:xfrm rot="5400000">
              <a:off x="4110832" y="3613944"/>
              <a:ext cx="4235450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F5BC291-B426-EB91-1607-8C3393FF9E14}"/>
                </a:ext>
              </a:extLst>
            </p:cNvPr>
            <p:cNvCxnSpPr/>
            <p:nvPr/>
          </p:nvCxnSpPr>
          <p:spPr bwMode="auto">
            <a:xfrm rot="5400000">
              <a:off x="3813969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A48074-AED2-501D-232B-2A8690975BE8}"/>
                </a:ext>
              </a:extLst>
            </p:cNvPr>
            <p:cNvCxnSpPr/>
            <p:nvPr/>
          </p:nvCxnSpPr>
          <p:spPr bwMode="auto">
            <a:xfrm rot="5400000">
              <a:off x="3518694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FE0B49-1179-5199-0AE4-4688A1838018}"/>
                </a:ext>
              </a:extLst>
            </p:cNvPr>
            <p:cNvCxnSpPr/>
            <p:nvPr/>
          </p:nvCxnSpPr>
          <p:spPr bwMode="auto">
            <a:xfrm rot="5400000">
              <a:off x="3226594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C87D3B-3DF4-6926-E1E6-B162D0990F4B}"/>
                </a:ext>
              </a:extLst>
            </p:cNvPr>
            <p:cNvCxnSpPr/>
            <p:nvPr/>
          </p:nvCxnSpPr>
          <p:spPr bwMode="auto">
            <a:xfrm rot="5400000">
              <a:off x="2931319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097BFD-3F5E-DAD0-CD2A-247E61081AA3}"/>
                </a:ext>
              </a:extLst>
            </p:cNvPr>
            <p:cNvCxnSpPr/>
            <p:nvPr/>
          </p:nvCxnSpPr>
          <p:spPr bwMode="auto">
            <a:xfrm rot="5400000">
              <a:off x="2636044" y="3612357"/>
              <a:ext cx="4235450" cy="4762"/>
            </a:xfrm>
            <a:prstGeom prst="line">
              <a:avLst/>
            </a:prstGeom>
            <a:ln w="317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0FDAC6-C7EA-67CD-D095-368A9C1DCA2E}"/>
                </a:ext>
              </a:extLst>
            </p:cNvPr>
            <p:cNvCxnSpPr/>
            <p:nvPr/>
          </p:nvCxnSpPr>
          <p:spPr bwMode="auto">
            <a:xfrm rot="5400000">
              <a:off x="2340769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BBCCFD-5E02-9DF4-9A67-0FB7483399FE}"/>
                </a:ext>
              </a:extLst>
            </p:cNvPr>
            <p:cNvCxnSpPr/>
            <p:nvPr/>
          </p:nvCxnSpPr>
          <p:spPr bwMode="auto">
            <a:xfrm rot="5400000">
              <a:off x="2045494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AFB3628-363A-53C0-3C53-9FC3A70E0D62}"/>
                </a:ext>
              </a:extLst>
            </p:cNvPr>
            <p:cNvCxnSpPr/>
            <p:nvPr/>
          </p:nvCxnSpPr>
          <p:spPr bwMode="auto">
            <a:xfrm rot="5400000">
              <a:off x="1750219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D08BE34-A643-CD34-73E4-4AB700CFE712}"/>
                </a:ext>
              </a:extLst>
            </p:cNvPr>
            <p:cNvCxnSpPr/>
            <p:nvPr/>
          </p:nvCxnSpPr>
          <p:spPr bwMode="auto">
            <a:xfrm rot="5400000">
              <a:off x="1458119" y="3613944"/>
              <a:ext cx="423545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190B87-E0DD-A46A-E5D7-6B06292BE483}"/>
                </a:ext>
              </a:extLst>
            </p:cNvPr>
            <p:cNvCxnSpPr/>
            <p:nvPr/>
          </p:nvCxnSpPr>
          <p:spPr bwMode="auto">
            <a:xfrm rot="5400000">
              <a:off x="5584032" y="3613944"/>
              <a:ext cx="4235450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7F5255-F98D-C97E-7683-E9625322A942}"/>
                </a:ext>
              </a:extLst>
            </p:cNvPr>
            <p:cNvCxnSpPr/>
            <p:nvPr/>
          </p:nvCxnSpPr>
          <p:spPr bwMode="auto">
            <a:xfrm rot="5400000">
              <a:off x="5288757" y="3612356"/>
              <a:ext cx="4235450" cy="4763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7EF8B9-5547-7E8B-6307-A3340A6C4D0F}"/>
                </a:ext>
              </a:extLst>
            </p:cNvPr>
            <p:cNvCxnSpPr/>
            <p:nvPr/>
          </p:nvCxnSpPr>
          <p:spPr bwMode="auto">
            <a:xfrm rot="5400000">
              <a:off x="4993482" y="3613944"/>
              <a:ext cx="4235450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95F2D74-CA1E-72F9-7613-F65AC08BE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938" y="4959350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557B4DE-296F-0EC1-6019-78F0A8C9B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8975" y="5683250"/>
              <a:ext cx="74613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897F56-F76A-84C5-D1C7-43BB7590A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1075" y="3552825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8BCAE88-02D4-D79C-31CA-05FF62DD7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525" y="3125788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39448D-EED8-8CA8-B9FE-99CFFFEC1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975" y="2757488"/>
              <a:ext cx="74613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grpSp>
          <p:nvGrpSpPr>
            <p:cNvPr id="22558" name="Group 124">
              <a:extLst>
                <a:ext uri="{FF2B5EF4-FFF2-40B4-BE49-F238E27FC236}">
                  <a16:creationId xmlns:a16="http://schemas.microsoft.com/office/drawing/2014/main" id="{B4568D55-42C3-B034-7205-89E64E3656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7613" y="1581150"/>
              <a:ext cx="1401762" cy="1714500"/>
              <a:chOff x="3470175" y="1581151"/>
              <a:chExt cx="1293812" cy="171450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65C94D1-9390-BD88-4607-709C842B7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0175" y="1581151"/>
                <a:ext cx="1293812" cy="1714500"/>
              </a:xfrm>
              <a:prstGeom prst="rect">
                <a:avLst/>
              </a:prstGeom>
              <a:solidFill>
                <a:srgbClr val="FFFF00">
                  <a:alpha val="14902"/>
                </a:srgbClr>
              </a:solidFill>
              <a:ln w="317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C7696D5-F9C8-5129-B468-A7A9310C8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926" y="1655764"/>
                <a:ext cx="68866" cy="69850"/>
              </a:xfrm>
              <a:prstGeom prst="ellipse">
                <a:avLst/>
              </a:prstGeom>
              <a:solidFill>
                <a:srgbClr val="CCFFCC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A833D16-09F8-80A1-7B69-EC283DA9F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462" y="2019301"/>
                <a:ext cx="70332" cy="69850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E8C77B0-D63E-C3AD-FCC1-328E3A4C0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6254" y="2382839"/>
                <a:ext cx="68867" cy="69850"/>
              </a:xfrm>
              <a:prstGeom prst="ellipse">
                <a:avLst/>
              </a:prstGeom>
              <a:solidFill>
                <a:srgbClr val="FF4549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>
                    <a:solidFill>
                      <a:schemeClr val="lt1"/>
                    </a:solidFill>
                    <a:latin typeface="+mn-lt"/>
                    <a:ea typeface="+mn-ea"/>
                  </a:rPr>
                  <a:t>v</a:t>
                </a: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5870857-ED54-816E-4302-A9B07E5A2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5900" y="4235450"/>
              <a:ext cx="74613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71B7D4-C0CD-7848-0896-1FCAC1490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967288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9E0BF9C-768D-18B2-3A8F-D7DC3E63A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1213" y="5691188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B4A8F74-F903-C3F3-9DFC-1F9D805C8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0138" y="3546475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3B4D8E-FEC6-5860-6F24-8CBF7E61B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8588" y="3117850"/>
              <a:ext cx="74612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39DC79C-4CA0-2C68-8524-0D708D011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5450" y="2749550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69710AC-A8EB-EDEC-8B31-BB6BE0D96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9138" y="4233863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4F7F135-1409-1227-7021-CDF4638E3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238" y="4976813"/>
              <a:ext cx="76200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C53CD7D-A4FC-817E-99F5-3A4AD068B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75" y="5700713"/>
              <a:ext cx="74613" cy="6985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EF0E34F-1AE8-3B76-5199-4E2E8E9073F4}"/>
                </a:ext>
              </a:extLst>
            </p:cNvPr>
            <p:cNvCxnSpPr/>
            <p:nvPr/>
          </p:nvCxnSpPr>
          <p:spPr bwMode="auto">
            <a:xfrm>
              <a:off x="2438400" y="2786063"/>
              <a:ext cx="5327650" cy="6350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8A659F6-8FAB-9C7C-222E-16000177C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7825" y="4921250"/>
              <a:ext cx="3087688" cy="844550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8007B22-FE99-CE76-AA6C-C4D3A5E41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3625" y="3492500"/>
              <a:ext cx="1044575" cy="869950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E63FB54-B150-4834-8359-A689A369B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4873625"/>
              <a:ext cx="2252663" cy="923925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pic>
          <p:nvPicPr>
            <p:cNvPr id="22572" name="Picture 28" descr="giant steps.pdf">
              <a:extLst>
                <a:ext uri="{FF2B5EF4-FFF2-40B4-BE49-F238E27FC236}">
                  <a16:creationId xmlns:a16="http://schemas.microsoft.com/office/drawing/2014/main" id="{C613B2E3-25BD-6496-D521-311794403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62949" r="5820" b="21898"/>
            <a:stretch>
              <a:fillRect/>
            </a:stretch>
          </p:blipFill>
          <p:spPr bwMode="auto">
            <a:xfrm>
              <a:off x="6067425" y="5905500"/>
              <a:ext cx="1539875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661FCF7-AA6E-0BEC-A533-05D186099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625" y="2654300"/>
              <a:ext cx="1430338" cy="3143250"/>
            </a:xfrm>
            <a:prstGeom prst="rect">
              <a:avLst/>
            </a:prstGeom>
            <a:solidFill>
              <a:srgbClr val="8585E0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DE15B9-716C-AC31-D3AE-82EC541AA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5" y="2667000"/>
              <a:ext cx="1430338" cy="3251200"/>
            </a:xfrm>
            <a:prstGeom prst="rect">
              <a:avLst/>
            </a:prstGeom>
            <a:solidFill>
              <a:srgbClr val="8585E0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reeform 430">
            <a:extLst>
              <a:ext uri="{FF2B5EF4-FFF2-40B4-BE49-F238E27FC236}">
                <a16:creationId xmlns:a16="http://schemas.microsoft.com/office/drawing/2014/main" id="{75E251DE-25EC-2A8E-AAE7-630A50FB3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969963"/>
            <a:ext cx="3406775" cy="2901950"/>
          </a:xfrm>
          <a:custGeom>
            <a:avLst/>
            <a:gdLst>
              <a:gd name="T0" fmla="*/ 0 w 3146391"/>
              <a:gd name="T1" fmla="*/ 2870338 h 2929228"/>
              <a:gd name="T2" fmla="*/ 2156013 w 3146391"/>
              <a:gd name="T3" fmla="*/ 0 h 2929228"/>
              <a:gd name="T4" fmla="*/ 3406775 w 3146391"/>
              <a:gd name="T5" fmla="*/ 2901950 h 2929228"/>
              <a:gd name="T6" fmla="*/ 0 60000 65536"/>
              <a:gd name="T7" fmla="*/ 0 60000 65536"/>
              <a:gd name="T8" fmla="*/ 0 60000 65536"/>
              <a:gd name="T9" fmla="*/ 0 w 3146391"/>
              <a:gd name="T10" fmla="*/ 0 h 2929228"/>
              <a:gd name="T11" fmla="*/ 3146391 w 3146391"/>
              <a:gd name="T12" fmla="*/ 2929228 h 2929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46391" h="2929228">
                <a:moveTo>
                  <a:pt x="0" y="2897319"/>
                </a:moveTo>
                <a:lnTo>
                  <a:pt x="1991226" y="0"/>
                </a:lnTo>
                <a:lnTo>
                  <a:pt x="3146391" y="2929228"/>
                </a:lnTo>
              </a:path>
            </a:pathLst>
          </a:custGeom>
          <a:gradFill rotWithShape="1">
            <a:gsLst>
              <a:gs pos="0">
                <a:srgbClr val="FF0000">
                  <a:alpha val="20000"/>
                </a:srgbClr>
              </a:gs>
              <a:gs pos="100000">
                <a:srgbClr val="FFFF00">
                  <a:alpha val="28000"/>
                </a:srgbClr>
              </a:gs>
            </a:gsLst>
            <a:lin ang="2520000"/>
          </a:gradFill>
          <a:ln w="25400">
            <a:solidFill>
              <a:srgbClr val="008000"/>
            </a:solidFill>
            <a:miter lim="800000"/>
            <a:headEnd type="stealth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26627" name="Picture 27" descr="giant steps.pdf">
            <a:extLst>
              <a:ext uri="{FF2B5EF4-FFF2-40B4-BE49-F238E27FC236}">
                <a16:creationId xmlns:a16="http://schemas.microsoft.com/office/drawing/2014/main" id="{26B564BD-EAAC-867D-702C-0D6881E2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15" t="5956" r="37537" b="90186"/>
          <a:stretch>
            <a:fillRect/>
          </a:stretch>
        </p:blipFill>
        <p:spPr bwMode="auto">
          <a:xfrm>
            <a:off x="660400" y="857250"/>
            <a:ext cx="1300163" cy="263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38" name="Isosceles Triangle 137">
            <a:extLst>
              <a:ext uri="{FF2B5EF4-FFF2-40B4-BE49-F238E27FC236}">
                <a16:creationId xmlns:a16="http://schemas.microsoft.com/office/drawing/2014/main" id="{983F0071-8A71-CBB4-7FF4-3334826A3339}"/>
              </a:ext>
            </a:extLst>
          </p:cNvPr>
          <p:cNvSpPr>
            <a:spLocks noChangeArrowheads="1"/>
          </p:cNvSpPr>
          <p:nvPr/>
        </p:nvSpPr>
        <p:spPr bwMode="auto">
          <a:xfrm rot="-3120551">
            <a:off x="3836988" y="2635250"/>
            <a:ext cx="2314575" cy="2733675"/>
          </a:xfrm>
          <a:prstGeom prst="triangle">
            <a:avLst>
              <a:gd name="adj" fmla="val 16185"/>
            </a:avLst>
          </a:prstGeom>
          <a:gradFill rotWithShape="1">
            <a:gsLst>
              <a:gs pos="0">
                <a:srgbClr val="008000">
                  <a:alpha val="54999"/>
                </a:srgbClr>
              </a:gs>
              <a:gs pos="100000">
                <a:srgbClr val="FFFF00">
                  <a:alpha val="78000"/>
                </a:srgbClr>
              </a:gs>
            </a:gsLst>
            <a:lin ang="5400000"/>
          </a:gra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137" name="Isosceles Triangle 136">
            <a:extLst>
              <a:ext uri="{FF2B5EF4-FFF2-40B4-BE49-F238E27FC236}">
                <a16:creationId xmlns:a16="http://schemas.microsoft.com/office/drawing/2014/main" id="{E9DD3E5B-3811-BBF8-F4C6-BB267B5EC929}"/>
              </a:ext>
            </a:extLst>
          </p:cNvPr>
          <p:cNvSpPr>
            <a:spLocks noChangeArrowheads="1"/>
          </p:cNvSpPr>
          <p:nvPr/>
        </p:nvSpPr>
        <p:spPr bwMode="auto">
          <a:xfrm rot="9656">
            <a:off x="3327400" y="933450"/>
            <a:ext cx="3703638" cy="1616075"/>
          </a:xfrm>
          <a:prstGeom prst="triangle">
            <a:avLst>
              <a:gd name="adj" fmla="val 60630"/>
            </a:avLst>
          </a:prstGeom>
          <a:gradFill rotWithShape="1">
            <a:gsLst>
              <a:gs pos="0">
                <a:srgbClr val="85FFDB">
                  <a:alpha val="70999"/>
                </a:srgbClr>
              </a:gs>
              <a:gs pos="100000">
                <a:srgbClr val="FF0000">
                  <a:alpha val="65999"/>
                </a:srgbClr>
              </a:gs>
            </a:gsLst>
            <a:lin ang="1080000"/>
          </a:gra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429" name="Freeform 428">
            <a:extLst>
              <a:ext uri="{FF2B5EF4-FFF2-40B4-BE49-F238E27FC236}">
                <a16:creationId xmlns:a16="http://schemas.microsoft.com/office/drawing/2014/main" id="{95D3C381-E97C-698C-0465-D5B7D29078A9}"/>
              </a:ext>
            </a:extLst>
          </p:cNvPr>
          <p:cNvSpPr/>
          <p:nvPr/>
        </p:nvSpPr>
        <p:spPr>
          <a:xfrm>
            <a:off x="3331888" y="2540001"/>
            <a:ext cx="1963373" cy="3146425"/>
          </a:xfrm>
          <a:custGeom>
            <a:avLst/>
            <a:gdLst>
              <a:gd name="connsiteX0" fmla="*/ 63821 w 1812525"/>
              <a:gd name="connsiteY0" fmla="*/ 1308261 h 3146208"/>
              <a:gd name="connsiteX1" fmla="*/ 0 w 1812525"/>
              <a:gd name="connsiteY1" fmla="*/ 0 h 3146208"/>
              <a:gd name="connsiteX2" fmla="*/ 1812525 w 1812525"/>
              <a:gd name="connsiteY2" fmla="*/ 3146208 h 314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525" h="3146208">
                <a:moveTo>
                  <a:pt x="63821" y="1308261"/>
                </a:moveTo>
                <a:lnTo>
                  <a:pt x="0" y="0"/>
                </a:lnTo>
                <a:lnTo>
                  <a:pt x="1812525" y="3146208"/>
                </a:lnTo>
              </a:path>
            </a:pathLst>
          </a:custGeom>
          <a:gradFill flip="none" rotWithShape="1">
            <a:gsLst>
              <a:gs pos="0">
                <a:srgbClr val="FFFF00">
                  <a:alpha val="28000"/>
                </a:srgbClr>
              </a:gs>
              <a:gs pos="100000">
                <a:srgbClr val="FF0000">
                  <a:alpha val="20000"/>
                </a:srgbClr>
              </a:gs>
            </a:gsLst>
            <a:lin ang="13320000" scaled="0"/>
            <a:tileRect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008000"/>
                </a:gs>
                <a:gs pos="60000">
                  <a:srgbClr val="008000"/>
                </a:gs>
              </a:gsLst>
              <a:lin ang="0" scaled="1"/>
              <a:tileRect/>
            </a:gra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" name="Freeform 429">
            <a:extLst>
              <a:ext uri="{FF2B5EF4-FFF2-40B4-BE49-F238E27FC236}">
                <a16:creationId xmlns:a16="http://schemas.microsoft.com/office/drawing/2014/main" id="{68850EBA-E417-6830-5D98-DFA1490BF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313" y="2565400"/>
            <a:ext cx="1727200" cy="3125788"/>
          </a:xfrm>
          <a:custGeom>
            <a:avLst/>
            <a:gdLst>
              <a:gd name="T0" fmla="*/ 0 w 1595534"/>
              <a:gd name="T1" fmla="*/ 3125788 h 3127062"/>
              <a:gd name="T2" fmla="*/ 1727200 w 1595534"/>
              <a:gd name="T3" fmla="*/ 0 h 3127062"/>
              <a:gd name="T4" fmla="*/ 1547571 w 1595534"/>
              <a:gd name="T5" fmla="*/ 1294968 h 3127062"/>
              <a:gd name="T6" fmla="*/ 0 60000 65536"/>
              <a:gd name="T7" fmla="*/ 0 60000 65536"/>
              <a:gd name="T8" fmla="*/ 0 60000 65536"/>
              <a:gd name="T9" fmla="*/ 0 w 1595534"/>
              <a:gd name="T10" fmla="*/ 0 h 3127062"/>
              <a:gd name="T11" fmla="*/ 1595534 w 1595534"/>
              <a:gd name="T12" fmla="*/ 3127062 h 31270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5534" h="3127062">
                <a:moveTo>
                  <a:pt x="0" y="3127062"/>
                </a:moveTo>
                <a:lnTo>
                  <a:pt x="1595534" y="0"/>
                </a:lnTo>
                <a:lnTo>
                  <a:pt x="1429598" y="1295496"/>
                </a:lnTo>
              </a:path>
            </a:pathLst>
          </a:custGeom>
          <a:gradFill rotWithShape="1">
            <a:gsLst>
              <a:gs pos="0">
                <a:srgbClr val="FF0000">
                  <a:alpha val="20000"/>
                </a:srgbClr>
              </a:gs>
              <a:gs pos="100000">
                <a:srgbClr val="FFFF00">
                  <a:alpha val="28000"/>
                </a:srgbClr>
              </a:gs>
            </a:gsLst>
            <a:lin ang="2520000"/>
          </a:gradFill>
          <a:ln w="25400">
            <a:solidFill>
              <a:srgbClr val="008000"/>
            </a:solidFill>
            <a:miter lim="800000"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8D9E1266-1F48-37AF-EC9C-29BECA940FDE}"/>
              </a:ext>
            </a:extLst>
          </p:cNvPr>
          <p:cNvCxnSpPr/>
          <p:nvPr/>
        </p:nvCxnSpPr>
        <p:spPr>
          <a:xfrm rot="16200000" flipV="1">
            <a:off x="2727586" y="3182114"/>
            <a:ext cx="1269972" cy="62207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8000"/>
                </a:gs>
                <a:gs pos="100000">
                  <a:srgbClr val="FF0000"/>
                </a:gs>
                <a:gs pos="31000">
                  <a:srgbClr val="008000"/>
                </a:gs>
                <a:gs pos="56000">
                  <a:srgbClr val="FF0000"/>
                </a:gs>
              </a:gsLst>
              <a:lin ang="5160000" scaled="0"/>
              <a:tileRect/>
            </a:gra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Arrow Connector 440">
            <a:extLst>
              <a:ext uri="{FF2B5EF4-FFF2-40B4-BE49-F238E27FC236}">
                <a16:creationId xmlns:a16="http://schemas.microsoft.com/office/drawing/2014/main" id="{A97D7517-1F65-9B24-7828-B2EEDA7F8F7C}"/>
              </a:ext>
            </a:extLst>
          </p:cNvPr>
          <p:cNvCxnSpPr/>
          <p:nvPr/>
        </p:nvCxnSpPr>
        <p:spPr>
          <a:xfrm flipH="1" flipV="1">
            <a:off x="5561925" y="940072"/>
            <a:ext cx="1266896" cy="2933658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8000"/>
                </a:gs>
                <a:gs pos="100000">
                  <a:srgbClr val="FF0000"/>
                </a:gs>
                <a:gs pos="31000">
                  <a:srgbClr val="008000"/>
                </a:gs>
                <a:gs pos="56000">
                  <a:srgbClr val="FF0000"/>
                </a:gs>
              </a:gsLst>
              <a:lin ang="5160000" scaled="0"/>
              <a:tileRect/>
            </a:gra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563" name="Group 484">
            <a:extLst>
              <a:ext uri="{FF2B5EF4-FFF2-40B4-BE49-F238E27FC236}">
                <a16:creationId xmlns:a16="http://schemas.microsoft.com/office/drawing/2014/main" id="{DACA6BD4-7A16-0D38-7733-3539D458EBF2}"/>
              </a:ext>
            </a:extLst>
          </p:cNvPr>
          <p:cNvGrpSpPr>
            <a:grpSpLocks/>
          </p:cNvGrpSpPr>
          <p:nvPr/>
        </p:nvGrpSpPr>
        <p:grpSpPr bwMode="auto">
          <a:xfrm>
            <a:off x="1611313" y="1946275"/>
            <a:ext cx="1906587" cy="984250"/>
            <a:chOff x="1282037" y="1454279"/>
            <a:chExt cx="1621060" cy="861673"/>
          </a:xfrm>
        </p:grpSpPr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id="{205DB404-8DF4-A17A-170D-CF72153B10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121009" y="1619465"/>
              <a:ext cx="180673" cy="31449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id="{90A4486A-4BAA-3A12-D1C7-A9F36C10BB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807885" y="1868218"/>
              <a:ext cx="179284" cy="3131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76" name="Straight Arrow Connector 475">
              <a:extLst>
                <a:ext uri="{FF2B5EF4-FFF2-40B4-BE49-F238E27FC236}">
                  <a16:creationId xmlns:a16="http://schemas.microsoft.com/office/drawing/2014/main" id="{0D4BBEC6-D33F-88F2-649D-D32C6598A3D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055448" y="1868438"/>
              <a:ext cx="323942" cy="25016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C638D692-4A04-F6C1-E0ED-D32147DAA3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722058" y="1683596"/>
              <a:ext cx="323942" cy="24877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3625" name="TextBox 151">
              <a:extLst>
                <a:ext uri="{FF2B5EF4-FFF2-40B4-BE49-F238E27FC236}">
                  <a16:creationId xmlns:a16="http://schemas.microsoft.com/office/drawing/2014/main" id="{DA173E9B-7E9B-4AA1-92F5-5DA2C8C2E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037" y="1762363"/>
              <a:ext cx="493476" cy="24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26" name="TextBox 152">
              <a:extLst>
                <a:ext uri="{FF2B5EF4-FFF2-40B4-BE49-F238E27FC236}">
                  <a16:creationId xmlns:a16="http://schemas.microsoft.com/office/drawing/2014/main" id="{C4EDF8A3-ABF3-AED6-F80B-4FADD7855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940" y="1715548"/>
              <a:ext cx="587157" cy="24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27" name="TextBox 154">
              <a:extLst>
                <a:ext uri="{FF2B5EF4-FFF2-40B4-BE49-F238E27FC236}">
                  <a16:creationId xmlns:a16="http://schemas.microsoft.com/office/drawing/2014/main" id="{5CD93AD4-9271-DCF1-BDA4-C4E3D3259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25" y="2073310"/>
              <a:ext cx="638213" cy="24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28" name="TextBox 149">
              <a:extLst>
                <a:ext uri="{FF2B5EF4-FFF2-40B4-BE49-F238E27FC236}">
                  <a16:creationId xmlns:a16="http://schemas.microsoft.com/office/drawing/2014/main" id="{417179E8-ADA0-6FCF-D08B-44AEFCB83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283" y="1454279"/>
              <a:ext cx="523335" cy="24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grpSp>
        <p:nvGrpSpPr>
          <p:cNvPr id="23564" name="Group 485">
            <a:extLst>
              <a:ext uri="{FF2B5EF4-FFF2-40B4-BE49-F238E27FC236}">
                <a16:creationId xmlns:a16="http://schemas.microsoft.com/office/drawing/2014/main" id="{4C31D14B-824D-AFDA-23BD-6377C060D044}"/>
              </a:ext>
            </a:extLst>
          </p:cNvPr>
          <p:cNvGrpSpPr>
            <a:grpSpLocks/>
          </p:cNvGrpSpPr>
          <p:nvPr/>
        </p:nvGrpSpPr>
        <p:grpSpPr bwMode="auto">
          <a:xfrm>
            <a:off x="6958013" y="1897063"/>
            <a:ext cx="1985962" cy="1023937"/>
            <a:chOff x="1282037" y="1454280"/>
            <a:chExt cx="1621060" cy="848836"/>
          </a:xfrm>
        </p:grpSpPr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82BDE2E8-F2E9-41E8-8712-2F1210D5AF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120338" y="1621219"/>
              <a:ext cx="180296" cy="3122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52DA26E4-6609-D3E3-70C2-16E641E43A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807400" y="1867983"/>
              <a:ext cx="180296" cy="31358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621C0BD7-E625-07BB-6637-EC7252F23D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055636" y="1868828"/>
              <a:ext cx="323953" cy="25004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2B78AD0B-9972-1222-0D47-6B9CB0CB5FE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722613" y="1683268"/>
              <a:ext cx="323953" cy="25004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3617" name="TextBox 151">
              <a:extLst>
                <a:ext uri="{FF2B5EF4-FFF2-40B4-BE49-F238E27FC236}">
                  <a16:creationId xmlns:a16="http://schemas.microsoft.com/office/drawing/2014/main" id="{9508BF51-99FB-780E-076E-B257DE81A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037" y="1762363"/>
              <a:ext cx="493476" cy="22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18" name="TextBox 152">
              <a:extLst>
                <a:ext uri="{FF2B5EF4-FFF2-40B4-BE49-F238E27FC236}">
                  <a16:creationId xmlns:a16="http://schemas.microsoft.com/office/drawing/2014/main" id="{466D7F01-13EB-AF49-B334-A011A1A310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940" y="1715548"/>
              <a:ext cx="587157" cy="22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19" name="TextBox 154">
              <a:extLst>
                <a:ext uri="{FF2B5EF4-FFF2-40B4-BE49-F238E27FC236}">
                  <a16:creationId xmlns:a16="http://schemas.microsoft.com/office/drawing/2014/main" id="{FF479797-0194-1550-50FC-7E01AD897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25" y="2073310"/>
              <a:ext cx="638213" cy="22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20" name="TextBox 149">
              <a:extLst>
                <a:ext uri="{FF2B5EF4-FFF2-40B4-BE49-F238E27FC236}">
                  <a16:creationId xmlns:a16="http://schemas.microsoft.com/office/drawing/2014/main" id="{D564E3A7-F4EC-E071-F8B3-86BAE93B3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283" y="1454280"/>
              <a:ext cx="523335" cy="22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grpSp>
        <p:nvGrpSpPr>
          <p:cNvPr id="23565" name="Group 494">
            <a:extLst>
              <a:ext uri="{FF2B5EF4-FFF2-40B4-BE49-F238E27FC236}">
                <a16:creationId xmlns:a16="http://schemas.microsoft.com/office/drawing/2014/main" id="{FB47261B-A1C5-3B31-253C-F3E7A33385F2}"/>
              </a:ext>
            </a:extLst>
          </p:cNvPr>
          <p:cNvGrpSpPr>
            <a:grpSpLocks/>
          </p:cNvGrpSpPr>
          <p:nvPr/>
        </p:nvGrpSpPr>
        <p:grpSpPr bwMode="auto">
          <a:xfrm>
            <a:off x="4645025" y="30163"/>
            <a:ext cx="1858963" cy="965200"/>
            <a:chOff x="1282037" y="1454278"/>
            <a:chExt cx="1635423" cy="867768"/>
          </a:xfrm>
        </p:grpSpPr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id="{FB1BE86F-C251-C1B1-0BC1-1DF7E0ACFA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2120861" y="1619020"/>
              <a:ext cx="179834" cy="3156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id="{AF1DE912-218C-6E4B-9B72-0A18EB9DD1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806625" y="1868758"/>
              <a:ext cx="179834" cy="31283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8" name="Straight Arrow Connector 497">
              <a:extLst>
                <a:ext uri="{FF2B5EF4-FFF2-40B4-BE49-F238E27FC236}">
                  <a16:creationId xmlns:a16="http://schemas.microsoft.com/office/drawing/2014/main" id="{E5AA498F-4319-5928-8951-9E4BAB0314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055755" y="1869607"/>
              <a:ext cx="324012" cy="249769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99" name="Straight Arrow Connector 498">
              <a:extLst>
                <a:ext uri="{FF2B5EF4-FFF2-40B4-BE49-F238E27FC236}">
                  <a16:creationId xmlns:a16="http://schemas.microsoft.com/office/drawing/2014/main" id="{9DDBA407-14E7-3435-2F6B-C1EBCB3AFC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1721968" y="1682638"/>
              <a:ext cx="325408" cy="24976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3609" name="TextBox 151">
              <a:extLst>
                <a:ext uri="{FF2B5EF4-FFF2-40B4-BE49-F238E27FC236}">
                  <a16:creationId xmlns:a16="http://schemas.microsoft.com/office/drawing/2014/main" id="{11BF1B5C-85A5-41E5-8AA0-2EFA29284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2037" y="1762363"/>
              <a:ext cx="493476" cy="24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501" name="TextBox 152">
              <a:extLst>
                <a:ext uri="{FF2B5EF4-FFF2-40B4-BE49-F238E27FC236}">
                  <a16:creationId xmlns:a16="http://schemas.microsoft.com/office/drawing/2014/main" id="{332CDD72-3775-C8A0-489B-F7CB574DF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939" y="1715548"/>
              <a:ext cx="601521" cy="262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300">
                  <a:ln>
                    <a:solidFill>
                      <a:srgbClr val="FF0000"/>
                    </a:solidFill>
                  </a:ln>
                  <a:solidFill>
                    <a:srgbClr val="00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E</a:t>
              </a:r>
              <a:r>
                <a:rPr lang="en-US" sz="1300" baseline="-25000">
                  <a:ln>
                    <a:solidFill>
                      <a:srgbClr val="FF0000"/>
                    </a:solidFill>
                  </a:ln>
                  <a:solidFill>
                    <a:srgbClr val="00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♭</a:t>
              </a:r>
              <a:r>
                <a:rPr lang="en-US" sz="1300" baseline="30000">
                  <a:ln>
                    <a:solidFill>
                      <a:srgbClr val="FF0000"/>
                    </a:solidFill>
                  </a:ln>
                  <a:solidFill>
                    <a:srgbClr val="00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maj7</a:t>
              </a:r>
            </a:p>
          </p:txBody>
        </p:sp>
        <p:sp>
          <p:nvSpPr>
            <p:cNvPr id="23611" name="TextBox 154">
              <a:extLst>
                <a:ext uri="{FF2B5EF4-FFF2-40B4-BE49-F238E27FC236}">
                  <a16:creationId xmlns:a16="http://schemas.microsoft.com/office/drawing/2014/main" id="{46966ED2-A20C-24DB-EC26-7C20215B6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6025" y="2073310"/>
              <a:ext cx="638213" cy="24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612" name="TextBox 149">
              <a:extLst>
                <a:ext uri="{FF2B5EF4-FFF2-40B4-BE49-F238E27FC236}">
                  <a16:creationId xmlns:a16="http://schemas.microsoft.com/office/drawing/2014/main" id="{595658D0-A6DE-12F0-5B61-1E0B1715B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283" y="1454278"/>
              <a:ext cx="523335" cy="24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grpSp>
        <p:nvGrpSpPr>
          <p:cNvPr id="23566" name="Group 512">
            <a:extLst>
              <a:ext uri="{FF2B5EF4-FFF2-40B4-BE49-F238E27FC236}">
                <a16:creationId xmlns:a16="http://schemas.microsoft.com/office/drawing/2014/main" id="{23F099CD-F254-6992-4574-8D751664CE84}"/>
              </a:ext>
            </a:extLst>
          </p:cNvPr>
          <p:cNvGrpSpPr>
            <a:grpSpLocks/>
          </p:cNvGrpSpPr>
          <p:nvPr/>
        </p:nvGrpSpPr>
        <p:grpSpPr bwMode="auto">
          <a:xfrm>
            <a:off x="2668588" y="3627438"/>
            <a:ext cx="585787" cy="760412"/>
            <a:chOff x="766628" y="4750848"/>
            <a:chExt cx="541602" cy="870868"/>
          </a:xfrm>
        </p:grpSpPr>
        <p:sp>
          <p:nvSpPr>
            <p:cNvPr id="23601" name="TextBox 167">
              <a:extLst>
                <a:ext uri="{FF2B5EF4-FFF2-40B4-BE49-F238E27FC236}">
                  <a16:creationId xmlns:a16="http://schemas.microsoft.com/office/drawing/2014/main" id="{E6501F40-A9B5-0A06-7AD8-B5E3690EE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391" y="4750848"/>
              <a:ext cx="530915" cy="3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515" name="TextBox 168">
              <a:extLst>
                <a:ext uri="{FF2B5EF4-FFF2-40B4-BE49-F238E27FC236}">
                  <a16:creationId xmlns:a16="http://schemas.microsoft.com/office/drawing/2014/main" id="{4E06E3BD-9E09-5250-6473-19517BBEB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28" y="5296156"/>
              <a:ext cx="541602" cy="32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250">
                  <a:ln>
                    <a:solidFill>
                      <a:srgbClr val="008000"/>
                    </a:solidFill>
                  </a:ln>
                  <a:solidFill>
                    <a:srgbClr val="00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B</a:t>
              </a:r>
              <a:r>
                <a:rPr lang="en-US" sz="1250" baseline="30000">
                  <a:ln>
                    <a:solidFill>
                      <a:srgbClr val="008000"/>
                    </a:solidFill>
                  </a:ln>
                  <a:solidFill>
                    <a:srgbClr val="000000"/>
                  </a:solidFill>
                  <a:latin typeface="Times New Roman" pitchFamily="-65" charset="0"/>
                  <a:ea typeface="Times New Roman" pitchFamily="-65" charset="0"/>
                  <a:cs typeface="Times New Roman" pitchFamily="-65" charset="0"/>
                </a:rPr>
                <a:t>maj7</a:t>
              </a:r>
            </a:p>
          </p:txBody>
        </p:sp>
        <p:cxnSp>
          <p:nvCxnSpPr>
            <p:cNvPr id="516" name="Straight Arrow Connector 515">
              <a:extLst>
                <a:ext uri="{FF2B5EF4-FFF2-40B4-BE49-F238E27FC236}">
                  <a16:creationId xmlns:a16="http://schemas.microsoft.com/office/drawing/2014/main" id="{451B4151-0B67-30BA-D45E-C3C3D452FB09}"/>
                </a:ext>
              </a:extLst>
            </p:cNvPr>
            <p:cNvCxnSpPr>
              <a:cxnSpLocks noChangeShapeType="1"/>
              <a:stCxn id="515" idx="0"/>
              <a:endCxn id="23601" idx="2"/>
            </p:cNvCxnSpPr>
            <p:nvPr/>
          </p:nvCxnSpPr>
          <p:spPr bwMode="auto">
            <a:xfrm rot="5400000" flipH="1" flipV="1">
              <a:off x="923622" y="5181738"/>
              <a:ext cx="22908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id="{CF64B918-0F96-FDA2-3460-DB943D569C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75161" y="5178100"/>
              <a:ext cx="26180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3567" name="Group 517">
            <a:extLst>
              <a:ext uri="{FF2B5EF4-FFF2-40B4-BE49-F238E27FC236}">
                <a16:creationId xmlns:a16="http://schemas.microsoft.com/office/drawing/2014/main" id="{EB3414E8-8538-C662-9253-0234AFB23E3F}"/>
              </a:ext>
            </a:extLst>
          </p:cNvPr>
          <p:cNvGrpSpPr>
            <a:grpSpLocks/>
          </p:cNvGrpSpPr>
          <p:nvPr/>
        </p:nvGrpSpPr>
        <p:grpSpPr bwMode="auto">
          <a:xfrm>
            <a:off x="5043488" y="5732463"/>
            <a:ext cx="574675" cy="754062"/>
            <a:chOff x="772391" y="4750848"/>
            <a:chExt cx="530915" cy="862067"/>
          </a:xfrm>
        </p:grpSpPr>
        <p:sp>
          <p:nvSpPr>
            <p:cNvPr id="23597" name="TextBox 167">
              <a:extLst>
                <a:ext uri="{FF2B5EF4-FFF2-40B4-BE49-F238E27FC236}">
                  <a16:creationId xmlns:a16="http://schemas.microsoft.com/office/drawing/2014/main" id="{E36222BC-FC80-0647-9B05-615D34AC8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391" y="4750848"/>
              <a:ext cx="530915" cy="3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598" name="TextBox 168">
              <a:extLst>
                <a:ext uri="{FF2B5EF4-FFF2-40B4-BE49-F238E27FC236}">
                  <a16:creationId xmlns:a16="http://schemas.microsoft.com/office/drawing/2014/main" id="{BE2EED75-CC62-308D-6CF6-AD7EFB578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640" y="5296154"/>
              <a:ext cx="492443" cy="3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cxnSp>
          <p:nvCxnSpPr>
            <p:cNvPr id="521" name="Straight Arrow Connector 520">
              <a:extLst>
                <a:ext uri="{FF2B5EF4-FFF2-40B4-BE49-F238E27FC236}">
                  <a16:creationId xmlns:a16="http://schemas.microsoft.com/office/drawing/2014/main" id="{0C103AFF-4646-7842-6275-87281D1B46B6}"/>
                </a:ext>
              </a:extLst>
            </p:cNvPr>
            <p:cNvCxnSpPr>
              <a:cxnSpLocks noChangeShapeType="1"/>
              <a:stCxn id="23598" idx="0"/>
              <a:endCxn id="23597" idx="2"/>
            </p:cNvCxnSpPr>
            <p:nvPr/>
          </p:nvCxnSpPr>
          <p:spPr bwMode="auto">
            <a:xfrm rot="16200000" flipV="1">
              <a:off x="926618" y="5179681"/>
              <a:ext cx="226860" cy="440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81555055-F59C-0AF2-4F08-298C28486E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75181" y="5179159"/>
              <a:ext cx="261343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3568" name="Group 522">
            <a:extLst>
              <a:ext uri="{FF2B5EF4-FFF2-40B4-BE49-F238E27FC236}">
                <a16:creationId xmlns:a16="http://schemas.microsoft.com/office/drawing/2014/main" id="{9E34D41E-C40D-E68C-1671-367272127519}"/>
              </a:ext>
            </a:extLst>
          </p:cNvPr>
          <p:cNvGrpSpPr>
            <a:grpSpLocks/>
          </p:cNvGrpSpPr>
          <p:nvPr/>
        </p:nvGrpSpPr>
        <p:grpSpPr bwMode="auto">
          <a:xfrm>
            <a:off x="6848475" y="3695700"/>
            <a:ext cx="573088" cy="754063"/>
            <a:chOff x="772391" y="4750848"/>
            <a:chExt cx="530915" cy="862067"/>
          </a:xfrm>
        </p:grpSpPr>
        <p:sp>
          <p:nvSpPr>
            <p:cNvPr id="23593" name="TextBox 167">
              <a:extLst>
                <a:ext uri="{FF2B5EF4-FFF2-40B4-BE49-F238E27FC236}">
                  <a16:creationId xmlns:a16="http://schemas.microsoft.com/office/drawing/2014/main" id="{DB4D24E2-BEC2-8735-967B-533642D3C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391" y="4750848"/>
              <a:ext cx="530915" cy="3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2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3594" name="TextBox 168">
              <a:extLst>
                <a:ext uri="{FF2B5EF4-FFF2-40B4-BE49-F238E27FC236}">
                  <a16:creationId xmlns:a16="http://schemas.microsoft.com/office/drawing/2014/main" id="{34D3EABC-688C-7664-A6F2-F61465DDE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640" y="5296154"/>
              <a:ext cx="492443" cy="316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2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cxnSp>
          <p:nvCxnSpPr>
            <p:cNvPr id="526" name="Straight Arrow Connector 525">
              <a:extLst>
                <a:ext uri="{FF2B5EF4-FFF2-40B4-BE49-F238E27FC236}">
                  <a16:creationId xmlns:a16="http://schemas.microsoft.com/office/drawing/2014/main" id="{FA0F997F-1E9E-B210-12AC-01186CBBD40C}"/>
                </a:ext>
              </a:extLst>
            </p:cNvPr>
            <p:cNvCxnSpPr>
              <a:cxnSpLocks noChangeShapeType="1"/>
              <a:stCxn id="23594" idx="0"/>
              <a:endCxn id="23593" idx="2"/>
            </p:cNvCxnSpPr>
            <p:nvPr/>
          </p:nvCxnSpPr>
          <p:spPr bwMode="auto">
            <a:xfrm rot="16200000" flipV="1">
              <a:off x="926624" y="5178941"/>
              <a:ext cx="226859" cy="588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8B535A1E-522E-A1B6-DA5B-89339CAE5F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75552" y="5179159"/>
              <a:ext cx="26134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23569" name="Group 540">
            <a:extLst>
              <a:ext uri="{FF2B5EF4-FFF2-40B4-BE49-F238E27FC236}">
                <a16:creationId xmlns:a16="http://schemas.microsoft.com/office/drawing/2014/main" id="{5537466A-3AF1-DFB2-9C7D-ADB2949AF8EE}"/>
              </a:ext>
            </a:extLst>
          </p:cNvPr>
          <p:cNvGrpSpPr>
            <a:grpSpLocks/>
          </p:cNvGrpSpPr>
          <p:nvPr/>
        </p:nvGrpSpPr>
        <p:grpSpPr bwMode="auto">
          <a:xfrm>
            <a:off x="5302250" y="325438"/>
            <a:ext cx="449263" cy="401637"/>
            <a:chOff x="702035" y="1499714"/>
            <a:chExt cx="414838" cy="402051"/>
          </a:xfrm>
        </p:grpSpPr>
        <p:sp>
          <p:nvSpPr>
            <p:cNvPr id="532" name="Circular Arrow 531">
              <a:extLst>
                <a:ext uri="{FF2B5EF4-FFF2-40B4-BE49-F238E27FC236}">
                  <a16:creationId xmlns:a16="http://schemas.microsoft.com/office/drawing/2014/main" id="{E46D4D3B-8EF2-46A7-1C02-F57708DBD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35" y="1499714"/>
              <a:ext cx="414838" cy="402051"/>
            </a:xfrm>
            <a:custGeom>
              <a:avLst/>
              <a:gdLst>
                <a:gd name="T0" fmla="*/ 95695 w 414838"/>
                <a:gd name="T1" fmla="*/ 231047 h 402051"/>
                <a:gd name="T2" fmla="*/ 163178 w 414838"/>
                <a:gd name="T3" fmla="*/ 394054 h 402051"/>
                <a:gd name="T4" fmla="*/ 162694 w 414838"/>
                <a:gd name="T5" fmla="*/ 302323 h 402051"/>
                <a:gd name="T6" fmla="*/ 236903 w 414838"/>
                <a:gd name="T7" fmla="*/ 227074 h 402051"/>
                <a:gd name="T8" fmla="*/ 1 60000 65536"/>
                <a:gd name="T9" fmla="*/ 1 60000 65536"/>
                <a:gd name="T10" fmla="*/ 2 60000 65536"/>
                <a:gd name="T11" fmla="*/ 3 60000 65536"/>
                <a:gd name="T12" fmla="*/ 115315 w 414838"/>
                <a:gd name="T13" fmla="*/ 113442 h 402051"/>
                <a:gd name="T14" fmla="*/ 299523 w 414838"/>
                <a:gd name="T15" fmla="*/ 288609 h 4020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4838" h="402051">
                  <a:moveTo>
                    <a:pt x="82072" y="234707"/>
                  </a:moveTo>
                  <a:lnTo>
                    <a:pt x="82072" y="234706"/>
                  </a:lnTo>
                  <a:cubicBezTo>
                    <a:pt x="78815" y="223747"/>
                    <a:pt x="77164" y="212414"/>
                    <a:pt x="77164" y="201026"/>
                  </a:cubicBezTo>
                  <a:cubicBezTo>
                    <a:pt x="77164" y="132618"/>
                    <a:pt x="135481" y="77164"/>
                    <a:pt x="207419" y="77164"/>
                  </a:cubicBezTo>
                  <a:cubicBezTo>
                    <a:pt x="279356" y="77164"/>
                    <a:pt x="337674" y="132618"/>
                    <a:pt x="337674" y="201026"/>
                  </a:cubicBezTo>
                  <a:cubicBezTo>
                    <a:pt x="337674" y="269433"/>
                    <a:pt x="279356" y="324888"/>
                    <a:pt x="207419" y="324888"/>
                  </a:cubicBezTo>
                  <a:cubicBezTo>
                    <a:pt x="202939" y="324888"/>
                    <a:pt x="198462" y="324668"/>
                    <a:pt x="194006" y="324229"/>
                  </a:cubicBezTo>
                  <a:lnTo>
                    <a:pt x="163178" y="394054"/>
                  </a:lnTo>
                  <a:lnTo>
                    <a:pt x="162694" y="302323"/>
                  </a:lnTo>
                  <a:lnTo>
                    <a:pt x="236903" y="227074"/>
                  </a:lnTo>
                  <a:lnTo>
                    <a:pt x="206172" y="296676"/>
                  </a:lnTo>
                  <a:lnTo>
                    <a:pt x="206172" y="296675"/>
                  </a:lnTo>
                  <a:cubicBezTo>
                    <a:pt x="206587" y="296680"/>
                    <a:pt x="207003" y="296683"/>
                    <a:pt x="207419" y="296683"/>
                  </a:cubicBezTo>
                  <a:cubicBezTo>
                    <a:pt x="263780" y="296683"/>
                    <a:pt x="309470" y="253855"/>
                    <a:pt x="309470" y="201025"/>
                  </a:cubicBezTo>
                  <a:cubicBezTo>
                    <a:pt x="309470" y="148194"/>
                    <a:pt x="263780" y="105367"/>
                    <a:pt x="207419" y="105367"/>
                  </a:cubicBezTo>
                  <a:cubicBezTo>
                    <a:pt x="151057" y="105367"/>
                    <a:pt x="105368" y="148194"/>
                    <a:pt x="105368" y="201025"/>
                  </a:cubicBezTo>
                  <a:cubicBezTo>
                    <a:pt x="105368" y="209941"/>
                    <a:pt x="106697" y="218813"/>
                    <a:pt x="109319" y="227384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FF"/>
                </a:gs>
                <a:gs pos="999">
                  <a:srgbClr val="3366FF"/>
                </a:gs>
                <a:gs pos="48000">
                  <a:srgbClr val="FF0000"/>
                </a:gs>
                <a:gs pos="100000">
                  <a:srgbClr val="FF0000"/>
                </a:gs>
              </a:gsLst>
              <a:lin ang="5400000"/>
            </a:gra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23592" name="TextBox 532">
              <a:extLst>
                <a:ext uri="{FF2B5EF4-FFF2-40B4-BE49-F238E27FC236}">
                  <a16:creationId xmlns:a16="http://schemas.microsoft.com/office/drawing/2014/main" id="{03D5E9D6-C716-BD9F-A4D9-66DDC1301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713" y="1542548"/>
              <a:ext cx="336071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1x</a:t>
              </a:r>
            </a:p>
          </p:txBody>
        </p:sp>
      </p:grpSp>
      <p:grpSp>
        <p:nvGrpSpPr>
          <p:cNvPr id="23570" name="Group 534">
            <a:extLst>
              <a:ext uri="{FF2B5EF4-FFF2-40B4-BE49-F238E27FC236}">
                <a16:creationId xmlns:a16="http://schemas.microsoft.com/office/drawing/2014/main" id="{92058D53-533F-6A5A-B273-3F83DDC58AEB}"/>
              </a:ext>
            </a:extLst>
          </p:cNvPr>
          <p:cNvGrpSpPr>
            <a:grpSpLocks/>
          </p:cNvGrpSpPr>
          <p:nvPr/>
        </p:nvGrpSpPr>
        <p:grpSpPr bwMode="auto">
          <a:xfrm>
            <a:off x="2293938" y="2265363"/>
            <a:ext cx="436562" cy="376237"/>
            <a:chOff x="702035" y="1461423"/>
            <a:chExt cx="402073" cy="376523"/>
          </a:xfrm>
        </p:grpSpPr>
        <p:sp>
          <p:nvSpPr>
            <p:cNvPr id="536" name="Circular Arrow 535">
              <a:extLst>
                <a:ext uri="{FF2B5EF4-FFF2-40B4-BE49-F238E27FC236}">
                  <a16:creationId xmlns:a16="http://schemas.microsoft.com/office/drawing/2014/main" id="{FEB790DC-28CE-4944-90D6-7987FC134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35" y="1461423"/>
              <a:ext cx="402073" cy="376523"/>
            </a:xfrm>
            <a:custGeom>
              <a:avLst/>
              <a:gdLst>
                <a:gd name="T0" fmla="*/ 90409 w 402073"/>
                <a:gd name="T1" fmla="*/ 217988 h 376523"/>
                <a:gd name="T2" fmla="*/ 159603 w 402073"/>
                <a:gd name="T3" fmla="*/ 369057 h 376523"/>
                <a:gd name="T4" fmla="*/ 158793 w 402073"/>
                <a:gd name="T5" fmla="*/ 283939 h 376523"/>
                <a:gd name="T6" fmla="*/ 228647 w 402073"/>
                <a:gd name="T7" fmla="*/ 212680 h 376523"/>
                <a:gd name="T8" fmla="*/ 1 60000 65536"/>
                <a:gd name="T9" fmla="*/ 1 60000 65536"/>
                <a:gd name="T10" fmla="*/ 2 60000 65536"/>
                <a:gd name="T11" fmla="*/ 3 60000 65536"/>
                <a:gd name="T12" fmla="*/ 109981 w 402073"/>
                <a:gd name="T13" fmla="*/ 106239 h 376523"/>
                <a:gd name="T14" fmla="*/ 292092 w 402073"/>
                <a:gd name="T15" fmla="*/ 270284 h 3765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073" h="376523">
                  <a:moveTo>
                    <a:pt x="77637" y="221420"/>
                  </a:moveTo>
                  <a:lnTo>
                    <a:pt x="77637" y="221419"/>
                  </a:lnTo>
                  <a:cubicBezTo>
                    <a:pt x="74073" y="210659"/>
                    <a:pt x="72264" y="199490"/>
                    <a:pt x="72264" y="188262"/>
                  </a:cubicBezTo>
                  <a:cubicBezTo>
                    <a:pt x="72264" y="124198"/>
                    <a:pt x="129917" y="72265"/>
                    <a:pt x="201036" y="72265"/>
                  </a:cubicBezTo>
                  <a:cubicBezTo>
                    <a:pt x="272154" y="72265"/>
                    <a:pt x="329808" y="124198"/>
                    <a:pt x="329808" y="188262"/>
                  </a:cubicBezTo>
                  <a:cubicBezTo>
                    <a:pt x="329808" y="252325"/>
                    <a:pt x="272154" y="304259"/>
                    <a:pt x="201036" y="304259"/>
                  </a:cubicBezTo>
                  <a:cubicBezTo>
                    <a:pt x="196835" y="304259"/>
                    <a:pt x="192637" y="304073"/>
                    <a:pt x="188456" y="303704"/>
                  </a:cubicBezTo>
                  <a:lnTo>
                    <a:pt x="159603" y="369057"/>
                  </a:lnTo>
                  <a:lnTo>
                    <a:pt x="158793" y="283939"/>
                  </a:lnTo>
                  <a:lnTo>
                    <a:pt x="228647" y="212680"/>
                  </a:lnTo>
                  <a:lnTo>
                    <a:pt x="199877" y="277840"/>
                  </a:lnTo>
                  <a:lnTo>
                    <a:pt x="199876" y="277840"/>
                  </a:lnTo>
                  <a:cubicBezTo>
                    <a:pt x="200263" y="277844"/>
                    <a:pt x="200649" y="277846"/>
                    <a:pt x="201036" y="277846"/>
                  </a:cubicBezTo>
                  <a:cubicBezTo>
                    <a:pt x="257567" y="277846"/>
                    <a:pt x="303395" y="237737"/>
                    <a:pt x="303395" y="188262"/>
                  </a:cubicBezTo>
                  <a:cubicBezTo>
                    <a:pt x="303395" y="138786"/>
                    <a:pt x="257567" y="98678"/>
                    <a:pt x="201036" y="98678"/>
                  </a:cubicBezTo>
                  <a:cubicBezTo>
                    <a:pt x="144504" y="98678"/>
                    <a:pt x="98677" y="138786"/>
                    <a:pt x="98677" y="188262"/>
                  </a:cubicBezTo>
                  <a:cubicBezTo>
                    <a:pt x="98677" y="197173"/>
                    <a:pt x="100196" y="206035"/>
                    <a:pt x="103185" y="214554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FF"/>
                </a:gs>
                <a:gs pos="999">
                  <a:srgbClr val="3366FF"/>
                </a:gs>
                <a:gs pos="48000">
                  <a:srgbClr val="FF0000"/>
                </a:gs>
                <a:gs pos="100000">
                  <a:srgbClr val="FF0000"/>
                </a:gs>
              </a:gsLst>
              <a:lin ang="5400000"/>
            </a:gra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23590" name="TextBox 536">
              <a:extLst>
                <a:ext uri="{FF2B5EF4-FFF2-40B4-BE49-F238E27FC236}">
                  <a16:creationId xmlns:a16="http://schemas.microsoft.com/office/drawing/2014/main" id="{0269D89F-026A-74E4-B39E-A1D9162A8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092" y="1499714"/>
              <a:ext cx="288104" cy="246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2x</a:t>
              </a:r>
            </a:p>
          </p:txBody>
        </p:sp>
      </p:grpSp>
      <p:grpSp>
        <p:nvGrpSpPr>
          <p:cNvPr id="23571" name="Group 537">
            <a:extLst>
              <a:ext uri="{FF2B5EF4-FFF2-40B4-BE49-F238E27FC236}">
                <a16:creationId xmlns:a16="http://schemas.microsoft.com/office/drawing/2014/main" id="{D660A6F6-AAC8-481C-8B3F-A44D6F551C74}"/>
              </a:ext>
            </a:extLst>
          </p:cNvPr>
          <p:cNvGrpSpPr>
            <a:grpSpLocks/>
          </p:cNvGrpSpPr>
          <p:nvPr/>
        </p:nvGrpSpPr>
        <p:grpSpPr bwMode="auto">
          <a:xfrm>
            <a:off x="7691438" y="2243138"/>
            <a:ext cx="434975" cy="376237"/>
            <a:chOff x="702035" y="1461423"/>
            <a:chExt cx="402073" cy="376523"/>
          </a:xfrm>
        </p:grpSpPr>
        <p:sp>
          <p:nvSpPr>
            <p:cNvPr id="539" name="Circular Arrow 538">
              <a:extLst>
                <a:ext uri="{FF2B5EF4-FFF2-40B4-BE49-F238E27FC236}">
                  <a16:creationId xmlns:a16="http://schemas.microsoft.com/office/drawing/2014/main" id="{3BFE41D2-F266-2DF8-2A60-328036C05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35" y="1461423"/>
              <a:ext cx="402073" cy="376523"/>
            </a:xfrm>
            <a:custGeom>
              <a:avLst/>
              <a:gdLst>
                <a:gd name="T0" fmla="*/ 90409 w 402073"/>
                <a:gd name="T1" fmla="*/ 217988 h 376523"/>
                <a:gd name="T2" fmla="*/ 159603 w 402073"/>
                <a:gd name="T3" fmla="*/ 369057 h 376523"/>
                <a:gd name="T4" fmla="*/ 158793 w 402073"/>
                <a:gd name="T5" fmla="*/ 283939 h 376523"/>
                <a:gd name="T6" fmla="*/ 228647 w 402073"/>
                <a:gd name="T7" fmla="*/ 212680 h 376523"/>
                <a:gd name="T8" fmla="*/ 1 60000 65536"/>
                <a:gd name="T9" fmla="*/ 1 60000 65536"/>
                <a:gd name="T10" fmla="*/ 2 60000 65536"/>
                <a:gd name="T11" fmla="*/ 3 60000 65536"/>
                <a:gd name="T12" fmla="*/ 109981 w 402073"/>
                <a:gd name="T13" fmla="*/ 106239 h 376523"/>
                <a:gd name="T14" fmla="*/ 292092 w 402073"/>
                <a:gd name="T15" fmla="*/ 270284 h 3765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073" h="376523">
                  <a:moveTo>
                    <a:pt x="77637" y="221420"/>
                  </a:moveTo>
                  <a:lnTo>
                    <a:pt x="77637" y="221419"/>
                  </a:lnTo>
                  <a:cubicBezTo>
                    <a:pt x="74073" y="210659"/>
                    <a:pt x="72264" y="199490"/>
                    <a:pt x="72264" y="188262"/>
                  </a:cubicBezTo>
                  <a:cubicBezTo>
                    <a:pt x="72264" y="124198"/>
                    <a:pt x="129917" y="72265"/>
                    <a:pt x="201036" y="72265"/>
                  </a:cubicBezTo>
                  <a:cubicBezTo>
                    <a:pt x="272154" y="72265"/>
                    <a:pt x="329808" y="124198"/>
                    <a:pt x="329808" y="188262"/>
                  </a:cubicBezTo>
                  <a:cubicBezTo>
                    <a:pt x="329808" y="252325"/>
                    <a:pt x="272154" y="304259"/>
                    <a:pt x="201036" y="304259"/>
                  </a:cubicBezTo>
                  <a:cubicBezTo>
                    <a:pt x="196835" y="304259"/>
                    <a:pt x="192637" y="304073"/>
                    <a:pt x="188456" y="303704"/>
                  </a:cubicBezTo>
                  <a:lnTo>
                    <a:pt x="159603" y="369057"/>
                  </a:lnTo>
                  <a:lnTo>
                    <a:pt x="158793" y="283939"/>
                  </a:lnTo>
                  <a:lnTo>
                    <a:pt x="228647" y="212680"/>
                  </a:lnTo>
                  <a:lnTo>
                    <a:pt x="199877" y="277840"/>
                  </a:lnTo>
                  <a:lnTo>
                    <a:pt x="199876" y="277840"/>
                  </a:lnTo>
                  <a:cubicBezTo>
                    <a:pt x="200263" y="277844"/>
                    <a:pt x="200649" y="277846"/>
                    <a:pt x="201036" y="277846"/>
                  </a:cubicBezTo>
                  <a:cubicBezTo>
                    <a:pt x="257567" y="277846"/>
                    <a:pt x="303395" y="237737"/>
                    <a:pt x="303395" y="188262"/>
                  </a:cubicBezTo>
                  <a:cubicBezTo>
                    <a:pt x="303395" y="138786"/>
                    <a:pt x="257567" y="98678"/>
                    <a:pt x="201036" y="98678"/>
                  </a:cubicBezTo>
                  <a:cubicBezTo>
                    <a:pt x="144504" y="98678"/>
                    <a:pt x="98677" y="138786"/>
                    <a:pt x="98677" y="188262"/>
                  </a:cubicBezTo>
                  <a:cubicBezTo>
                    <a:pt x="98677" y="197173"/>
                    <a:pt x="100196" y="206035"/>
                    <a:pt x="103185" y="214554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FF"/>
                </a:gs>
                <a:gs pos="999">
                  <a:srgbClr val="3366FF"/>
                </a:gs>
                <a:gs pos="48000">
                  <a:srgbClr val="FF0000"/>
                </a:gs>
                <a:gs pos="100000">
                  <a:srgbClr val="FF0000"/>
                </a:gs>
              </a:gsLst>
              <a:lin ang="5400000"/>
            </a:gradFill>
            <a:ln w="9525">
              <a:solidFill>
                <a:srgbClr val="00CC9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23588" name="TextBox 539">
              <a:extLst>
                <a:ext uri="{FF2B5EF4-FFF2-40B4-BE49-F238E27FC236}">
                  <a16:creationId xmlns:a16="http://schemas.microsoft.com/office/drawing/2014/main" id="{8625C8EB-E574-9623-EDE4-6DB4CA4300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092" y="1499714"/>
              <a:ext cx="289242" cy="246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000"/>
                <a:t>1x</a:t>
              </a:r>
            </a:p>
          </p:txBody>
        </p:sp>
      </p:grpSp>
      <p:grpSp>
        <p:nvGrpSpPr>
          <p:cNvPr id="11" name="Group 74">
            <a:extLst>
              <a:ext uri="{FF2B5EF4-FFF2-40B4-BE49-F238E27FC236}">
                <a16:creationId xmlns:a16="http://schemas.microsoft.com/office/drawing/2014/main" id="{7B4CD983-DB06-A462-3C29-A397928CBF64}"/>
              </a:ext>
            </a:extLst>
          </p:cNvPr>
          <p:cNvGrpSpPr>
            <a:grpSpLocks/>
          </p:cNvGrpSpPr>
          <p:nvPr/>
        </p:nvGrpSpPr>
        <p:grpSpPr bwMode="auto">
          <a:xfrm>
            <a:off x="0" y="3573463"/>
            <a:ext cx="9551988" cy="2922587"/>
            <a:chOff x="0" y="3573463"/>
            <a:chExt cx="8820150" cy="2922587"/>
          </a:xfrm>
        </p:grpSpPr>
        <p:sp>
          <p:nvSpPr>
            <p:cNvPr id="531" name="Parallelogram 530">
              <a:extLst>
                <a:ext uri="{FF2B5EF4-FFF2-40B4-BE49-F238E27FC236}">
                  <a16:creationId xmlns:a16="http://schemas.microsoft.com/office/drawing/2014/main" id="{1AD77AF3-078F-C823-1FE0-F10403A73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573463"/>
              <a:ext cx="8820150" cy="2922587"/>
            </a:xfrm>
            <a:prstGeom prst="parallelogram">
              <a:avLst>
                <a:gd name="adj" fmla="val 41846"/>
              </a:avLst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32001">
                  <a:srgbClr val="FFFF00">
                    <a:alpha val="0"/>
                  </a:srgbClr>
                </a:gs>
                <a:gs pos="72000">
                  <a:srgbClr val="008000">
                    <a:alpha val="0"/>
                  </a:srgbClr>
                </a:gs>
                <a:gs pos="100000">
                  <a:srgbClr val="BBC0FF">
                    <a:alpha val="0"/>
                  </a:srgbClr>
                </a:gs>
              </a:gsLst>
              <a:lin ang="504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A6E857AE-4F01-D177-55F1-D79A536B21FC}"/>
                </a:ext>
              </a:extLst>
            </p:cNvPr>
            <p:cNvSpPr/>
            <p:nvPr/>
          </p:nvSpPr>
          <p:spPr>
            <a:xfrm>
              <a:off x="730004" y="5718175"/>
              <a:ext cx="1445349" cy="5238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i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 blues</a:t>
              </a:r>
              <a:endParaRPr lang="en-US" altLang="en-US" i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73">
            <a:extLst>
              <a:ext uri="{FF2B5EF4-FFF2-40B4-BE49-F238E27FC236}">
                <a16:creationId xmlns:a16="http://schemas.microsoft.com/office/drawing/2014/main" id="{0D5A7616-3663-24D0-B5BF-CC47A1FE8813}"/>
              </a:ext>
            </a:extLst>
          </p:cNvPr>
          <p:cNvGrpSpPr>
            <a:grpSpLocks/>
          </p:cNvGrpSpPr>
          <p:nvPr/>
        </p:nvGrpSpPr>
        <p:grpSpPr bwMode="auto">
          <a:xfrm>
            <a:off x="1165225" y="0"/>
            <a:ext cx="8737600" cy="2922588"/>
            <a:chOff x="1076325" y="0"/>
            <a:chExt cx="8067675" cy="2922588"/>
          </a:xfrm>
        </p:grpSpPr>
        <p:sp>
          <p:nvSpPr>
            <p:cNvPr id="530" name="Parallelogram 529">
              <a:extLst>
                <a:ext uri="{FF2B5EF4-FFF2-40B4-BE49-F238E27FC236}">
                  <a16:creationId xmlns:a16="http://schemas.microsoft.com/office/drawing/2014/main" id="{1E1D4792-87C4-EAD8-0C25-0D470931D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325" y="0"/>
              <a:ext cx="8067675" cy="2922588"/>
            </a:xfrm>
            <a:prstGeom prst="parallelogram">
              <a:avLst>
                <a:gd name="adj" fmla="val 44244"/>
              </a:avLst>
            </a:prstGeom>
            <a:gradFill rotWithShape="1">
              <a:gsLst>
                <a:gs pos="0">
                  <a:srgbClr val="FF0000">
                    <a:alpha val="0"/>
                  </a:srgbClr>
                </a:gs>
                <a:gs pos="32001">
                  <a:srgbClr val="FF0000">
                    <a:alpha val="0"/>
                  </a:srgbClr>
                </a:gs>
                <a:gs pos="72000">
                  <a:srgbClr val="85FFDB">
                    <a:alpha val="0"/>
                  </a:srgbClr>
                </a:gs>
                <a:gs pos="100000">
                  <a:srgbClr val="BBC0FF">
                    <a:alpha val="0"/>
                  </a:srgbClr>
                </a:gs>
              </a:gsLst>
              <a:lin ang="504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870CB156-A616-7D74-7529-E975CDB639EA}"/>
                </a:ext>
              </a:extLst>
            </p:cNvPr>
            <p:cNvSpPr/>
            <p:nvPr/>
          </p:nvSpPr>
          <p:spPr>
            <a:xfrm>
              <a:off x="2395531" y="166688"/>
              <a:ext cx="1500963" cy="5238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en-US" altLang="en-US" i="1">
                  <a:solidFill>
                    <a:srgbClr val="FF454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 speed</a:t>
              </a:r>
              <a:endParaRPr lang="en-US" altLang="en-US" i="1">
                <a:solidFill>
                  <a:srgbClr val="FF454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546">
            <a:extLst>
              <a:ext uri="{FF2B5EF4-FFF2-40B4-BE49-F238E27FC236}">
                <a16:creationId xmlns:a16="http://schemas.microsoft.com/office/drawing/2014/main" id="{8BB10D19-71BA-502A-B2B6-9195A2DF40E8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2665413"/>
            <a:ext cx="654050" cy="1225550"/>
            <a:chOff x="24897" y="2686721"/>
            <a:chExt cx="604640" cy="1225299"/>
          </a:xfrm>
        </p:grpSpPr>
        <p:sp>
          <p:nvSpPr>
            <p:cNvPr id="545" name="Down Arrow 544">
              <a:extLst>
                <a:ext uri="{FF2B5EF4-FFF2-40B4-BE49-F238E27FC236}">
                  <a16:creationId xmlns:a16="http://schemas.microsoft.com/office/drawing/2014/main" id="{0E3F895F-D2E9-0FA7-D523-F9F41C15F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992" y="2686721"/>
              <a:ext cx="198123" cy="1225299"/>
            </a:xfrm>
            <a:prstGeom prst="downArrow">
              <a:avLst>
                <a:gd name="adj1" fmla="val 50000"/>
                <a:gd name="adj2" fmla="val 95173"/>
              </a:avLst>
            </a:prstGeom>
            <a:gradFill rotWithShape="1">
              <a:gsLst>
                <a:gs pos="0">
                  <a:srgbClr val="FF0000">
                    <a:alpha val="50999"/>
                  </a:srgbClr>
                </a:gs>
                <a:gs pos="100000">
                  <a:srgbClr val="008000">
                    <a:alpha val="50000"/>
                  </a:srgbClr>
                </a:gs>
              </a:gsLst>
              <a:lin ang="438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23582" name="Rectangle 545">
              <a:extLst>
                <a:ext uri="{FF2B5EF4-FFF2-40B4-BE49-F238E27FC236}">
                  <a16:creationId xmlns:a16="http://schemas.microsoft.com/office/drawing/2014/main" id="{63D87144-A215-DC04-70C2-9E0D33B32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7" y="3019479"/>
              <a:ext cx="604640" cy="369256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rall.</a:t>
              </a:r>
            </a:p>
          </p:txBody>
        </p:sp>
      </p:grpSp>
      <p:grpSp>
        <p:nvGrpSpPr>
          <p:cNvPr id="14" name="Group 547">
            <a:extLst>
              <a:ext uri="{FF2B5EF4-FFF2-40B4-BE49-F238E27FC236}">
                <a16:creationId xmlns:a16="http://schemas.microsoft.com/office/drawing/2014/main" id="{0869DAB6-F6F1-963E-0D51-89694B16123C}"/>
              </a:ext>
            </a:extLst>
          </p:cNvPr>
          <p:cNvGrpSpPr>
            <a:grpSpLocks/>
          </p:cNvGrpSpPr>
          <p:nvPr/>
        </p:nvGrpSpPr>
        <p:grpSpPr bwMode="auto">
          <a:xfrm>
            <a:off x="8963025" y="2679700"/>
            <a:ext cx="808038" cy="1225550"/>
            <a:chOff x="-46389" y="2686721"/>
            <a:chExt cx="747210" cy="1225299"/>
          </a:xfrm>
        </p:grpSpPr>
        <p:sp>
          <p:nvSpPr>
            <p:cNvPr id="549" name="Down Arrow 548">
              <a:extLst>
                <a:ext uri="{FF2B5EF4-FFF2-40B4-BE49-F238E27FC236}">
                  <a16:creationId xmlns:a16="http://schemas.microsoft.com/office/drawing/2014/main" id="{5C855DA2-5193-E552-AD85-9C2F3C9DDF5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79682" y="2686721"/>
              <a:ext cx="196711" cy="1225299"/>
            </a:xfrm>
            <a:prstGeom prst="downArrow">
              <a:avLst>
                <a:gd name="adj1" fmla="val 50000"/>
                <a:gd name="adj2" fmla="val 95164"/>
              </a:avLst>
            </a:prstGeom>
            <a:gradFill rotWithShape="1">
              <a:gsLst>
                <a:gs pos="0">
                  <a:srgbClr val="008000">
                    <a:alpha val="50999"/>
                  </a:srgbClr>
                </a:gs>
                <a:gs pos="100000">
                  <a:srgbClr val="FF0000">
                    <a:alpha val="50000"/>
                  </a:srgbClr>
                </a:gs>
              </a:gsLst>
              <a:lin ang="438000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23580" name="Rectangle 549">
              <a:extLst>
                <a:ext uri="{FF2B5EF4-FFF2-40B4-BE49-F238E27FC236}">
                  <a16:creationId xmlns:a16="http://schemas.microsoft.com/office/drawing/2014/main" id="{91BB8D34-8BD5-4C09-6084-D4CA8079F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389" y="3019479"/>
              <a:ext cx="747210" cy="369256"/>
            </a:xfrm>
            <a:prstGeom prst="rect">
              <a:avLst/>
            </a:prstGeom>
            <a:solidFill>
              <a:schemeClr val="bg1">
                <a:alpha val="5411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accel.</a:t>
              </a:r>
            </a:p>
          </p:txBody>
        </p:sp>
      </p:grpSp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E55AC0C5-7FD6-B585-AA89-AAF230F56414}"/>
              </a:ext>
            </a:extLst>
          </p:cNvPr>
          <p:cNvCxnSpPr>
            <a:stCxn id="430" idx="0"/>
            <a:endCxn id="430" idx="1"/>
          </p:cNvCxnSpPr>
          <p:nvPr/>
        </p:nvCxnSpPr>
        <p:spPr>
          <a:xfrm flipV="1">
            <a:off x="5293572" y="2564707"/>
            <a:ext cx="1727941" cy="3127062"/>
          </a:xfrm>
          <a:prstGeom prst="straightConnector1">
            <a:avLst/>
          </a:prstGeom>
          <a:ln>
            <a:gradFill flip="none" rotWithShape="1">
              <a:gsLst>
                <a:gs pos="0">
                  <a:srgbClr val="008000"/>
                </a:gs>
                <a:gs pos="100000">
                  <a:srgbClr val="FF0000"/>
                </a:gs>
                <a:gs pos="31000">
                  <a:srgbClr val="008000"/>
                </a:gs>
                <a:gs pos="56000">
                  <a:srgbClr val="FF0000"/>
                </a:gs>
              </a:gsLst>
              <a:lin ang="5160000" scaled="0"/>
              <a:tileRect/>
            </a:gra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9" name="Right Arrow Callout 528">
            <a:extLst>
              <a:ext uri="{FF2B5EF4-FFF2-40B4-BE49-F238E27FC236}">
                <a16:creationId xmlns:a16="http://schemas.microsoft.com/office/drawing/2014/main" id="{FCEF1776-8787-6B44-0A55-571FF75A8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13" y="266700"/>
            <a:ext cx="1279525" cy="409575"/>
          </a:xfrm>
          <a:prstGeom prst="rightArrowCallout">
            <a:avLst>
              <a:gd name="adj1" fmla="val 25000"/>
              <a:gd name="adj2" fmla="val 31250"/>
              <a:gd name="adj3" fmla="val 45313"/>
              <a:gd name="adj4" fmla="val 67468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en-US">
                <a:solidFill>
                  <a:schemeClr val="lt1"/>
                </a:solidFill>
                <a:latin typeface="+mn-lt"/>
                <a:ea typeface="+mn-ea"/>
              </a:rPr>
              <a:t>End</a:t>
            </a:r>
          </a:p>
        </p:txBody>
      </p:sp>
      <p:sp>
        <p:nvSpPr>
          <p:cNvPr id="528" name="Right Arrow Callout 527">
            <a:extLst>
              <a:ext uri="{FF2B5EF4-FFF2-40B4-BE49-F238E27FC236}">
                <a16:creationId xmlns:a16="http://schemas.microsoft.com/office/drawing/2014/main" id="{72589B69-5BD9-1B67-2F49-04E8B50C0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059238"/>
            <a:ext cx="1292225" cy="407987"/>
          </a:xfrm>
          <a:prstGeom prst="rightArrowCallout">
            <a:avLst>
              <a:gd name="adj1" fmla="val 25000"/>
              <a:gd name="adj2" fmla="val 31250"/>
              <a:gd name="adj3" fmla="val 45310"/>
              <a:gd name="adj4" fmla="val 67468"/>
            </a:avLst>
          </a:prstGeom>
          <a:gradFill rotWithShape="1">
            <a:gsLst>
              <a:gs pos="0">
                <a:srgbClr val="85FFDB"/>
              </a:gs>
              <a:gs pos="100000">
                <a:srgbClr val="00EBA8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b"/>
          <a:lstStyle/>
          <a:p>
            <a:pPr algn="ctr">
              <a:defRPr/>
            </a:pPr>
            <a:r>
              <a:rPr lang="en-US">
                <a:solidFill>
                  <a:schemeClr val="lt1"/>
                </a:solidFill>
                <a:latin typeface="+mn-lt"/>
                <a:ea typeface="+mn-ea"/>
              </a:rPr>
              <a:t>Start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" grpId="0" animBg="1"/>
      <p:bldP spid="5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6D0F72-85E8-C81E-A11A-FBCD2CD37133}"/>
              </a:ext>
            </a:extLst>
          </p:cNvPr>
          <p:cNvGrpSpPr>
            <a:grpSpLocks/>
          </p:cNvGrpSpPr>
          <p:nvPr/>
        </p:nvGrpSpPr>
        <p:grpSpPr bwMode="auto">
          <a:xfrm>
            <a:off x="4978400" y="3340100"/>
            <a:ext cx="4503738" cy="2984500"/>
            <a:chOff x="4978400" y="3340099"/>
            <a:chExt cx="4503120" cy="2984501"/>
          </a:xfrm>
        </p:grpSpPr>
        <p:grpSp>
          <p:nvGrpSpPr>
            <p:cNvPr id="24680" name="Group 152">
              <a:extLst>
                <a:ext uri="{FF2B5EF4-FFF2-40B4-BE49-F238E27FC236}">
                  <a16:creationId xmlns:a16="http://schemas.microsoft.com/office/drawing/2014/main" id="{0D67D62D-D85C-C362-2B95-09E55A27C1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8400" y="3340099"/>
              <a:ext cx="3473450" cy="2984501"/>
              <a:chOff x="4597400" y="3340099"/>
              <a:chExt cx="3207042" cy="2984501"/>
            </a:xfrm>
          </p:grpSpPr>
          <p:pic>
            <p:nvPicPr>
              <p:cNvPr id="24682" name="Picture 173" descr="Screen Shot 2014-06-13 at 2.12.32 PM.png">
                <a:extLst>
                  <a:ext uri="{FF2B5EF4-FFF2-40B4-BE49-F238E27FC236}">
                    <a16:creationId xmlns:a16="http://schemas.microsoft.com/office/drawing/2014/main" id="{6EA4051F-6133-22F9-17C3-1E9CB74F9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4050" y="3386138"/>
                <a:ext cx="552450" cy="1052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683" name="TextBox 124">
                <a:extLst>
                  <a:ext uri="{FF2B5EF4-FFF2-40B4-BE49-F238E27FC236}">
                    <a16:creationId xmlns:a16="http://schemas.microsoft.com/office/drawing/2014/main" id="{9C558A03-80A2-928A-B7DB-0182ED6EC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1725" y="3494088"/>
                <a:ext cx="7826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4684" name="TextBox 125">
                <a:extLst>
                  <a:ext uri="{FF2B5EF4-FFF2-40B4-BE49-F238E27FC236}">
                    <a16:creationId xmlns:a16="http://schemas.microsoft.com/office/drawing/2014/main" id="{2F781A52-5CA9-C51D-5976-A83229BB71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9200" y="4327525"/>
                <a:ext cx="57308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</p:txBody>
          </p:sp>
          <p:sp>
            <p:nvSpPr>
              <p:cNvPr id="24685" name="TextBox 126">
                <a:extLst>
                  <a:ext uri="{FF2B5EF4-FFF2-40B4-BE49-F238E27FC236}">
                    <a16:creationId xmlns:a16="http://schemas.microsoft.com/office/drawing/2014/main" id="{E1C20EDE-8FC5-7081-090E-EE9A5E15B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38800" y="4803775"/>
                <a:ext cx="549275" cy="306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</p:txBody>
          </p:sp>
          <p:sp>
            <p:nvSpPr>
              <p:cNvPr id="24686" name="TextBox 127">
                <a:extLst>
                  <a:ext uri="{FF2B5EF4-FFF2-40B4-BE49-F238E27FC236}">
                    <a16:creationId xmlns:a16="http://schemas.microsoft.com/office/drawing/2014/main" id="{5C454922-8C2A-159E-6E44-49E2C2A05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38950" y="5184775"/>
                <a:ext cx="6604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en-US" sz="14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♭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</p:txBody>
          </p:sp>
          <p:sp>
            <p:nvSpPr>
              <p:cNvPr id="24687" name="TextBox 128">
                <a:extLst>
                  <a:ext uri="{FF2B5EF4-FFF2-40B4-BE49-F238E27FC236}">
                    <a16:creationId xmlns:a16="http://schemas.microsoft.com/office/drawing/2014/main" id="{FBE016EE-5D9D-F50A-211B-D0847DAE66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18250" y="5702300"/>
                <a:ext cx="6508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r"/>
                <a:r>
                  <a:rPr lang="en-US" altLang="en-US" sz="1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4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♭</a:t>
                </a:r>
                <a:r>
                  <a:rPr lang="en-US" altLang="en-US" sz="1400" baseline="30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EC0C6838-F424-3D10-A06F-45783B0563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296047" y="3929489"/>
                <a:ext cx="455612" cy="10258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stealth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54A4E74E-5FA0-C1ED-2C71-A039C72B6A5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6007250" y="4571999"/>
                <a:ext cx="373713" cy="27940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stealth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EF85285-2701-0A45-A777-84B32B6A86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 flipV="1">
                <a:off x="6712175" y="5499100"/>
                <a:ext cx="354661" cy="27940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 type="stealth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C0E6D8F-0519-32A8-EF93-F76DF559F06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5797226" y="5206973"/>
                <a:ext cx="698500" cy="49535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88CAB4A0-7441-1A35-B396-B7C7657135D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6600097" y="4664047"/>
                <a:ext cx="685800" cy="51440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35" name="Block Arc 134">
                <a:extLst>
                  <a:ext uri="{FF2B5EF4-FFF2-40B4-BE49-F238E27FC236}">
                    <a16:creationId xmlns:a16="http://schemas.microsoft.com/office/drawing/2014/main" id="{048E87F5-6AA9-41A0-C5A5-80D7932FE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6367664" y="3334345"/>
                <a:ext cx="250825" cy="262332"/>
              </a:xfrm>
              <a:custGeom>
                <a:avLst/>
                <a:gdLst>
                  <a:gd name="T0" fmla="*/ 5605 w 250825"/>
                  <a:gd name="T1" fmla="*/ 131184 h 262368"/>
                  <a:gd name="T2" fmla="*/ 15335 w 250825"/>
                  <a:gd name="T3" fmla="*/ 180756 h 262368"/>
                  <a:gd name="T4" fmla="*/ 125413 w 250825"/>
                  <a:gd name="T5" fmla="*/ 131184 h 262368"/>
                  <a:gd name="T6" fmla="*/ 1 60000 65536"/>
                  <a:gd name="T7" fmla="*/ 3 60000 65536"/>
                  <a:gd name="T8" fmla="*/ 2 60000 65536"/>
                  <a:gd name="T9" fmla="*/ 0 w 250825"/>
                  <a:gd name="T10" fmla="*/ 0 h 262368"/>
                  <a:gd name="T11" fmla="*/ 250825 w 250825"/>
                  <a:gd name="T12" fmla="*/ 262368 h 2623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0825" h="262368">
                    <a:moveTo>
                      <a:pt x="0" y="131184"/>
                    </a:moveTo>
                    <a:lnTo>
                      <a:pt x="0" y="131184"/>
                    </a:lnTo>
                    <a:cubicBezTo>
                      <a:pt x="0" y="58733"/>
                      <a:pt x="56149" y="0"/>
                      <a:pt x="125413" y="0"/>
                    </a:cubicBezTo>
                    <a:cubicBezTo>
                      <a:pt x="194676" y="0"/>
                      <a:pt x="250826" y="58733"/>
                      <a:pt x="250826" y="131184"/>
                    </a:cubicBezTo>
                    <a:cubicBezTo>
                      <a:pt x="250826" y="203634"/>
                      <a:pt x="194676" y="262368"/>
                      <a:pt x="125413" y="262368"/>
                    </a:cubicBezTo>
                    <a:cubicBezTo>
                      <a:pt x="75319" y="262368"/>
                      <a:pt x="30030" y="231186"/>
                      <a:pt x="10222" y="183058"/>
                    </a:cubicBezTo>
                    <a:lnTo>
                      <a:pt x="20447" y="178454"/>
                    </a:lnTo>
                    <a:lnTo>
                      <a:pt x="20446" y="178454"/>
                    </a:lnTo>
                    <a:cubicBezTo>
                      <a:pt x="38445" y="222561"/>
                      <a:pt x="79731" y="251159"/>
                      <a:pt x="125412" y="251159"/>
                    </a:cubicBezTo>
                    <a:cubicBezTo>
                      <a:pt x="188484" y="251159"/>
                      <a:pt x="239615" y="197444"/>
                      <a:pt x="239615" y="131184"/>
                    </a:cubicBezTo>
                    <a:cubicBezTo>
                      <a:pt x="239615" y="64923"/>
                      <a:pt x="188484" y="11209"/>
                      <a:pt x="125412" y="11209"/>
                    </a:cubicBezTo>
                    <a:cubicBezTo>
                      <a:pt x="62339" y="11209"/>
                      <a:pt x="11209" y="64923"/>
                      <a:pt x="11209" y="13118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928935C4-B32D-F53D-E0CD-1F1E27E25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0001" y="3816349"/>
                <a:ext cx="2254001" cy="2476501"/>
              </a:xfrm>
              <a:custGeom>
                <a:avLst/>
                <a:gdLst>
                  <a:gd name="T0" fmla="*/ 831872 w 2254250"/>
                  <a:gd name="T1" fmla="*/ 476250 h 2476500"/>
                  <a:gd name="T2" fmla="*/ 0 w 2254250"/>
                  <a:gd name="T3" fmla="*/ 1123950 h 2476500"/>
                  <a:gd name="T4" fmla="*/ 977926 w 2254250"/>
                  <a:gd name="T5" fmla="*/ 2476500 h 2476500"/>
                  <a:gd name="T6" fmla="*/ 2254310 w 2254250"/>
                  <a:gd name="T7" fmla="*/ 1485900 h 2476500"/>
                  <a:gd name="T8" fmla="*/ 1117630 w 2254250"/>
                  <a:gd name="T9" fmla="*/ 0 h 2476500"/>
                  <a:gd name="T10" fmla="*/ 1098579 w 2254250"/>
                  <a:gd name="T11" fmla="*/ 387350 h 2476500"/>
                  <a:gd name="T12" fmla="*/ 114303 w 2254250"/>
                  <a:gd name="T13" fmla="*/ 1130300 h 2476500"/>
                  <a:gd name="T14" fmla="*/ 977926 w 2254250"/>
                  <a:gd name="T15" fmla="*/ 2349500 h 2476500"/>
                  <a:gd name="T16" fmla="*/ 2127307 w 2254250"/>
                  <a:gd name="T17" fmla="*/ 1479550 h 24765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54250"/>
                  <a:gd name="T28" fmla="*/ 0 h 2476500"/>
                  <a:gd name="T29" fmla="*/ 2254250 w 2254250"/>
                  <a:gd name="T30" fmla="*/ 2476500 h 24765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54250" h="2476500">
                    <a:moveTo>
                      <a:pt x="831850" y="476250"/>
                    </a:moveTo>
                    <a:lnTo>
                      <a:pt x="0" y="1123950"/>
                    </a:lnTo>
                    <a:lnTo>
                      <a:pt x="977900" y="2476500"/>
                    </a:lnTo>
                    <a:lnTo>
                      <a:pt x="2254250" y="1485900"/>
                    </a:lnTo>
                    <a:lnTo>
                      <a:pt x="1117600" y="0"/>
                    </a:lnTo>
                    <a:lnTo>
                      <a:pt x="1098550" y="387350"/>
                    </a:lnTo>
                    <a:lnTo>
                      <a:pt x="114300" y="1130300"/>
                    </a:lnTo>
                    <a:lnTo>
                      <a:pt x="977900" y="2349500"/>
                    </a:lnTo>
                    <a:lnTo>
                      <a:pt x="2127250" y="147955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ysDot"/>
                <a:miter lim="800000"/>
                <a:headEnd type="oval" w="med" len="med"/>
                <a:tailEnd type="stealth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latin typeface="Times" pitchFamily="2" charset="0"/>
                </a:endParaRPr>
              </a:p>
            </p:txBody>
          </p: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E9DA99B6-04B9-38EB-D74B-D57853E24A9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V="1">
                <a:off x="6629669" y="4337009"/>
                <a:ext cx="1003300" cy="762081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prstDash val="sysDot"/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pic>
            <p:nvPicPr>
              <p:cNvPr id="24696" name="Picture 166" descr="Screen Shot 2014-06-13 at 1.59.10 PM.png">
                <a:extLst>
                  <a:ext uri="{FF2B5EF4-FFF2-40B4-BE49-F238E27FC236}">
                    <a16:creationId xmlns:a16="http://schemas.microsoft.com/office/drawing/2014/main" id="{32166D71-A3A3-55BF-CB25-60C299E56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400" y="5618163"/>
                <a:ext cx="1422400" cy="706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97" name="Picture 175" descr="Screen Shot 2014-06-13 at 2.18.11 PM.png">
                <a:extLst>
                  <a:ext uri="{FF2B5EF4-FFF2-40B4-BE49-F238E27FC236}">
                    <a16:creationId xmlns:a16="http://schemas.microsoft.com/office/drawing/2014/main" id="{1A184EB8-2483-7270-C093-090DE9F02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2050" y="4437063"/>
                <a:ext cx="520700" cy="992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681" name="Picture 5">
              <a:extLst>
                <a:ext uri="{FF2B5EF4-FFF2-40B4-BE49-F238E27FC236}">
                  <a16:creationId xmlns:a16="http://schemas.microsoft.com/office/drawing/2014/main" id="{F13206A7-FF34-B4A7-E069-E301D6340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515" y="3848668"/>
              <a:ext cx="1601005" cy="794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7" descr="giant steps.pdf">
            <a:extLst>
              <a:ext uri="{FF2B5EF4-FFF2-40B4-BE49-F238E27FC236}">
                <a16:creationId xmlns:a16="http://schemas.microsoft.com/office/drawing/2014/main" id="{E15BCBF2-A491-BAEF-351C-BB834B04D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4656138" y="133350"/>
            <a:ext cx="12985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6">
            <a:extLst>
              <a:ext uri="{FF2B5EF4-FFF2-40B4-BE49-F238E27FC236}">
                <a16:creationId xmlns:a16="http://schemas.microsoft.com/office/drawing/2014/main" id="{96796539-5587-6D31-10A0-514769D0B1FE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1069975"/>
            <a:ext cx="4945062" cy="2330450"/>
            <a:chOff x="31750" y="1187450"/>
            <a:chExt cx="4565650" cy="233045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0909FC9-3E64-D4D6-F7F5-A96AE168A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9496" y="1543050"/>
              <a:ext cx="2409608" cy="1765300"/>
            </a:xfrm>
            <a:prstGeom prst="rect">
              <a:avLst/>
            </a:prstGeom>
            <a:solidFill>
              <a:srgbClr val="CCFFCC">
                <a:alpha val="38039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A58FB06-6433-5BA1-1820-BCA185A7E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325" y="1568450"/>
              <a:ext cx="1294212" cy="171450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grpSp>
          <p:nvGrpSpPr>
            <p:cNvPr id="24639" name="Group 120">
              <a:extLst>
                <a:ext uri="{FF2B5EF4-FFF2-40B4-BE49-F238E27FC236}">
                  <a16:creationId xmlns:a16="http://schemas.microsoft.com/office/drawing/2014/main" id="{6F5D77C0-119E-9126-19FC-1DF54957C2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8013" y="1258888"/>
              <a:ext cx="2451100" cy="2259012"/>
              <a:chOff x="1878467" y="1258097"/>
              <a:chExt cx="2450483" cy="4478238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2BD918-47E3-A9FB-B040-F7E65775BAA5}"/>
                  </a:ext>
                </a:extLst>
              </p:cNvPr>
              <p:cNvCxnSpPr/>
              <p:nvPr/>
            </p:nvCxnSpPr>
            <p:spPr bwMode="auto">
              <a:xfrm rot="5400000">
                <a:off x="2090735" y="3494911"/>
                <a:ext cx="4475092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CA9BEC2-37F1-9F02-040F-0A05B656A67D}"/>
                  </a:ext>
                </a:extLst>
              </p:cNvPr>
              <p:cNvCxnSpPr/>
              <p:nvPr/>
            </p:nvCxnSpPr>
            <p:spPr bwMode="auto">
              <a:xfrm rot="5400000">
                <a:off x="1939237" y="3614498"/>
                <a:ext cx="4235917" cy="1465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EEEF407-F618-3CAE-F410-33C26BC35BB9}"/>
                  </a:ext>
                </a:extLst>
              </p:cNvPr>
              <p:cNvCxnSpPr/>
              <p:nvPr/>
            </p:nvCxnSpPr>
            <p:spPr bwMode="auto">
              <a:xfrm rot="5400000">
                <a:off x="1668151" y="3614499"/>
                <a:ext cx="4235917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3B9A914-9282-0A25-B168-4D77757142E6}"/>
                  </a:ext>
                </a:extLst>
              </p:cNvPr>
              <p:cNvCxnSpPr/>
              <p:nvPr/>
            </p:nvCxnSpPr>
            <p:spPr bwMode="auto">
              <a:xfrm rot="5400000">
                <a:off x="1394868" y="3613765"/>
                <a:ext cx="4235917" cy="2931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8B4F9C2-52BE-7367-7C9F-C6AFF29294CA}"/>
                  </a:ext>
                </a:extLst>
              </p:cNvPr>
              <p:cNvCxnSpPr/>
              <p:nvPr/>
            </p:nvCxnSpPr>
            <p:spPr bwMode="auto">
              <a:xfrm rot="5400000">
                <a:off x="1123048" y="3614499"/>
                <a:ext cx="4235917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345CFFB-2126-2B52-29D0-5E7A76A076A2}"/>
                  </a:ext>
                </a:extLst>
              </p:cNvPr>
              <p:cNvCxnSpPr/>
              <p:nvPr/>
            </p:nvCxnSpPr>
            <p:spPr bwMode="auto">
              <a:xfrm rot="5400000">
                <a:off x="850497" y="3614499"/>
                <a:ext cx="4235917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21734F0-ECDD-7B7D-7FEE-2EE50FCDBCC4}"/>
                  </a:ext>
                </a:extLst>
              </p:cNvPr>
              <p:cNvCxnSpPr/>
              <p:nvPr/>
            </p:nvCxnSpPr>
            <p:spPr bwMode="auto">
              <a:xfrm rot="5400000">
                <a:off x="577946" y="3614499"/>
                <a:ext cx="4235917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BD070CA-212C-1D72-F196-7409FFBFFCBE}"/>
                  </a:ext>
                </a:extLst>
              </p:cNvPr>
              <p:cNvCxnSpPr/>
              <p:nvPr/>
            </p:nvCxnSpPr>
            <p:spPr bwMode="auto">
              <a:xfrm rot="5400000">
                <a:off x="308325" y="3614499"/>
                <a:ext cx="4235917" cy="1466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48DBC01-F250-C910-F91F-EF8F4EC595CD}"/>
                  </a:ext>
                </a:extLst>
              </p:cNvPr>
              <p:cNvCxnSpPr/>
              <p:nvPr/>
            </p:nvCxnSpPr>
            <p:spPr bwMode="auto">
              <a:xfrm rot="5400000">
                <a:off x="34526" y="3620790"/>
                <a:ext cx="4229623" cy="1465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2C29EBD-406A-DE40-5783-1007EA45AA47}"/>
                  </a:ext>
                </a:extLst>
              </p:cNvPr>
              <p:cNvCxnSpPr/>
              <p:nvPr/>
            </p:nvCxnSpPr>
            <p:spPr bwMode="auto">
              <a:xfrm rot="16200000" flipH="1">
                <a:off x="-339680" y="3514526"/>
                <a:ext cx="4437327" cy="0"/>
              </a:xfrm>
              <a:prstGeom prst="line">
                <a:avLst/>
              </a:prstGeom>
              <a:ln w="317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8" name="Picture 157" descr="Screen Shot 2014-06-11 at 3.40.11 PM.png">
              <a:extLst>
                <a:ext uri="{FF2B5EF4-FFF2-40B4-BE49-F238E27FC236}">
                  <a16:creationId xmlns:a16="http://schemas.microsoft.com/office/drawing/2014/main" id="{E4C6AE7F-6022-F5BA-7463-52E41A4C5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190" t="7495" r="45596"/>
            <a:stretch>
              <a:fillRect/>
            </a:stretch>
          </p:blipFill>
          <p:spPr bwMode="auto">
            <a:xfrm>
              <a:off x="533019" y="1187450"/>
              <a:ext cx="285811" cy="61277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63" name="Picture 162" descr="Screen Shot 2014-06-11 at 3.40.11 PM.png">
              <a:extLst>
                <a:ext uri="{FF2B5EF4-FFF2-40B4-BE49-F238E27FC236}">
                  <a16:creationId xmlns:a16="http://schemas.microsoft.com/office/drawing/2014/main" id="{E7B8339F-2168-D026-455E-C687CBBBB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758" t="6145" r="56969" b="6084"/>
            <a:stretch>
              <a:fillRect/>
            </a:stretch>
          </p:blipFill>
          <p:spPr bwMode="auto">
            <a:xfrm>
              <a:off x="31750" y="2767013"/>
              <a:ext cx="556965" cy="6032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65" name="Picture 164" descr="Screen Shot 2014-06-11 at 3.40.11 PM.png">
              <a:extLst>
                <a:ext uri="{FF2B5EF4-FFF2-40B4-BE49-F238E27FC236}">
                  <a16:creationId xmlns:a16="http://schemas.microsoft.com/office/drawing/2014/main" id="{FD553491-CA09-86B1-3D25-E50C6AEB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477" t="4794" r="73953" b="6760"/>
            <a:stretch>
              <a:fillRect/>
            </a:stretch>
          </p:blipFill>
          <p:spPr bwMode="auto">
            <a:xfrm>
              <a:off x="1369932" y="1892300"/>
              <a:ext cx="568691" cy="5778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2700000" algn="tl" rotWithShape="0">
                <a:srgbClr val="333333">
                  <a:alpha val="64999"/>
                </a:srgbClr>
              </a:outerShdw>
            </a:effectLst>
          </p:spPr>
        </p:pic>
        <p:sp>
          <p:nvSpPr>
            <p:cNvPr id="24643" name="TextBox 148">
              <a:extLst>
                <a:ext uri="{FF2B5EF4-FFF2-40B4-BE49-F238E27FC236}">
                  <a16:creationId xmlns:a16="http://schemas.microsoft.com/office/drawing/2014/main" id="{5D896B69-EBBF-D27C-F0C5-E616B8BB7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990" y="1446213"/>
              <a:ext cx="4862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644" name="TextBox 149">
              <a:extLst>
                <a:ext uri="{FF2B5EF4-FFF2-40B4-BE49-F238E27FC236}">
                  <a16:creationId xmlns:a16="http://schemas.microsoft.com/office/drawing/2014/main" id="{6D30B0B0-E73D-1715-3243-21479A0D9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404" y="1960563"/>
              <a:ext cx="5112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4645" name="TextBox 151">
              <a:extLst>
                <a:ext uri="{FF2B5EF4-FFF2-40B4-BE49-F238E27FC236}">
                  <a16:creationId xmlns:a16="http://schemas.microsoft.com/office/drawing/2014/main" id="{7A6BA388-C843-8C91-5435-7DC117C7F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769" y="2327275"/>
              <a:ext cx="5112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4646" name="TextBox 152">
              <a:extLst>
                <a:ext uri="{FF2B5EF4-FFF2-40B4-BE49-F238E27FC236}">
                  <a16:creationId xmlns:a16="http://schemas.microsoft.com/office/drawing/2014/main" id="{BBECE337-5AEA-1CFB-2AFD-D8D2321F2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317" y="2635250"/>
              <a:ext cx="60328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4647" name="TextBox 154">
              <a:extLst>
                <a:ext uri="{FF2B5EF4-FFF2-40B4-BE49-F238E27FC236}">
                  <a16:creationId xmlns:a16="http://schemas.microsoft.com/office/drawing/2014/main" id="{AC22473E-B5B7-E0B5-90B7-1BEFF5FAB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721" y="2987675"/>
              <a:ext cx="6125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BF983397-8DF9-C06D-AC3E-91806D459A59}"/>
                </a:ext>
              </a:extLst>
            </p:cNvPr>
            <p:cNvCxnSpPr>
              <a:cxnSpLocks noChangeShapeType="1"/>
              <a:stCxn id="24644" idx="0"/>
              <a:endCxn id="24643" idx="2"/>
            </p:cNvCxnSpPr>
            <p:nvPr/>
          </p:nvCxnSpPr>
          <p:spPr bwMode="auto">
            <a:xfrm rot="5400000" flipH="1" flipV="1">
              <a:off x="961879" y="1854445"/>
              <a:ext cx="206375" cy="586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9041A06A-D905-D851-B5F3-D3F0C1E26B74}"/>
                </a:ext>
              </a:extLst>
            </p:cNvPr>
            <p:cNvCxnSpPr>
              <a:cxnSpLocks noChangeShapeType="1"/>
              <a:stCxn id="24645" idx="0"/>
              <a:endCxn id="24644" idx="1"/>
            </p:cNvCxnSpPr>
            <p:nvPr/>
          </p:nvCxnSpPr>
          <p:spPr bwMode="auto">
            <a:xfrm rot="5400000" flipH="1" flipV="1">
              <a:off x="563698" y="2083870"/>
              <a:ext cx="212725" cy="27408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F932995B-8552-F329-4949-113AEBDE2D97}"/>
                </a:ext>
              </a:extLst>
            </p:cNvPr>
            <p:cNvCxnSpPr>
              <a:cxnSpLocks noChangeShapeType="1"/>
              <a:stCxn id="24646" idx="1"/>
              <a:endCxn id="24647" idx="0"/>
            </p:cNvCxnSpPr>
            <p:nvPr/>
          </p:nvCxnSpPr>
          <p:spPr bwMode="auto">
            <a:xfrm rot="10800000" flipV="1">
              <a:off x="1050410" y="2789238"/>
              <a:ext cx="225718" cy="198437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7928248-1470-8EDF-937B-CAEE7E7DC6F7}"/>
                </a:ext>
              </a:extLst>
            </p:cNvPr>
            <p:cNvCxnSpPr>
              <a:cxnSpLocks noChangeShapeType="1"/>
              <a:stCxn id="24645" idx="2"/>
            </p:cNvCxnSpPr>
            <p:nvPr/>
          </p:nvCxnSpPr>
          <p:spPr bwMode="auto">
            <a:xfrm rot="16200000" flipH="1">
              <a:off x="492688" y="2675581"/>
              <a:ext cx="344488" cy="26382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F9C959A-CC7E-D942-D175-C941CEF0A66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1125809" y="2281207"/>
              <a:ext cx="346075" cy="2858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30" name="Block Arc 229">
              <a:extLst>
                <a:ext uri="{FF2B5EF4-FFF2-40B4-BE49-F238E27FC236}">
                  <a16:creationId xmlns:a16="http://schemas.microsoft.com/office/drawing/2014/main" id="{B460C6F2-26BB-5BDB-4DFF-F6979B362F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44287" y="1321759"/>
              <a:ext cx="168275" cy="175884"/>
            </a:xfrm>
            <a:custGeom>
              <a:avLst/>
              <a:gdLst>
                <a:gd name="T0" fmla="*/ 3760 w 168275"/>
                <a:gd name="T1" fmla="*/ 87942 h 175884"/>
                <a:gd name="T2" fmla="*/ 10297 w 168275"/>
                <a:gd name="T3" fmla="*/ 121195 h 175884"/>
                <a:gd name="T4" fmla="*/ 84138 w 168275"/>
                <a:gd name="T5" fmla="*/ 87942 h 175884"/>
                <a:gd name="T6" fmla="*/ 1 60000 65536"/>
                <a:gd name="T7" fmla="*/ 3 60000 65536"/>
                <a:gd name="T8" fmla="*/ 2 60000 65536"/>
                <a:gd name="T9" fmla="*/ 0 w 168275"/>
                <a:gd name="T10" fmla="*/ 0 h 175884"/>
                <a:gd name="T11" fmla="*/ 168275 w 168275"/>
                <a:gd name="T12" fmla="*/ 175884 h 1758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275" h="175884">
                  <a:moveTo>
                    <a:pt x="0" y="87942"/>
                  </a:moveTo>
                  <a:lnTo>
                    <a:pt x="0" y="87942"/>
                  </a:lnTo>
                  <a:cubicBezTo>
                    <a:pt x="0" y="39372"/>
                    <a:pt x="37669" y="0"/>
                    <a:pt x="84138" y="0"/>
                  </a:cubicBezTo>
                  <a:cubicBezTo>
                    <a:pt x="130606" y="0"/>
                    <a:pt x="168276" y="39372"/>
                    <a:pt x="168276" y="87942"/>
                  </a:cubicBezTo>
                  <a:cubicBezTo>
                    <a:pt x="168276" y="136511"/>
                    <a:pt x="130606" y="175884"/>
                    <a:pt x="84138" y="175884"/>
                  </a:cubicBezTo>
                  <a:cubicBezTo>
                    <a:pt x="50539" y="175884"/>
                    <a:pt x="20161" y="154991"/>
                    <a:pt x="6867" y="122739"/>
                  </a:cubicBezTo>
                  <a:lnTo>
                    <a:pt x="13727" y="119651"/>
                  </a:lnTo>
                  <a:lnTo>
                    <a:pt x="13726" y="119651"/>
                  </a:lnTo>
                  <a:cubicBezTo>
                    <a:pt x="25806" y="149205"/>
                    <a:pt x="53499" y="168364"/>
                    <a:pt x="84137" y="168364"/>
                  </a:cubicBezTo>
                  <a:cubicBezTo>
                    <a:pt x="126451" y="168364"/>
                    <a:pt x="160754" y="132357"/>
                    <a:pt x="160754" y="87942"/>
                  </a:cubicBezTo>
                  <a:cubicBezTo>
                    <a:pt x="160754" y="43526"/>
                    <a:pt x="126451" y="7520"/>
                    <a:pt x="84137" y="7520"/>
                  </a:cubicBezTo>
                  <a:cubicBezTo>
                    <a:pt x="41822" y="7520"/>
                    <a:pt x="7520" y="43526"/>
                    <a:pt x="7520" y="87941"/>
                  </a:cubicBezTo>
                  <a:close/>
                </a:path>
              </a:pathLst>
            </a:custGeom>
            <a:gradFill rotWithShape="1">
              <a:gsLst>
                <a:gs pos="0">
                  <a:srgbClr val="85FFDB"/>
                </a:gs>
                <a:gs pos="100000">
                  <a:srgbClr val="00EBA8"/>
                </a:gs>
              </a:gsLst>
              <a:lin ang="5400000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8BB1CD11-0F50-2B7D-324F-6100997A0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13" y="2025650"/>
              <a:ext cx="68888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45DDDFD5-ADDF-7815-0A81-2DC923704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867" y="2389188"/>
              <a:ext cx="68887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A0938123-E53A-70D7-E2B6-A1F03ADC8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953" y="3121025"/>
              <a:ext cx="70354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BA9D0B9A-C206-F73F-357A-DD04152FE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039" y="2749550"/>
              <a:ext cx="70354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954AF43-49C4-12E2-5507-BF693FBA6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659" y="1652588"/>
              <a:ext cx="68887" cy="6985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BEBE11C3-B44A-F379-6428-5DF49AB3B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4416" y="2020888"/>
              <a:ext cx="68887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2C8E33C5-F954-C90B-4309-8196AF61F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761" y="2384425"/>
              <a:ext cx="68887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EF19F8D-DBD4-0166-0B75-641690C93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655" y="3125788"/>
              <a:ext cx="70354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9037BB2B-2BD0-CA4E-8099-E4A535B85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5207" y="2757488"/>
              <a:ext cx="68887" cy="69850"/>
            </a:xfrm>
            <a:prstGeom prst="ellipse">
              <a:avLst/>
            </a:prstGeom>
            <a:solidFill>
              <a:srgbClr val="FF4549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>
                  <a:solidFill>
                    <a:schemeClr val="lt1"/>
                  </a:solidFill>
                  <a:latin typeface="+mn-lt"/>
                  <a:ea typeface="+mn-ea"/>
                </a:rPr>
                <a:t>v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F3CD3B6-BDC4-596D-9902-1C6AD5610396}"/>
                </a:ext>
              </a:extLst>
            </p:cNvPr>
            <p:cNvCxnSpPr/>
            <p:nvPr/>
          </p:nvCxnSpPr>
          <p:spPr bwMode="auto">
            <a:xfrm>
              <a:off x="997645" y="1693863"/>
              <a:ext cx="3599755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2C9C0F-D064-DB26-C6AF-DC6AD7C271AD}"/>
                </a:ext>
              </a:extLst>
            </p:cNvPr>
            <p:cNvCxnSpPr/>
            <p:nvPr/>
          </p:nvCxnSpPr>
          <p:spPr bwMode="auto">
            <a:xfrm>
              <a:off x="1009370" y="2060575"/>
              <a:ext cx="3588030" cy="158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B43D01F-494C-3DA6-DDD4-EF8671124E2D}"/>
                </a:ext>
              </a:extLst>
            </p:cNvPr>
            <p:cNvCxnSpPr/>
            <p:nvPr/>
          </p:nvCxnSpPr>
          <p:spPr bwMode="auto">
            <a:xfrm>
              <a:off x="776325" y="2430463"/>
              <a:ext cx="3821075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84491F8-71AE-C333-CA89-794B881DB335}"/>
                </a:ext>
              </a:extLst>
            </p:cNvPr>
            <p:cNvCxnSpPr/>
            <p:nvPr/>
          </p:nvCxnSpPr>
          <p:spPr bwMode="auto">
            <a:xfrm>
              <a:off x="1016699" y="3163888"/>
              <a:ext cx="3580701" cy="158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1EE46133-8FF6-1423-73BE-A98368C713CA}"/>
                </a:ext>
              </a:extLst>
            </p:cNvPr>
            <p:cNvCxnSpPr/>
            <p:nvPr/>
          </p:nvCxnSpPr>
          <p:spPr bwMode="auto">
            <a:xfrm>
              <a:off x="1803779" y="2782888"/>
              <a:ext cx="2793621" cy="4762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83BBDEB3-590B-8B14-5EEE-23784AEE6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345" y="1981200"/>
              <a:ext cx="1004003" cy="1257300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61CD06F4-0804-A020-07FE-5BE584969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0184" y="1981200"/>
              <a:ext cx="1002538" cy="1257300"/>
            </a:xfrm>
            <a:prstGeom prst="rect">
              <a:avLst/>
            </a:prstGeom>
            <a:solidFill>
              <a:srgbClr val="999999">
                <a:alpha val="14902"/>
              </a:srgbClr>
            </a:solidFill>
            <a:ln w="317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</p:grpSp>
      <p:grpSp>
        <p:nvGrpSpPr>
          <p:cNvPr id="5" name="Group 149">
            <a:extLst>
              <a:ext uri="{FF2B5EF4-FFF2-40B4-BE49-F238E27FC236}">
                <a16:creationId xmlns:a16="http://schemas.microsoft.com/office/drawing/2014/main" id="{ED3CFBC4-8290-66EC-32F3-9D8BC07B71E8}"/>
              </a:ext>
            </a:extLst>
          </p:cNvPr>
          <p:cNvGrpSpPr>
            <a:grpSpLocks/>
          </p:cNvGrpSpPr>
          <p:nvPr/>
        </p:nvGrpSpPr>
        <p:grpSpPr bwMode="auto">
          <a:xfrm>
            <a:off x="5807075" y="490538"/>
            <a:ext cx="3371850" cy="3003550"/>
            <a:chOff x="5361958" y="491305"/>
            <a:chExt cx="3114288" cy="3003561"/>
          </a:xfrm>
        </p:grpSpPr>
        <p:grpSp>
          <p:nvGrpSpPr>
            <p:cNvPr id="24610" name="Group 112">
              <a:extLst>
                <a:ext uri="{FF2B5EF4-FFF2-40B4-BE49-F238E27FC236}">
                  <a16:creationId xmlns:a16="http://schemas.microsoft.com/office/drawing/2014/main" id="{4C0814A4-474D-F283-59B8-F23CB6175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32193" y="491305"/>
              <a:ext cx="2344053" cy="2588566"/>
              <a:chOff x="1332363" y="3806750"/>
              <a:chExt cx="2344053" cy="2588566"/>
            </a:xfrm>
          </p:grpSpPr>
          <p:sp>
            <p:nvSpPr>
              <p:cNvPr id="114" name="Text Box 26">
                <a:extLst>
                  <a:ext uri="{FF2B5EF4-FFF2-40B4-BE49-F238E27FC236}">
                    <a16:creationId xmlns:a16="http://schemas.microsoft.com/office/drawing/2014/main" id="{69A6FF1B-139F-6873-8E1F-876E0D4EB2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7491" y="5872094"/>
                <a:ext cx="375357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g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15" name="Text Box 26">
                <a:extLst>
                  <a:ext uri="{FF2B5EF4-FFF2-40B4-BE49-F238E27FC236}">
                    <a16:creationId xmlns:a16="http://schemas.microsoft.com/office/drawing/2014/main" id="{6E329597-E7C4-3E5F-F2B6-7DB91218BD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6270" y="4367139"/>
                <a:ext cx="344565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e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4614" name="Oval 4">
                <a:extLst>
                  <a:ext uri="{FF2B5EF4-FFF2-40B4-BE49-F238E27FC236}">
                    <a16:creationId xmlns:a16="http://schemas.microsoft.com/office/drawing/2014/main" id="{AA8947E4-1593-D8CD-3962-854367052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1777577" y="4320692"/>
                <a:ext cx="1835296" cy="1849017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15" name="Oval 16">
                <a:extLst>
                  <a:ext uri="{FF2B5EF4-FFF2-40B4-BE49-F238E27FC236}">
                    <a16:creationId xmlns:a16="http://schemas.microsoft.com/office/drawing/2014/main" id="{B2CD455A-9172-2315-9E17-C4211EB68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2151610" y="4399687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16" name="Oval 16">
                <a:extLst>
                  <a:ext uri="{FF2B5EF4-FFF2-40B4-BE49-F238E27FC236}">
                    <a16:creationId xmlns:a16="http://schemas.microsoft.com/office/drawing/2014/main" id="{2C176C12-2806-16EB-EB69-F7E0E3F1EB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2638670" y="4266409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17" name="Oval 16">
                <a:extLst>
                  <a:ext uri="{FF2B5EF4-FFF2-40B4-BE49-F238E27FC236}">
                    <a16:creationId xmlns:a16="http://schemas.microsoft.com/office/drawing/2014/main" id="{59B6B360-1B23-FB7E-913E-3DD9C6CCE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558116" y="5138519"/>
                <a:ext cx="117227" cy="11937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18" name="Oval 16">
                <a:extLst>
                  <a:ext uri="{FF2B5EF4-FFF2-40B4-BE49-F238E27FC236}">
                    <a16:creationId xmlns:a16="http://schemas.microsoft.com/office/drawing/2014/main" id="{DF767519-D0AE-7ACB-8D4E-C7696B881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1841749" y="4717598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19" name="Oval 16">
                <a:extLst>
                  <a:ext uri="{FF2B5EF4-FFF2-40B4-BE49-F238E27FC236}">
                    <a16:creationId xmlns:a16="http://schemas.microsoft.com/office/drawing/2014/main" id="{9D105A1A-4621-B881-70FF-F9C7E7A60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462514" y="5591901"/>
                <a:ext cx="117227" cy="11937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0" name="Oval 16">
                <a:extLst>
                  <a:ext uri="{FF2B5EF4-FFF2-40B4-BE49-F238E27FC236}">
                    <a16:creationId xmlns:a16="http://schemas.microsoft.com/office/drawing/2014/main" id="{03AB8D84-8080-228D-94B1-97D86A6DE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146371" y="5967431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1" name="Oval 16">
                <a:extLst>
                  <a:ext uri="{FF2B5EF4-FFF2-40B4-BE49-F238E27FC236}">
                    <a16:creationId xmlns:a16="http://schemas.microsoft.com/office/drawing/2014/main" id="{E365896E-BA54-4D56-CD2A-FABD5A8B6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1706563" y="5159912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2" name="Oval 16">
                <a:extLst>
                  <a:ext uri="{FF2B5EF4-FFF2-40B4-BE49-F238E27FC236}">
                    <a16:creationId xmlns:a16="http://schemas.microsoft.com/office/drawing/2014/main" id="{E5054E7B-67B6-C9EC-7A04-A4A14A4E5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130906" y="4406362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3" name="Oval 16">
                <a:extLst>
                  <a:ext uri="{FF2B5EF4-FFF2-40B4-BE49-F238E27FC236}">
                    <a16:creationId xmlns:a16="http://schemas.microsoft.com/office/drawing/2014/main" id="{28302A71-48BF-18C6-A3F3-040EBBD43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2666475" y="6105704"/>
                <a:ext cx="117227" cy="11937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4" name="Oval 16">
                <a:extLst>
                  <a:ext uri="{FF2B5EF4-FFF2-40B4-BE49-F238E27FC236}">
                    <a16:creationId xmlns:a16="http://schemas.microsoft.com/office/drawing/2014/main" id="{96716FAB-F1A1-D1AB-4929-705EC3B935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1817085" y="5617801"/>
                <a:ext cx="117227" cy="1193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Text Box 26">
                <a:extLst>
                  <a:ext uri="{FF2B5EF4-FFF2-40B4-BE49-F238E27FC236}">
                    <a16:creationId xmlns:a16="http://schemas.microsoft.com/office/drawing/2014/main" id="{CB071878-0B7D-7D32-8C03-3FC7A245B4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1903" y="4937054"/>
                <a:ext cx="343100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a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28" name="Text Box 26">
                <a:extLst>
                  <a:ext uri="{FF2B5EF4-FFF2-40B4-BE49-F238E27FC236}">
                    <a16:creationId xmlns:a16="http://schemas.microsoft.com/office/drawing/2014/main" id="{91C90894-1723-208E-F10D-202267CEB0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5478" y="5549831"/>
                <a:ext cx="357762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d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24627" name="Oval 16">
                <a:extLst>
                  <a:ext uri="{FF2B5EF4-FFF2-40B4-BE49-F238E27FC236}">
                    <a16:creationId xmlns:a16="http://schemas.microsoft.com/office/drawing/2014/main" id="{082ECF2E-F185-A7BC-A6D2-817C035BC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4629">
                <a:off x="3134107" y="5951853"/>
                <a:ext cx="117227" cy="11937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4628" name="Oval 16">
                <a:extLst>
                  <a:ext uri="{FF2B5EF4-FFF2-40B4-BE49-F238E27FC236}">
                    <a16:creationId xmlns:a16="http://schemas.microsoft.com/office/drawing/2014/main" id="{90CADDCD-049E-CFBB-A3A8-4972AA2A4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395371">
                <a:off x="3422302" y="4723453"/>
                <a:ext cx="117227" cy="119373"/>
              </a:xfrm>
              <a:prstGeom prst="ellipse">
                <a:avLst/>
              </a:prstGeom>
              <a:solidFill>
                <a:srgbClr val="EEECE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Text Box 26">
                <a:extLst>
                  <a:ext uri="{FF2B5EF4-FFF2-40B4-BE49-F238E27FC236}">
                    <a16:creationId xmlns:a16="http://schemas.microsoft.com/office/drawing/2014/main" id="{E7742A31-F3EA-693F-F51F-47FE92C91E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1594" y="4024238"/>
                <a:ext cx="346032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b</a:t>
                </a:r>
                <a:endPara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38" name="Text Box 26">
                <a:extLst>
                  <a:ext uri="{FF2B5EF4-FFF2-40B4-BE49-F238E27FC236}">
                    <a16:creationId xmlns:a16="http://schemas.microsoft.com/office/drawing/2014/main" id="{C908C1F8-93CE-42D7-3BB3-E35949F3C0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99028" y="3806750"/>
                <a:ext cx="454534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f</a:t>
                </a:r>
                <a:r>
                  <a:rPr lang="de-CH" altLang="en-US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#</a:t>
                </a:r>
                <a:endParaRPr lang="de-CH" altLang="en-US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39" name="Text Box 26">
                <a:extLst>
                  <a:ext uri="{FF2B5EF4-FFF2-40B4-BE49-F238E27FC236}">
                    <a16:creationId xmlns:a16="http://schemas.microsoft.com/office/drawing/2014/main" id="{ADFD460C-9C2F-0B70-4095-B4CD99E402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0448" y="3976613"/>
                <a:ext cx="454534" cy="523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c</a:t>
                </a:r>
                <a:r>
                  <a:rPr lang="de-CH" altLang="en-US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2" charset="0"/>
                  </a:rPr>
                  <a:t>#</a:t>
                </a:r>
                <a:endParaRPr lang="de-CH" altLang="en-US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onata" charset="-52"/>
                </a:endParaRPr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F72DB1D7-3EA8-23C7-8F36-EF5AD56C3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8436" y="4417939"/>
                <a:ext cx="426675" cy="166689"/>
              </a:xfrm>
              <a:custGeom>
                <a:avLst/>
                <a:gdLst>
                  <a:gd name="T0" fmla="*/ 426675 w 426314"/>
                  <a:gd name="T1" fmla="*/ 130648 h 166637"/>
                  <a:gd name="T2" fmla="*/ 147233 w 426314"/>
                  <a:gd name="T3" fmla="*/ 148668 h 166637"/>
                  <a:gd name="T4" fmla="*/ 21033 w 426314"/>
                  <a:gd name="T5" fmla="*/ 22525 h 166637"/>
                  <a:gd name="T6" fmla="*/ 21033 w 426314"/>
                  <a:gd name="T7" fmla="*/ 13515 h 1666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6314"/>
                  <a:gd name="T13" fmla="*/ 0 h 166637"/>
                  <a:gd name="T14" fmla="*/ 426314 w 426314"/>
                  <a:gd name="T15" fmla="*/ 166637 h 1666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6314" h="166637">
                    <a:moveTo>
                      <a:pt x="426314" y="130607"/>
                    </a:moveTo>
                    <a:cubicBezTo>
                      <a:pt x="320486" y="148622"/>
                      <a:pt x="214658" y="166637"/>
                      <a:pt x="147108" y="148622"/>
                    </a:cubicBezTo>
                    <a:cubicBezTo>
                      <a:pt x="79558" y="130607"/>
                      <a:pt x="42031" y="45037"/>
                      <a:pt x="21015" y="22518"/>
                    </a:cubicBezTo>
                    <a:cubicBezTo>
                      <a:pt x="0" y="0"/>
                      <a:pt x="21015" y="13511"/>
                      <a:pt x="21015" y="13511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miter lim="800000"/>
                <a:headEnd type="stealth" w="lg" len="lg"/>
                <a:tailEnd type="none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9F87229F-0F39-5BE8-BBAB-89F1274DD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87242">
                <a:off x="2265896" y="4408414"/>
                <a:ext cx="425209" cy="166689"/>
              </a:xfrm>
              <a:custGeom>
                <a:avLst/>
                <a:gdLst>
                  <a:gd name="T0" fmla="*/ 425209 w 426314"/>
                  <a:gd name="T1" fmla="*/ 130648 h 166637"/>
                  <a:gd name="T2" fmla="*/ 146727 w 426314"/>
                  <a:gd name="T3" fmla="*/ 148668 h 166637"/>
                  <a:gd name="T4" fmla="*/ 20961 w 426314"/>
                  <a:gd name="T5" fmla="*/ 22525 h 166637"/>
                  <a:gd name="T6" fmla="*/ 20961 w 426314"/>
                  <a:gd name="T7" fmla="*/ 13515 h 1666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6314"/>
                  <a:gd name="T13" fmla="*/ 0 h 166637"/>
                  <a:gd name="T14" fmla="*/ 426314 w 426314"/>
                  <a:gd name="T15" fmla="*/ 166637 h 1666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6314" h="166637">
                    <a:moveTo>
                      <a:pt x="426314" y="130607"/>
                    </a:moveTo>
                    <a:cubicBezTo>
                      <a:pt x="320486" y="148622"/>
                      <a:pt x="214658" y="166637"/>
                      <a:pt x="147108" y="148622"/>
                    </a:cubicBezTo>
                    <a:cubicBezTo>
                      <a:pt x="79558" y="130607"/>
                      <a:pt x="42031" y="45037"/>
                      <a:pt x="21015" y="22518"/>
                    </a:cubicBezTo>
                    <a:cubicBezTo>
                      <a:pt x="0" y="0"/>
                      <a:pt x="21015" y="13511"/>
                      <a:pt x="21015" y="13511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  <a:miter lim="800000"/>
                <a:headEnd type="stealth" w="lg" len="lg"/>
                <a:tailEnd type="none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2F80116F-4DE8-0026-EC03-A8BB4E8F3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303720" flipV="1">
                <a:off x="1517933" y="4845105"/>
                <a:ext cx="427039" cy="195009"/>
              </a:xfrm>
              <a:custGeom>
                <a:avLst/>
                <a:gdLst>
                  <a:gd name="T0" fmla="*/ 427039 w 426314"/>
                  <a:gd name="T1" fmla="*/ 152844 h 166637"/>
                  <a:gd name="T2" fmla="*/ 147358 w 426314"/>
                  <a:gd name="T3" fmla="*/ 173927 h 166637"/>
                  <a:gd name="T4" fmla="*/ 21051 w 426314"/>
                  <a:gd name="T5" fmla="*/ 26352 h 166637"/>
                  <a:gd name="T6" fmla="*/ 21051 w 426314"/>
                  <a:gd name="T7" fmla="*/ 15811 h 1666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6314"/>
                  <a:gd name="T13" fmla="*/ 0 h 166637"/>
                  <a:gd name="T14" fmla="*/ 426314 w 426314"/>
                  <a:gd name="T15" fmla="*/ 166637 h 1666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6314" h="166637">
                    <a:moveTo>
                      <a:pt x="426314" y="130607"/>
                    </a:moveTo>
                    <a:cubicBezTo>
                      <a:pt x="320486" y="148622"/>
                      <a:pt x="214658" y="166637"/>
                      <a:pt x="147108" y="148622"/>
                    </a:cubicBezTo>
                    <a:cubicBezTo>
                      <a:pt x="79558" y="130607"/>
                      <a:pt x="42031" y="45037"/>
                      <a:pt x="21015" y="22518"/>
                    </a:cubicBezTo>
                    <a:cubicBezTo>
                      <a:pt x="0" y="0"/>
                      <a:pt x="21015" y="13511"/>
                      <a:pt x="21015" y="13511"/>
                    </a:cubicBezTo>
                  </a:path>
                </a:pathLst>
              </a:custGeom>
              <a:noFill/>
              <a:ln w="12700">
                <a:solidFill>
                  <a:srgbClr val="FF6600"/>
                </a:solidFill>
                <a:miter lim="800000"/>
                <a:headEnd type="none" w="lg" len="lg"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E18D084D-4299-264F-B63A-ACC18BE57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600407" flipV="1">
                <a:off x="1496673" y="5341251"/>
                <a:ext cx="427038" cy="234598"/>
              </a:xfrm>
              <a:custGeom>
                <a:avLst/>
                <a:gdLst>
                  <a:gd name="T0" fmla="*/ 427038 w 426314"/>
                  <a:gd name="T1" fmla="*/ 183874 h 166637"/>
                  <a:gd name="T2" fmla="*/ 147358 w 426314"/>
                  <a:gd name="T3" fmla="*/ 209236 h 166637"/>
                  <a:gd name="T4" fmla="*/ 21051 w 426314"/>
                  <a:gd name="T5" fmla="*/ 31702 h 166637"/>
                  <a:gd name="T6" fmla="*/ 21051 w 426314"/>
                  <a:gd name="T7" fmla="*/ 19021 h 1666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6314"/>
                  <a:gd name="T13" fmla="*/ 0 h 166637"/>
                  <a:gd name="T14" fmla="*/ 426314 w 426314"/>
                  <a:gd name="T15" fmla="*/ 166637 h 1666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6314" h="166637">
                    <a:moveTo>
                      <a:pt x="426314" y="130607"/>
                    </a:moveTo>
                    <a:cubicBezTo>
                      <a:pt x="320486" y="148622"/>
                      <a:pt x="214658" y="166637"/>
                      <a:pt x="147108" y="148622"/>
                    </a:cubicBezTo>
                    <a:cubicBezTo>
                      <a:pt x="79558" y="130607"/>
                      <a:pt x="42031" y="45037"/>
                      <a:pt x="21015" y="22518"/>
                    </a:cubicBezTo>
                    <a:cubicBezTo>
                      <a:pt x="0" y="0"/>
                      <a:pt x="21015" y="13511"/>
                      <a:pt x="21015" y="13511"/>
                    </a:cubicBezTo>
                  </a:path>
                </a:pathLst>
              </a:custGeom>
              <a:noFill/>
              <a:ln w="12700">
                <a:solidFill>
                  <a:srgbClr val="FF6600"/>
                </a:solidFill>
                <a:miter lim="800000"/>
                <a:headEnd type="none" w="lg" len="lg"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  <p:sp>
            <p:nvSpPr>
              <p:cNvPr id="24636" name="TextBox 143">
                <a:extLst>
                  <a:ext uri="{FF2B5EF4-FFF2-40B4-BE49-F238E27FC236}">
                    <a16:creationId xmlns:a16="http://schemas.microsoft.com/office/drawing/2014/main" id="{51F4BDFA-7102-DBB6-B558-A986E9D5EC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4643" y="4891012"/>
                <a:ext cx="965090" cy="584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D-maj in</a:t>
                </a:r>
              </a:p>
              <a:p>
                <a:r>
                  <a:rPr lang="en-US" altLang="en-US" sz="16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fifth circle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19210C21-CAE7-A3C6-444D-CD7BC752E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1958" y="1675584"/>
              <a:ext cx="781505" cy="1819282"/>
            </a:xfrm>
            <a:custGeom>
              <a:avLst/>
              <a:gdLst>
                <a:gd name="T0" fmla="*/ 529019 w 780576"/>
                <a:gd name="T1" fmla="*/ 1819282 h 1819492"/>
                <a:gd name="T2" fmla="*/ 42081 w 780576"/>
                <a:gd name="T3" fmla="*/ 423298 h 1819492"/>
                <a:gd name="T4" fmla="*/ 781505 w 780576"/>
                <a:gd name="T5" fmla="*/ 0 h 1819492"/>
                <a:gd name="T6" fmla="*/ 0 60000 65536"/>
                <a:gd name="T7" fmla="*/ 0 60000 65536"/>
                <a:gd name="T8" fmla="*/ 0 60000 65536"/>
                <a:gd name="T9" fmla="*/ 0 w 780576"/>
                <a:gd name="T10" fmla="*/ 0 h 1819492"/>
                <a:gd name="T11" fmla="*/ 780576 w 780576"/>
                <a:gd name="T12" fmla="*/ 1819492 h 1819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0576" h="1819492">
                  <a:moveTo>
                    <a:pt x="528390" y="1819492"/>
                  </a:moveTo>
                  <a:cubicBezTo>
                    <a:pt x="264195" y="1273043"/>
                    <a:pt x="0" y="726595"/>
                    <a:pt x="42031" y="423347"/>
                  </a:cubicBezTo>
                  <a:cubicBezTo>
                    <a:pt x="84062" y="120099"/>
                    <a:pt x="780576" y="0"/>
                    <a:pt x="780576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</p:grpSp>
      <p:grpSp>
        <p:nvGrpSpPr>
          <p:cNvPr id="7" name="Group 153">
            <a:extLst>
              <a:ext uri="{FF2B5EF4-FFF2-40B4-BE49-F238E27FC236}">
                <a16:creationId xmlns:a16="http://schemas.microsoft.com/office/drawing/2014/main" id="{0762E114-BAE2-8947-547A-47F5E9422F10}"/>
              </a:ext>
            </a:extLst>
          </p:cNvPr>
          <p:cNvGrpSpPr>
            <a:grpSpLocks/>
          </p:cNvGrpSpPr>
          <p:nvPr/>
        </p:nvGrpSpPr>
        <p:grpSpPr bwMode="auto">
          <a:xfrm>
            <a:off x="1385888" y="3806825"/>
            <a:ext cx="4329112" cy="2801938"/>
            <a:chOff x="1278942" y="3806750"/>
            <a:chExt cx="3998673" cy="2801062"/>
          </a:xfrm>
        </p:grpSpPr>
        <p:grpSp>
          <p:nvGrpSpPr>
            <p:cNvPr id="24582" name="Group 150">
              <a:extLst>
                <a:ext uri="{FF2B5EF4-FFF2-40B4-BE49-F238E27FC236}">
                  <a16:creationId xmlns:a16="http://schemas.microsoft.com/office/drawing/2014/main" id="{0A5D0E0E-2405-EAA2-AC4A-27C2A7171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8942" y="3806750"/>
              <a:ext cx="3998673" cy="2801062"/>
              <a:chOff x="1278942" y="3806750"/>
              <a:chExt cx="3998673" cy="2801062"/>
            </a:xfrm>
          </p:grpSpPr>
          <p:grpSp>
            <p:nvGrpSpPr>
              <p:cNvPr id="24584" name="Group 111">
                <a:extLst>
                  <a:ext uri="{FF2B5EF4-FFF2-40B4-BE49-F238E27FC236}">
                    <a16:creationId xmlns:a16="http://schemas.microsoft.com/office/drawing/2014/main" id="{769736D4-3CEE-9230-F5C2-AAABF4024F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8942" y="3806750"/>
                <a:ext cx="2397474" cy="2801062"/>
                <a:chOff x="1278942" y="3806750"/>
                <a:chExt cx="2397474" cy="2801062"/>
              </a:xfrm>
            </p:grpSpPr>
            <p:sp>
              <p:nvSpPr>
                <p:cNvPr id="72" name="Text Box 26">
                  <a:extLst>
                    <a:ext uri="{FF2B5EF4-FFF2-40B4-BE49-F238E27FC236}">
                      <a16:creationId xmlns:a16="http://schemas.microsoft.com/office/drawing/2014/main" id="{61167A83-ADE6-E903-0C4C-6C7883680A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28814" y="5871442"/>
                  <a:ext cx="373914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g</a:t>
                  </a:r>
                  <a:endPara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74" name="Text Box 26">
                  <a:extLst>
                    <a:ext uri="{FF2B5EF4-FFF2-40B4-BE49-F238E27FC236}">
                      <a16:creationId xmlns:a16="http://schemas.microsoft.com/office/drawing/2014/main" id="{A1B9509E-B519-337D-6750-702B9BB634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56657" y="4339983"/>
                  <a:ext cx="346053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e</a:t>
                  </a:r>
                  <a:endPara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24588" name="Oval 4">
                  <a:extLst>
                    <a:ext uri="{FF2B5EF4-FFF2-40B4-BE49-F238E27FC236}">
                      <a16:creationId xmlns:a16="http://schemas.microsoft.com/office/drawing/2014/main" id="{E2523B61-9E78-22F1-2EC0-E4C2B8036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1777577" y="4320692"/>
                  <a:ext cx="1835296" cy="1849017"/>
                </a:xfrm>
                <a:prstGeom prst="ellips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89" name="Oval 16">
                  <a:extLst>
                    <a:ext uri="{FF2B5EF4-FFF2-40B4-BE49-F238E27FC236}">
                      <a16:creationId xmlns:a16="http://schemas.microsoft.com/office/drawing/2014/main" id="{A1BE01F6-9544-5FB6-3FBF-7C63A30CF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2151610" y="4399687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0" name="Oval 16">
                  <a:extLst>
                    <a:ext uri="{FF2B5EF4-FFF2-40B4-BE49-F238E27FC236}">
                      <a16:creationId xmlns:a16="http://schemas.microsoft.com/office/drawing/2014/main" id="{AA44DC80-6CFE-3624-107E-767160EDFF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2638670" y="4266409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1" name="Oval 16">
                  <a:extLst>
                    <a:ext uri="{FF2B5EF4-FFF2-40B4-BE49-F238E27FC236}">
                      <a16:creationId xmlns:a16="http://schemas.microsoft.com/office/drawing/2014/main" id="{087EECC4-F8E4-025A-9C11-3A5CB01A5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3558116" y="5138519"/>
                  <a:ext cx="117227" cy="119373"/>
                </a:xfrm>
                <a:prstGeom prst="ellipse">
                  <a:avLst/>
                </a:prstGeom>
                <a:solidFill>
                  <a:srgbClr val="EEEC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2" name="Oval 16">
                  <a:extLst>
                    <a:ext uri="{FF2B5EF4-FFF2-40B4-BE49-F238E27FC236}">
                      <a16:creationId xmlns:a16="http://schemas.microsoft.com/office/drawing/2014/main" id="{E8BA191D-5068-785C-5DAE-919A336CC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1841749" y="4717598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3" name="Oval 16">
                  <a:extLst>
                    <a:ext uri="{FF2B5EF4-FFF2-40B4-BE49-F238E27FC236}">
                      <a16:creationId xmlns:a16="http://schemas.microsoft.com/office/drawing/2014/main" id="{A2F45FF3-A6F8-4F82-1915-B01961C53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3462514" y="5591901"/>
                  <a:ext cx="117227" cy="119373"/>
                </a:xfrm>
                <a:prstGeom prst="ellipse">
                  <a:avLst/>
                </a:prstGeom>
                <a:solidFill>
                  <a:srgbClr val="EEEC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4" name="Oval 16">
                  <a:extLst>
                    <a:ext uri="{FF2B5EF4-FFF2-40B4-BE49-F238E27FC236}">
                      <a16:creationId xmlns:a16="http://schemas.microsoft.com/office/drawing/2014/main" id="{AEA90583-63FF-1949-7443-E894B4437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2146371" y="5967431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5" name="Oval 16">
                  <a:extLst>
                    <a:ext uri="{FF2B5EF4-FFF2-40B4-BE49-F238E27FC236}">
                      <a16:creationId xmlns:a16="http://schemas.microsoft.com/office/drawing/2014/main" id="{3D6BE6ED-A88B-9E44-2274-8BE2CE949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1706563" y="5159912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6" name="Oval 16">
                  <a:extLst>
                    <a:ext uri="{FF2B5EF4-FFF2-40B4-BE49-F238E27FC236}">
                      <a16:creationId xmlns:a16="http://schemas.microsoft.com/office/drawing/2014/main" id="{40198226-6B39-3D91-D9CB-332D695C5F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2666475" y="6105704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597" name="Oval 16">
                  <a:extLst>
                    <a:ext uri="{FF2B5EF4-FFF2-40B4-BE49-F238E27FC236}">
                      <a16:creationId xmlns:a16="http://schemas.microsoft.com/office/drawing/2014/main" id="{F788CFFA-7B3A-D892-5906-CF832B44D1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1817085" y="5617801"/>
                  <a:ext cx="117227" cy="11937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99" name="Text Box 26">
                  <a:extLst>
                    <a:ext uri="{FF2B5EF4-FFF2-40B4-BE49-F238E27FC236}">
                      <a16:creationId xmlns:a16="http://schemas.microsoft.com/office/drawing/2014/main" id="{4D93FAE8-08C5-99FD-D13D-6EB84CAF45C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78942" y="4936697"/>
                  <a:ext cx="343121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a</a:t>
                  </a:r>
                  <a:endPara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100" name="Text Box 26">
                  <a:extLst>
                    <a:ext uri="{FF2B5EF4-FFF2-40B4-BE49-F238E27FC236}">
                      <a16:creationId xmlns:a16="http://schemas.microsoft.com/office/drawing/2014/main" id="{FF901106-9391-A0D4-66C9-D4A166C5EB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4637" y="5504844"/>
                  <a:ext cx="356318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d</a:t>
                  </a:r>
                  <a:endPara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24600" name="Oval 16">
                  <a:extLst>
                    <a:ext uri="{FF2B5EF4-FFF2-40B4-BE49-F238E27FC236}">
                      <a16:creationId xmlns:a16="http://schemas.microsoft.com/office/drawing/2014/main" id="{C1EADD11-1078-5265-F33C-1C479A40D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4629">
                  <a:off x="3134107" y="5951853"/>
                  <a:ext cx="117227" cy="119373"/>
                </a:xfrm>
                <a:prstGeom prst="ellipse">
                  <a:avLst/>
                </a:prstGeom>
                <a:solidFill>
                  <a:srgbClr val="EEEC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4601" name="Oval 16">
                  <a:extLst>
                    <a:ext uri="{FF2B5EF4-FFF2-40B4-BE49-F238E27FC236}">
                      <a16:creationId xmlns:a16="http://schemas.microsoft.com/office/drawing/2014/main" id="{6EFCAB0E-E9DF-10DD-4857-4432EF304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395371">
                  <a:off x="3422302" y="4723453"/>
                  <a:ext cx="117227" cy="119373"/>
                </a:xfrm>
                <a:prstGeom prst="ellipse">
                  <a:avLst/>
                </a:prstGeom>
                <a:solidFill>
                  <a:srgbClr val="EEECE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04" name="Text Box 26">
                  <a:extLst>
                    <a:ext uri="{FF2B5EF4-FFF2-40B4-BE49-F238E27FC236}">
                      <a16:creationId xmlns:a16="http://schemas.microsoft.com/office/drawing/2014/main" id="{8B4F4B83-C8C3-2C49-2B33-45C527C055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42012" y="3889274"/>
                  <a:ext cx="344586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b</a:t>
                  </a:r>
                  <a:endParaRPr lang="de-CH" altLang="en-US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105" name="Text Box 26">
                  <a:extLst>
                    <a:ext uri="{FF2B5EF4-FFF2-40B4-BE49-F238E27FC236}">
                      <a16:creationId xmlns:a16="http://schemas.microsoft.com/office/drawing/2014/main" id="{00AE7783-356C-5A72-4A43-69E17518B6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00392" y="3806750"/>
                  <a:ext cx="454561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f</a:t>
                  </a:r>
                  <a:r>
                    <a:rPr lang="de-CH" altLang="en-US" baseline="-2500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#</a:t>
                  </a:r>
                  <a:endParaRPr lang="de-CH" altLang="en-US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106" name="Text Box 26">
                  <a:extLst>
                    <a:ext uri="{FF2B5EF4-FFF2-40B4-BE49-F238E27FC236}">
                      <a16:creationId xmlns:a16="http://schemas.microsoft.com/office/drawing/2014/main" id="{37D331EB-7236-E375-CA62-4E5209D2A2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5584" y="6084101"/>
                  <a:ext cx="453096" cy="523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de-CH" altLang="en-US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pitchFamily="2" charset="0"/>
                    </a:rPr>
                    <a:t>c</a:t>
                  </a:r>
                  <a:endParaRPr lang="de-CH" altLang="en-US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onata" charset="-52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D3DDBDA4-58C1-6DB7-CEA2-B54406BE3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376970">
                  <a:off x="1934349" y="4624587"/>
                  <a:ext cx="425317" cy="167161"/>
                </a:xfrm>
                <a:custGeom>
                  <a:avLst/>
                  <a:gdLst>
                    <a:gd name="T0" fmla="*/ 425317 w 426314"/>
                    <a:gd name="T1" fmla="*/ 131018 h 166637"/>
                    <a:gd name="T2" fmla="*/ 146764 w 426314"/>
                    <a:gd name="T3" fmla="*/ 149089 h 166637"/>
                    <a:gd name="T4" fmla="*/ 20966 w 426314"/>
                    <a:gd name="T5" fmla="*/ 22589 h 166637"/>
                    <a:gd name="T6" fmla="*/ 20966 w 426314"/>
                    <a:gd name="T7" fmla="*/ 13553 h 1666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26314"/>
                    <a:gd name="T13" fmla="*/ 0 h 166637"/>
                    <a:gd name="T14" fmla="*/ 426314 w 426314"/>
                    <a:gd name="T15" fmla="*/ 166637 h 1666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26314" h="166637">
                      <a:moveTo>
                        <a:pt x="426314" y="130607"/>
                      </a:moveTo>
                      <a:cubicBezTo>
                        <a:pt x="320486" y="148622"/>
                        <a:pt x="214658" y="166637"/>
                        <a:pt x="147108" y="148622"/>
                      </a:cubicBezTo>
                      <a:cubicBezTo>
                        <a:pt x="79558" y="130607"/>
                        <a:pt x="42031" y="45037"/>
                        <a:pt x="21015" y="22518"/>
                      </a:cubicBezTo>
                      <a:cubicBezTo>
                        <a:pt x="0" y="0"/>
                        <a:pt x="21015" y="13511"/>
                        <a:pt x="21015" y="13511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miter lim="800000"/>
                  <a:headEnd type="stealth" w="lg" len="lg"/>
                  <a:tailEnd type="none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04080E30-32EE-73AC-1BE5-67E9C4A53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1887242">
                  <a:off x="2267247" y="4408225"/>
                  <a:ext cx="425235" cy="166635"/>
                </a:xfrm>
                <a:custGeom>
                  <a:avLst/>
                  <a:gdLst>
                    <a:gd name="T0" fmla="*/ 425235 w 426314"/>
                    <a:gd name="T1" fmla="*/ 130605 h 166637"/>
                    <a:gd name="T2" fmla="*/ 146736 w 426314"/>
                    <a:gd name="T3" fmla="*/ 148620 h 166637"/>
                    <a:gd name="T4" fmla="*/ 20962 w 426314"/>
                    <a:gd name="T5" fmla="*/ 22518 h 166637"/>
                    <a:gd name="T6" fmla="*/ 20962 w 426314"/>
                    <a:gd name="T7" fmla="*/ 13511 h 1666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26314"/>
                    <a:gd name="T13" fmla="*/ 0 h 166637"/>
                    <a:gd name="T14" fmla="*/ 426314 w 426314"/>
                    <a:gd name="T15" fmla="*/ 166637 h 1666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26314" h="166637">
                      <a:moveTo>
                        <a:pt x="426314" y="130607"/>
                      </a:moveTo>
                      <a:cubicBezTo>
                        <a:pt x="320486" y="148622"/>
                        <a:pt x="214658" y="166637"/>
                        <a:pt x="147108" y="148622"/>
                      </a:cubicBezTo>
                      <a:cubicBezTo>
                        <a:pt x="79558" y="130607"/>
                        <a:pt x="42031" y="45037"/>
                        <a:pt x="21015" y="22518"/>
                      </a:cubicBezTo>
                      <a:cubicBezTo>
                        <a:pt x="0" y="0"/>
                        <a:pt x="21015" y="13511"/>
                        <a:pt x="21015" y="13511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miter lim="800000"/>
                  <a:headEnd type="stealth" w="lg" len="lg"/>
                  <a:tailEnd type="none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A25F685E-0AEA-ED4E-B06C-88791EAF33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0143538" flipV="1">
                  <a:off x="1724705" y="4398703"/>
                  <a:ext cx="428168" cy="250747"/>
                </a:xfrm>
                <a:custGeom>
                  <a:avLst/>
                  <a:gdLst>
                    <a:gd name="T0" fmla="*/ 428168 w 426314"/>
                    <a:gd name="T1" fmla="*/ 196531 h 166637"/>
                    <a:gd name="T2" fmla="*/ 147748 w 426314"/>
                    <a:gd name="T3" fmla="*/ 223639 h 166637"/>
                    <a:gd name="T4" fmla="*/ 21106 w 426314"/>
                    <a:gd name="T5" fmla="*/ 33884 h 166637"/>
                    <a:gd name="T6" fmla="*/ 21106 w 426314"/>
                    <a:gd name="T7" fmla="*/ 20331 h 1666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26314"/>
                    <a:gd name="T13" fmla="*/ 0 h 166637"/>
                    <a:gd name="T14" fmla="*/ 426314 w 426314"/>
                    <a:gd name="T15" fmla="*/ 166637 h 1666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26314" h="166637">
                      <a:moveTo>
                        <a:pt x="426314" y="130607"/>
                      </a:moveTo>
                      <a:cubicBezTo>
                        <a:pt x="320486" y="148622"/>
                        <a:pt x="214658" y="166637"/>
                        <a:pt x="147108" y="148622"/>
                      </a:cubicBezTo>
                      <a:cubicBezTo>
                        <a:pt x="79558" y="130607"/>
                        <a:pt x="42031" y="45037"/>
                        <a:pt x="21015" y="22518"/>
                      </a:cubicBezTo>
                      <a:cubicBezTo>
                        <a:pt x="0" y="0"/>
                        <a:pt x="21015" y="13511"/>
                        <a:pt x="21015" y="13511"/>
                      </a:cubicBezTo>
                    </a:path>
                  </a:pathLst>
                </a:custGeom>
                <a:noFill/>
                <a:ln w="12700">
                  <a:solidFill>
                    <a:srgbClr val="FF6600"/>
                  </a:solidFill>
                  <a:miter lim="800000"/>
                  <a:headEnd type="none" w="lg" len="lg"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FD7A3E68-78BD-60F9-AE2B-73B049B059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134927" flipV="1">
                  <a:off x="1464331" y="4850940"/>
                  <a:ext cx="426904" cy="249276"/>
                </a:xfrm>
                <a:custGeom>
                  <a:avLst/>
                  <a:gdLst>
                    <a:gd name="T0" fmla="*/ 426904 w 426314"/>
                    <a:gd name="T1" fmla="*/ 195378 h 166637"/>
                    <a:gd name="T2" fmla="*/ 147312 w 426314"/>
                    <a:gd name="T3" fmla="*/ 222327 h 166637"/>
                    <a:gd name="T4" fmla="*/ 21044 w 426314"/>
                    <a:gd name="T5" fmla="*/ 33685 h 166637"/>
                    <a:gd name="T6" fmla="*/ 21044 w 426314"/>
                    <a:gd name="T7" fmla="*/ 20211 h 16663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26314"/>
                    <a:gd name="T13" fmla="*/ 0 h 166637"/>
                    <a:gd name="T14" fmla="*/ 426314 w 426314"/>
                    <a:gd name="T15" fmla="*/ 166637 h 16663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26314" h="166637">
                      <a:moveTo>
                        <a:pt x="426314" y="130607"/>
                      </a:moveTo>
                      <a:cubicBezTo>
                        <a:pt x="320486" y="148622"/>
                        <a:pt x="214658" y="166637"/>
                        <a:pt x="147108" y="148622"/>
                      </a:cubicBezTo>
                      <a:cubicBezTo>
                        <a:pt x="79558" y="130607"/>
                        <a:pt x="42031" y="45037"/>
                        <a:pt x="21015" y="22518"/>
                      </a:cubicBezTo>
                      <a:cubicBezTo>
                        <a:pt x="0" y="0"/>
                        <a:pt x="21015" y="13511"/>
                        <a:pt x="21015" y="13511"/>
                      </a:cubicBezTo>
                    </a:path>
                  </a:pathLst>
                </a:custGeom>
                <a:noFill/>
                <a:ln w="12700">
                  <a:solidFill>
                    <a:srgbClr val="FF6600"/>
                  </a:solidFill>
                  <a:miter lim="800000"/>
                  <a:headEnd type="none" w="lg" len="lg"/>
                  <a:tailEnd type="stealth" w="lg" len="lg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endParaRPr lang="en-US" altLang="en-US">
                    <a:latin typeface="Times" pitchFamily="2" charset="0"/>
                  </a:endParaRPr>
                </a:p>
              </p:txBody>
            </p:sp>
            <p:sp>
              <p:nvSpPr>
                <p:cNvPr id="24609" name="TextBox 110">
                  <a:extLst>
                    <a:ext uri="{FF2B5EF4-FFF2-40B4-BE49-F238E27FC236}">
                      <a16:creationId xmlns:a16="http://schemas.microsoft.com/office/drawing/2014/main" id="{8B7FCE66-4C05-CA1B-FF75-952A6B6FCF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24643" y="4891011"/>
                  <a:ext cx="965044" cy="584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G-maj in</a:t>
                  </a:r>
                </a:p>
                <a:p>
                  <a:r>
                    <a:rPr lang="en-US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fifth circle</a:t>
                  </a:r>
                  <a:endParaRPr lang="en-US" altLang="en-US" sz="160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CF9DDBF-06E2-ED27-865C-3B6BE07A9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891821" flipH="1">
                <a:off x="4079719" y="3269047"/>
                <a:ext cx="576082" cy="1819711"/>
              </a:xfrm>
              <a:custGeom>
                <a:avLst/>
                <a:gdLst>
                  <a:gd name="T0" fmla="*/ 389963 w 780576"/>
                  <a:gd name="T1" fmla="*/ 1819711 h 1819492"/>
                  <a:gd name="T2" fmla="*/ 31020 w 780576"/>
                  <a:gd name="T3" fmla="*/ 423398 h 1819492"/>
                  <a:gd name="T4" fmla="*/ 576082 w 780576"/>
                  <a:gd name="T5" fmla="*/ 0 h 1819492"/>
                  <a:gd name="T6" fmla="*/ 0 60000 65536"/>
                  <a:gd name="T7" fmla="*/ 0 60000 65536"/>
                  <a:gd name="T8" fmla="*/ 0 60000 65536"/>
                  <a:gd name="T9" fmla="*/ 0 w 780576"/>
                  <a:gd name="T10" fmla="*/ 0 h 1819492"/>
                  <a:gd name="T11" fmla="*/ 780576 w 780576"/>
                  <a:gd name="T12" fmla="*/ 1819492 h 18194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0576" h="1819492">
                    <a:moveTo>
                      <a:pt x="528390" y="1819492"/>
                    </a:moveTo>
                    <a:cubicBezTo>
                      <a:pt x="264195" y="1273043"/>
                      <a:pt x="0" y="726595"/>
                      <a:pt x="42031" y="423347"/>
                    </a:cubicBezTo>
                    <a:cubicBezTo>
                      <a:pt x="84062" y="120099"/>
                      <a:pt x="780576" y="0"/>
                      <a:pt x="780576" y="0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miter lim="800000"/>
                <a:headEnd/>
                <a:tailEnd type="stealth" w="lg" len="lg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>
                  <a:latin typeface="Times" pitchFamily="2" charset="0"/>
                </a:endParaRPr>
              </a:p>
            </p:txBody>
          </p:sp>
        </p:grpSp>
        <p:sp>
          <p:nvSpPr>
            <p:cNvPr id="24583" name="Oval 16">
              <a:extLst>
                <a:ext uri="{FF2B5EF4-FFF2-40B4-BE49-F238E27FC236}">
                  <a16:creationId xmlns:a16="http://schemas.microsoft.com/office/drawing/2014/main" id="{58DC46CD-6821-F561-DFC4-97C0047688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124369" y="4407469"/>
              <a:ext cx="117227" cy="119373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 315">
            <a:extLst>
              <a:ext uri="{FF2B5EF4-FFF2-40B4-BE49-F238E27FC236}">
                <a16:creationId xmlns:a16="http://schemas.microsoft.com/office/drawing/2014/main" id="{C0A10AB9-EBE2-7FB8-C098-ED7538FB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0" y="1671638"/>
            <a:ext cx="180975" cy="5003800"/>
          </a:xfrm>
          <a:prstGeom prst="rect">
            <a:avLst/>
          </a:prstGeom>
          <a:gradFill rotWithShape="1">
            <a:gsLst>
              <a:gs pos="0">
                <a:schemeClr val="bg1">
                  <a:alpha val="39000"/>
                </a:schemeClr>
              </a:gs>
              <a:gs pos="100000">
                <a:srgbClr val="FF0000">
                  <a:alpha val="39000"/>
                </a:srgbClr>
              </a:gs>
            </a:gsLst>
            <a:lin ang="0" scaled="1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310" name="Rounded Rectangle 309">
            <a:extLst>
              <a:ext uri="{FF2B5EF4-FFF2-40B4-BE49-F238E27FC236}">
                <a16:creationId xmlns:a16="http://schemas.microsoft.com/office/drawing/2014/main" id="{765FA916-F33D-7768-6135-68A997AA3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5226050"/>
            <a:ext cx="9677400" cy="1449388"/>
          </a:xfrm>
          <a:prstGeom prst="roundRect">
            <a:avLst>
              <a:gd name="adj" fmla="val 16667"/>
            </a:avLst>
          </a:prstGeom>
          <a:solidFill>
            <a:srgbClr val="FFDD13">
              <a:alpha val="3922"/>
            </a:srgbClr>
          </a:solidFill>
          <a:ln w="9525">
            <a:solidFill>
              <a:srgbClr val="FFDD13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BBC0FF"/>
              </a:solidFill>
              <a:latin typeface="Times" pitchFamily="2" charset="0"/>
            </a:endParaRPr>
          </a:p>
        </p:txBody>
      </p:sp>
      <p:grpSp>
        <p:nvGrpSpPr>
          <p:cNvPr id="25603" name="Group 147">
            <a:extLst>
              <a:ext uri="{FF2B5EF4-FFF2-40B4-BE49-F238E27FC236}">
                <a16:creationId xmlns:a16="http://schemas.microsoft.com/office/drawing/2014/main" id="{05763EF3-2054-1988-7ACA-63F67117EE7E}"/>
              </a:ext>
            </a:extLst>
          </p:cNvPr>
          <p:cNvGrpSpPr>
            <a:grpSpLocks/>
          </p:cNvGrpSpPr>
          <p:nvPr/>
        </p:nvGrpSpPr>
        <p:grpSpPr bwMode="auto">
          <a:xfrm>
            <a:off x="1917700" y="1130300"/>
            <a:ext cx="4043363" cy="307975"/>
            <a:chOff x="1771699" y="1130638"/>
            <a:chExt cx="3732886" cy="307777"/>
          </a:xfrm>
        </p:grpSpPr>
        <p:sp>
          <p:nvSpPr>
            <p:cNvPr id="25736" name="TextBox 148">
              <a:extLst>
                <a:ext uri="{FF2B5EF4-FFF2-40B4-BE49-F238E27FC236}">
                  <a16:creationId xmlns:a16="http://schemas.microsoft.com/office/drawing/2014/main" id="{49FCB47E-36DF-7F09-68A1-FBC4070FF6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699" y="1130638"/>
              <a:ext cx="4863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5737" name="TextBox 148">
              <a:extLst>
                <a:ext uri="{FF2B5EF4-FFF2-40B4-BE49-F238E27FC236}">
                  <a16:creationId xmlns:a16="http://schemas.microsoft.com/office/drawing/2014/main" id="{87E4C709-4E66-1A9A-7228-6B697A19F7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8281" y="1130638"/>
              <a:ext cx="4863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604" name="Group 144">
            <a:extLst>
              <a:ext uri="{FF2B5EF4-FFF2-40B4-BE49-F238E27FC236}">
                <a16:creationId xmlns:a16="http://schemas.microsoft.com/office/drawing/2014/main" id="{9B349230-5DB4-798C-9F88-66D6F30E0815}"/>
              </a:ext>
            </a:extLst>
          </p:cNvPr>
          <p:cNvGrpSpPr>
            <a:grpSpLocks/>
          </p:cNvGrpSpPr>
          <p:nvPr/>
        </p:nvGrpSpPr>
        <p:grpSpPr bwMode="auto">
          <a:xfrm>
            <a:off x="498475" y="1608138"/>
            <a:ext cx="5826125" cy="307975"/>
            <a:chOff x="460020" y="1608813"/>
            <a:chExt cx="5380345" cy="307777"/>
          </a:xfrm>
        </p:grpSpPr>
        <p:sp>
          <p:nvSpPr>
            <p:cNvPr id="25733" name="TextBox 149">
              <a:extLst>
                <a:ext uri="{FF2B5EF4-FFF2-40B4-BE49-F238E27FC236}">
                  <a16:creationId xmlns:a16="http://schemas.microsoft.com/office/drawing/2014/main" id="{B6F8FB6F-A45D-006C-6319-9A0ACC2F5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20" y="1608813"/>
              <a:ext cx="5112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34" name="TextBox 149">
              <a:extLst>
                <a:ext uri="{FF2B5EF4-FFF2-40B4-BE49-F238E27FC236}">
                  <a16:creationId xmlns:a16="http://schemas.microsoft.com/office/drawing/2014/main" id="{407CF5D5-241E-628A-2745-185442A38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2541" y="1608813"/>
              <a:ext cx="5112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35" name="TextBox 149">
              <a:extLst>
                <a:ext uri="{FF2B5EF4-FFF2-40B4-BE49-F238E27FC236}">
                  <a16:creationId xmlns:a16="http://schemas.microsoft.com/office/drawing/2014/main" id="{129E718C-E30B-6400-A6B1-FFF2CEF7A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123" y="1608813"/>
              <a:ext cx="5112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sp>
        <p:nvSpPr>
          <p:cNvPr id="25605" name="TextBox 151">
            <a:extLst>
              <a:ext uri="{FF2B5EF4-FFF2-40B4-BE49-F238E27FC236}">
                <a16:creationId xmlns:a16="http://schemas.microsoft.com/office/drawing/2014/main" id="{21F0F4EB-AB9B-A35A-3EA2-F0FF9B8AB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2093913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06" name="TextBox 151">
            <a:extLst>
              <a:ext uri="{FF2B5EF4-FFF2-40B4-BE49-F238E27FC236}">
                <a16:creationId xmlns:a16="http://schemas.microsoft.com/office/drawing/2014/main" id="{0CFE30E7-A2B3-B308-7DDA-2ABA1B430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2093913"/>
            <a:ext cx="554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07" name="TextBox 151">
            <a:extLst>
              <a:ext uri="{FF2B5EF4-FFF2-40B4-BE49-F238E27FC236}">
                <a16:creationId xmlns:a16="http://schemas.microsoft.com/office/drawing/2014/main" id="{AD8F1323-E2DE-CB2F-5050-7ABF7C01E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2093913"/>
            <a:ext cx="554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grpSp>
        <p:nvGrpSpPr>
          <p:cNvPr id="25608" name="Group 136">
            <a:extLst>
              <a:ext uri="{FF2B5EF4-FFF2-40B4-BE49-F238E27FC236}">
                <a16:creationId xmlns:a16="http://schemas.microsoft.com/office/drawing/2014/main" id="{CADBF59C-CFF7-B0F7-7273-D59F461649F1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547938"/>
            <a:ext cx="7302500" cy="307975"/>
            <a:chOff x="1407285" y="2547506"/>
            <a:chExt cx="6742267" cy="307777"/>
          </a:xfrm>
        </p:grpSpPr>
        <p:sp>
          <p:nvSpPr>
            <p:cNvPr id="25729" name="TextBox 152">
              <a:extLst>
                <a:ext uri="{FF2B5EF4-FFF2-40B4-BE49-F238E27FC236}">
                  <a16:creationId xmlns:a16="http://schemas.microsoft.com/office/drawing/2014/main" id="{691A0DFB-2E14-AEB0-4135-D5A196A20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285" y="2547506"/>
              <a:ext cx="6031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30" name="TextBox 152">
              <a:extLst>
                <a:ext uri="{FF2B5EF4-FFF2-40B4-BE49-F238E27FC236}">
                  <a16:creationId xmlns:a16="http://schemas.microsoft.com/office/drawing/2014/main" id="{EBEFA358-D5DC-55E5-35A3-C79DFB829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4413" y="2547506"/>
              <a:ext cx="6031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31" name="TextBox 152">
              <a:extLst>
                <a:ext uri="{FF2B5EF4-FFF2-40B4-BE49-F238E27FC236}">
                  <a16:creationId xmlns:a16="http://schemas.microsoft.com/office/drawing/2014/main" id="{53DE45BF-7746-0C8C-F6FE-A27C601BF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776" y="2547506"/>
              <a:ext cx="6031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32" name="TextBox 152">
              <a:extLst>
                <a:ext uri="{FF2B5EF4-FFF2-40B4-BE49-F238E27FC236}">
                  <a16:creationId xmlns:a16="http://schemas.microsoft.com/office/drawing/2014/main" id="{CD444A63-C797-E03B-B18B-51293ED2D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6389" y="2547506"/>
              <a:ext cx="6031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grpSp>
        <p:nvGrpSpPr>
          <p:cNvPr id="25609" name="Group 131">
            <a:extLst>
              <a:ext uri="{FF2B5EF4-FFF2-40B4-BE49-F238E27FC236}">
                <a16:creationId xmlns:a16="http://schemas.microsoft.com/office/drawing/2014/main" id="{70C7AF4D-6717-D7A4-37E9-23991F64421A}"/>
              </a:ext>
            </a:extLst>
          </p:cNvPr>
          <p:cNvGrpSpPr>
            <a:grpSpLocks/>
          </p:cNvGrpSpPr>
          <p:nvPr/>
        </p:nvGrpSpPr>
        <p:grpSpPr bwMode="auto">
          <a:xfrm>
            <a:off x="1157288" y="3032125"/>
            <a:ext cx="7318375" cy="307975"/>
            <a:chOff x="1067989" y="3032318"/>
            <a:chExt cx="6757857" cy="307777"/>
          </a:xfrm>
        </p:grpSpPr>
        <p:sp>
          <p:nvSpPr>
            <p:cNvPr id="25725" name="TextBox 154">
              <a:extLst>
                <a:ext uri="{FF2B5EF4-FFF2-40B4-BE49-F238E27FC236}">
                  <a16:creationId xmlns:a16="http://schemas.microsoft.com/office/drawing/2014/main" id="{B6742A3D-75FC-804C-DE50-0ED42DF57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989" y="3032318"/>
              <a:ext cx="612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26" name="TextBox 154">
              <a:extLst>
                <a:ext uri="{FF2B5EF4-FFF2-40B4-BE49-F238E27FC236}">
                  <a16:creationId xmlns:a16="http://schemas.microsoft.com/office/drawing/2014/main" id="{BE6ED129-85BF-F6F3-BD45-26FE193CF5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207" y="3032318"/>
              <a:ext cx="612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27" name="TextBox 154">
              <a:extLst>
                <a:ext uri="{FF2B5EF4-FFF2-40B4-BE49-F238E27FC236}">
                  <a16:creationId xmlns:a16="http://schemas.microsoft.com/office/drawing/2014/main" id="{051A7084-EB8D-0D59-648F-38083250E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7637" y="3032318"/>
              <a:ext cx="612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28" name="TextBox 154">
              <a:extLst>
                <a:ext uri="{FF2B5EF4-FFF2-40B4-BE49-F238E27FC236}">
                  <a16:creationId xmlns:a16="http://schemas.microsoft.com/office/drawing/2014/main" id="{F418B716-9A59-9934-C5FD-DB8ADC205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3249" y="3032318"/>
              <a:ext cx="612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grpSp>
        <p:nvGrpSpPr>
          <p:cNvPr id="25610" name="Group 126">
            <a:extLst>
              <a:ext uri="{FF2B5EF4-FFF2-40B4-BE49-F238E27FC236}">
                <a16:creationId xmlns:a16="http://schemas.microsoft.com/office/drawing/2014/main" id="{B0D1532C-2C54-41BB-E7CD-1556DB275D32}"/>
              </a:ext>
            </a:extLst>
          </p:cNvPr>
          <p:cNvGrpSpPr>
            <a:grpSpLocks/>
          </p:cNvGrpSpPr>
          <p:nvPr/>
        </p:nvGrpSpPr>
        <p:grpSpPr bwMode="auto">
          <a:xfrm>
            <a:off x="4373563" y="3595688"/>
            <a:ext cx="3659187" cy="307975"/>
            <a:chOff x="4037180" y="3595785"/>
            <a:chExt cx="3379523" cy="307777"/>
          </a:xfrm>
        </p:grpSpPr>
        <p:sp>
          <p:nvSpPr>
            <p:cNvPr id="25723" name="TextBox 156">
              <a:extLst>
                <a:ext uri="{FF2B5EF4-FFF2-40B4-BE49-F238E27FC236}">
                  <a16:creationId xmlns:a16="http://schemas.microsoft.com/office/drawing/2014/main" id="{3E8F52A4-729F-9A16-7C8F-C12B9DCF2B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7180" y="3595785"/>
              <a:ext cx="4469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5724" name="TextBox 156">
              <a:extLst>
                <a:ext uri="{FF2B5EF4-FFF2-40B4-BE49-F238E27FC236}">
                  <a16:creationId xmlns:a16="http://schemas.microsoft.com/office/drawing/2014/main" id="{58427636-0D2A-F216-0A8F-AD60A4F06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9725" y="3595785"/>
              <a:ext cx="44697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611" name="Group 123">
            <a:extLst>
              <a:ext uri="{FF2B5EF4-FFF2-40B4-BE49-F238E27FC236}">
                <a16:creationId xmlns:a16="http://schemas.microsoft.com/office/drawing/2014/main" id="{8310C2DC-A55E-ACA9-36B0-A4C9C447B8A9}"/>
              </a:ext>
            </a:extLst>
          </p:cNvPr>
          <p:cNvGrpSpPr>
            <a:grpSpLocks/>
          </p:cNvGrpSpPr>
          <p:nvPr/>
        </p:nvGrpSpPr>
        <p:grpSpPr bwMode="auto">
          <a:xfrm>
            <a:off x="6462713" y="4464050"/>
            <a:ext cx="2736850" cy="307975"/>
            <a:chOff x="5967700" y="4464098"/>
            <a:chExt cx="2526587" cy="307777"/>
          </a:xfrm>
        </p:grpSpPr>
        <p:sp>
          <p:nvSpPr>
            <p:cNvPr id="25721" name="TextBox 165">
              <a:extLst>
                <a:ext uri="{FF2B5EF4-FFF2-40B4-BE49-F238E27FC236}">
                  <a16:creationId xmlns:a16="http://schemas.microsoft.com/office/drawing/2014/main" id="{CAC877E3-917D-7980-112F-560B3737D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7700" y="4464098"/>
              <a:ext cx="5204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5722" name="TextBox 165">
              <a:extLst>
                <a:ext uri="{FF2B5EF4-FFF2-40B4-BE49-F238E27FC236}">
                  <a16:creationId xmlns:a16="http://schemas.microsoft.com/office/drawing/2014/main" id="{58ADAD92-B4F4-05AE-2031-6469BA9D2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3827" y="4464098"/>
              <a:ext cx="5204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612" name="Group 120">
            <a:extLst>
              <a:ext uri="{FF2B5EF4-FFF2-40B4-BE49-F238E27FC236}">
                <a16:creationId xmlns:a16="http://schemas.microsoft.com/office/drawing/2014/main" id="{4B7F437A-652B-DA7A-A116-305A79F2C253}"/>
              </a:ext>
            </a:extLst>
          </p:cNvPr>
          <p:cNvGrpSpPr>
            <a:grpSpLocks/>
          </p:cNvGrpSpPr>
          <p:nvPr/>
        </p:nvGrpSpPr>
        <p:grpSpPr bwMode="auto">
          <a:xfrm>
            <a:off x="3652838" y="5437188"/>
            <a:ext cx="5840412" cy="307975"/>
            <a:chOff x="3372240" y="5436611"/>
            <a:chExt cx="5394271" cy="307777"/>
          </a:xfrm>
        </p:grpSpPr>
        <p:sp>
          <p:nvSpPr>
            <p:cNvPr id="25718" name="TextBox 167">
              <a:extLst>
                <a:ext uri="{FF2B5EF4-FFF2-40B4-BE49-F238E27FC236}">
                  <a16:creationId xmlns:a16="http://schemas.microsoft.com/office/drawing/2014/main" id="{7EEFE0D6-7659-1594-B8E5-F1361C0C9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2240" y="5436611"/>
              <a:ext cx="539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19" name="TextBox 167">
              <a:extLst>
                <a:ext uri="{FF2B5EF4-FFF2-40B4-BE49-F238E27FC236}">
                  <a16:creationId xmlns:a16="http://schemas.microsoft.com/office/drawing/2014/main" id="{B72DD375-5ECE-65AC-9C92-78347102E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7851" y="5436611"/>
              <a:ext cx="539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  <p:sp>
          <p:nvSpPr>
            <p:cNvPr id="25720" name="TextBox 167">
              <a:extLst>
                <a:ext uri="{FF2B5EF4-FFF2-40B4-BE49-F238E27FC236}">
                  <a16:creationId xmlns:a16="http://schemas.microsoft.com/office/drawing/2014/main" id="{7E6410A5-EB0E-CDD1-EB34-C93F76B04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7486" y="5436611"/>
              <a:ext cx="5390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/>
              <a:r>
                <a:rPr lang="en-US" altLang="en-US" sz="1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4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sz="1400" baseline="30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</a:p>
          </p:txBody>
        </p:sp>
      </p:grpSp>
      <p:sp>
        <p:nvSpPr>
          <p:cNvPr id="25613" name="TextBox 168">
            <a:extLst>
              <a:ext uri="{FF2B5EF4-FFF2-40B4-BE49-F238E27FC236}">
                <a16:creationId xmlns:a16="http://schemas.microsoft.com/office/drawing/2014/main" id="{D64E8206-706E-994A-73AD-F326A4D10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376988"/>
            <a:ext cx="54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14" name="TextBox 168">
            <a:extLst>
              <a:ext uri="{FF2B5EF4-FFF2-40B4-BE49-F238E27FC236}">
                <a16:creationId xmlns:a16="http://schemas.microsoft.com/office/drawing/2014/main" id="{888131F9-F957-CB36-5E45-C4AE883CA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5" y="6376988"/>
            <a:ext cx="54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15" name="TextBox 168">
            <a:extLst>
              <a:ext uri="{FF2B5EF4-FFF2-40B4-BE49-F238E27FC236}">
                <a16:creationId xmlns:a16="http://schemas.microsoft.com/office/drawing/2014/main" id="{563E13A0-04D1-3B8A-E196-A084830F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6376988"/>
            <a:ext cx="544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16" name="TextBox 168">
            <a:extLst>
              <a:ext uri="{FF2B5EF4-FFF2-40B4-BE49-F238E27FC236}">
                <a16:creationId xmlns:a16="http://schemas.microsoft.com/office/drawing/2014/main" id="{34342620-16F3-EC21-5141-F1E150637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4013" y="6376988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1400" baseline="300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pic>
        <p:nvPicPr>
          <p:cNvPr id="27666" name="Picture 27" descr="giant steps.pdf">
            <a:extLst>
              <a:ext uri="{FF2B5EF4-FFF2-40B4-BE49-F238E27FC236}">
                <a16:creationId xmlns:a16="http://schemas.microsoft.com/office/drawing/2014/main" id="{DD831BF3-9D34-6828-109C-F45433FC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15" t="6445" r="37537" b="90186"/>
          <a:stretch>
            <a:fillRect/>
          </a:stretch>
        </p:blipFill>
        <p:spPr bwMode="auto">
          <a:xfrm>
            <a:off x="4897438" y="93663"/>
            <a:ext cx="1300162" cy="2381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grpSp>
        <p:nvGrpSpPr>
          <p:cNvPr id="25618" name="Group 277">
            <a:extLst>
              <a:ext uri="{FF2B5EF4-FFF2-40B4-BE49-F238E27FC236}">
                <a16:creationId xmlns:a16="http://schemas.microsoft.com/office/drawing/2014/main" id="{15F6707B-8896-8083-84AD-4330F39E73C4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1303338"/>
            <a:ext cx="9326562" cy="5229225"/>
            <a:chOff x="1565216" y="1695981"/>
            <a:chExt cx="8208826" cy="4044404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D765040-C1B5-0A63-A3E2-D7F83A800FA9}"/>
                </a:ext>
              </a:extLst>
            </p:cNvPr>
            <p:cNvCxnSpPr/>
            <p:nvPr/>
          </p:nvCxnSpPr>
          <p:spPr bwMode="auto">
            <a:xfrm>
              <a:off x="1565216" y="1695981"/>
              <a:ext cx="8197648" cy="122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1E4DA6C-39B6-7EDF-C591-79EF3709A09C}"/>
                </a:ext>
              </a:extLst>
            </p:cNvPr>
            <p:cNvCxnSpPr/>
            <p:nvPr/>
          </p:nvCxnSpPr>
          <p:spPr bwMode="auto">
            <a:xfrm>
              <a:off x="1590366" y="2063096"/>
              <a:ext cx="8172498" cy="122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D0DD48C-ED7D-321F-32F6-E0C71977828F}"/>
                </a:ext>
              </a:extLst>
            </p:cNvPr>
            <p:cNvCxnSpPr/>
            <p:nvPr/>
          </p:nvCxnSpPr>
          <p:spPr bwMode="auto">
            <a:xfrm>
              <a:off x="1608530" y="2433894"/>
              <a:ext cx="8154334" cy="122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4B775B0-583B-96A7-BE72-E85B273EBB58}"/>
                </a:ext>
              </a:extLst>
            </p:cNvPr>
            <p:cNvCxnSpPr/>
            <p:nvPr/>
          </p:nvCxnSpPr>
          <p:spPr bwMode="auto">
            <a:xfrm>
              <a:off x="1573599" y="3165668"/>
              <a:ext cx="8189265" cy="122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B241266-E9E7-B44F-D8D5-2CDE75AEF71F}"/>
                </a:ext>
              </a:extLst>
            </p:cNvPr>
            <p:cNvCxnSpPr/>
            <p:nvPr/>
          </p:nvCxnSpPr>
          <p:spPr bwMode="auto">
            <a:xfrm>
              <a:off x="1590366" y="3597857"/>
              <a:ext cx="8172498" cy="1228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6D4AC67-1F8B-6D34-8AEB-58C228EE2396}"/>
                </a:ext>
              </a:extLst>
            </p:cNvPr>
            <p:cNvCxnSpPr/>
            <p:nvPr/>
          </p:nvCxnSpPr>
          <p:spPr bwMode="auto">
            <a:xfrm>
              <a:off x="1583380" y="4264558"/>
              <a:ext cx="8190662" cy="1227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6D5564E-75A0-4816-8C1C-D0A740D026F6}"/>
                </a:ext>
              </a:extLst>
            </p:cNvPr>
            <p:cNvCxnSpPr/>
            <p:nvPr/>
          </p:nvCxnSpPr>
          <p:spPr bwMode="auto">
            <a:xfrm>
              <a:off x="1565216" y="5004927"/>
              <a:ext cx="8197648" cy="2456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888809-E8D2-F75F-70F3-B0B35F391863}"/>
                </a:ext>
              </a:extLst>
            </p:cNvPr>
            <p:cNvCxnSpPr/>
            <p:nvPr/>
          </p:nvCxnSpPr>
          <p:spPr bwMode="auto">
            <a:xfrm>
              <a:off x="1584777" y="5718284"/>
              <a:ext cx="8150142" cy="22101"/>
            </a:xfrm>
            <a:prstGeom prst="line">
              <a:avLst/>
            </a:prstGeom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D5D1BF4-B625-A563-F513-5F3EA17585C9}"/>
              </a:ext>
            </a:extLst>
          </p:cNvPr>
          <p:cNvCxnSpPr/>
          <p:nvPr/>
        </p:nvCxnSpPr>
        <p:spPr bwMode="auto">
          <a:xfrm rot="5400000">
            <a:off x="1534319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0DF47E9-F145-E4C3-D6A1-FE0C88834ED5}"/>
              </a:ext>
            </a:extLst>
          </p:cNvPr>
          <p:cNvCxnSpPr/>
          <p:nvPr/>
        </p:nvCxnSpPr>
        <p:spPr bwMode="auto">
          <a:xfrm rot="5400000">
            <a:off x="1186657" y="3790156"/>
            <a:ext cx="5467350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AE30BC6-ECBD-662C-5889-F561724A435C}"/>
              </a:ext>
            </a:extLst>
          </p:cNvPr>
          <p:cNvCxnSpPr/>
          <p:nvPr/>
        </p:nvCxnSpPr>
        <p:spPr bwMode="auto">
          <a:xfrm rot="5400000">
            <a:off x="832644" y="3786982"/>
            <a:ext cx="5470525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FD4F83B-FA36-30FC-6A48-95D1D653A627}"/>
              </a:ext>
            </a:extLst>
          </p:cNvPr>
          <p:cNvCxnSpPr/>
          <p:nvPr/>
        </p:nvCxnSpPr>
        <p:spPr bwMode="auto">
          <a:xfrm rot="5400000">
            <a:off x="481013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702A6EEE-24E8-9C1F-9A6F-2F7E7B745F23}"/>
              </a:ext>
            </a:extLst>
          </p:cNvPr>
          <p:cNvCxnSpPr/>
          <p:nvPr/>
        </p:nvCxnSpPr>
        <p:spPr bwMode="auto">
          <a:xfrm rot="5400000">
            <a:off x="133350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82667A29-60BE-B1F3-BA31-7F916B94166A}"/>
              </a:ext>
            </a:extLst>
          </p:cNvPr>
          <p:cNvCxnSpPr/>
          <p:nvPr/>
        </p:nvCxnSpPr>
        <p:spPr bwMode="auto">
          <a:xfrm rot="5400000">
            <a:off x="-218281" y="3780632"/>
            <a:ext cx="5475287" cy="6350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5079F1E-C538-92D6-CB7B-A76BDA1D5BE4}"/>
              </a:ext>
            </a:extLst>
          </p:cNvPr>
          <p:cNvCxnSpPr/>
          <p:nvPr/>
        </p:nvCxnSpPr>
        <p:spPr bwMode="auto">
          <a:xfrm rot="5400000">
            <a:off x="-568325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3CE5A38-3993-0676-5C4A-24F496A39B90}"/>
              </a:ext>
            </a:extLst>
          </p:cNvPr>
          <p:cNvCxnSpPr/>
          <p:nvPr/>
        </p:nvCxnSpPr>
        <p:spPr bwMode="auto">
          <a:xfrm rot="5400000">
            <a:off x="-919956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91DE37E-C988-91BF-FC78-3C66119E69FE}"/>
              </a:ext>
            </a:extLst>
          </p:cNvPr>
          <p:cNvCxnSpPr/>
          <p:nvPr/>
        </p:nvCxnSpPr>
        <p:spPr bwMode="auto">
          <a:xfrm rot="5400000">
            <a:off x="-1271587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06226E-10E6-473C-C62D-BC1AABBA867E}"/>
              </a:ext>
            </a:extLst>
          </p:cNvPr>
          <p:cNvCxnSpPr/>
          <p:nvPr/>
        </p:nvCxnSpPr>
        <p:spPr bwMode="auto">
          <a:xfrm rot="5400000">
            <a:off x="-1619250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8381B15-4C9C-FDAB-CA50-A67EEAF9BDAA}"/>
              </a:ext>
            </a:extLst>
          </p:cNvPr>
          <p:cNvCxnSpPr/>
          <p:nvPr/>
        </p:nvCxnSpPr>
        <p:spPr bwMode="auto">
          <a:xfrm rot="5400000">
            <a:off x="-1971675" y="3790950"/>
            <a:ext cx="5468938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3B5A8A2-6E35-2163-01B2-EA0E14907938}"/>
              </a:ext>
            </a:extLst>
          </p:cNvPr>
          <p:cNvCxnSpPr/>
          <p:nvPr/>
        </p:nvCxnSpPr>
        <p:spPr bwMode="auto">
          <a:xfrm rot="16200000" flipH="1">
            <a:off x="-2310606" y="3796507"/>
            <a:ext cx="5449887" cy="0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FA799BB-AFCB-63AF-3202-410AF1CBECCF}"/>
              </a:ext>
            </a:extLst>
          </p:cNvPr>
          <p:cNvCxnSpPr/>
          <p:nvPr/>
        </p:nvCxnSpPr>
        <p:spPr bwMode="auto">
          <a:xfrm rot="5400000">
            <a:off x="5741988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52C6081-1E86-51BA-9936-44B2B730F72B}"/>
              </a:ext>
            </a:extLst>
          </p:cNvPr>
          <p:cNvCxnSpPr/>
          <p:nvPr/>
        </p:nvCxnSpPr>
        <p:spPr bwMode="auto">
          <a:xfrm rot="5400000">
            <a:off x="5390357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28ECF5D-3F23-3F5D-E967-1A9269471CA5}"/>
              </a:ext>
            </a:extLst>
          </p:cNvPr>
          <p:cNvCxnSpPr/>
          <p:nvPr/>
        </p:nvCxnSpPr>
        <p:spPr bwMode="auto">
          <a:xfrm rot="5400000">
            <a:off x="5041107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9BECE48-019E-DDF2-4D9F-83CBD03B8DFD}"/>
              </a:ext>
            </a:extLst>
          </p:cNvPr>
          <p:cNvCxnSpPr/>
          <p:nvPr/>
        </p:nvCxnSpPr>
        <p:spPr bwMode="auto">
          <a:xfrm rot="5400000">
            <a:off x="4688682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3945AF7-1227-46D7-F792-DBECEE776A2D}"/>
              </a:ext>
            </a:extLst>
          </p:cNvPr>
          <p:cNvCxnSpPr/>
          <p:nvPr/>
        </p:nvCxnSpPr>
        <p:spPr bwMode="auto">
          <a:xfrm rot="5400000">
            <a:off x="4337844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C78037B-BAA1-2E4E-BA4B-D488151848BB}"/>
              </a:ext>
            </a:extLst>
          </p:cNvPr>
          <p:cNvCxnSpPr/>
          <p:nvPr/>
        </p:nvCxnSpPr>
        <p:spPr bwMode="auto">
          <a:xfrm rot="5400000">
            <a:off x="3990182" y="3782219"/>
            <a:ext cx="5475287" cy="3175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9E5D40B-9C8E-F848-66EE-DD058C2578A4}"/>
              </a:ext>
            </a:extLst>
          </p:cNvPr>
          <p:cNvCxnSpPr/>
          <p:nvPr/>
        </p:nvCxnSpPr>
        <p:spPr bwMode="auto">
          <a:xfrm rot="5400000">
            <a:off x="3638550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DB3A221-0EB4-8980-B552-1742A5888ED4}"/>
              </a:ext>
            </a:extLst>
          </p:cNvPr>
          <p:cNvCxnSpPr/>
          <p:nvPr/>
        </p:nvCxnSpPr>
        <p:spPr bwMode="auto">
          <a:xfrm rot="5400000">
            <a:off x="3287713" y="3781425"/>
            <a:ext cx="5475287" cy="4763"/>
          </a:xfrm>
          <a:prstGeom prst="line">
            <a:avLst/>
          </a:prstGeom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A2A766A-0CEB-F69B-CC13-D144DB386F08}"/>
              </a:ext>
            </a:extLst>
          </p:cNvPr>
          <p:cNvCxnSpPr/>
          <p:nvPr/>
        </p:nvCxnSpPr>
        <p:spPr bwMode="auto">
          <a:xfrm rot="5400000">
            <a:off x="2936875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D5E26AB-5DE1-C746-3133-997B5FB10210}"/>
              </a:ext>
            </a:extLst>
          </p:cNvPr>
          <p:cNvCxnSpPr/>
          <p:nvPr/>
        </p:nvCxnSpPr>
        <p:spPr bwMode="auto">
          <a:xfrm rot="5400000">
            <a:off x="2586038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C0DF26A-422E-281F-2C5E-D5691B695FEF}"/>
              </a:ext>
            </a:extLst>
          </p:cNvPr>
          <p:cNvCxnSpPr/>
          <p:nvPr/>
        </p:nvCxnSpPr>
        <p:spPr bwMode="auto">
          <a:xfrm rot="5400000">
            <a:off x="2233613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6722010-36A6-D74D-F395-2FC190ED2302}"/>
              </a:ext>
            </a:extLst>
          </p:cNvPr>
          <p:cNvCxnSpPr/>
          <p:nvPr/>
        </p:nvCxnSpPr>
        <p:spPr bwMode="auto">
          <a:xfrm rot="5400000">
            <a:off x="1885950" y="3783013"/>
            <a:ext cx="5475287" cy="1588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2AB0E55-CD6B-5428-F0B7-2DE0FC8B634C}"/>
              </a:ext>
            </a:extLst>
          </p:cNvPr>
          <p:cNvCxnSpPr/>
          <p:nvPr/>
        </p:nvCxnSpPr>
        <p:spPr bwMode="auto">
          <a:xfrm rot="5400000">
            <a:off x="6792913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77C536E-60AB-F647-FDF7-1719EC5A5DFC}"/>
              </a:ext>
            </a:extLst>
          </p:cNvPr>
          <p:cNvCxnSpPr/>
          <p:nvPr/>
        </p:nvCxnSpPr>
        <p:spPr bwMode="auto">
          <a:xfrm rot="5400000">
            <a:off x="6442075" y="3781426"/>
            <a:ext cx="5475287" cy="4762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6C32161-222A-7C2A-5118-2EF1D18B4553}"/>
              </a:ext>
            </a:extLst>
          </p:cNvPr>
          <p:cNvCxnSpPr/>
          <p:nvPr/>
        </p:nvCxnSpPr>
        <p:spPr bwMode="auto">
          <a:xfrm rot="5400000">
            <a:off x="6091238" y="3783013"/>
            <a:ext cx="5475287" cy="1587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66EA6CE5-85ED-510F-DD17-65D7B6CFD7F9}"/>
              </a:ext>
            </a:extLst>
          </p:cNvPr>
          <p:cNvCxnSpPr/>
          <p:nvPr/>
        </p:nvCxnSpPr>
        <p:spPr bwMode="auto">
          <a:xfrm>
            <a:off x="295275" y="2708275"/>
            <a:ext cx="9312275" cy="12700"/>
          </a:xfrm>
          <a:prstGeom prst="line">
            <a:avLst/>
          </a:prstGeom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47" name="Picture 152" descr="B-&gt;D.png">
            <a:extLst>
              <a:ext uri="{FF2B5EF4-FFF2-40B4-BE49-F238E27FC236}">
                <a16:creationId xmlns:a16="http://schemas.microsoft.com/office/drawing/2014/main" id="{3B79CA83-69D0-7597-E717-15E01EC5A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111625"/>
            <a:ext cx="7778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ADD49295-51A4-9F87-2186-CC58EFA2CF25}"/>
              </a:ext>
            </a:extLst>
          </p:cNvPr>
          <p:cNvCxnSpPr>
            <a:cxnSpLocks noChangeShapeType="1"/>
            <a:stCxn id="25613" idx="0"/>
            <a:endCxn id="25733" idx="2"/>
          </p:cNvCxnSpPr>
          <p:nvPr/>
        </p:nvCxnSpPr>
        <p:spPr bwMode="auto">
          <a:xfrm rot="5400000" flipH="1" flipV="1">
            <a:off x="-1630363" y="3971926"/>
            <a:ext cx="4460875" cy="349250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49" name="Picture 166" descr="Screen Shot 2014-06-13 at 1.59.10 PM.png">
            <a:extLst>
              <a:ext uri="{FF2B5EF4-FFF2-40B4-BE49-F238E27FC236}">
                <a16:creationId xmlns:a16="http://schemas.microsoft.com/office/drawing/2014/main" id="{C9CCC6C5-985F-87C8-5D1E-920B9E305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73325"/>
            <a:ext cx="1233488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939B7990-C15E-9260-6E5C-1C64661CCA22}"/>
              </a:ext>
            </a:extLst>
          </p:cNvPr>
          <p:cNvCxnSpPr>
            <a:cxnSpLocks noChangeShapeType="1"/>
            <a:stCxn id="25605" idx="2"/>
            <a:endCxn id="25725" idx="0"/>
          </p:cNvCxnSpPr>
          <p:nvPr/>
        </p:nvCxnSpPr>
        <p:spPr bwMode="auto">
          <a:xfrm rot="16200000" flipH="1">
            <a:off x="992981" y="2536032"/>
            <a:ext cx="630237" cy="361950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50981B6D-16D2-C83B-5675-14409776C4B4}"/>
              </a:ext>
            </a:extLst>
          </p:cNvPr>
          <p:cNvCxnSpPr>
            <a:cxnSpLocks noChangeShapeType="1"/>
            <a:stCxn id="25725" idx="0"/>
            <a:endCxn id="25729" idx="2"/>
          </p:cNvCxnSpPr>
          <p:nvPr/>
        </p:nvCxnSpPr>
        <p:spPr bwMode="auto">
          <a:xfrm rot="5400000" flipH="1" flipV="1">
            <a:off x="1581151" y="2763837"/>
            <a:ext cx="176212" cy="360363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1B240CC-789C-4E83-E4E3-8CB0D5842A84}"/>
              </a:ext>
            </a:extLst>
          </p:cNvPr>
          <p:cNvCxnSpPr>
            <a:cxnSpLocks noChangeShapeType="1"/>
            <a:stCxn id="25726" idx="0"/>
            <a:endCxn id="25730" idx="2"/>
          </p:cNvCxnSpPr>
          <p:nvPr/>
        </p:nvCxnSpPr>
        <p:spPr bwMode="auto">
          <a:xfrm rot="5400000" flipH="1" flipV="1">
            <a:off x="3334544" y="2775744"/>
            <a:ext cx="176212" cy="336550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8609579-6475-A79B-82CB-1D96FA15DB9B}"/>
              </a:ext>
            </a:extLst>
          </p:cNvPr>
          <p:cNvCxnSpPr>
            <a:cxnSpLocks noChangeShapeType="1"/>
            <a:stCxn id="25727" idx="0"/>
            <a:endCxn id="25731" idx="2"/>
          </p:cNvCxnSpPr>
          <p:nvPr/>
        </p:nvCxnSpPr>
        <p:spPr bwMode="auto">
          <a:xfrm rot="5400000" flipH="1" flipV="1">
            <a:off x="5076032" y="2766219"/>
            <a:ext cx="176212" cy="355600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FD3A03F-A11F-1E88-987C-35ACF2EB307A}"/>
              </a:ext>
            </a:extLst>
          </p:cNvPr>
          <p:cNvCxnSpPr>
            <a:cxnSpLocks noChangeShapeType="1"/>
            <a:stCxn id="25728" idx="0"/>
            <a:endCxn id="25732" idx="2"/>
          </p:cNvCxnSpPr>
          <p:nvPr/>
        </p:nvCxnSpPr>
        <p:spPr bwMode="auto">
          <a:xfrm rot="5400000" flipH="1" flipV="1">
            <a:off x="8233569" y="2766219"/>
            <a:ext cx="176212" cy="355600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1868D294-8F51-C87E-C153-FAF3C2A0DE22}"/>
              </a:ext>
            </a:extLst>
          </p:cNvPr>
          <p:cNvCxnSpPr>
            <a:cxnSpLocks noChangeShapeType="1"/>
            <a:stCxn id="25734" idx="2"/>
            <a:endCxn id="25606" idx="0"/>
          </p:cNvCxnSpPr>
          <p:nvPr/>
        </p:nvCxnSpPr>
        <p:spPr bwMode="auto">
          <a:xfrm rot="16200000" flipH="1">
            <a:off x="2624138" y="1824038"/>
            <a:ext cx="177800" cy="361950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3D71673-E585-7890-3BB7-F47571D65385}"/>
              </a:ext>
            </a:extLst>
          </p:cNvPr>
          <p:cNvCxnSpPr>
            <a:cxnSpLocks noChangeShapeType="1"/>
            <a:stCxn id="25735" idx="2"/>
            <a:endCxn id="25607" idx="0"/>
          </p:cNvCxnSpPr>
          <p:nvPr/>
        </p:nvCxnSpPr>
        <p:spPr bwMode="auto">
          <a:xfrm rot="16200000" flipH="1">
            <a:off x="6139657" y="1824831"/>
            <a:ext cx="177800" cy="360363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464BE005-51AE-DD3A-BC0A-30916FDF44F8}"/>
              </a:ext>
            </a:extLst>
          </p:cNvPr>
          <p:cNvCxnSpPr>
            <a:cxnSpLocks noChangeShapeType="1"/>
            <a:stCxn id="25606" idx="2"/>
            <a:endCxn id="25726" idx="0"/>
          </p:cNvCxnSpPr>
          <p:nvPr/>
        </p:nvCxnSpPr>
        <p:spPr bwMode="auto">
          <a:xfrm rot="16200000" flipH="1">
            <a:off x="2759075" y="2536826"/>
            <a:ext cx="630237" cy="360362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58" name="Picture 183" descr="Eb-&gt;Am.png">
            <a:extLst>
              <a:ext uri="{FF2B5EF4-FFF2-40B4-BE49-F238E27FC236}">
                <a16:creationId xmlns:a16="http://schemas.microsoft.com/office/drawing/2014/main" id="{5BEA06F2-2413-D5DF-F967-298F7C6A2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/>
          <a:stretch>
            <a:fillRect/>
          </a:stretch>
        </p:blipFill>
        <p:spPr bwMode="auto">
          <a:xfrm>
            <a:off x="1260475" y="1420813"/>
            <a:ext cx="9906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F110CC60-E0DD-411F-FF6A-1D3A491229A5}"/>
              </a:ext>
            </a:extLst>
          </p:cNvPr>
          <p:cNvCxnSpPr>
            <a:cxnSpLocks noChangeShapeType="1"/>
            <a:stCxn id="25729" idx="0"/>
            <a:endCxn id="25736" idx="2"/>
          </p:cNvCxnSpPr>
          <p:nvPr/>
        </p:nvCxnSpPr>
        <p:spPr bwMode="auto">
          <a:xfrm rot="5400000" flipH="1" flipV="1">
            <a:off x="1460500" y="1827213"/>
            <a:ext cx="1109663" cy="331787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60" name="Picture 187" descr="Eb-&gt;Am.png">
            <a:extLst>
              <a:ext uri="{FF2B5EF4-FFF2-40B4-BE49-F238E27FC236}">
                <a16:creationId xmlns:a16="http://schemas.microsoft.com/office/drawing/2014/main" id="{871C4A23-58D6-C3F6-B635-E9B71A6E7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/>
          <a:stretch>
            <a:fillRect/>
          </a:stretch>
        </p:blipFill>
        <p:spPr bwMode="auto">
          <a:xfrm>
            <a:off x="4799013" y="1392238"/>
            <a:ext cx="9890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A6F54DB1-E7CD-FE3F-9041-9C3C1EEC6A04}"/>
              </a:ext>
            </a:extLst>
          </p:cNvPr>
          <p:cNvCxnSpPr>
            <a:cxnSpLocks noChangeShapeType="1"/>
            <a:stCxn id="25731" idx="0"/>
          </p:cNvCxnSpPr>
          <p:nvPr/>
        </p:nvCxnSpPr>
        <p:spPr bwMode="auto">
          <a:xfrm rot="5400000" flipH="1" flipV="1">
            <a:off x="4953000" y="1795463"/>
            <a:ext cx="1141413" cy="363537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62" name="Picture 194" descr="Am-&gt;D.png">
            <a:extLst>
              <a:ext uri="{FF2B5EF4-FFF2-40B4-BE49-F238E27FC236}">
                <a16:creationId xmlns:a16="http://schemas.microsoft.com/office/drawing/2014/main" id="{EE4E6582-691D-BB02-6720-FF5A6D267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933450"/>
            <a:ext cx="762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2EE2AB93-DF77-B8C1-2754-2EED51E4E711}"/>
              </a:ext>
            </a:extLst>
          </p:cNvPr>
          <p:cNvCxnSpPr>
            <a:cxnSpLocks noChangeShapeType="1"/>
            <a:stCxn id="25736" idx="2"/>
            <a:endCxn id="25734" idx="0"/>
          </p:cNvCxnSpPr>
          <p:nvPr/>
        </p:nvCxnSpPr>
        <p:spPr bwMode="auto">
          <a:xfrm rot="16200000" flipH="1">
            <a:off x="2271712" y="1347788"/>
            <a:ext cx="169863" cy="350838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D19B84B5-DCC6-D3FE-84DA-FEBE064923E0}"/>
              </a:ext>
            </a:extLst>
          </p:cNvPr>
          <p:cNvCxnSpPr>
            <a:cxnSpLocks noChangeShapeType="1"/>
            <a:stCxn id="25737" idx="2"/>
            <a:endCxn id="25735" idx="0"/>
          </p:cNvCxnSpPr>
          <p:nvPr/>
        </p:nvCxnSpPr>
        <p:spPr bwMode="auto">
          <a:xfrm rot="16200000" flipH="1">
            <a:off x="5788025" y="1347788"/>
            <a:ext cx="169863" cy="350837"/>
          </a:xfrm>
          <a:prstGeom prst="straightConnector1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65" name="Picture 173" descr="Screen Shot 2014-06-13 at 2.12.32 PM.png">
            <a:extLst>
              <a:ext uri="{FF2B5EF4-FFF2-40B4-BE49-F238E27FC236}">
                <a16:creationId xmlns:a16="http://schemas.microsoft.com/office/drawing/2014/main" id="{068EF39C-FA9A-ED16-C927-9F761E776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4"/>
          <a:stretch>
            <a:fillRect/>
          </a:stretch>
        </p:blipFill>
        <p:spPr bwMode="auto">
          <a:xfrm>
            <a:off x="539750" y="862013"/>
            <a:ext cx="2603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6" name="Picture 175" descr="Screen Shot 2014-06-13 at 2.18.11 PM.png">
            <a:extLst>
              <a:ext uri="{FF2B5EF4-FFF2-40B4-BE49-F238E27FC236}">
                <a16:creationId xmlns:a16="http://schemas.microsoft.com/office/drawing/2014/main" id="{314E6226-8555-8C3B-1063-8C0DAD367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6"/>
          <a:stretch>
            <a:fillRect/>
          </a:stretch>
        </p:blipFill>
        <p:spPr bwMode="auto">
          <a:xfrm>
            <a:off x="979488" y="1193800"/>
            <a:ext cx="2444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7" name="Picture 173" descr="Screen Shot 2014-06-13 at 2.12.32 PM.png">
            <a:extLst>
              <a:ext uri="{FF2B5EF4-FFF2-40B4-BE49-F238E27FC236}">
                <a16:creationId xmlns:a16="http://schemas.microsoft.com/office/drawing/2014/main" id="{DDAFB02A-CBCB-280F-422A-C5EF77CF53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4"/>
          <a:stretch>
            <a:fillRect/>
          </a:stretch>
        </p:blipFill>
        <p:spPr bwMode="auto">
          <a:xfrm>
            <a:off x="5756275" y="1944688"/>
            <a:ext cx="2587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8" name="Picture 175" descr="Screen Shot 2014-06-13 at 2.18.11 PM.png">
            <a:extLst>
              <a:ext uri="{FF2B5EF4-FFF2-40B4-BE49-F238E27FC236}">
                <a16:creationId xmlns:a16="http://schemas.microsoft.com/office/drawing/2014/main" id="{05D392FD-4D6E-D6AA-4551-2DF68B011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6"/>
          <a:stretch>
            <a:fillRect/>
          </a:stretch>
        </p:blipFill>
        <p:spPr bwMode="auto">
          <a:xfrm>
            <a:off x="6065838" y="2322513"/>
            <a:ext cx="2063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69" name="Picture 208" descr="B-&gt;Fm-&gt;Bb-&gt;Eb.png">
            <a:extLst>
              <a:ext uri="{FF2B5EF4-FFF2-40B4-BE49-F238E27FC236}">
                <a16:creationId xmlns:a16="http://schemas.microsoft.com/office/drawing/2014/main" id="{F711A0F9-1BBE-2CE7-26CF-6614F6CEB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4341813"/>
            <a:ext cx="1011237" cy="55721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E03CA0-B047-E2F8-D55D-D23656425BC9}"/>
              </a:ext>
            </a:extLst>
          </p:cNvPr>
          <p:cNvCxnSpPr>
            <a:cxnSpLocks noChangeShapeType="1"/>
            <a:stCxn id="25718" idx="2"/>
            <a:endCxn id="25614" idx="0"/>
          </p:cNvCxnSpPr>
          <p:nvPr/>
        </p:nvCxnSpPr>
        <p:spPr bwMode="auto">
          <a:xfrm rot="16200000" flipH="1">
            <a:off x="3798094" y="5892007"/>
            <a:ext cx="631825" cy="338137"/>
          </a:xfrm>
          <a:prstGeom prst="straightConnector1">
            <a:avLst/>
          </a:prstGeom>
          <a:noFill/>
          <a:ln w="6350">
            <a:solidFill>
              <a:srgbClr val="558ED5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3965B330-4C82-9844-44BD-43B8DF998AE5}"/>
              </a:ext>
            </a:extLst>
          </p:cNvPr>
          <p:cNvCxnSpPr>
            <a:cxnSpLocks noChangeShapeType="1"/>
            <a:stCxn id="25723" idx="0"/>
            <a:endCxn id="25727" idx="2"/>
          </p:cNvCxnSpPr>
          <p:nvPr/>
        </p:nvCxnSpPr>
        <p:spPr bwMode="auto">
          <a:xfrm rot="5400000" flipH="1" flipV="1">
            <a:off x="4672807" y="3282156"/>
            <a:ext cx="255588" cy="371475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5" name="TextBox 148">
            <a:extLst>
              <a:ext uri="{FF2B5EF4-FFF2-40B4-BE49-F238E27FC236}">
                <a16:creationId xmlns:a16="http://schemas.microsoft.com/office/drawing/2014/main" id="{7A6FB930-FE9C-F1FE-0245-2E4A3B502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0" y="1120775"/>
            <a:ext cx="527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Am</a:t>
            </a:r>
            <a:r>
              <a:rPr lang="en-US" sz="1400" baseline="30000">
                <a:solidFill>
                  <a:schemeClr val="bg1">
                    <a:lumMod val="50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7</a:t>
            </a:r>
          </a:p>
        </p:txBody>
      </p: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CDCBF1C1-4B5E-E464-54F8-D712C5F88DE2}"/>
              </a:ext>
            </a:extLst>
          </p:cNvPr>
          <p:cNvCxnSpPr>
            <a:cxnSpLocks noChangeShapeType="1"/>
            <a:stCxn id="25730" idx="0"/>
            <a:endCxn id="225" idx="2"/>
          </p:cNvCxnSpPr>
          <p:nvPr/>
        </p:nvCxnSpPr>
        <p:spPr bwMode="auto">
          <a:xfrm rot="5400000" flipH="1" flipV="1">
            <a:off x="3209131" y="1810544"/>
            <a:ext cx="1119188" cy="355600"/>
          </a:xfrm>
          <a:prstGeom prst="straightConnector1">
            <a:avLst/>
          </a:prstGeom>
          <a:noFill/>
          <a:ln w="6350">
            <a:solidFill>
              <a:srgbClr val="008000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8FB3A4F2-7E02-817B-5C6E-0FBE11018178}"/>
              </a:ext>
            </a:extLst>
          </p:cNvPr>
          <p:cNvCxnSpPr>
            <a:cxnSpLocks noChangeShapeType="1"/>
            <a:stCxn id="25607" idx="2"/>
            <a:endCxn id="25721" idx="0"/>
          </p:cNvCxnSpPr>
          <p:nvPr/>
        </p:nvCxnSpPr>
        <p:spPr bwMode="auto">
          <a:xfrm rot="16200000" flipH="1">
            <a:off x="5545932" y="3264694"/>
            <a:ext cx="2062162" cy="336550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A03FDE9D-84F8-98D9-984D-350768C05443}"/>
              </a:ext>
            </a:extLst>
          </p:cNvPr>
          <p:cNvCxnSpPr>
            <a:cxnSpLocks noChangeShapeType="1"/>
            <a:stCxn id="25721" idx="2"/>
            <a:endCxn id="25719" idx="0"/>
          </p:cNvCxnSpPr>
          <p:nvPr/>
        </p:nvCxnSpPr>
        <p:spPr bwMode="auto">
          <a:xfrm rot="16200000" flipH="1">
            <a:off x="6590506" y="4926807"/>
            <a:ext cx="665163" cy="355600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76" name="Picture 238" descr="Am-&gt;B.png">
            <a:extLst>
              <a:ext uri="{FF2B5EF4-FFF2-40B4-BE49-F238E27FC236}">
                <a16:creationId xmlns:a16="http://schemas.microsoft.com/office/drawing/2014/main" id="{99B26B2A-83A2-F189-754C-F9C6EFCE0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2" t="10902"/>
          <a:stretch>
            <a:fillRect/>
          </a:stretch>
        </p:blipFill>
        <p:spPr bwMode="auto">
          <a:xfrm>
            <a:off x="6069013" y="5548313"/>
            <a:ext cx="7270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E611C489-8C1A-7327-17C5-506D77E11F1B}"/>
              </a:ext>
            </a:extLst>
          </p:cNvPr>
          <p:cNvCxnSpPr>
            <a:cxnSpLocks noChangeShapeType="1"/>
            <a:stCxn id="25719" idx="2"/>
            <a:endCxn id="25615" idx="0"/>
          </p:cNvCxnSpPr>
          <p:nvPr/>
        </p:nvCxnSpPr>
        <p:spPr bwMode="auto">
          <a:xfrm rot="16200000" flipH="1">
            <a:off x="6958806" y="5887245"/>
            <a:ext cx="631825" cy="347662"/>
          </a:xfrm>
          <a:prstGeom prst="straightConnector1">
            <a:avLst/>
          </a:prstGeom>
          <a:noFill/>
          <a:ln w="6350">
            <a:solidFill>
              <a:srgbClr val="558ED5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799B59E5-ACF4-2C39-7606-4D594F3B4B35}"/>
              </a:ext>
            </a:extLst>
          </p:cNvPr>
          <p:cNvCxnSpPr>
            <a:cxnSpLocks noChangeShapeType="1"/>
            <a:stCxn id="25615" idx="0"/>
            <a:endCxn id="25724" idx="2"/>
          </p:cNvCxnSpPr>
          <p:nvPr/>
        </p:nvCxnSpPr>
        <p:spPr bwMode="auto">
          <a:xfrm rot="5400000" flipH="1" flipV="1">
            <a:off x="6382544" y="4969669"/>
            <a:ext cx="2473325" cy="341313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0F1159A6-300D-27ED-97A1-42CA96FB0FDA}"/>
              </a:ext>
            </a:extLst>
          </p:cNvPr>
          <p:cNvCxnSpPr>
            <a:cxnSpLocks noChangeShapeType="1"/>
            <a:stCxn id="25724" idx="0"/>
            <a:endCxn id="25728" idx="2"/>
          </p:cNvCxnSpPr>
          <p:nvPr/>
        </p:nvCxnSpPr>
        <p:spPr bwMode="auto">
          <a:xfrm rot="5400000" flipH="1" flipV="1">
            <a:off x="7839075" y="3290888"/>
            <a:ext cx="255588" cy="354012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74" name="TextBox 148">
            <a:extLst>
              <a:ext uri="{FF2B5EF4-FFF2-40B4-BE49-F238E27FC236}">
                <a16:creationId xmlns:a16="http://schemas.microsoft.com/office/drawing/2014/main" id="{8F687B4B-DFDC-25CE-030D-6E5F0A3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1130300"/>
            <a:ext cx="5699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Am</a:t>
            </a:r>
            <a:r>
              <a:rPr lang="en-US" sz="1400" baseline="30000">
                <a:solidFill>
                  <a:schemeClr val="bg1">
                    <a:lumMod val="50000"/>
                  </a:schemeClr>
                </a:solidFill>
                <a:latin typeface="Times New Roman" pitchFamily="-65" charset="0"/>
                <a:ea typeface="Times New Roman" pitchFamily="-65" charset="0"/>
                <a:cs typeface="Times New Roman" pitchFamily="-65" charset="0"/>
              </a:rPr>
              <a:t>7</a:t>
            </a:r>
          </a:p>
        </p:txBody>
      </p: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944BC562-C1BD-2BBB-4970-3E69A218B263}"/>
              </a:ext>
            </a:extLst>
          </p:cNvPr>
          <p:cNvCxnSpPr>
            <a:cxnSpLocks noChangeShapeType="1"/>
            <a:stCxn id="25732" idx="0"/>
            <a:endCxn id="274" idx="2"/>
          </p:cNvCxnSpPr>
          <p:nvPr/>
        </p:nvCxnSpPr>
        <p:spPr bwMode="auto">
          <a:xfrm rot="5400000" flipH="1" flipV="1">
            <a:off x="8135143" y="1802607"/>
            <a:ext cx="1109663" cy="381000"/>
          </a:xfrm>
          <a:prstGeom prst="straightConnector1">
            <a:avLst/>
          </a:prstGeom>
          <a:noFill/>
          <a:ln w="6350">
            <a:solidFill>
              <a:srgbClr val="008000"/>
            </a:solidFill>
            <a:prstDash val="dash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CE521FF4-1333-EEA2-6983-79EB00C2542C}"/>
              </a:ext>
            </a:extLst>
          </p:cNvPr>
          <p:cNvCxnSpPr>
            <a:cxnSpLocks noChangeShapeType="1"/>
            <a:stCxn id="25722" idx="2"/>
            <a:endCxn id="25720" idx="0"/>
          </p:cNvCxnSpPr>
          <p:nvPr/>
        </p:nvCxnSpPr>
        <p:spPr bwMode="auto">
          <a:xfrm rot="16200000" flipH="1">
            <a:off x="8726487" y="4962526"/>
            <a:ext cx="665163" cy="284162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8CF2CA8D-AC85-4975-718D-DE5E1F13126B}"/>
              </a:ext>
            </a:extLst>
          </p:cNvPr>
          <p:cNvCxnSpPr>
            <a:cxnSpLocks noChangeShapeType="1"/>
            <a:stCxn id="25720" idx="2"/>
            <a:endCxn id="25616" idx="0"/>
          </p:cNvCxnSpPr>
          <p:nvPr/>
        </p:nvCxnSpPr>
        <p:spPr bwMode="auto">
          <a:xfrm rot="16200000" flipH="1">
            <a:off x="9042400" y="5903913"/>
            <a:ext cx="631825" cy="314325"/>
          </a:xfrm>
          <a:prstGeom prst="straightConnector1">
            <a:avLst/>
          </a:prstGeom>
          <a:noFill/>
          <a:ln w="6350">
            <a:solidFill>
              <a:srgbClr val="558ED5"/>
            </a:solidFill>
            <a:prstDash val="dashDot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5684" name="Picture 296" descr="B-&gt;Fm-&gt;Bb-&gt;Eb.png">
            <a:extLst>
              <a:ext uri="{FF2B5EF4-FFF2-40B4-BE49-F238E27FC236}">
                <a16:creationId xmlns:a16="http://schemas.microsoft.com/office/drawing/2014/main" id="{41BFEEED-ADF5-E9B9-2095-FC5EEBAC7E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979863"/>
            <a:ext cx="1957388" cy="107791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5D04D0C6-099B-F706-5018-B7B9948D1B46}"/>
              </a:ext>
            </a:extLst>
          </p:cNvPr>
          <p:cNvCxnSpPr>
            <a:cxnSpLocks noChangeShapeType="1"/>
            <a:stCxn id="25614" idx="0"/>
            <a:endCxn id="25723" idx="2"/>
          </p:cNvCxnSpPr>
          <p:nvPr/>
        </p:nvCxnSpPr>
        <p:spPr bwMode="auto">
          <a:xfrm rot="5400000" flipH="1" flipV="1">
            <a:off x="3212306" y="4974432"/>
            <a:ext cx="2473325" cy="331788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5686" name="TextBox 151">
            <a:extLst>
              <a:ext uri="{FF2B5EF4-FFF2-40B4-BE49-F238E27FC236}">
                <a16:creationId xmlns:a16="http://schemas.microsoft.com/office/drawing/2014/main" id="{D14DEECD-B48B-3807-2AAD-5370011C2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538" y="2079625"/>
            <a:ext cx="554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aseline="300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sp>
        <p:nvSpPr>
          <p:cNvPr id="25687" name="TextBox 151">
            <a:extLst>
              <a:ext uri="{FF2B5EF4-FFF2-40B4-BE49-F238E27FC236}">
                <a16:creationId xmlns:a16="http://schemas.microsoft.com/office/drawing/2014/main" id="{7EC66F44-0153-D7AB-1A04-B0EA97DDD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88" y="1635125"/>
            <a:ext cx="554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400" baseline="3000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maj7</a:t>
            </a:r>
          </a:p>
        </p:txBody>
      </p: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F59F73A0-D7ED-8445-581A-F4BF456AD652}"/>
              </a:ext>
            </a:extLst>
          </p:cNvPr>
          <p:cNvCxnSpPr>
            <a:cxnSpLocks noChangeShapeType="1"/>
            <a:stCxn id="25732" idx="2"/>
            <a:endCxn id="25722" idx="0"/>
          </p:cNvCxnSpPr>
          <p:nvPr/>
        </p:nvCxnSpPr>
        <p:spPr bwMode="auto">
          <a:xfrm rot="16200000" flipH="1">
            <a:off x="7904163" y="3451225"/>
            <a:ext cx="1608137" cy="417513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4" name="Freeform 303">
            <a:extLst>
              <a:ext uri="{FF2B5EF4-FFF2-40B4-BE49-F238E27FC236}">
                <a16:creationId xmlns:a16="http://schemas.microsoft.com/office/drawing/2014/main" id="{BEC6188C-8249-2D9E-436C-F39F5E1BF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2341563"/>
            <a:ext cx="1398587" cy="1033462"/>
          </a:xfrm>
          <a:custGeom>
            <a:avLst/>
            <a:gdLst>
              <a:gd name="T0" fmla="*/ 1208655 w 1292382"/>
              <a:gd name="T1" fmla="*/ 0 h 1032782"/>
              <a:gd name="T2" fmla="*/ 1360600 w 1292382"/>
              <a:gd name="T3" fmla="*/ 504491 h 1032782"/>
              <a:gd name="T4" fmla="*/ 980737 w 1292382"/>
              <a:gd name="T5" fmla="*/ 964280 h 1032782"/>
              <a:gd name="T6" fmla="*/ 0 w 1292382"/>
              <a:gd name="T7" fmla="*/ 919579 h 1032782"/>
              <a:gd name="T8" fmla="*/ 0 w 1292382"/>
              <a:gd name="T9" fmla="*/ 919579 h 1032782"/>
              <a:gd name="T10" fmla="*/ 0 w 1292382"/>
              <a:gd name="T11" fmla="*/ 919579 h 10327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2382"/>
              <a:gd name="T19" fmla="*/ 0 h 1032782"/>
              <a:gd name="T20" fmla="*/ 1292382 w 1292382"/>
              <a:gd name="T21" fmla="*/ 1032782 h 10327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2382" h="1032782">
                <a:moveTo>
                  <a:pt x="1116873" y="0"/>
                </a:moveTo>
                <a:cubicBezTo>
                  <a:pt x="1204627" y="171775"/>
                  <a:pt x="1292382" y="343551"/>
                  <a:pt x="1257280" y="504159"/>
                </a:cubicBezTo>
                <a:cubicBezTo>
                  <a:pt x="1222178" y="664767"/>
                  <a:pt x="1115809" y="894510"/>
                  <a:pt x="906262" y="963646"/>
                </a:cubicBezTo>
                <a:cubicBezTo>
                  <a:pt x="696715" y="1032782"/>
                  <a:pt x="0" y="918974"/>
                  <a:pt x="0" y="918974"/>
                </a:cubicBezTo>
              </a:path>
            </a:pathLst>
          </a:custGeom>
          <a:noFill/>
          <a:ln w="3175">
            <a:solidFill>
              <a:srgbClr val="FF4549"/>
            </a:solidFill>
            <a:prstDash val="sysDash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05" name="Freeform 304">
            <a:extLst>
              <a:ext uri="{FF2B5EF4-FFF2-40B4-BE49-F238E27FC236}">
                <a16:creationId xmlns:a16="http://schemas.microsoft.com/office/drawing/2014/main" id="{BDBD31FB-33A3-6995-CD2F-AC439F091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2335213"/>
            <a:ext cx="1398588" cy="1031875"/>
          </a:xfrm>
          <a:custGeom>
            <a:avLst/>
            <a:gdLst>
              <a:gd name="T0" fmla="*/ 1208656 w 1292382"/>
              <a:gd name="T1" fmla="*/ 0 h 1032782"/>
              <a:gd name="T2" fmla="*/ 1360601 w 1292382"/>
              <a:gd name="T3" fmla="*/ 503716 h 1032782"/>
              <a:gd name="T4" fmla="*/ 980737 w 1292382"/>
              <a:gd name="T5" fmla="*/ 962800 h 1032782"/>
              <a:gd name="T6" fmla="*/ 0 w 1292382"/>
              <a:gd name="T7" fmla="*/ 918167 h 1032782"/>
              <a:gd name="T8" fmla="*/ 0 w 1292382"/>
              <a:gd name="T9" fmla="*/ 918167 h 1032782"/>
              <a:gd name="T10" fmla="*/ 0 w 1292382"/>
              <a:gd name="T11" fmla="*/ 918167 h 103278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2382"/>
              <a:gd name="T19" fmla="*/ 0 h 1032782"/>
              <a:gd name="T20" fmla="*/ 1292382 w 1292382"/>
              <a:gd name="T21" fmla="*/ 1032782 h 103278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2382" h="1032782">
                <a:moveTo>
                  <a:pt x="1116873" y="0"/>
                </a:moveTo>
                <a:cubicBezTo>
                  <a:pt x="1204627" y="171775"/>
                  <a:pt x="1292382" y="343551"/>
                  <a:pt x="1257280" y="504159"/>
                </a:cubicBezTo>
                <a:cubicBezTo>
                  <a:pt x="1222178" y="664767"/>
                  <a:pt x="1115809" y="894510"/>
                  <a:pt x="906262" y="963646"/>
                </a:cubicBezTo>
                <a:cubicBezTo>
                  <a:pt x="696715" y="1032782"/>
                  <a:pt x="0" y="918974"/>
                  <a:pt x="0" y="918974"/>
                </a:cubicBezTo>
              </a:path>
            </a:pathLst>
          </a:custGeom>
          <a:noFill/>
          <a:ln w="3175">
            <a:solidFill>
              <a:srgbClr val="FF4549"/>
            </a:solidFill>
            <a:prstDash val="sysDash"/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25691" name="TextBox 305">
            <a:extLst>
              <a:ext uri="{FF2B5EF4-FFF2-40B4-BE49-F238E27FC236}">
                <a16:creationId xmlns:a16="http://schemas.microsoft.com/office/drawing/2014/main" id="{AB7475C4-E3E6-06F5-66EA-D72386953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525" y="4587875"/>
            <a:ext cx="989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rall.</a:t>
            </a:r>
          </a:p>
          <a:p>
            <a:pPr algn="ctr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 blues!</a:t>
            </a:r>
          </a:p>
        </p:txBody>
      </p:sp>
      <p:sp>
        <p:nvSpPr>
          <p:cNvPr id="25692" name="TextBox 306">
            <a:extLst>
              <a:ext uri="{FF2B5EF4-FFF2-40B4-BE49-F238E27FC236}">
                <a16:creationId xmlns:a16="http://schemas.microsoft.com/office/drawing/2014/main" id="{E1594524-F74C-2D20-7E91-4A8F5B86C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158750"/>
            <a:ext cx="987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rall.</a:t>
            </a:r>
          </a:p>
          <a:p>
            <a:pPr algn="ctr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the blues!</a:t>
            </a:r>
          </a:p>
        </p:txBody>
      </p:sp>
      <p:sp>
        <p:nvSpPr>
          <p:cNvPr id="308" name="Freeform 307">
            <a:extLst>
              <a:ext uri="{FF2B5EF4-FFF2-40B4-BE49-F238E27FC236}">
                <a16:creationId xmlns:a16="http://schemas.microsoft.com/office/drawing/2014/main" id="{7A34854C-A629-22E7-BD85-D4B08644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4448175"/>
            <a:ext cx="871538" cy="338138"/>
          </a:xfrm>
          <a:custGeom>
            <a:avLst/>
            <a:gdLst>
              <a:gd name="T0" fmla="*/ 871538 w 804148"/>
              <a:gd name="T1" fmla="*/ 0 h 338234"/>
              <a:gd name="T2" fmla="*/ 664029 w 804148"/>
              <a:gd name="T3" fmla="*/ 114839 h 338234"/>
              <a:gd name="T4" fmla="*/ 62253 w 804148"/>
              <a:gd name="T5" fmla="*/ 185019 h 338234"/>
              <a:gd name="T6" fmla="*/ 290512 w 804148"/>
              <a:gd name="T7" fmla="*/ 338138 h 338234"/>
              <a:gd name="T8" fmla="*/ 0 60000 65536"/>
              <a:gd name="T9" fmla="*/ 0 60000 65536"/>
              <a:gd name="T10" fmla="*/ 0 60000 65536"/>
              <a:gd name="T11" fmla="*/ 0 60000 65536"/>
              <a:gd name="T12" fmla="*/ 0 w 804148"/>
              <a:gd name="T13" fmla="*/ 0 h 338234"/>
              <a:gd name="T14" fmla="*/ 804148 w 804148"/>
              <a:gd name="T15" fmla="*/ 338234 h 3382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148" h="338234">
                <a:moveTo>
                  <a:pt x="804148" y="0"/>
                </a:moveTo>
                <a:cubicBezTo>
                  <a:pt x="770641" y="42013"/>
                  <a:pt x="737135" y="84027"/>
                  <a:pt x="612684" y="114872"/>
                </a:cubicBezTo>
                <a:cubicBezTo>
                  <a:pt x="488233" y="145717"/>
                  <a:pt x="114878" y="147845"/>
                  <a:pt x="57439" y="185072"/>
                </a:cubicBezTo>
                <a:cubicBezTo>
                  <a:pt x="0" y="222299"/>
                  <a:pt x="268049" y="338234"/>
                  <a:pt x="268049" y="338234"/>
                </a:cubicBezTo>
              </a:path>
            </a:pathLst>
          </a:custGeom>
          <a:noFill/>
          <a:ln w="3175">
            <a:solidFill>
              <a:srgbClr val="FF6600"/>
            </a:solidFill>
            <a:round/>
            <a:headEnd type="stealth" w="lg" len="lg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09" name="Freeform 308">
            <a:extLst>
              <a:ext uri="{FF2B5EF4-FFF2-40B4-BE49-F238E27FC236}">
                <a16:creationId xmlns:a16="http://schemas.microsoft.com/office/drawing/2014/main" id="{4EB396AE-132E-6B9F-BD75-8E00C320934D}"/>
              </a:ext>
            </a:extLst>
          </p:cNvPr>
          <p:cNvSpPr>
            <a:spLocks noChangeArrowheads="1"/>
          </p:cNvSpPr>
          <p:nvPr/>
        </p:nvSpPr>
        <p:spPr bwMode="auto">
          <a:xfrm rot="-9396717">
            <a:off x="8551863" y="630238"/>
            <a:ext cx="482600" cy="338137"/>
          </a:xfrm>
          <a:custGeom>
            <a:avLst/>
            <a:gdLst>
              <a:gd name="T0" fmla="*/ 482600 w 804148"/>
              <a:gd name="T1" fmla="*/ 0 h 338234"/>
              <a:gd name="T2" fmla="*/ 367695 w 804148"/>
              <a:gd name="T3" fmla="*/ 114839 h 338234"/>
              <a:gd name="T4" fmla="*/ 34471 w 804148"/>
              <a:gd name="T5" fmla="*/ 185019 h 338234"/>
              <a:gd name="T6" fmla="*/ 160866 w 804148"/>
              <a:gd name="T7" fmla="*/ 338137 h 338234"/>
              <a:gd name="T8" fmla="*/ 0 60000 65536"/>
              <a:gd name="T9" fmla="*/ 0 60000 65536"/>
              <a:gd name="T10" fmla="*/ 0 60000 65536"/>
              <a:gd name="T11" fmla="*/ 0 60000 65536"/>
              <a:gd name="T12" fmla="*/ 0 w 804148"/>
              <a:gd name="T13" fmla="*/ 0 h 338234"/>
              <a:gd name="T14" fmla="*/ 804148 w 804148"/>
              <a:gd name="T15" fmla="*/ 338234 h 3382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148" h="338234">
                <a:moveTo>
                  <a:pt x="804148" y="0"/>
                </a:moveTo>
                <a:cubicBezTo>
                  <a:pt x="770641" y="42013"/>
                  <a:pt x="737135" y="84027"/>
                  <a:pt x="612684" y="114872"/>
                </a:cubicBezTo>
                <a:cubicBezTo>
                  <a:pt x="488233" y="145717"/>
                  <a:pt x="114878" y="147845"/>
                  <a:pt x="57439" y="185072"/>
                </a:cubicBezTo>
                <a:cubicBezTo>
                  <a:pt x="0" y="222299"/>
                  <a:pt x="268049" y="338234"/>
                  <a:pt x="268049" y="338234"/>
                </a:cubicBezTo>
              </a:path>
            </a:pathLst>
          </a:custGeom>
          <a:noFill/>
          <a:ln w="3175">
            <a:solidFill>
              <a:srgbClr val="FF6600"/>
            </a:solidFill>
            <a:round/>
            <a:headEnd type="stealth" w="lg" len="lg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11" name="Freeform 310">
            <a:extLst>
              <a:ext uri="{FF2B5EF4-FFF2-40B4-BE49-F238E27FC236}">
                <a16:creationId xmlns:a16="http://schemas.microsoft.com/office/drawing/2014/main" id="{2416CFE0-D7ED-8191-2ADC-930964A3188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730500" y="5105400"/>
            <a:ext cx="885825" cy="204788"/>
          </a:xfrm>
          <a:custGeom>
            <a:avLst/>
            <a:gdLst>
              <a:gd name="T0" fmla="*/ 885825 w 804148"/>
              <a:gd name="T1" fmla="*/ 0 h 338234"/>
              <a:gd name="T2" fmla="*/ 674914 w 804148"/>
              <a:gd name="T3" fmla="*/ 69551 h 338234"/>
              <a:gd name="T4" fmla="*/ 63273 w 804148"/>
              <a:gd name="T5" fmla="*/ 112054 h 338234"/>
              <a:gd name="T6" fmla="*/ 295275 w 804148"/>
              <a:gd name="T7" fmla="*/ 204788 h 338234"/>
              <a:gd name="T8" fmla="*/ 0 60000 65536"/>
              <a:gd name="T9" fmla="*/ 0 60000 65536"/>
              <a:gd name="T10" fmla="*/ 0 60000 65536"/>
              <a:gd name="T11" fmla="*/ 0 60000 65536"/>
              <a:gd name="T12" fmla="*/ 0 w 804148"/>
              <a:gd name="T13" fmla="*/ 0 h 338234"/>
              <a:gd name="T14" fmla="*/ 804148 w 804148"/>
              <a:gd name="T15" fmla="*/ 338234 h 3382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4148" h="338234">
                <a:moveTo>
                  <a:pt x="804148" y="0"/>
                </a:moveTo>
                <a:cubicBezTo>
                  <a:pt x="770641" y="42013"/>
                  <a:pt x="737135" y="84027"/>
                  <a:pt x="612684" y="114872"/>
                </a:cubicBezTo>
                <a:cubicBezTo>
                  <a:pt x="488233" y="145717"/>
                  <a:pt x="114878" y="147845"/>
                  <a:pt x="57439" y="185072"/>
                </a:cubicBezTo>
                <a:cubicBezTo>
                  <a:pt x="0" y="222299"/>
                  <a:pt x="268049" y="338234"/>
                  <a:pt x="268049" y="338234"/>
                </a:cubicBezTo>
              </a:path>
            </a:pathLst>
          </a:custGeom>
          <a:noFill/>
          <a:ln w="3175">
            <a:solidFill>
              <a:srgbClr val="FF6600"/>
            </a:solidFill>
            <a:round/>
            <a:headEnd type="stealth" w="lg" len="lg"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12" name="Circular Arrow 311">
            <a:extLst>
              <a:ext uri="{FF2B5EF4-FFF2-40B4-BE49-F238E27FC236}">
                <a16:creationId xmlns:a16="http://schemas.microsoft.com/office/drawing/2014/main" id="{259F50D2-2743-5AE8-E705-9E4366478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2451100"/>
            <a:ext cx="471488" cy="427038"/>
          </a:xfrm>
          <a:custGeom>
            <a:avLst/>
            <a:gdLst>
              <a:gd name="T0" fmla="*/ 103539 w 471488"/>
              <a:gd name="T1" fmla="*/ 249043 h 427038"/>
              <a:gd name="T2" fmla="*/ 188750 w 471488"/>
              <a:gd name="T3" fmla="*/ 418593 h 427038"/>
              <a:gd name="T4" fmla="*/ 187482 w 471488"/>
              <a:gd name="T5" fmla="*/ 322827 h 427038"/>
              <a:gd name="T6" fmla="*/ 267057 w 471488"/>
              <a:gd name="T7" fmla="*/ 241236 h 427038"/>
              <a:gd name="T8" fmla="*/ 1 60000 65536"/>
              <a:gd name="T9" fmla="*/ 1 60000 65536"/>
              <a:gd name="T10" fmla="*/ 2 60000 65536"/>
              <a:gd name="T11" fmla="*/ 3 60000 65536"/>
              <a:gd name="T12" fmla="*/ 127002 w 471488"/>
              <a:gd name="T13" fmla="*/ 120492 h 427038"/>
              <a:gd name="T14" fmla="*/ 344486 w 471488"/>
              <a:gd name="T15" fmla="*/ 306546 h 4270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1488" h="427038">
                <a:moveTo>
                  <a:pt x="89027" y="252943"/>
                </a:moveTo>
                <a:lnTo>
                  <a:pt x="89027" y="252942"/>
                </a:lnTo>
                <a:cubicBezTo>
                  <a:pt x="84343" y="240185"/>
                  <a:pt x="81960" y="226891"/>
                  <a:pt x="81960" y="213519"/>
                </a:cubicBezTo>
                <a:cubicBezTo>
                  <a:pt x="81960" y="140860"/>
                  <a:pt x="150811" y="81959"/>
                  <a:pt x="235745" y="81959"/>
                </a:cubicBezTo>
                <a:cubicBezTo>
                  <a:pt x="320678" y="81959"/>
                  <a:pt x="389530" y="140860"/>
                  <a:pt x="389530" y="213519"/>
                </a:cubicBezTo>
                <a:cubicBezTo>
                  <a:pt x="389530" y="286177"/>
                  <a:pt x="320678" y="345079"/>
                  <a:pt x="235745" y="345079"/>
                </a:cubicBezTo>
                <a:cubicBezTo>
                  <a:pt x="230975" y="345079"/>
                  <a:pt x="226208" y="344889"/>
                  <a:pt x="221459" y="344510"/>
                </a:cubicBezTo>
                <a:lnTo>
                  <a:pt x="188750" y="418593"/>
                </a:lnTo>
                <a:lnTo>
                  <a:pt x="187482" y="322827"/>
                </a:lnTo>
                <a:lnTo>
                  <a:pt x="267057" y="241236"/>
                </a:lnTo>
                <a:lnTo>
                  <a:pt x="234437" y="315116"/>
                </a:lnTo>
                <a:lnTo>
                  <a:pt x="234436" y="315116"/>
                </a:lnTo>
                <a:cubicBezTo>
                  <a:pt x="234872" y="315120"/>
                  <a:pt x="235308" y="315122"/>
                  <a:pt x="235744" y="315122"/>
                </a:cubicBezTo>
                <a:cubicBezTo>
                  <a:pt x="304132" y="315122"/>
                  <a:pt x="359572" y="269632"/>
                  <a:pt x="359572" y="213519"/>
                </a:cubicBezTo>
                <a:cubicBezTo>
                  <a:pt x="359572" y="157405"/>
                  <a:pt x="304132" y="111916"/>
                  <a:pt x="235744" y="111916"/>
                </a:cubicBezTo>
                <a:cubicBezTo>
                  <a:pt x="167355" y="111916"/>
                  <a:pt x="111916" y="157405"/>
                  <a:pt x="111916" y="213519"/>
                </a:cubicBezTo>
                <a:cubicBezTo>
                  <a:pt x="111916" y="224259"/>
                  <a:pt x="113991" y="234932"/>
                  <a:pt x="118065" y="245139"/>
                </a:cubicBezTo>
                <a:close/>
              </a:path>
            </a:pathLst>
          </a:custGeom>
          <a:gradFill rotWithShape="1">
            <a:gsLst>
              <a:gs pos="0">
                <a:srgbClr val="3366FF"/>
              </a:gs>
              <a:gs pos="999">
                <a:srgbClr val="3366FF"/>
              </a:gs>
              <a:gs pos="48000">
                <a:srgbClr val="FF0000"/>
              </a:gs>
              <a:gs pos="100000">
                <a:srgbClr val="FF0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13" name="Circular Arrow 312">
            <a:extLst>
              <a:ext uri="{FF2B5EF4-FFF2-40B4-BE49-F238E27FC236}">
                <a16:creationId xmlns:a16="http://schemas.microsoft.com/office/drawing/2014/main" id="{2BD2B66D-47F4-DB54-54B2-1451DB56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743200"/>
            <a:ext cx="468313" cy="427038"/>
          </a:xfrm>
          <a:custGeom>
            <a:avLst/>
            <a:gdLst>
              <a:gd name="T0" fmla="*/ 103325 w 468313"/>
              <a:gd name="T1" fmla="*/ 248674 h 427038"/>
              <a:gd name="T2" fmla="*/ 187163 w 468313"/>
              <a:gd name="T3" fmla="*/ 418589 h 427038"/>
              <a:gd name="T4" fmla="*/ 185963 w 468313"/>
              <a:gd name="T5" fmla="*/ 322673 h 427038"/>
              <a:gd name="T6" fmla="*/ 265470 w 468313"/>
              <a:gd name="T7" fmla="*/ 241231 h 427038"/>
              <a:gd name="T8" fmla="*/ 1 60000 65536"/>
              <a:gd name="T9" fmla="*/ 1 60000 65536"/>
              <a:gd name="T10" fmla="*/ 2 60000 65536"/>
              <a:gd name="T11" fmla="*/ 3 60000 65536"/>
              <a:gd name="T12" fmla="*/ 126537 w 468313"/>
              <a:gd name="T13" fmla="*/ 120492 h 427038"/>
              <a:gd name="T14" fmla="*/ 341776 w 468313"/>
              <a:gd name="T15" fmla="*/ 306546 h 4270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8313" h="427038">
                <a:moveTo>
                  <a:pt x="88820" y="252572"/>
                </a:moveTo>
                <a:lnTo>
                  <a:pt x="88820" y="252571"/>
                </a:lnTo>
                <a:cubicBezTo>
                  <a:pt x="84272" y="239926"/>
                  <a:pt x="81960" y="226760"/>
                  <a:pt x="81960" y="213519"/>
                </a:cubicBezTo>
                <a:cubicBezTo>
                  <a:pt x="81960" y="140860"/>
                  <a:pt x="150100" y="81959"/>
                  <a:pt x="234157" y="81959"/>
                </a:cubicBezTo>
                <a:cubicBezTo>
                  <a:pt x="318213" y="81959"/>
                  <a:pt x="386354" y="140860"/>
                  <a:pt x="386354" y="213519"/>
                </a:cubicBezTo>
                <a:cubicBezTo>
                  <a:pt x="386354" y="286177"/>
                  <a:pt x="318213" y="345079"/>
                  <a:pt x="234157" y="345079"/>
                </a:cubicBezTo>
                <a:cubicBezTo>
                  <a:pt x="229388" y="345079"/>
                  <a:pt x="224623" y="344885"/>
                  <a:pt x="219876" y="344498"/>
                </a:cubicBezTo>
                <a:lnTo>
                  <a:pt x="187163" y="418589"/>
                </a:lnTo>
                <a:lnTo>
                  <a:pt x="185963" y="322673"/>
                </a:lnTo>
                <a:lnTo>
                  <a:pt x="265470" y="241231"/>
                </a:lnTo>
                <a:lnTo>
                  <a:pt x="232848" y="315116"/>
                </a:lnTo>
                <a:lnTo>
                  <a:pt x="232847" y="315116"/>
                </a:lnTo>
                <a:cubicBezTo>
                  <a:pt x="233283" y="315120"/>
                  <a:pt x="233719" y="315122"/>
                  <a:pt x="234156" y="315122"/>
                </a:cubicBezTo>
                <a:cubicBezTo>
                  <a:pt x="301667" y="315122"/>
                  <a:pt x="356397" y="269632"/>
                  <a:pt x="356397" y="213519"/>
                </a:cubicBezTo>
                <a:cubicBezTo>
                  <a:pt x="356397" y="157405"/>
                  <a:pt x="301667" y="111916"/>
                  <a:pt x="234156" y="111916"/>
                </a:cubicBezTo>
                <a:cubicBezTo>
                  <a:pt x="166644" y="111916"/>
                  <a:pt x="111915" y="157405"/>
                  <a:pt x="111915" y="213519"/>
                </a:cubicBezTo>
                <a:cubicBezTo>
                  <a:pt x="111915" y="224130"/>
                  <a:pt x="113914" y="234676"/>
                  <a:pt x="117842" y="244772"/>
                </a:cubicBezTo>
                <a:close/>
              </a:path>
            </a:pathLst>
          </a:custGeom>
          <a:gradFill rotWithShape="1">
            <a:gsLst>
              <a:gs pos="0">
                <a:srgbClr val="3366FF"/>
              </a:gs>
              <a:gs pos="999">
                <a:srgbClr val="3366FF"/>
              </a:gs>
              <a:gs pos="48000">
                <a:srgbClr val="FF0000"/>
              </a:gs>
              <a:gs pos="100000">
                <a:srgbClr val="FF0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8926B97D-BE64-F910-814F-826196DA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225" y="2195513"/>
            <a:ext cx="703263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US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9AD6A3BA-09F1-93E1-C80E-837287B2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2863" y="1292225"/>
            <a:ext cx="698500" cy="33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restart</a:t>
            </a:r>
            <a:endParaRPr lang="en-US" altLang="en-US" sz="160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25700" name="Picture 137" descr="Am-&gt;B.png">
            <a:extLst>
              <a:ext uri="{FF2B5EF4-FFF2-40B4-BE49-F238E27FC236}">
                <a16:creationId xmlns:a16="http://schemas.microsoft.com/office/drawing/2014/main" id="{C0412C25-69F6-4F24-ED82-23707A820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3409950"/>
            <a:ext cx="2271713" cy="100965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F2E6F0FF-1624-9233-68B7-223D5A77022F}"/>
              </a:ext>
            </a:extLst>
          </p:cNvPr>
          <p:cNvCxnSpPr>
            <a:cxnSpLocks noChangeShapeType="1"/>
            <a:endCxn id="25718" idx="0"/>
          </p:cNvCxnSpPr>
          <p:nvPr/>
        </p:nvCxnSpPr>
        <p:spPr bwMode="auto">
          <a:xfrm rot="16200000" flipH="1">
            <a:off x="1951831" y="3444082"/>
            <a:ext cx="3959225" cy="26988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B6928E08-6B21-3112-359B-46E9CE8A4179}"/>
              </a:ext>
            </a:extLst>
          </p:cNvPr>
          <p:cNvCxnSpPr>
            <a:cxnSpLocks noChangeShapeType="1"/>
            <a:stCxn id="25730" idx="2"/>
            <a:endCxn id="25718" idx="0"/>
          </p:cNvCxnSpPr>
          <p:nvPr/>
        </p:nvCxnSpPr>
        <p:spPr bwMode="auto">
          <a:xfrm rot="16200000" flipH="1">
            <a:off x="2477294" y="3969544"/>
            <a:ext cx="2581275" cy="354013"/>
          </a:xfrm>
          <a:prstGeom prst="straightConnector1">
            <a:avLst/>
          </a:prstGeom>
          <a:noFill/>
          <a:ln w="635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37" name="Picture 136" descr="Am-&gt;F#.png">
            <a:extLst>
              <a:ext uri="{FF2B5EF4-FFF2-40B4-BE49-F238E27FC236}">
                <a16:creationId xmlns:a16="http://schemas.microsoft.com/office/drawing/2014/main" id="{06506252-830A-A0F7-5B87-24D2F2A90E2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84888" y="538163"/>
            <a:ext cx="2341562" cy="11080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sx="52000" sy="52000" algn="tl" rotWithShape="0">
              <a:srgbClr val="808080">
                <a:alpha val="42999"/>
              </a:srgbClr>
            </a:outerShdw>
          </a:effectLst>
        </p:spPr>
      </p:pic>
      <p:sp>
        <p:nvSpPr>
          <p:cNvPr id="298" name="Freeform 297">
            <a:extLst>
              <a:ext uri="{FF2B5EF4-FFF2-40B4-BE49-F238E27FC236}">
                <a16:creationId xmlns:a16="http://schemas.microsoft.com/office/drawing/2014/main" id="{AAF6FEC0-B136-2915-7612-0BF49B9FA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1352550"/>
            <a:ext cx="1343025" cy="4067175"/>
          </a:xfrm>
          <a:custGeom>
            <a:avLst/>
            <a:gdLst>
              <a:gd name="T0" fmla="*/ 0 w 1239736"/>
              <a:gd name="T1" fmla="*/ 0 h 4066800"/>
              <a:gd name="T2" fmla="*/ 401270 w 1239736"/>
              <a:gd name="T3" fmla="*/ 294832 h 4066800"/>
              <a:gd name="T4" fmla="*/ 769783 w 1239736"/>
              <a:gd name="T5" fmla="*/ 786219 h 4066800"/>
              <a:gd name="T6" fmla="*/ 1138296 w 1239736"/>
              <a:gd name="T7" fmla="*/ 3280956 h 4066800"/>
              <a:gd name="T8" fmla="*/ 1343025 w 1239736"/>
              <a:gd name="T9" fmla="*/ 4067175 h 4066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39736"/>
              <a:gd name="T16" fmla="*/ 0 h 4066800"/>
              <a:gd name="T17" fmla="*/ 1239736 w 1239736"/>
              <a:gd name="T18" fmla="*/ 4066800 h 4066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39736" h="4066800">
                <a:moveTo>
                  <a:pt x="0" y="0"/>
                </a:moveTo>
                <a:lnTo>
                  <a:pt x="370409" y="294805"/>
                </a:lnTo>
                <a:lnTo>
                  <a:pt x="710581" y="786147"/>
                </a:lnTo>
                <a:lnTo>
                  <a:pt x="1050752" y="3280653"/>
                </a:lnTo>
                <a:lnTo>
                  <a:pt x="1239736" y="4066800"/>
                </a:ln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139" name="Picture 138" descr="Am-&gt;F#.png">
            <a:extLst>
              <a:ext uri="{FF2B5EF4-FFF2-40B4-BE49-F238E27FC236}">
                <a16:creationId xmlns:a16="http://schemas.microsoft.com/office/drawing/2014/main" id="{CE162A0B-323B-9C29-E3C5-BB46D04D59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24900" y="3122613"/>
            <a:ext cx="973138" cy="46037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50800" dist="38100" dir="2700000" sx="52000" sy="52000" algn="tl" rotWithShape="0">
              <a:srgbClr val="808080">
                <a:alpha val="42999"/>
              </a:srgbClr>
            </a:outerShdw>
          </a:effectLst>
        </p:spPr>
      </p:pic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CCAD6FC0-410E-D2F0-D2EE-56ABEF989755}"/>
              </a:ext>
            </a:extLst>
          </p:cNvPr>
          <p:cNvCxnSpPr>
            <a:cxnSpLocks noChangeShapeType="1"/>
            <a:stCxn id="274" idx="2"/>
            <a:endCxn id="25722" idx="0"/>
          </p:cNvCxnSpPr>
          <p:nvPr/>
        </p:nvCxnSpPr>
        <p:spPr bwMode="auto">
          <a:xfrm rot="16200000" flipH="1">
            <a:off x="7385844" y="2932906"/>
            <a:ext cx="3025775" cy="36513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41" name="Circular Arrow 140">
            <a:extLst>
              <a:ext uri="{FF2B5EF4-FFF2-40B4-BE49-F238E27FC236}">
                <a16:creationId xmlns:a16="http://schemas.microsoft.com/office/drawing/2014/main" id="{256529FB-7A1D-217C-6ADC-C35D86FA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225" y="217488"/>
            <a:ext cx="471488" cy="427037"/>
          </a:xfrm>
          <a:custGeom>
            <a:avLst/>
            <a:gdLst>
              <a:gd name="T0" fmla="*/ 103539 w 471488"/>
              <a:gd name="T1" fmla="*/ 249043 h 427037"/>
              <a:gd name="T2" fmla="*/ 188751 w 471488"/>
              <a:gd name="T3" fmla="*/ 418592 h 427037"/>
              <a:gd name="T4" fmla="*/ 187482 w 471488"/>
              <a:gd name="T5" fmla="*/ 322826 h 427037"/>
              <a:gd name="T6" fmla="*/ 267057 w 471488"/>
              <a:gd name="T7" fmla="*/ 241235 h 427037"/>
              <a:gd name="T8" fmla="*/ 1 60000 65536"/>
              <a:gd name="T9" fmla="*/ 1 60000 65536"/>
              <a:gd name="T10" fmla="*/ 2 60000 65536"/>
              <a:gd name="T11" fmla="*/ 3 60000 65536"/>
              <a:gd name="T12" fmla="*/ 127002 w 471488"/>
              <a:gd name="T13" fmla="*/ 120492 h 427037"/>
              <a:gd name="T14" fmla="*/ 344486 w 471488"/>
              <a:gd name="T15" fmla="*/ 306545 h 427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1488" h="427037">
                <a:moveTo>
                  <a:pt x="89026" y="252942"/>
                </a:moveTo>
                <a:lnTo>
                  <a:pt x="89026" y="252941"/>
                </a:lnTo>
                <a:cubicBezTo>
                  <a:pt x="84342" y="240184"/>
                  <a:pt x="81959" y="226890"/>
                  <a:pt x="81959" y="213518"/>
                </a:cubicBezTo>
                <a:cubicBezTo>
                  <a:pt x="81959" y="140859"/>
                  <a:pt x="150810" y="81959"/>
                  <a:pt x="235744" y="81959"/>
                </a:cubicBezTo>
                <a:cubicBezTo>
                  <a:pt x="320677" y="81959"/>
                  <a:pt x="389529" y="140859"/>
                  <a:pt x="389529" y="213518"/>
                </a:cubicBezTo>
                <a:cubicBezTo>
                  <a:pt x="389529" y="286176"/>
                  <a:pt x="320677" y="345077"/>
                  <a:pt x="235744" y="345077"/>
                </a:cubicBezTo>
                <a:cubicBezTo>
                  <a:pt x="230974" y="345077"/>
                  <a:pt x="226207" y="344887"/>
                  <a:pt x="221458" y="344508"/>
                </a:cubicBezTo>
                <a:lnTo>
                  <a:pt x="188751" y="418592"/>
                </a:lnTo>
                <a:lnTo>
                  <a:pt x="187482" y="322826"/>
                </a:lnTo>
                <a:lnTo>
                  <a:pt x="267057" y="241235"/>
                </a:lnTo>
                <a:lnTo>
                  <a:pt x="234437" y="315116"/>
                </a:lnTo>
                <a:lnTo>
                  <a:pt x="234436" y="315116"/>
                </a:lnTo>
                <a:cubicBezTo>
                  <a:pt x="234872" y="315120"/>
                  <a:pt x="235308" y="315122"/>
                  <a:pt x="235744" y="315122"/>
                </a:cubicBezTo>
                <a:cubicBezTo>
                  <a:pt x="304132" y="315122"/>
                  <a:pt x="359572" y="269632"/>
                  <a:pt x="359572" y="213519"/>
                </a:cubicBezTo>
                <a:cubicBezTo>
                  <a:pt x="359572" y="157405"/>
                  <a:pt x="304132" y="111916"/>
                  <a:pt x="235744" y="111916"/>
                </a:cubicBezTo>
                <a:cubicBezTo>
                  <a:pt x="167355" y="111916"/>
                  <a:pt x="111916" y="157405"/>
                  <a:pt x="111916" y="213519"/>
                </a:cubicBezTo>
                <a:cubicBezTo>
                  <a:pt x="111916" y="224259"/>
                  <a:pt x="113991" y="234932"/>
                  <a:pt x="118065" y="245139"/>
                </a:cubicBezTo>
                <a:close/>
              </a:path>
            </a:pathLst>
          </a:custGeom>
          <a:gradFill rotWithShape="1">
            <a:gsLst>
              <a:gs pos="0">
                <a:srgbClr val="3366FF"/>
              </a:gs>
              <a:gs pos="999">
                <a:srgbClr val="3366FF"/>
              </a:gs>
              <a:gs pos="48000">
                <a:srgbClr val="FF0000"/>
              </a:gs>
              <a:gs pos="100000">
                <a:srgbClr val="FF0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latin typeface="Times" pitchFamily="2" charset="0"/>
            </a:endParaRPr>
          </a:p>
        </p:txBody>
      </p:sp>
      <p:pic>
        <p:nvPicPr>
          <p:cNvPr id="25708" name="Picture 141" descr="Screen Shot 2014-06-21 at 4.11.54 PM.png">
            <a:extLst>
              <a:ext uri="{FF2B5EF4-FFF2-40B4-BE49-F238E27FC236}">
                <a16:creationId xmlns:a16="http://schemas.microsoft.com/office/drawing/2014/main" id="{656CA55F-ABA3-C1E9-10D9-0513CFB620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0"/>
            <a:ext cx="1335087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1F69750F-A6C0-133A-69EC-ADB42578E799}"/>
              </a:ext>
            </a:extLst>
          </p:cNvPr>
          <p:cNvCxnSpPr>
            <a:cxnSpLocks noChangeShapeType="1"/>
            <a:stCxn id="25733" idx="2"/>
            <a:endCxn id="25605" idx="0"/>
          </p:cNvCxnSpPr>
          <p:nvPr/>
        </p:nvCxnSpPr>
        <p:spPr bwMode="auto">
          <a:xfrm rot="16200000" flipH="1">
            <a:off x="862013" y="1828800"/>
            <a:ext cx="177800" cy="352425"/>
          </a:xfrm>
          <a:prstGeom prst="straightConnector1">
            <a:avLst/>
          </a:prstGeom>
          <a:noFill/>
          <a:ln w="6350">
            <a:solidFill>
              <a:srgbClr val="666666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8FE0A21-BA0C-B210-8D48-2B15821269B8}"/>
              </a:ext>
            </a:extLst>
          </p:cNvPr>
          <p:cNvSpPr txBox="1"/>
          <p:nvPr/>
        </p:nvSpPr>
        <p:spPr>
          <a:xfrm>
            <a:off x="787764" y="590088"/>
            <a:ext cx="6359208" cy="39703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ea typeface="ＭＳ Ｐゴシック" pitchFamily="-103" charset="-128"/>
                <a:cs typeface="Times"/>
              </a:rPr>
              <a:t>John Coltrane’s Giant (Symmetric) Steps</a:t>
            </a:r>
          </a:p>
          <a:p>
            <a:pPr>
              <a:defRPr/>
            </a:pPr>
            <a:br>
              <a:rPr lang="en-US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  <a:ea typeface="ＭＳ Ｐゴシック" pitchFamily="-103" charset="-128"/>
                <a:cs typeface="Times"/>
              </a:rPr>
            </a:br>
            <a:endParaRPr lang="en-US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/>
              <a:ea typeface="ＭＳ Ｐゴシック" pitchFamily="-103" charset="-128"/>
              <a:cs typeface="Times"/>
            </a:endParaRPr>
          </a:p>
          <a:p>
            <a:pPr>
              <a:defRPr/>
            </a:pPr>
            <a:endParaRPr lang="en-US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"/>
              <a:ea typeface="ＭＳ Ｐゴシック" pitchFamily="-103" charset="-128"/>
              <a:cs typeface="Times"/>
            </a:endParaRPr>
          </a:p>
          <a:p>
            <a:pPr>
              <a:defRPr/>
            </a:pPr>
            <a: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  <a:t>1959 composition, </a:t>
            </a:r>
            <a:b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</a:br>
            <a: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  <a:t>in the synonymous LP, released 1960</a:t>
            </a:r>
          </a:p>
          <a:p>
            <a:pPr>
              <a:defRPr/>
            </a:pPr>
            <a:endParaRPr lang="en-US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50800" dir="5400000" algn="ctr" rotWithShape="0">
                  <a:srgbClr val="FFFFFF"/>
                </a:outerShdw>
              </a:effectLst>
              <a:latin typeface="Times"/>
              <a:ea typeface="ＭＳ Ｐゴシック" pitchFamily="-103" charset="-128"/>
              <a:cs typeface="Times"/>
            </a:endParaRPr>
          </a:p>
          <a:p>
            <a:pPr>
              <a:defRPr/>
            </a:pPr>
            <a: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  <a:t>Tommy Flanagan and Cedar Walton</a:t>
            </a:r>
            <a:b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</a:br>
            <a:r>
              <a:rPr lang="en-US" i="1" dirty="0"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Times"/>
                <a:ea typeface="ＭＳ Ｐゴシック" pitchFamily="-103" charset="-128"/>
                <a:cs typeface="Times"/>
              </a:rPr>
              <a:t>struggled with the fast changes.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B84603-4316-F32D-6EF5-82775D52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165350"/>
            <a:ext cx="3602037" cy="3275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5123" name="TextBox 3">
            <a:extLst>
              <a:ext uri="{FF2B5EF4-FFF2-40B4-BE49-F238E27FC236}">
                <a16:creationId xmlns:a16="http://schemas.microsoft.com/office/drawing/2014/main" id="{DE8E32E2-D66E-515A-A685-1AA0570A0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4519613"/>
            <a:ext cx="3948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hlinkClick r:id="rId4"/>
              </a:rPr>
              <a:t>original recording &amp; visuals by Michal Levy</a:t>
            </a:r>
            <a:endParaRPr lang="en-US" altLang="en-US" sz="1600"/>
          </a:p>
        </p:txBody>
      </p:sp>
      <p:sp>
        <p:nvSpPr>
          <p:cNvPr id="5124" name="TextBox 4">
            <a:extLst>
              <a:ext uri="{FF2B5EF4-FFF2-40B4-BE49-F238E27FC236}">
                <a16:creationId xmlns:a16="http://schemas.microsoft.com/office/drawing/2014/main" id="{273231F2-9B5E-F3E0-72C7-25B8F69A8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5016500"/>
            <a:ext cx="13382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chemeClr val="bg2"/>
                </a:solidFill>
                <a:hlinkClick r:id="rId5"/>
              </a:rPr>
              <a:t>McCoy Tyner</a:t>
            </a:r>
            <a:endParaRPr lang="en-US" altLang="en-US" sz="16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33" name="Text Box 9">
            <a:extLst>
              <a:ext uri="{FF2B5EF4-FFF2-40B4-BE49-F238E27FC236}">
                <a16:creationId xmlns:a16="http://schemas.microsoft.com/office/drawing/2014/main" id="{483E8A42-3D5C-58B2-63D7-2565AD95E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223838"/>
            <a:ext cx="47434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Guerino Mazzola p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Heinz Geisser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perc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Shiro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Onuma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perc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Imaginay</a:t>
            </a:r>
            <a:r>
              <a:rPr lang="de-DE" altLang="en-US" sz="1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Time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Video on VIMEO</a:t>
            </a:r>
          </a:p>
          <a:p>
            <a:pPr>
              <a:defRPr/>
            </a:pP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Giant‘s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Steps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  00:36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26 2014,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Airegin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Jazz Club, Yokohama</a:t>
            </a:r>
          </a:p>
        </p:txBody>
      </p:sp>
      <p:pic>
        <p:nvPicPr>
          <p:cNvPr id="5" name="Picture 4" descr="Screen Shot 2017-01-25 at 2.54.42 PM.png">
            <a:extLst>
              <a:ext uri="{FF2B5EF4-FFF2-40B4-BE49-F238E27FC236}">
                <a16:creationId xmlns:a16="http://schemas.microsoft.com/office/drawing/2014/main" id="{762F2096-81E8-AAB5-0E3D-3C690110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4325" y="3201988"/>
            <a:ext cx="6683375" cy="3457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32" name="Picture 8">
            <a:extLst>
              <a:ext uri="{FF2B5EF4-FFF2-40B4-BE49-F238E27FC236}">
                <a16:creationId xmlns:a16="http://schemas.microsoft.com/office/drawing/2014/main" id="{E2E45A81-B237-ADAB-A749-3A98959CE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75" y="596900"/>
            <a:ext cx="451485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71433" name="Text Box 9">
            <a:extLst>
              <a:ext uri="{FF2B5EF4-FFF2-40B4-BE49-F238E27FC236}">
                <a16:creationId xmlns:a16="http://schemas.microsoft.com/office/drawing/2014/main" id="{30200049-D1A4-B06A-B0CA-853C7E9C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600075"/>
            <a:ext cx="35433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John Coltrane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ts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McCoy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Tyner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p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Jimmy Garrison b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Elvin Jones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ds</a:t>
            </a:r>
            <a:endParaRPr lang="de-DE" altLang="en-US" sz="18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Acknowledgment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  7:43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Resolution 	  7:18</a:t>
            </a:r>
          </a:p>
          <a:p>
            <a:pPr>
              <a:defRPr/>
            </a:pP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Pursuance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	10:43</a:t>
            </a:r>
          </a:p>
          <a:p>
            <a:pPr>
              <a:defRPr/>
            </a:pP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Psalm 		  7:03</a:t>
            </a: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Impulse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Dec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9 1964</a:t>
            </a:r>
          </a:p>
          <a:p>
            <a:pPr>
              <a:defRPr/>
            </a:pP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Lewis Porter: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C‘s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 Love Supreme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Jazz Improvisation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and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Composition</a:t>
            </a:r>
            <a:b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J. Am. Mus. </a:t>
            </a:r>
            <a:r>
              <a:rPr lang="de-DE" alt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Soc</a:t>
            </a:r>
            <a:r>
              <a:rPr lang="de-DE" altLang="en-US" sz="1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. Vol.38/3 1985</a:t>
            </a:r>
          </a:p>
        </p:txBody>
      </p:sp>
      <p:pic>
        <p:nvPicPr>
          <p:cNvPr id="3" name="01 A Love Supreme Part I - Acknowledgement.mp3">
            <a:hlinkClick r:id="" action="ppaction://media"/>
            <a:extLst>
              <a:ext uri="{FF2B5EF4-FFF2-40B4-BE49-F238E27FC236}">
                <a16:creationId xmlns:a16="http://schemas.microsoft.com/office/drawing/2014/main" id="{4DEA19FE-0F81-A465-8AFC-BF2D3F401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4586" y="55372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62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143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6" name="Text Box 6">
            <a:extLst>
              <a:ext uri="{FF2B5EF4-FFF2-40B4-BE49-F238E27FC236}">
                <a16:creationId xmlns:a16="http://schemas.microsoft.com/office/drawing/2014/main" id="{84343D8F-3E19-FFEB-E81B-E5F565E70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1813"/>
            <a:ext cx="854551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Acknowledgment 	  7:43	prelude, free form, with song ending		F minor</a:t>
            </a:r>
          </a:p>
          <a:p>
            <a:pPr>
              <a:defRPr/>
            </a:pP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Resolution 	  7:18	increasing tension standard 			E</a:t>
            </a:r>
            <a:r>
              <a:rPr lang="de-DE" alt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♭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  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minor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24 measures = 3 x 8 measures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Pursuance 	10:43	fastest section, drum intro			B</a:t>
            </a:r>
            <a:r>
              <a:rPr lang="de-DE" alt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♭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  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minor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12 measures blues scheme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Psalm 		  7:03	postlude, free poetical form, bass intro		C minor</a:t>
            </a:r>
            <a:endParaRPr lang="de-DE" altLang="en-US"/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4E6E2689-8F1B-A253-D8F2-BF550CBAF061}"/>
              </a:ext>
            </a:extLst>
          </p:cNvPr>
          <p:cNvGrpSpPr>
            <a:grpSpLocks/>
          </p:cNvGrpSpPr>
          <p:nvPr/>
        </p:nvGrpSpPr>
        <p:grpSpPr bwMode="auto">
          <a:xfrm>
            <a:off x="3700463" y="4248150"/>
            <a:ext cx="3425825" cy="2236788"/>
            <a:chOff x="2331" y="2676"/>
            <a:chExt cx="2158" cy="1409"/>
          </a:xfrm>
        </p:grpSpPr>
        <p:sp>
          <p:nvSpPr>
            <p:cNvPr id="28678" name="Oval 9">
              <a:extLst>
                <a:ext uri="{FF2B5EF4-FFF2-40B4-BE49-F238E27FC236}">
                  <a16:creationId xmlns:a16="http://schemas.microsoft.com/office/drawing/2014/main" id="{206A5F64-05F1-A26B-48D7-AD69758DE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2945"/>
              <a:ext cx="972" cy="9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79" name="Oval 10">
              <a:extLst>
                <a:ext uri="{FF2B5EF4-FFF2-40B4-BE49-F238E27FC236}">
                  <a16:creationId xmlns:a16="http://schemas.microsoft.com/office/drawing/2014/main" id="{8295EEA1-53F7-F5C8-A90C-05F8FD60CB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52" y="3395"/>
              <a:ext cx="63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0" name="Oval 11">
              <a:extLst>
                <a:ext uri="{FF2B5EF4-FFF2-40B4-BE49-F238E27FC236}">
                  <a16:creationId xmlns:a16="http://schemas.microsoft.com/office/drawing/2014/main" id="{9895B4EC-EDFB-1BD9-E324-01D6AF571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2965"/>
              <a:ext cx="61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1" name="Oval 12">
              <a:extLst>
                <a:ext uri="{FF2B5EF4-FFF2-40B4-BE49-F238E27FC236}">
                  <a16:creationId xmlns:a16="http://schemas.microsoft.com/office/drawing/2014/main" id="{F993F6DF-1E62-4FDE-120B-8ECC51F32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3617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2" name="Oval 13">
              <a:extLst>
                <a:ext uri="{FF2B5EF4-FFF2-40B4-BE49-F238E27FC236}">
                  <a16:creationId xmlns:a16="http://schemas.microsoft.com/office/drawing/2014/main" id="{01912C93-BC20-FD1F-51E4-A3D7539DE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3157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3" name="Oval 14">
              <a:extLst>
                <a:ext uri="{FF2B5EF4-FFF2-40B4-BE49-F238E27FC236}">
                  <a16:creationId xmlns:a16="http://schemas.microsoft.com/office/drawing/2014/main" id="{32996826-E9F5-C550-7007-9592D5CBB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08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4" name="Oval 15">
              <a:extLst>
                <a:ext uri="{FF2B5EF4-FFF2-40B4-BE49-F238E27FC236}">
                  <a16:creationId xmlns:a16="http://schemas.microsoft.com/office/drawing/2014/main" id="{266C243A-C54E-74D1-35F4-5B650CFCEF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81" y="3400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5" name="Oval 16">
              <a:extLst>
                <a:ext uri="{FF2B5EF4-FFF2-40B4-BE49-F238E27FC236}">
                  <a16:creationId xmlns:a16="http://schemas.microsoft.com/office/drawing/2014/main" id="{47CDA26A-59C0-F913-3761-B6E56923E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" y="3139"/>
              <a:ext cx="61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6" name="Oval 17">
              <a:extLst>
                <a:ext uri="{FF2B5EF4-FFF2-40B4-BE49-F238E27FC236}">
                  <a16:creationId xmlns:a16="http://schemas.microsoft.com/office/drawing/2014/main" id="{49576293-9318-9701-FE79-75657A1C1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3634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7" name="Oval 18">
              <a:extLst>
                <a:ext uri="{FF2B5EF4-FFF2-40B4-BE49-F238E27FC236}">
                  <a16:creationId xmlns:a16="http://schemas.microsoft.com/office/drawing/2014/main" id="{47634460-ABB2-65ED-76CF-9AC0608FF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3818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8" name="Oval 19">
              <a:extLst>
                <a:ext uri="{FF2B5EF4-FFF2-40B4-BE49-F238E27FC236}">
                  <a16:creationId xmlns:a16="http://schemas.microsoft.com/office/drawing/2014/main" id="{CD5F2FFB-8E2C-99D2-15CA-2EF1A4DA1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3814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89" name="Oval 20">
              <a:extLst>
                <a:ext uri="{FF2B5EF4-FFF2-40B4-BE49-F238E27FC236}">
                  <a16:creationId xmlns:a16="http://schemas.microsoft.com/office/drawing/2014/main" id="{183EC87F-FE83-C5B7-BDE5-7A125312F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" y="2982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0" name="Oval 21">
              <a:extLst>
                <a:ext uri="{FF2B5EF4-FFF2-40B4-BE49-F238E27FC236}">
                  <a16:creationId xmlns:a16="http://schemas.microsoft.com/office/drawing/2014/main" id="{77120496-19C8-B212-2938-9BA659716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3897"/>
              <a:ext cx="61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691" name="Text Box 22">
              <a:extLst>
                <a:ext uri="{FF2B5EF4-FFF2-40B4-BE49-F238E27FC236}">
                  <a16:creationId xmlns:a16="http://schemas.microsoft.com/office/drawing/2014/main" id="{EA619671-8EFE-D359-4F51-30B260B31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" y="294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28692" name="Text Box 23">
              <a:extLst>
                <a:ext uri="{FF2B5EF4-FFF2-40B4-BE49-F238E27FC236}">
                  <a16:creationId xmlns:a16="http://schemas.microsoft.com/office/drawing/2014/main" id="{6F5F906C-AF48-FF71-B72D-BAC21FACF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" y="300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28693" name="Text Box 24">
              <a:extLst>
                <a:ext uri="{FF2B5EF4-FFF2-40B4-BE49-F238E27FC236}">
                  <a16:creationId xmlns:a16="http://schemas.microsoft.com/office/drawing/2014/main" id="{1483DCCD-D05C-BAFD-CFF2-6578AFD94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5" y="310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28694" name="Text Box 25">
              <a:extLst>
                <a:ext uri="{FF2B5EF4-FFF2-40B4-BE49-F238E27FC236}">
                  <a16:creationId xmlns:a16="http://schemas.microsoft.com/office/drawing/2014/main" id="{B5569798-90DA-FA0B-CE62-E729094F0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332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28695" name="Text Box 26">
              <a:extLst>
                <a:ext uri="{FF2B5EF4-FFF2-40B4-BE49-F238E27FC236}">
                  <a16:creationId xmlns:a16="http://schemas.microsoft.com/office/drawing/2014/main" id="{220FDF29-7DF4-78D2-AF3B-504AF7B7F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" y="352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28696" name="Text Box 27">
              <a:extLst>
                <a:ext uri="{FF2B5EF4-FFF2-40B4-BE49-F238E27FC236}">
                  <a16:creationId xmlns:a16="http://schemas.microsoft.com/office/drawing/2014/main" id="{B372BE98-DB13-20C5-BFA9-B6F98CFCF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" y="368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28697" name="Text Box 28">
              <a:extLst>
                <a:ext uri="{FF2B5EF4-FFF2-40B4-BE49-F238E27FC236}">
                  <a16:creationId xmlns:a16="http://schemas.microsoft.com/office/drawing/2014/main" id="{6C8CC203-803B-4B2B-B7A4-54F2503CE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374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28698" name="Text Box 29">
              <a:extLst>
                <a:ext uri="{FF2B5EF4-FFF2-40B4-BE49-F238E27FC236}">
                  <a16:creationId xmlns:a16="http://schemas.microsoft.com/office/drawing/2014/main" id="{9F50648F-B5B9-EC9B-CCDC-A5BD5F4E2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9" y="368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28699" name="Text Box 30">
              <a:extLst>
                <a:ext uri="{FF2B5EF4-FFF2-40B4-BE49-F238E27FC236}">
                  <a16:creationId xmlns:a16="http://schemas.microsoft.com/office/drawing/2014/main" id="{7FB200C6-5386-D00E-D0F6-C311610D62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" y="351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28700" name="Text Box 31">
              <a:extLst>
                <a:ext uri="{FF2B5EF4-FFF2-40B4-BE49-F238E27FC236}">
                  <a16:creationId xmlns:a16="http://schemas.microsoft.com/office/drawing/2014/main" id="{7C52EBAE-3500-B7F3-BA2A-E5B6D9EEDF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33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28701" name="Text Box 32">
              <a:extLst>
                <a:ext uri="{FF2B5EF4-FFF2-40B4-BE49-F238E27FC236}">
                  <a16:creationId xmlns:a16="http://schemas.microsoft.com/office/drawing/2014/main" id="{4CF2E05B-F6C0-2E99-3ECE-511D39AB7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9" y="313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28702" name="Text Box 33">
              <a:extLst>
                <a:ext uri="{FF2B5EF4-FFF2-40B4-BE49-F238E27FC236}">
                  <a16:creationId xmlns:a16="http://schemas.microsoft.com/office/drawing/2014/main" id="{CF827FF0-1838-41C8-EC51-920EF5003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3009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  <p:sp>
          <p:nvSpPr>
            <p:cNvPr id="28703" name="Line 34">
              <a:extLst>
                <a:ext uri="{FF2B5EF4-FFF2-40B4-BE49-F238E27FC236}">
                  <a16:creationId xmlns:a16="http://schemas.microsoft.com/office/drawing/2014/main" id="{C805D24D-76CA-E5CB-EE0D-86B9BA86B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5" y="2905"/>
              <a:ext cx="1165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676" name="Text Box 36">
              <a:extLst>
                <a:ext uri="{FF2B5EF4-FFF2-40B4-BE49-F238E27FC236}">
                  <a16:creationId xmlns:a16="http://schemas.microsoft.com/office/drawing/2014/main" id="{5E9B1D51-940D-861A-1AB5-5EA83454C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1" y="2925"/>
              <a:ext cx="6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min.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</a:p>
          </p:txBody>
        </p:sp>
        <p:sp>
          <p:nvSpPr>
            <p:cNvPr id="880677" name="Text Box 37">
              <a:extLst>
                <a:ext uri="{FF2B5EF4-FFF2-40B4-BE49-F238E27FC236}">
                  <a16:creationId xmlns:a16="http://schemas.microsoft.com/office/drawing/2014/main" id="{5363FEDE-A2E1-3DF8-003D-736977F06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" y="3225"/>
              <a:ext cx="6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min.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endParaRPr>
            </a:p>
          </p:txBody>
        </p:sp>
        <p:sp>
          <p:nvSpPr>
            <p:cNvPr id="880679" name="Text Box 39">
              <a:extLst>
                <a:ext uri="{FF2B5EF4-FFF2-40B4-BE49-F238E27FC236}">
                  <a16:creationId xmlns:a16="http://schemas.microsoft.com/office/drawing/2014/main" id="{FE44679D-2A36-0841-9482-0F6C615DC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" y="3854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 min.</a:t>
              </a:r>
            </a:p>
          </p:txBody>
        </p:sp>
        <p:sp>
          <p:nvSpPr>
            <p:cNvPr id="880680" name="Text Box 40">
              <a:extLst>
                <a:ext uri="{FF2B5EF4-FFF2-40B4-BE49-F238E27FC236}">
                  <a16:creationId xmlns:a16="http://schemas.microsoft.com/office/drawing/2014/main" id="{47EBD5C3-C503-5982-AF79-4430A65F9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1" y="2676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 min.</a:t>
              </a: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:a16="http://schemas.microsoft.com/office/drawing/2014/main" id="{D622732A-7062-2138-2D23-DCC6DC08325D}"/>
              </a:ext>
            </a:extLst>
          </p:cNvPr>
          <p:cNvGrpSpPr>
            <a:grpSpLocks/>
          </p:cNvGrpSpPr>
          <p:nvPr/>
        </p:nvGrpSpPr>
        <p:grpSpPr bwMode="auto">
          <a:xfrm>
            <a:off x="1039813" y="1574800"/>
            <a:ext cx="6545262" cy="3667125"/>
            <a:chOff x="655" y="992"/>
            <a:chExt cx="4123" cy="2310"/>
          </a:xfrm>
        </p:grpSpPr>
        <p:sp>
          <p:nvSpPr>
            <p:cNvPr id="28676" name="Freeform 41">
              <a:extLst>
                <a:ext uri="{FF2B5EF4-FFF2-40B4-BE49-F238E27FC236}">
                  <a16:creationId xmlns:a16="http://schemas.microsoft.com/office/drawing/2014/main" id="{95C40A30-1939-1EC5-8E5B-879727240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992"/>
              <a:ext cx="3921" cy="2310"/>
            </a:xfrm>
            <a:custGeom>
              <a:avLst/>
              <a:gdLst>
                <a:gd name="T0" fmla="*/ 292 w 3921"/>
                <a:gd name="T1" fmla="*/ 0 h 2310"/>
                <a:gd name="T2" fmla="*/ 132 w 3921"/>
                <a:gd name="T3" fmla="*/ 576 h 2310"/>
                <a:gd name="T4" fmla="*/ 81 w 3921"/>
                <a:gd name="T5" fmla="*/ 1619 h 2310"/>
                <a:gd name="T6" fmla="*/ 619 w 3921"/>
                <a:gd name="T7" fmla="*/ 1830 h 2310"/>
                <a:gd name="T8" fmla="*/ 3006 w 3921"/>
                <a:gd name="T9" fmla="*/ 1555 h 2310"/>
                <a:gd name="T10" fmla="*/ 3844 w 3921"/>
                <a:gd name="T11" fmla="*/ 1722 h 2310"/>
                <a:gd name="T12" fmla="*/ 3466 w 3921"/>
                <a:gd name="T13" fmla="*/ 2310 h 2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21"/>
                <a:gd name="T22" fmla="*/ 0 h 2310"/>
                <a:gd name="T23" fmla="*/ 3921 w 3921"/>
                <a:gd name="T24" fmla="*/ 2310 h 23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21" h="2310">
                  <a:moveTo>
                    <a:pt x="292" y="0"/>
                  </a:moveTo>
                  <a:cubicBezTo>
                    <a:pt x="229" y="153"/>
                    <a:pt x="167" y="306"/>
                    <a:pt x="132" y="576"/>
                  </a:cubicBezTo>
                  <a:cubicBezTo>
                    <a:pt x="97" y="846"/>
                    <a:pt x="0" y="1410"/>
                    <a:pt x="81" y="1619"/>
                  </a:cubicBezTo>
                  <a:cubicBezTo>
                    <a:pt x="162" y="1828"/>
                    <a:pt x="132" y="1841"/>
                    <a:pt x="619" y="1830"/>
                  </a:cubicBezTo>
                  <a:cubicBezTo>
                    <a:pt x="1106" y="1819"/>
                    <a:pt x="2469" y="1573"/>
                    <a:pt x="3006" y="1555"/>
                  </a:cubicBezTo>
                  <a:cubicBezTo>
                    <a:pt x="3543" y="1537"/>
                    <a:pt x="3767" y="1596"/>
                    <a:pt x="3844" y="1722"/>
                  </a:cubicBezTo>
                  <a:cubicBezTo>
                    <a:pt x="3921" y="1848"/>
                    <a:pt x="3693" y="2079"/>
                    <a:pt x="3466" y="2310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682" name="Text Box 42">
              <a:extLst>
                <a:ext uri="{FF2B5EF4-FFF2-40B4-BE49-F238E27FC236}">
                  <a16:creationId xmlns:a16="http://schemas.microsoft.com/office/drawing/2014/main" id="{CC2B8C18-99D9-E562-F2A1-2153CD312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3" y="2639"/>
              <a:ext cx="21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1" charset="0"/>
                  <a:ea typeface="+mn-ea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46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2" name="Picture 4" descr="Unknown.tiff                                                   0000565DExtra                          BF316153:">
            <a:extLst>
              <a:ext uri="{FF2B5EF4-FFF2-40B4-BE49-F238E27FC236}">
                <a16:creationId xmlns:a16="http://schemas.microsoft.com/office/drawing/2014/main" id="{FB434644-6B52-B7B4-91E6-09416B83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363" y="688975"/>
            <a:ext cx="6794500" cy="126365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" name="Group 50">
            <a:extLst>
              <a:ext uri="{FF2B5EF4-FFF2-40B4-BE49-F238E27FC236}">
                <a16:creationId xmlns:a16="http://schemas.microsoft.com/office/drawing/2014/main" id="{809C6980-0D25-E853-1B73-3CBAF735AB22}"/>
              </a:ext>
            </a:extLst>
          </p:cNvPr>
          <p:cNvGrpSpPr>
            <a:grpSpLocks/>
          </p:cNvGrpSpPr>
          <p:nvPr/>
        </p:nvGrpSpPr>
        <p:grpSpPr bwMode="auto">
          <a:xfrm>
            <a:off x="4462463" y="3297238"/>
            <a:ext cx="2143125" cy="2178050"/>
            <a:chOff x="2811" y="2077"/>
            <a:chExt cx="1350" cy="1372"/>
          </a:xfrm>
        </p:grpSpPr>
        <p:sp>
          <p:nvSpPr>
            <p:cNvPr id="29710" name="Oval 5">
              <a:extLst>
                <a:ext uri="{FF2B5EF4-FFF2-40B4-BE49-F238E27FC236}">
                  <a16:creationId xmlns:a16="http://schemas.microsoft.com/office/drawing/2014/main" id="{BA18909A-3F42-84CD-EE62-9E20332F5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2125"/>
              <a:ext cx="1268" cy="12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1" name="Oval 6">
              <a:extLst>
                <a:ext uri="{FF2B5EF4-FFF2-40B4-BE49-F238E27FC236}">
                  <a16:creationId xmlns:a16="http://schemas.microsoft.com/office/drawing/2014/main" id="{26BBAACA-311F-04D6-89CA-38DD535B6E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80" y="2711"/>
              <a:ext cx="82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2" name="Oval 7">
              <a:extLst>
                <a:ext uri="{FF2B5EF4-FFF2-40B4-BE49-F238E27FC236}">
                  <a16:creationId xmlns:a16="http://schemas.microsoft.com/office/drawing/2014/main" id="{104AE7F7-923D-8701-4315-F5BB50DBC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2" y="2151"/>
              <a:ext cx="80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3" name="Oval 8">
              <a:extLst>
                <a:ext uri="{FF2B5EF4-FFF2-40B4-BE49-F238E27FC236}">
                  <a16:creationId xmlns:a16="http://schemas.microsoft.com/office/drawing/2014/main" id="{B597E48C-A46E-8B7A-6A6A-C34E8ECBB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" y="3002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4" name="Oval 9">
              <a:extLst>
                <a:ext uri="{FF2B5EF4-FFF2-40B4-BE49-F238E27FC236}">
                  <a16:creationId xmlns:a16="http://schemas.microsoft.com/office/drawing/2014/main" id="{BA917EF8-2EAA-7A71-FE43-8D5E8AD87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2402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5" name="Oval 10">
              <a:extLst>
                <a:ext uri="{FF2B5EF4-FFF2-40B4-BE49-F238E27FC236}">
                  <a16:creationId xmlns:a16="http://schemas.microsoft.com/office/drawing/2014/main" id="{C59D412D-BC66-4CED-5990-788CB5ABE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2077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6" name="Oval 11">
              <a:extLst>
                <a:ext uri="{FF2B5EF4-FFF2-40B4-BE49-F238E27FC236}">
                  <a16:creationId xmlns:a16="http://schemas.microsoft.com/office/drawing/2014/main" id="{17A7BEAE-F1C1-4637-11C5-F206D08375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811" y="2719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7" name="Oval 12">
              <a:extLst>
                <a:ext uri="{FF2B5EF4-FFF2-40B4-BE49-F238E27FC236}">
                  <a16:creationId xmlns:a16="http://schemas.microsoft.com/office/drawing/2014/main" id="{69E75B1A-7580-C899-8F85-229399D3D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" y="2378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8" name="Oval 13">
              <a:extLst>
                <a:ext uri="{FF2B5EF4-FFF2-40B4-BE49-F238E27FC236}">
                  <a16:creationId xmlns:a16="http://schemas.microsoft.com/office/drawing/2014/main" id="{C6ACC70B-E30E-C886-DA1D-5A4FA3E75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6" y="3024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19" name="Oval 14">
              <a:extLst>
                <a:ext uri="{FF2B5EF4-FFF2-40B4-BE49-F238E27FC236}">
                  <a16:creationId xmlns:a16="http://schemas.microsoft.com/office/drawing/2014/main" id="{977B1850-3E8D-0EE3-C517-71D2A1B91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" y="3264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0" name="Oval 15">
              <a:extLst>
                <a:ext uri="{FF2B5EF4-FFF2-40B4-BE49-F238E27FC236}">
                  <a16:creationId xmlns:a16="http://schemas.microsoft.com/office/drawing/2014/main" id="{79E5E41A-437E-5D9E-5D85-BEC3B280D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1" y="3259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1" name="Oval 16">
              <a:extLst>
                <a:ext uri="{FF2B5EF4-FFF2-40B4-BE49-F238E27FC236}">
                  <a16:creationId xmlns:a16="http://schemas.microsoft.com/office/drawing/2014/main" id="{770426CC-68A0-F5EA-75A5-E12C3818A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9" y="2173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2" name="Oval 17">
              <a:extLst>
                <a:ext uri="{FF2B5EF4-FFF2-40B4-BE49-F238E27FC236}">
                  <a16:creationId xmlns:a16="http://schemas.microsoft.com/office/drawing/2014/main" id="{F0D3E37B-2A1A-4F42-BB93-183E71792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8" y="3367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23" name="Text Box 18">
              <a:extLst>
                <a:ext uri="{FF2B5EF4-FFF2-40B4-BE49-F238E27FC236}">
                  <a16:creationId xmlns:a16="http://schemas.microsoft.com/office/drawing/2014/main" id="{492DA467-A7D3-E8CA-1273-2FD6406D31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2" y="212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29724" name="Text Box 19">
              <a:extLst>
                <a:ext uri="{FF2B5EF4-FFF2-40B4-BE49-F238E27FC236}">
                  <a16:creationId xmlns:a16="http://schemas.microsoft.com/office/drawing/2014/main" id="{318C3D3D-C790-3770-8F79-3579F53327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7" y="219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29725" name="Text Box 20">
              <a:extLst>
                <a:ext uri="{FF2B5EF4-FFF2-40B4-BE49-F238E27FC236}">
                  <a16:creationId xmlns:a16="http://schemas.microsoft.com/office/drawing/2014/main" id="{0E0D5371-7AAF-520E-164E-3269A56C8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7" y="234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29726" name="Text Box 21">
              <a:extLst>
                <a:ext uri="{FF2B5EF4-FFF2-40B4-BE49-F238E27FC236}">
                  <a16:creationId xmlns:a16="http://schemas.microsoft.com/office/drawing/2014/main" id="{9A8CC0E2-4267-5E31-52E0-8CF30CF13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9" y="2635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29727" name="Text Box 22">
              <a:extLst>
                <a:ext uri="{FF2B5EF4-FFF2-40B4-BE49-F238E27FC236}">
                  <a16:creationId xmlns:a16="http://schemas.microsoft.com/office/drawing/2014/main" id="{25A74487-CA22-1910-827C-9825F37E8D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7" y="289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29728" name="Text Box 23">
              <a:extLst>
                <a:ext uri="{FF2B5EF4-FFF2-40B4-BE49-F238E27FC236}">
                  <a16:creationId xmlns:a16="http://schemas.microsoft.com/office/drawing/2014/main" id="{508D9AF9-A236-FC77-70FC-BE2008B95D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" y="3105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29729" name="Text Box 24">
              <a:extLst>
                <a:ext uri="{FF2B5EF4-FFF2-40B4-BE49-F238E27FC236}">
                  <a16:creationId xmlns:a16="http://schemas.microsoft.com/office/drawing/2014/main" id="{8F73712E-E1C9-42FB-114F-89BECB0EF0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317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29730" name="Text Box 25">
              <a:extLst>
                <a:ext uri="{FF2B5EF4-FFF2-40B4-BE49-F238E27FC236}">
                  <a16:creationId xmlns:a16="http://schemas.microsoft.com/office/drawing/2014/main" id="{3EAF370F-7A27-0F49-F898-AA5BDD97A6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3" y="308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29731" name="Text Box 26">
              <a:extLst>
                <a:ext uri="{FF2B5EF4-FFF2-40B4-BE49-F238E27FC236}">
                  <a16:creationId xmlns:a16="http://schemas.microsoft.com/office/drawing/2014/main" id="{29A6F2F9-59BC-01D5-5FBB-AAA14FFAC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5" y="287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29732" name="Text Box 27">
              <a:extLst>
                <a:ext uri="{FF2B5EF4-FFF2-40B4-BE49-F238E27FC236}">
                  <a16:creationId xmlns:a16="http://schemas.microsoft.com/office/drawing/2014/main" id="{1859CD42-FEC6-EF02-6508-09B41E0B56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6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29733" name="Text Box 28">
              <a:extLst>
                <a:ext uri="{FF2B5EF4-FFF2-40B4-BE49-F238E27FC236}">
                  <a16:creationId xmlns:a16="http://schemas.microsoft.com/office/drawing/2014/main" id="{E7426246-58E3-FA89-5FAD-BD9BA6741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3" y="2377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29734" name="Text Box 29">
              <a:extLst>
                <a:ext uri="{FF2B5EF4-FFF2-40B4-BE49-F238E27FC236}">
                  <a16:creationId xmlns:a16="http://schemas.microsoft.com/office/drawing/2014/main" id="{24EABEA1-F193-C1AD-E47C-238995724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" y="220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grpSp>
        <p:nvGrpSpPr>
          <p:cNvPr id="3" name="Group 42">
            <a:extLst>
              <a:ext uri="{FF2B5EF4-FFF2-40B4-BE49-F238E27FC236}">
                <a16:creationId xmlns:a16="http://schemas.microsoft.com/office/drawing/2014/main" id="{0F612CD1-627B-3FE2-639E-A2CD5DE6FCA7}"/>
              </a:ext>
            </a:extLst>
          </p:cNvPr>
          <p:cNvGrpSpPr>
            <a:grpSpLocks/>
          </p:cNvGrpSpPr>
          <p:nvPr/>
        </p:nvGrpSpPr>
        <p:grpSpPr bwMode="auto">
          <a:xfrm>
            <a:off x="1997075" y="1514475"/>
            <a:ext cx="4359275" cy="3775075"/>
            <a:chOff x="1258" y="954"/>
            <a:chExt cx="2746" cy="2378"/>
          </a:xfrm>
        </p:grpSpPr>
        <p:sp>
          <p:nvSpPr>
            <p:cNvPr id="29708" name="AutoShape 36">
              <a:extLst>
                <a:ext uri="{FF2B5EF4-FFF2-40B4-BE49-F238E27FC236}">
                  <a16:creationId xmlns:a16="http://schemas.microsoft.com/office/drawing/2014/main" id="{DED08F3F-01B2-01B8-B5C7-4385D60591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56527">
              <a:off x="2461" y="2641"/>
              <a:ext cx="1543" cy="6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09" name="Freeform 38">
              <a:extLst>
                <a:ext uri="{FF2B5EF4-FFF2-40B4-BE49-F238E27FC236}">
                  <a16:creationId xmlns:a16="http://schemas.microsoft.com/office/drawing/2014/main" id="{3A09C937-DD76-97AE-EC5C-A9BE1A564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" y="954"/>
              <a:ext cx="1167" cy="1760"/>
            </a:xfrm>
            <a:custGeom>
              <a:avLst/>
              <a:gdLst>
                <a:gd name="T0" fmla="*/ 233 w 1167"/>
                <a:gd name="T1" fmla="*/ 0 h 1760"/>
                <a:gd name="T2" fmla="*/ 156 w 1167"/>
                <a:gd name="T3" fmla="*/ 1152 h 1760"/>
                <a:gd name="T4" fmla="*/ 1167 w 1167"/>
                <a:gd name="T5" fmla="*/ 1760 h 1760"/>
                <a:gd name="T6" fmla="*/ 0 60000 65536"/>
                <a:gd name="T7" fmla="*/ 0 60000 65536"/>
                <a:gd name="T8" fmla="*/ 0 60000 65536"/>
                <a:gd name="T9" fmla="*/ 0 w 1167"/>
                <a:gd name="T10" fmla="*/ 0 h 1760"/>
                <a:gd name="T11" fmla="*/ 1167 w 1167"/>
                <a:gd name="T12" fmla="*/ 1760 h 17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7" h="1760">
                  <a:moveTo>
                    <a:pt x="233" y="0"/>
                  </a:moveTo>
                  <a:cubicBezTo>
                    <a:pt x="116" y="429"/>
                    <a:pt x="0" y="859"/>
                    <a:pt x="156" y="1152"/>
                  </a:cubicBezTo>
                  <a:cubicBezTo>
                    <a:pt x="312" y="1445"/>
                    <a:pt x="739" y="1602"/>
                    <a:pt x="1167" y="176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1">
            <a:extLst>
              <a:ext uri="{FF2B5EF4-FFF2-40B4-BE49-F238E27FC236}">
                <a16:creationId xmlns:a16="http://schemas.microsoft.com/office/drawing/2014/main" id="{1C673F63-F720-E2E2-4082-C71B03A55866}"/>
              </a:ext>
            </a:extLst>
          </p:cNvPr>
          <p:cNvGrpSpPr>
            <a:grpSpLocks/>
          </p:cNvGrpSpPr>
          <p:nvPr/>
        </p:nvGrpSpPr>
        <p:grpSpPr bwMode="auto">
          <a:xfrm>
            <a:off x="4429125" y="1524000"/>
            <a:ext cx="2166938" cy="3844925"/>
            <a:chOff x="2790" y="960"/>
            <a:chExt cx="1365" cy="2422"/>
          </a:xfrm>
        </p:grpSpPr>
        <p:sp>
          <p:nvSpPr>
            <p:cNvPr id="29706" name="AutoShape 37">
              <a:extLst>
                <a:ext uri="{FF2B5EF4-FFF2-40B4-BE49-F238E27FC236}">
                  <a16:creationId xmlns:a16="http://schemas.microsoft.com/office/drawing/2014/main" id="{6531FE9B-8C07-E782-E422-A988C57111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21436">
              <a:off x="3038" y="2265"/>
              <a:ext cx="1543" cy="691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A6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707" name="Freeform 40">
              <a:extLst>
                <a:ext uri="{FF2B5EF4-FFF2-40B4-BE49-F238E27FC236}">
                  <a16:creationId xmlns:a16="http://schemas.microsoft.com/office/drawing/2014/main" id="{78E5D46E-E66A-A6C4-A9A4-38C3C0669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960"/>
              <a:ext cx="839" cy="870"/>
            </a:xfrm>
            <a:custGeom>
              <a:avLst/>
              <a:gdLst>
                <a:gd name="T0" fmla="*/ 13 w 839"/>
                <a:gd name="T1" fmla="*/ 0 h 870"/>
                <a:gd name="T2" fmla="*/ 90 w 839"/>
                <a:gd name="T3" fmla="*/ 410 h 870"/>
                <a:gd name="T4" fmla="*/ 551 w 839"/>
                <a:gd name="T5" fmla="*/ 544 h 870"/>
                <a:gd name="T6" fmla="*/ 839 w 839"/>
                <a:gd name="T7" fmla="*/ 870 h 8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39"/>
                <a:gd name="T13" fmla="*/ 0 h 870"/>
                <a:gd name="T14" fmla="*/ 839 w 839"/>
                <a:gd name="T15" fmla="*/ 870 h 8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39" h="870">
                  <a:moveTo>
                    <a:pt x="13" y="0"/>
                  </a:moveTo>
                  <a:cubicBezTo>
                    <a:pt x="6" y="159"/>
                    <a:pt x="0" y="319"/>
                    <a:pt x="90" y="410"/>
                  </a:cubicBezTo>
                  <a:cubicBezTo>
                    <a:pt x="180" y="501"/>
                    <a:pt x="426" y="467"/>
                    <a:pt x="551" y="544"/>
                  </a:cubicBezTo>
                  <a:cubicBezTo>
                    <a:pt x="676" y="621"/>
                    <a:pt x="757" y="745"/>
                    <a:pt x="839" y="870"/>
                  </a:cubicBezTo>
                </a:path>
              </a:pathLst>
            </a:custGeom>
            <a:noFill/>
            <a:ln w="9525">
              <a:solidFill>
                <a:srgbClr val="A600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2491" name="Text Box 43">
            <a:extLst>
              <a:ext uri="{FF2B5EF4-FFF2-40B4-BE49-F238E27FC236}">
                <a16:creationId xmlns:a16="http://schemas.microsoft.com/office/drawing/2014/main" id="{46E0FC8E-FEA3-54C6-60AF-B2FCF33BA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5407025"/>
            <a:ext cx="174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Pentatonic in A</a:t>
            </a:r>
            <a:r>
              <a:rPr lang="de-DE" alt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♭</a:t>
            </a: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Sonata" charset="-52"/>
            </a:endParaRPr>
          </a:p>
        </p:txBody>
      </p:sp>
      <p:grpSp>
        <p:nvGrpSpPr>
          <p:cNvPr id="5" name="Group 49">
            <a:extLst>
              <a:ext uri="{FF2B5EF4-FFF2-40B4-BE49-F238E27FC236}">
                <a16:creationId xmlns:a16="http://schemas.microsoft.com/office/drawing/2014/main" id="{43B3A69E-EF0A-E4AB-AEAE-F2C7EC569544}"/>
              </a:ext>
            </a:extLst>
          </p:cNvPr>
          <p:cNvGrpSpPr>
            <a:grpSpLocks/>
          </p:cNvGrpSpPr>
          <p:nvPr/>
        </p:nvGrpSpPr>
        <p:grpSpPr bwMode="auto">
          <a:xfrm>
            <a:off x="1112838" y="1290638"/>
            <a:ext cx="7947025" cy="1849437"/>
            <a:chOff x="701" y="813"/>
            <a:chExt cx="5006" cy="1165"/>
          </a:xfrm>
        </p:grpSpPr>
        <p:sp>
          <p:nvSpPr>
            <p:cNvPr id="872493" name="Text Box 45">
              <a:extLst>
                <a:ext uri="{FF2B5EF4-FFF2-40B4-BE49-F238E27FC236}">
                  <a16:creationId xmlns:a16="http://schemas.microsoft.com/office/drawing/2014/main" id="{3C5E5A6F-64B1-0932-7A86-6F30DF5FB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4" y="1651"/>
              <a:ext cx="109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two modes</a:t>
              </a:r>
            </a:p>
          </p:txBody>
        </p:sp>
        <p:sp>
          <p:nvSpPr>
            <p:cNvPr id="29704" name="Freeform 46">
              <a:extLst>
                <a:ext uri="{FF2B5EF4-FFF2-40B4-BE49-F238E27FC236}">
                  <a16:creationId xmlns:a16="http://schemas.microsoft.com/office/drawing/2014/main" id="{36FE7B27-A7F0-01A6-69AC-10C064DD9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" y="813"/>
              <a:ext cx="4022" cy="902"/>
            </a:xfrm>
            <a:custGeom>
              <a:avLst/>
              <a:gdLst>
                <a:gd name="T0" fmla="*/ 713 w 4022"/>
                <a:gd name="T1" fmla="*/ 0 h 902"/>
                <a:gd name="T2" fmla="*/ 445 w 4022"/>
                <a:gd name="T3" fmla="*/ 729 h 902"/>
                <a:gd name="T4" fmla="*/ 3382 w 4022"/>
                <a:gd name="T5" fmla="*/ 595 h 902"/>
                <a:gd name="T6" fmla="*/ 4022 w 4022"/>
                <a:gd name="T7" fmla="*/ 902 h 9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22"/>
                <a:gd name="T13" fmla="*/ 0 h 902"/>
                <a:gd name="T14" fmla="*/ 4022 w 4022"/>
                <a:gd name="T15" fmla="*/ 902 h 9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2" h="902">
                  <a:moveTo>
                    <a:pt x="713" y="0"/>
                  </a:moveTo>
                  <a:cubicBezTo>
                    <a:pt x="356" y="315"/>
                    <a:pt x="0" y="630"/>
                    <a:pt x="445" y="729"/>
                  </a:cubicBezTo>
                  <a:cubicBezTo>
                    <a:pt x="890" y="828"/>
                    <a:pt x="2786" y="566"/>
                    <a:pt x="3382" y="595"/>
                  </a:cubicBezTo>
                  <a:cubicBezTo>
                    <a:pt x="3978" y="624"/>
                    <a:pt x="4000" y="763"/>
                    <a:pt x="4022" y="902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5" name="Freeform 47">
              <a:extLst>
                <a:ext uri="{FF2B5EF4-FFF2-40B4-BE49-F238E27FC236}">
                  <a16:creationId xmlns:a16="http://schemas.microsoft.com/office/drawing/2014/main" id="{E42579DB-AB92-D5B0-2252-B240EEF3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0" y="858"/>
              <a:ext cx="1698" cy="857"/>
            </a:xfrm>
            <a:custGeom>
              <a:avLst/>
              <a:gdLst>
                <a:gd name="T0" fmla="*/ 170 w 1698"/>
                <a:gd name="T1" fmla="*/ 0 h 857"/>
                <a:gd name="T2" fmla="*/ 29 w 1698"/>
                <a:gd name="T3" fmla="*/ 403 h 857"/>
                <a:gd name="T4" fmla="*/ 343 w 1698"/>
                <a:gd name="T5" fmla="*/ 460 h 857"/>
                <a:gd name="T6" fmla="*/ 1482 w 1698"/>
                <a:gd name="T7" fmla="*/ 524 h 857"/>
                <a:gd name="T8" fmla="*/ 1642 w 1698"/>
                <a:gd name="T9" fmla="*/ 857 h 8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8"/>
                <a:gd name="T16" fmla="*/ 0 h 857"/>
                <a:gd name="T17" fmla="*/ 1698 w 1698"/>
                <a:gd name="T18" fmla="*/ 857 h 8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8" h="857">
                  <a:moveTo>
                    <a:pt x="170" y="0"/>
                  </a:moveTo>
                  <a:cubicBezTo>
                    <a:pt x="85" y="163"/>
                    <a:pt x="0" y="326"/>
                    <a:pt x="29" y="403"/>
                  </a:cubicBezTo>
                  <a:cubicBezTo>
                    <a:pt x="58" y="480"/>
                    <a:pt x="101" y="440"/>
                    <a:pt x="343" y="460"/>
                  </a:cubicBezTo>
                  <a:cubicBezTo>
                    <a:pt x="585" y="480"/>
                    <a:pt x="1266" y="458"/>
                    <a:pt x="1482" y="524"/>
                  </a:cubicBezTo>
                  <a:cubicBezTo>
                    <a:pt x="1698" y="590"/>
                    <a:pt x="1609" y="788"/>
                    <a:pt x="1642" y="857"/>
                  </a:cubicBezTo>
                </a:path>
              </a:pathLst>
            </a:custGeom>
            <a:noFill/>
            <a:ln w="952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9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>
            <a:extLst>
              <a:ext uri="{FF2B5EF4-FFF2-40B4-BE49-F238E27FC236}">
                <a16:creationId xmlns:a16="http://schemas.microsoft.com/office/drawing/2014/main" id="{B7630854-5423-7404-C5CC-20C5A34F588E}"/>
              </a:ext>
            </a:extLst>
          </p:cNvPr>
          <p:cNvGrpSpPr>
            <a:grpSpLocks/>
          </p:cNvGrpSpPr>
          <p:nvPr/>
        </p:nvGrpSpPr>
        <p:grpSpPr bwMode="auto">
          <a:xfrm>
            <a:off x="2592388" y="2463800"/>
            <a:ext cx="2143125" cy="2178050"/>
            <a:chOff x="1633" y="1552"/>
            <a:chExt cx="1350" cy="1372"/>
          </a:xfrm>
        </p:grpSpPr>
        <p:sp>
          <p:nvSpPr>
            <p:cNvPr id="30730" name="Oval 42">
              <a:extLst>
                <a:ext uri="{FF2B5EF4-FFF2-40B4-BE49-F238E27FC236}">
                  <a16:creationId xmlns:a16="http://schemas.microsoft.com/office/drawing/2014/main" id="{FE5BA16A-B149-6EF5-01B7-9F86A6662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1600"/>
              <a:ext cx="1268" cy="12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1" name="Oval 43">
              <a:extLst>
                <a:ext uri="{FF2B5EF4-FFF2-40B4-BE49-F238E27FC236}">
                  <a16:creationId xmlns:a16="http://schemas.microsoft.com/office/drawing/2014/main" id="{DF875D3E-4872-1191-A899-9F20AD7468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02" y="2186"/>
              <a:ext cx="82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2" name="Oval 44">
              <a:extLst>
                <a:ext uri="{FF2B5EF4-FFF2-40B4-BE49-F238E27FC236}">
                  <a16:creationId xmlns:a16="http://schemas.microsoft.com/office/drawing/2014/main" id="{28638650-3B4A-A075-A1E5-54D8FBF3B4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" y="1626"/>
              <a:ext cx="80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3" name="Oval 45">
              <a:extLst>
                <a:ext uri="{FF2B5EF4-FFF2-40B4-BE49-F238E27FC236}">
                  <a16:creationId xmlns:a16="http://schemas.microsoft.com/office/drawing/2014/main" id="{20E0089B-A939-276F-8FFA-1F1F698487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2477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4" name="Oval 46">
              <a:extLst>
                <a:ext uri="{FF2B5EF4-FFF2-40B4-BE49-F238E27FC236}">
                  <a16:creationId xmlns:a16="http://schemas.microsoft.com/office/drawing/2014/main" id="{8E66B04D-FC3F-6D99-7D9F-0B6C47682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1877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5" name="Oval 47">
              <a:extLst>
                <a:ext uri="{FF2B5EF4-FFF2-40B4-BE49-F238E27FC236}">
                  <a16:creationId xmlns:a16="http://schemas.microsoft.com/office/drawing/2014/main" id="{DA5EC58D-A123-88F1-734C-3FB5322BE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1552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6" name="Oval 48">
              <a:extLst>
                <a:ext uri="{FF2B5EF4-FFF2-40B4-BE49-F238E27FC236}">
                  <a16:creationId xmlns:a16="http://schemas.microsoft.com/office/drawing/2014/main" id="{75352ABD-4F3E-CAE0-6537-959D97B18E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633" y="2194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7" name="Oval 49">
              <a:extLst>
                <a:ext uri="{FF2B5EF4-FFF2-40B4-BE49-F238E27FC236}">
                  <a16:creationId xmlns:a16="http://schemas.microsoft.com/office/drawing/2014/main" id="{6606886B-3422-536B-FEFD-C99016CCE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853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8" name="Oval 50">
              <a:extLst>
                <a:ext uri="{FF2B5EF4-FFF2-40B4-BE49-F238E27FC236}">
                  <a16:creationId xmlns:a16="http://schemas.microsoft.com/office/drawing/2014/main" id="{A9DF9BA0-7809-AA73-7C89-DD8E40438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8" y="2499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9" name="Oval 51">
              <a:extLst>
                <a:ext uri="{FF2B5EF4-FFF2-40B4-BE49-F238E27FC236}">
                  <a16:creationId xmlns:a16="http://schemas.microsoft.com/office/drawing/2014/main" id="{FCEB45AD-DBA6-6678-182D-E9050BDA3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3" y="2739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40" name="Oval 52">
              <a:extLst>
                <a:ext uri="{FF2B5EF4-FFF2-40B4-BE49-F238E27FC236}">
                  <a16:creationId xmlns:a16="http://schemas.microsoft.com/office/drawing/2014/main" id="{6BC7D593-0061-260C-01E5-387520458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2734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41" name="Oval 53">
              <a:extLst>
                <a:ext uri="{FF2B5EF4-FFF2-40B4-BE49-F238E27FC236}">
                  <a16:creationId xmlns:a16="http://schemas.microsoft.com/office/drawing/2014/main" id="{B71D99E6-27D2-CF30-2F21-3543B99CE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1" y="1648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42" name="Oval 54">
              <a:extLst>
                <a:ext uri="{FF2B5EF4-FFF2-40B4-BE49-F238E27FC236}">
                  <a16:creationId xmlns:a16="http://schemas.microsoft.com/office/drawing/2014/main" id="{B9202164-43F1-38D1-65EC-AB764A6C9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0" y="2842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43" name="Text Box 55">
              <a:extLst>
                <a:ext uri="{FF2B5EF4-FFF2-40B4-BE49-F238E27FC236}">
                  <a16:creationId xmlns:a16="http://schemas.microsoft.com/office/drawing/2014/main" id="{7497836D-5DA0-1808-FDB0-2A921DA8A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4" y="159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30744" name="Text Box 56">
              <a:extLst>
                <a:ext uri="{FF2B5EF4-FFF2-40B4-BE49-F238E27FC236}">
                  <a16:creationId xmlns:a16="http://schemas.microsoft.com/office/drawing/2014/main" id="{E87C25FF-4C85-3B92-D8E8-001AF77C9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" y="167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30745" name="Text Box 57">
              <a:extLst>
                <a:ext uri="{FF2B5EF4-FFF2-40B4-BE49-F238E27FC236}">
                  <a16:creationId xmlns:a16="http://schemas.microsoft.com/office/drawing/2014/main" id="{87FCDDC3-CC6F-2ADA-CB46-DA04CDC26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9" y="181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30746" name="Text Box 58">
              <a:extLst>
                <a:ext uri="{FF2B5EF4-FFF2-40B4-BE49-F238E27FC236}">
                  <a16:creationId xmlns:a16="http://schemas.microsoft.com/office/drawing/2014/main" id="{3F4FD170-B2FC-5B8C-4053-D33414044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1" y="211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30747" name="Text Box 59">
              <a:extLst>
                <a:ext uri="{FF2B5EF4-FFF2-40B4-BE49-F238E27FC236}">
                  <a16:creationId xmlns:a16="http://schemas.microsoft.com/office/drawing/2014/main" id="{33E429F1-2CA7-81AE-7B30-3DBDA32D9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366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30748" name="Text Box 60">
              <a:extLst>
                <a:ext uri="{FF2B5EF4-FFF2-40B4-BE49-F238E27FC236}">
                  <a16:creationId xmlns:a16="http://schemas.microsoft.com/office/drawing/2014/main" id="{3B127397-62F5-70E1-F4D5-91337F2F11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5" y="258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30749" name="Text Box 61">
              <a:extLst>
                <a:ext uri="{FF2B5EF4-FFF2-40B4-BE49-F238E27FC236}">
                  <a16:creationId xmlns:a16="http://schemas.microsoft.com/office/drawing/2014/main" id="{7C3CE258-2458-8C01-70E3-B50BA799D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8" y="264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30750" name="Text Box 62">
              <a:extLst>
                <a:ext uri="{FF2B5EF4-FFF2-40B4-BE49-F238E27FC236}">
                  <a16:creationId xmlns:a16="http://schemas.microsoft.com/office/drawing/2014/main" id="{A0DEE426-EAD3-D56F-B0BD-5D4CE2798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" y="255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30751" name="Text Box 63">
              <a:extLst>
                <a:ext uri="{FF2B5EF4-FFF2-40B4-BE49-F238E27FC236}">
                  <a16:creationId xmlns:a16="http://schemas.microsoft.com/office/drawing/2014/main" id="{D77E9585-B876-5DE6-4B25-3284982B5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7" y="234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30752" name="Text Box 64">
              <a:extLst>
                <a:ext uri="{FF2B5EF4-FFF2-40B4-BE49-F238E27FC236}">
                  <a16:creationId xmlns:a16="http://schemas.microsoft.com/office/drawing/2014/main" id="{CE0A06DA-CBDE-5A8B-A88C-3D6B22B78E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" y="210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30753" name="Text Box 65">
              <a:extLst>
                <a:ext uri="{FF2B5EF4-FFF2-40B4-BE49-F238E27FC236}">
                  <a16:creationId xmlns:a16="http://schemas.microsoft.com/office/drawing/2014/main" id="{1AEC137C-03A3-4E8E-7021-104A7C32CA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1852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30754" name="Text Box 66">
              <a:extLst>
                <a:ext uri="{FF2B5EF4-FFF2-40B4-BE49-F238E27FC236}">
                  <a16:creationId xmlns:a16="http://schemas.microsoft.com/office/drawing/2014/main" id="{FA24D81C-6C30-D744-A680-1F9223AEA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168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</p:grpSp>
      <p:grpSp>
        <p:nvGrpSpPr>
          <p:cNvPr id="3" name="Group 73">
            <a:extLst>
              <a:ext uri="{FF2B5EF4-FFF2-40B4-BE49-F238E27FC236}">
                <a16:creationId xmlns:a16="http://schemas.microsoft.com/office/drawing/2014/main" id="{DDD477BB-819B-6FCB-936E-E0CBAAE49D45}"/>
              </a:ext>
            </a:extLst>
          </p:cNvPr>
          <p:cNvGrpSpPr>
            <a:grpSpLocks/>
          </p:cNvGrpSpPr>
          <p:nvPr/>
        </p:nvGrpSpPr>
        <p:grpSpPr bwMode="auto">
          <a:xfrm>
            <a:off x="1577975" y="3505200"/>
            <a:ext cx="3944938" cy="2332038"/>
            <a:chOff x="994" y="2208"/>
            <a:chExt cx="2485" cy="1469"/>
          </a:xfrm>
        </p:grpSpPr>
        <p:sp>
          <p:nvSpPr>
            <p:cNvPr id="30728" name="Freeform 71">
              <a:extLst>
                <a:ext uri="{FF2B5EF4-FFF2-40B4-BE49-F238E27FC236}">
                  <a16:creationId xmlns:a16="http://schemas.microsoft.com/office/drawing/2014/main" id="{BCFA0099-F9BA-0187-4BBE-4189F0548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2208"/>
              <a:ext cx="2141" cy="1376"/>
            </a:xfrm>
            <a:custGeom>
              <a:avLst/>
              <a:gdLst>
                <a:gd name="T0" fmla="*/ 2147483646 w 902"/>
                <a:gd name="T1" fmla="*/ 2147483646 h 550"/>
                <a:gd name="T2" fmla="*/ 2147483646 w 902"/>
                <a:gd name="T3" fmla="*/ 0 h 550"/>
                <a:gd name="T4" fmla="*/ 0 w 902"/>
                <a:gd name="T5" fmla="*/ 2147483646 h 550"/>
                <a:gd name="T6" fmla="*/ 0 60000 65536"/>
                <a:gd name="T7" fmla="*/ 0 60000 65536"/>
                <a:gd name="T8" fmla="*/ 0 60000 65536"/>
                <a:gd name="T9" fmla="*/ 0 w 902"/>
                <a:gd name="T10" fmla="*/ 0 h 550"/>
                <a:gd name="T11" fmla="*/ 902 w 902"/>
                <a:gd name="T12" fmla="*/ 550 h 5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2" h="550">
                  <a:moveTo>
                    <a:pt x="902" y="550"/>
                  </a:moveTo>
                  <a:lnTo>
                    <a:pt x="550" y="0"/>
                  </a:lnTo>
                  <a:lnTo>
                    <a:pt x="0" y="28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0" name="Text Box 72">
              <a:extLst>
                <a:ext uri="{FF2B5EF4-FFF2-40B4-BE49-F238E27FC236}">
                  <a16:creationId xmlns:a16="http://schemas.microsoft.com/office/drawing/2014/main" id="{5404C53D-8F62-2241-750B-E6E10E648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1" y="3350"/>
              <a:ext cx="2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Math1" charset="0"/>
                  <a:ea typeface="+mn-ea"/>
                </a:rPr>
                <a:t>3</a:t>
              </a:r>
            </a:p>
          </p:txBody>
        </p:sp>
      </p:grpSp>
      <p:grpSp>
        <p:nvGrpSpPr>
          <p:cNvPr id="4" name="Group 76">
            <a:extLst>
              <a:ext uri="{FF2B5EF4-FFF2-40B4-BE49-F238E27FC236}">
                <a16:creationId xmlns:a16="http://schemas.microsoft.com/office/drawing/2014/main" id="{4DA5F8D8-C679-489B-4F2A-A033681E7BF5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2078038"/>
            <a:ext cx="3546475" cy="3835400"/>
            <a:chOff x="979" y="1309"/>
            <a:chExt cx="2234" cy="2416"/>
          </a:xfrm>
        </p:grpSpPr>
        <p:sp>
          <p:nvSpPr>
            <p:cNvPr id="30726" name="Freeform 74">
              <a:extLst>
                <a:ext uri="{FF2B5EF4-FFF2-40B4-BE49-F238E27FC236}">
                  <a16:creationId xmlns:a16="http://schemas.microsoft.com/office/drawing/2014/main" id="{D09D0EFA-E925-D0A1-B25F-4353CF97E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" y="1504"/>
              <a:ext cx="2234" cy="2221"/>
            </a:xfrm>
            <a:custGeom>
              <a:avLst/>
              <a:gdLst>
                <a:gd name="T0" fmla="*/ 2234 w 2234"/>
                <a:gd name="T1" fmla="*/ 2221 h 2221"/>
                <a:gd name="T2" fmla="*/ 1325 w 2234"/>
                <a:gd name="T3" fmla="*/ 704 h 2221"/>
                <a:gd name="T4" fmla="*/ 0 w 2234"/>
                <a:gd name="T5" fmla="*/ 0 h 2221"/>
                <a:gd name="T6" fmla="*/ 0 60000 65536"/>
                <a:gd name="T7" fmla="*/ 0 60000 65536"/>
                <a:gd name="T8" fmla="*/ 0 60000 65536"/>
                <a:gd name="T9" fmla="*/ 0 w 2234"/>
                <a:gd name="T10" fmla="*/ 0 h 2221"/>
                <a:gd name="T11" fmla="*/ 2234 w 2234"/>
                <a:gd name="T12" fmla="*/ 2221 h 22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34" h="2221">
                  <a:moveTo>
                    <a:pt x="2234" y="2221"/>
                  </a:moveTo>
                  <a:lnTo>
                    <a:pt x="1325" y="70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763" name="Text Box 75">
              <a:extLst>
                <a:ext uri="{FF2B5EF4-FFF2-40B4-BE49-F238E27FC236}">
                  <a16:creationId xmlns:a16="http://schemas.microsoft.com/office/drawing/2014/main" id="{E4887A4A-F276-2507-182C-65D46CA42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7" y="1309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>
                  <a:effectLst>
                    <a:outerShdw blurRad="38100" dist="38100" dir="2700000" algn="tl">
                      <a:srgbClr val="FFFFFF"/>
                    </a:outerShdw>
                  </a:effectLst>
                  <a:latin typeface="Math1" charset="0"/>
                  <a:ea typeface="+mn-ea"/>
                </a:rPr>
                <a:t>5</a:t>
              </a:r>
            </a:p>
          </p:txBody>
        </p:sp>
      </p:grpSp>
      <p:sp>
        <p:nvSpPr>
          <p:cNvPr id="882765" name="Text Box 77">
            <a:extLst>
              <a:ext uri="{FF2B5EF4-FFF2-40B4-BE49-F238E27FC236}">
                <a16:creationId xmlns:a16="http://schemas.microsoft.com/office/drawing/2014/main" id="{79BDC494-A2A4-3FE2-6D63-6D33F106F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75" y="2147888"/>
            <a:ext cx="28670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counterpoint</a:t>
            </a:r>
            <a:b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theory:</a:t>
            </a:r>
            <a:b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b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d = 5 . k + 2</a:t>
            </a:r>
            <a:b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b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</a:b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5 = 5 . 3 + 2</a:t>
            </a:r>
          </a:p>
        </p:txBody>
      </p:sp>
      <p:sp>
        <p:nvSpPr>
          <p:cNvPr id="882767" name="Text Box 79">
            <a:extLst>
              <a:ext uri="{FF2B5EF4-FFF2-40B4-BE49-F238E27FC236}">
                <a16:creationId xmlns:a16="http://schemas.microsoft.com/office/drawing/2014/main" id="{298502B3-F09A-1307-5A8F-6721A661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887413"/>
            <a:ext cx="1339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3  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</a:rPr>
              <a:t>→</a:t>
            </a:r>
            <a:r>
              <a:rPr lang="de-DE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68380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68380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68380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2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765" grpId="0" build="p" autoUpdateAnimBg="0"/>
      <p:bldP spid="88276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47" name="Rectangle 35">
            <a:extLst>
              <a:ext uri="{FF2B5EF4-FFF2-40B4-BE49-F238E27FC236}">
                <a16:creationId xmlns:a16="http://schemas.microsoft.com/office/drawing/2014/main" id="{29244F10-19D8-7585-CC1D-1A2E91C13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3175" y="4157663"/>
            <a:ext cx="56673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Math5" pitchFamily="2" charset="0"/>
              </a:rPr>
              <a:t>Ÿ</a:t>
            </a:r>
            <a:r>
              <a:rPr lang="de-CH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12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= K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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    disjoint,   #K = #D = 6</a:t>
            </a:r>
            <a:b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b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K = {0, 3, 4, 7, 8, 9}, D ={1, 2, 5, 6, 10, 11} </a:t>
            </a:r>
            <a:endParaRPr lang="de-DE" altLang="en-US" sz="2400" baseline="-250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sp>
        <p:nvSpPr>
          <p:cNvPr id="883748" name="Text Box 36">
            <a:extLst>
              <a:ext uri="{FF2B5EF4-FFF2-40B4-BE49-F238E27FC236}">
                <a16:creationId xmlns:a16="http://schemas.microsoft.com/office/drawing/2014/main" id="{18F78590-AD75-4DC2-042B-852E5EF7A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153988"/>
            <a:ext cx="5124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  <a:ea typeface="+mn-ea"/>
              </a:rPr>
              <a:t>consonance-dissonance dichotomy</a:t>
            </a:r>
          </a:p>
        </p:txBody>
      </p:sp>
      <p:sp>
        <p:nvSpPr>
          <p:cNvPr id="883749" name="Text Box 37">
            <a:extLst>
              <a:ext uri="{FF2B5EF4-FFF2-40B4-BE49-F238E27FC236}">
                <a16:creationId xmlns:a16="http://schemas.microsoft.com/office/drawing/2014/main" id="{00AD887D-390B-BBAA-6F98-5F2B0BE03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5688013"/>
            <a:ext cx="5591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defTabSz="1163638"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 defTabSz="1163638"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906838" algn="l"/>
              </a:tabLs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K</a:t>
            </a:r>
            <a:r>
              <a:rPr lang="de-CH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e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{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x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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k | k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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K}  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= consonant intervals</a:t>
            </a:r>
          </a:p>
          <a:p>
            <a:pPr>
              <a:defRPr/>
            </a:pPr>
            <a:r>
              <a:rPr lang="de-CH" altLang="en-US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</a:t>
            </a:r>
            <a:r>
              <a:rPr lang="de-CH" altLang="en-US" sz="24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ymbol" pitchFamily="2" charset="2"/>
              </a:rPr>
              <a:t>e</a:t>
            </a:r>
            <a:r>
              <a:rPr lang="de-CH" altLang="en-US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= {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x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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d | d 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  <a:sym typeface="Symbol" pitchFamily="2" charset="2"/>
              </a:rPr>
              <a:t></a:t>
            </a:r>
            <a:r>
              <a:rPr lang="de-CH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D}   = dissonant intervals</a:t>
            </a:r>
          </a:p>
        </p:txBody>
      </p:sp>
      <p:pic>
        <p:nvPicPr>
          <p:cNvPr id="883750" name="Picture 38" descr="&#9;tore.tiff                                                      0029ED76Macintosh HD                   B746CC0A:">
            <a:extLst>
              <a:ext uri="{FF2B5EF4-FFF2-40B4-BE49-F238E27FC236}">
                <a16:creationId xmlns:a16="http://schemas.microsoft.com/office/drawing/2014/main" id="{55CD5BDD-032F-3832-6F40-4633A1B6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9413" y="623888"/>
            <a:ext cx="5435600" cy="3406775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83751" name="Freeform 39">
            <a:extLst>
              <a:ext uri="{FF2B5EF4-FFF2-40B4-BE49-F238E27FC236}">
                <a16:creationId xmlns:a16="http://schemas.microsoft.com/office/drawing/2014/main" id="{9E6314B0-AE91-07DC-FE5D-CB62976D2981}"/>
              </a:ext>
            </a:extLst>
          </p:cNvPr>
          <p:cNvSpPr>
            <a:spLocks/>
          </p:cNvSpPr>
          <p:nvPr/>
        </p:nvSpPr>
        <p:spPr bwMode="auto">
          <a:xfrm>
            <a:off x="3603625" y="1000125"/>
            <a:ext cx="3487738" cy="2081213"/>
          </a:xfrm>
          <a:custGeom>
            <a:avLst/>
            <a:gdLst>
              <a:gd name="T0" fmla="*/ 2147483646 w 2197"/>
              <a:gd name="T1" fmla="*/ 2147483646 h 1311"/>
              <a:gd name="T2" fmla="*/ 2147483646 w 2197"/>
              <a:gd name="T3" fmla="*/ 2147483646 h 1311"/>
              <a:gd name="T4" fmla="*/ 2147483646 w 2197"/>
              <a:gd name="T5" fmla="*/ 2147483646 h 1311"/>
              <a:gd name="T6" fmla="*/ 2147483646 w 2197"/>
              <a:gd name="T7" fmla="*/ 0 h 1311"/>
              <a:gd name="T8" fmla="*/ 2147483646 w 2197"/>
              <a:gd name="T9" fmla="*/ 2147483646 h 1311"/>
              <a:gd name="T10" fmla="*/ 2147483646 w 2197"/>
              <a:gd name="T11" fmla="*/ 2147483646 h 1311"/>
              <a:gd name="T12" fmla="*/ 2147483646 w 2197"/>
              <a:gd name="T13" fmla="*/ 2147483646 h 1311"/>
              <a:gd name="T14" fmla="*/ 2147483646 w 2197"/>
              <a:gd name="T15" fmla="*/ 2147483646 h 1311"/>
              <a:gd name="T16" fmla="*/ 2147483646 w 2197"/>
              <a:gd name="T17" fmla="*/ 2147483646 h 1311"/>
              <a:gd name="T18" fmla="*/ 2147483646 w 2197"/>
              <a:gd name="T19" fmla="*/ 2147483646 h 1311"/>
              <a:gd name="T20" fmla="*/ 0 w 2197"/>
              <a:gd name="T21" fmla="*/ 2147483646 h 1311"/>
              <a:gd name="T22" fmla="*/ 2147483646 w 2197"/>
              <a:gd name="T23" fmla="*/ 2147483646 h 13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97"/>
              <a:gd name="T37" fmla="*/ 0 h 1311"/>
              <a:gd name="T38" fmla="*/ 2197 w 2197"/>
              <a:gd name="T39" fmla="*/ 1311 h 13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97" h="1311">
                <a:moveTo>
                  <a:pt x="7" y="550"/>
                </a:moveTo>
                <a:lnTo>
                  <a:pt x="577" y="455"/>
                </a:lnTo>
                <a:lnTo>
                  <a:pt x="1600" y="28"/>
                </a:lnTo>
                <a:lnTo>
                  <a:pt x="1946" y="0"/>
                </a:lnTo>
                <a:lnTo>
                  <a:pt x="2197" y="190"/>
                </a:lnTo>
                <a:lnTo>
                  <a:pt x="2183" y="963"/>
                </a:lnTo>
                <a:lnTo>
                  <a:pt x="2136" y="1295"/>
                </a:lnTo>
                <a:cubicBezTo>
                  <a:pt x="2050" y="1311"/>
                  <a:pt x="1845" y="1023"/>
                  <a:pt x="1702" y="950"/>
                </a:cubicBezTo>
                <a:cubicBezTo>
                  <a:pt x="1559" y="877"/>
                  <a:pt x="1493" y="893"/>
                  <a:pt x="1275" y="855"/>
                </a:cubicBezTo>
                <a:lnTo>
                  <a:pt x="393" y="719"/>
                </a:lnTo>
                <a:cubicBezTo>
                  <a:pt x="4" y="691"/>
                  <a:pt x="135" y="692"/>
                  <a:pt x="0" y="692"/>
                </a:cubicBezTo>
                <a:lnTo>
                  <a:pt x="7" y="550"/>
                </a:lnTo>
                <a:close/>
              </a:path>
            </a:pathLst>
          </a:custGeom>
          <a:solidFill>
            <a:srgbClr val="FF000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52" name="Freeform 40">
            <a:extLst>
              <a:ext uri="{FF2B5EF4-FFF2-40B4-BE49-F238E27FC236}">
                <a16:creationId xmlns:a16="http://schemas.microsoft.com/office/drawing/2014/main" id="{6CABEA88-0D0A-08BC-26C2-7D9FA59FC9EF}"/>
              </a:ext>
            </a:extLst>
          </p:cNvPr>
          <p:cNvSpPr>
            <a:spLocks/>
          </p:cNvSpPr>
          <p:nvPr/>
        </p:nvSpPr>
        <p:spPr bwMode="auto">
          <a:xfrm>
            <a:off x="2968625" y="941388"/>
            <a:ext cx="5078413" cy="2986087"/>
          </a:xfrm>
          <a:custGeom>
            <a:avLst/>
            <a:gdLst>
              <a:gd name="T0" fmla="*/ 2147483646 w 3200"/>
              <a:gd name="T1" fmla="*/ 2147483646 h 1881"/>
              <a:gd name="T2" fmla="*/ 2147483646 w 3200"/>
              <a:gd name="T3" fmla="*/ 2147483646 h 1881"/>
              <a:gd name="T4" fmla="*/ 2147483646 w 3200"/>
              <a:gd name="T5" fmla="*/ 2147483646 h 1881"/>
              <a:gd name="T6" fmla="*/ 2147483646 w 3200"/>
              <a:gd name="T7" fmla="*/ 2147483646 h 1881"/>
              <a:gd name="T8" fmla="*/ 2147483646 w 3200"/>
              <a:gd name="T9" fmla="*/ 2147483646 h 1881"/>
              <a:gd name="T10" fmla="*/ 2147483646 w 3200"/>
              <a:gd name="T11" fmla="*/ 2147483646 h 1881"/>
              <a:gd name="T12" fmla="*/ 2147483646 w 3200"/>
              <a:gd name="T13" fmla="*/ 2147483646 h 1881"/>
              <a:gd name="T14" fmla="*/ 2147483646 w 3200"/>
              <a:gd name="T15" fmla="*/ 2147483646 h 1881"/>
              <a:gd name="T16" fmla="*/ 2147483646 w 3200"/>
              <a:gd name="T17" fmla="*/ 2147483646 h 1881"/>
              <a:gd name="T18" fmla="*/ 2147483646 w 3200"/>
              <a:gd name="T19" fmla="*/ 2147483646 h 1881"/>
              <a:gd name="T20" fmla="*/ 2147483646 w 3200"/>
              <a:gd name="T21" fmla="*/ 2147483646 h 1881"/>
              <a:gd name="T22" fmla="*/ 2147483646 w 3200"/>
              <a:gd name="T23" fmla="*/ 2147483646 h 1881"/>
              <a:gd name="T24" fmla="*/ 0 w 3200"/>
              <a:gd name="T25" fmla="*/ 2147483646 h 1881"/>
              <a:gd name="T26" fmla="*/ 2147483646 w 3200"/>
              <a:gd name="T27" fmla="*/ 2147483646 h 1881"/>
              <a:gd name="T28" fmla="*/ 2147483646 w 3200"/>
              <a:gd name="T29" fmla="*/ 2147483646 h 188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00"/>
              <a:gd name="T46" fmla="*/ 0 h 1881"/>
              <a:gd name="T47" fmla="*/ 3200 w 3200"/>
              <a:gd name="T48" fmla="*/ 1881 h 188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00" h="1881">
                <a:moveTo>
                  <a:pt x="604" y="92"/>
                </a:moveTo>
                <a:lnTo>
                  <a:pt x="678" y="410"/>
                </a:lnTo>
                <a:lnTo>
                  <a:pt x="251" y="566"/>
                </a:lnTo>
                <a:lnTo>
                  <a:pt x="299" y="858"/>
                </a:lnTo>
                <a:lnTo>
                  <a:pt x="1241" y="865"/>
                </a:lnTo>
                <a:lnTo>
                  <a:pt x="2583" y="1448"/>
                </a:lnTo>
                <a:lnTo>
                  <a:pt x="2705" y="1373"/>
                </a:lnTo>
                <a:lnTo>
                  <a:pt x="2739" y="641"/>
                </a:lnTo>
                <a:cubicBezTo>
                  <a:pt x="3137" y="743"/>
                  <a:pt x="3133" y="606"/>
                  <a:pt x="3133" y="756"/>
                </a:cubicBezTo>
                <a:lnTo>
                  <a:pt x="3200" y="1712"/>
                </a:lnTo>
                <a:lnTo>
                  <a:pt x="854" y="1881"/>
                </a:lnTo>
                <a:cubicBezTo>
                  <a:pt x="479" y="1738"/>
                  <a:pt x="482" y="1871"/>
                  <a:pt x="482" y="1732"/>
                </a:cubicBezTo>
                <a:lnTo>
                  <a:pt x="0" y="539"/>
                </a:lnTo>
                <a:cubicBezTo>
                  <a:pt x="389" y="0"/>
                  <a:pt x="166" y="4"/>
                  <a:pt x="400" y="4"/>
                </a:cubicBezTo>
                <a:lnTo>
                  <a:pt x="604" y="92"/>
                </a:lnTo>
                <a:close/>
              </a:path>
            </a:pathLst>
          </a:custGeom>
          <a:solidFill>
            <a:srgbClr val="FFFF0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8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8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47" grpId="0" autoUpdateAnimBg="0"/>
      <p:bldP spid="883748" grpId="0" autoUpdateAnimBg="0"/>
      <p:bldP spid="883749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>
            <a:extLst>
              <a:ext uri="{FF2B5EF4-FFF2-40B4-BE49-F238E27FC236}">
                <a16:creationId xmlns:a16="http://schemas.microsoft.com/office/drawing/2014/main" id="{E0BBA20F-AA70-B421-552F-6D8E2C3A481C}"/>
              </a:ext>
            </a:extLst>
          </p:cNvPr>
          <p:cNvGrpSpPr>
            <a:grpSpLocks/>
          </p:cNvGrpSpPr>
          <p:nvPr/>
        </p:nvGrpSpPr>
        <p:grpSpPr bwMode="auto">
          <a:xfrm>
            <a:off x="1765300" y="2230438"/>
            <a:ext cx="2935288" cy="3454400"/>
            <a:chOff x="1112" y="1405"/>
            <a:chExt cx="1849" cy="2176"/>
          </a:xfrm>
        </p:grpSpPr>
        <p:sp>
          <p:nvSpPr>
            <p:cNvPr id="32815" name="Oval 4">
              <a:extLst>
                <a:ext uri="{FF2B5EF4-FFF2-40B4-BE49-F238E27FC236}">
                  <a16:creationId xmlns:a16="http://schemas.microsoft.com/office/drawing/2014/main" id="{9706D73F-E1E7-C11B-A807-52B667EFA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" y="1453"/>
              <a:ext cx="1268" cy="12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6" name="Oval 5">
              <a:extLst>
                <a:ext uri="{FF2B5EF4-FFF2-40B4-BE49-F238E27FC236}">
                  <a16:creationId xmlns:a16="http://schemas.microsoft.com/office/drawing/2014/main" id="{4CD040D4-4043-47ED-F564-D2F4B95C1A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634" y="2039"/>
              <a:ext cx="82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7" name="Oval 6">
              <a:extLst>
                <a:ext uri="{FF2B5EF4-FFF2-40B4-BE49-F238E27FC236}">
                  <a16:creationId xmlns:a16="http://schemas.microsoft.com/office/drawing/2014/main" id="{DFECCDA0-092A-57BF-1B39-E3560D4EE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1479"/>
              <a:ext cx="80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8" name="Oval 7">
              <a:extLst>
                <a:ext uri="{FF2B5EF4-FFF2-40B4-BE49-F238E27FC236}">
                  <a16:creationId xmlns:a16="http://schemas.microsoft.com/office/drawing/2014/main" id="{3B59F975-F34C-7214-07B3-B74666D3E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" y="2330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19" name="Oval 8">
              <a:extLst>
                <a:ext uri="{FF2B5EF4-FFF2-40B4-BE49-F238E27FC236}">
                  <a16:creationId xmlns:a16="http://schemas.microsoft.com/office/drawing/2014/main" id="{49E6ADE8-46A8-D73E-B725-AB737349F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1" y="1730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0" name="Oval 9">
              <a:extLst>
                <a:ext uri="{FF2B5EF4-FFF2-40B4-BE49-F238E27FC236}">
                  <a16:creationId xmlns:a16="http://schemas.microsoft.com/office/drawing/2014/main" id="{526B599B-9970-181B-5F3A-AE95D4529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1405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1" name="Oval 10">
              <a:extLst>
                <a:ext uri="{FF2B5EF4-FFF2-40B4-BE49-F238E27FC236}">
                  <a16:creationId xmlns:a16="http://schemas.microsoft.com/office/drawing/2014/main" id="{89F9B682-4FAA-AAE3-685C-D935C6059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365" y="2047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2" name="Oval 11">
              <a:extLst>
                <a:ext uri="{FF2B5EF4-FFF2-40B4-BE49-F238E27FC236}">
                  <a16:creationId xmlns:a16="http://schemas.microsoft.com/office/drawing/2014/main" id="{AE50EC96-0201-6D08-FCF9-FA3A20A8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06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3" name="Oval 12">
              <a:extLst>
                <a:ext uri="{FF2B5EF4-FFF2-40B4-BE49-F238E27FC236}">
                  <a16:creationId xmlns:a16="http://schemas.microsoft.com/office/drawing/2014/main" id="{E946B263-4EE2-E8A4-B21D-5FA097AF6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352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4" name="Oval 13">
              <a:extLst>
                <a:ext uri="{FF2B5EF4-FFF2-40B4-BE49-F238E27FC236}">
                  <a16:creationId xmlns:a16="http://schemas.microsoft.com/office/drawing/2014/main" id="{6430A300-5956-EECD-5B40-CD5E1748E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5" y="2592"/>
              <a:ext cx="81" cy="81"/>
            </a:xfrm>
            <a:prstGeom prst="ellipse">
              <a:avLst/>
            </a:prstGeom>
            <a:solidFill>
              <a:srgbClr val="A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5" name="Oval 14">
              <a:extLst>
                <a:ext uri="{FF2B5EF4-FFF2-40B4-BE49-F238E27FC236}">
                  <a16:creationId xmlns:a16="http://schemas.microsoft.com/office/drawing/2014/main" id="{A341FB96-4BCA-F7A9-8A36-A48674186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5" y="2587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6" name="Oval 15">
              <a:extLst>
                <a:ext uri="{FF2B5EF4-FFF2-40B4-BE49-F238E27FC236}">
                  <a16:creationId xmlns:a16="http://schemas.microsoft.com/office/drawing/2014/main" id="{AB7B2540-8980-BA76-3633-80918236B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1501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7" name="Oval 16">
              <a:extLst>
                <a:ext uri="{FF2B5EF4-FFF2-40B4-BE49-F238E27FC236}">
                  <a16:creationId xmlns:a16="http://schemas.microsoft.com/office/drawing/2014/main" id="{B228963A-2457-B700-B656-B58340113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2695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28" name="Text Box 17">
              <a:extLst>
                <a:ext uri="{FF2B5EF4-FFF2-40B4-BE49-F238E27FC236}">
                  <a16:creationId xmlns:a16="http://schemas.microsoft.com/office/drawing/2014/main" id="{7C7E6260-F206-05C5-35AC-EC45F9701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6" y="145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32829" name="Text Box 18">
              <a:extLst>
                <a:ext uri="{FF2B5EF4-FFF2-40B4-BE49-F238E27FC236}">
                  <a16:creationId xmlns:a16="http://schemas.microsoft.com/office/drawing/2014/main" id="{300F22B2-7AD3-0ADB-F6C0-B2848AA6A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" y="1525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32830" name="Text Box 19">
              <a:extLst>
                <a:ext uri="{FF2B5EF4-FFF2-40B4-BE49-F238E27FC236}">
                  <a16:creationId xmlns:a16="http://schemas.microsoft.com/office/drawing/2014/main" id="{6D9B2235-BB58-FD4E-AB87-6E91CBBE6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1" y="167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32831" name="Text Box 20">
              <a:extLst>
                <a:ext uri="{FF2B5EF4-FFF2-40B4-BE49-F238E27FC236}">
                  <a16:creationId xmlns:a16="http://schemas.microsoft.com/office/drawing/2014/main" id="{5F7739AB-0532-328D-234E-659C1B690E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3" y="196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32832" name="Text Box 21">
              <a:extLst>
                <a:ext uri="{FF2B5EF4-FFF2-40B4-BE49-F238E27FC236}">
                  <a16:creationId xmlns:a16="http://schemas.microsoft.com/office/drawing/2014/main" id="{BE379AE2-6D6F-62B7-9919-F77E4CCF0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21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32833" name="Text Box 22">
              <a:extLst>
                <a:ext uri="{FF2B5EF4-FFF2-40B4-BE49-F238E27FC236}">
                  <a16:creationId xmlns:a16="http://schemas.microsoft.com/office/drawing/2014/main" id="{886D171B-9B67-6C23-2597-624D18A3C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243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32834" name="Text Box 23">
              <a:extLst>
                <a:ext uri="{FF2B5EF4-FFF2-40B4-BE49-F238E27FC236}">
                  <a16:creationId xmlns:a16="http://schemas.microsoft.com/office/drawing/2014/main" id="{4F60BEAB-5649-EC41-A88F-8976E86C8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250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32835" name="Text Box 24">
              <a:extLst>
                <a:ext uri="{FF2B5EF4-FFF2-40B4-BE49-F238E27FC236}">
                  <a16:creationId xmlns:a16="http://schemas.microsoft.com/office/drawing/2014/main" id="{6483E983-892A-3032-3FD0-F5ED71D72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7" y="2412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32836" name="Text Box 25">
              <a:extLst>
                <a:ext uri="{FF2B5EF4-FFF2-40B4-BE49-F238E27FC236}">
                  <a16:creationId xmlns:a16="http://schemas.microsoft.com/office/drawing/2014/main" id="{6581DA0F-BEA1-71DB-E18E-12B20C0AF5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9" y="220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32837" name="Text Box 26">
              <a:extLst>
                <a:ext uri="{FF2B5EF4-FFF2-40B4-BE49-F238E27FC236}">
                  <a16:creationId xmlns:a16="http://schemas.microsoft.com/office/drawing/2014/main" id="{A1742668-B71C-B69C-8A35-B4B845E49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" y="196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32838" name="Text Box 27">
              <a:extLst>
                <a:ext uri="{FF2B5EF4-FFF2-40B4-BE49-F238E27FC236}">
                  <a16:creationId xmlns:a16="http://schemas.microsoft.com/office/drawing/2014/main" id="{30BC9129-D2FF-E324-877C-7DE385547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7" y="1705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32839" name="Text Box 28">
              <a:extLst>
                <a:ext uri="{FF2B5EF4-FFF2-40B4-BE49-F238E27FC236}">
                  <a16:creationId xmlns:a16="http://schemas.microsoft.com/office/drawing/2014/main" id="{A051B6D9-CEDD-DAF6-B9DD-A25AC22EAC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" y="1536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  <p:sp>
          <p:nvSpPr>
            <p:cNvPr id="884777" name="Text Box 41">
              <a:extLst>
                <a:ext uri="{FF2B5EF4-FFF2-40B4-BE49-F238E27FC236}">
                  <a16:creationId xmlns:a16="http://schemas.microsoft.com/office/drawing/2014/main" id="{65E80817-D4D4-111B-47C8-89094D5E3E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" y="3293"/>
              <a:ext cx="18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pentatonic with tonic f</a:t>
              </a:r>
              <a:endPara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3" name="Group 44">
            <a:extLst>
              <a:ext uri="{FF2B5EF4-FFF2-40B4-BE49-F238E27FC236}">
                <a16:creationId xmlns:a16="http://schemas.microsoft.com/office/drawing/2014/main" id="{ED47BAEC-4233-E27C-A36A-DC34698BA1DC}"/>
              </a:ext>
            </a:extLst>
          </p:cNvPr>
          <p:cNvGrpSpPr>
            <a:grpSpLocks/>
          </p:cNvGrpSpPr>
          <p:nvPr/>
        </p:nvGrpSpPr>
        <p:grpSpPr bwMode="auto">
          <a:xfrm>
            <a:off x="1047750" y="725488"/>
            <a:ext cx="3814763" cy="3502025"/>
            <a:chOff x="660" y="457"/>
            <a:chExt cx="2403" cy="2206"/>
          </a:xfrm>
        </p:grpSpPr>
        <p:sp>
          <p:nvSpPr>
            <p:cNvPr id="32812" name="Line 29">
              <a:extLst>
                <a:ext uri="{FF2B5EF4-FFF2-40B4-BE49-F238E27FC236}">
                  <a16:creationId xmlns:a16="http://schemas.microsoft.com/office/drawing/2014/main" id="{4E0B489D-D3D1-8A52-B38B-6F067D2E8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" y="1305"/>
              <a:ext cx="2403" cy="1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778" name="Text Box 42">
              <a:extLst>
                <a:ext uri="{FF2B5EF4-FFF2-40B4-BE49-F238E27FC236}">
                  <a16:creationId xmlns:a16="http://schemas.microsoft.com/office/drawing/2014/main" id="{5D3CA1E4-5E62-EE7E-481E-214265545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" y="457"/>
              <a:ext cx="131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inversional </a:t>
              </a:r>
              <a:b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scale symmetry</a:t>
              </a:r>
            </a:p>
            <a:p>
              <a:pPr algn="ctr">
                <a:defRPr/>
              </a:pP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at e</a:t>
              </a:r>
              <a:endPara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2814" name="Freeform 43">
              <a:extLst>
                <a:ext uri="{FF2B5EF4-FFF2-40B4-BE49-F238E27FC236}">
                  <a16:creationId xmlns:a16="http://schemas.microsoft.com/office/drawing/2014/main" id="{2FE7E864-A0DC-0D65-D4DF-2823873E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" y="1165"/>
              <a:ext cx="1004" cy="339"/>
            </a:xfrm>
            <a:custGeom>
              <a:avLst/>
              <a:gdLst>
                <a:gd name="T0" fmla="*/ 1004 w 1004"/>
                <a:gd name="T1" fmla="*/ 0 h 339"/>
                <a:gd name="T2" fmla="*/ 748 w 1004"/>
                <a:gd name="T3" fmla="*/ 70 h 339"/>
                <a:gd name="T4" fmla="*/ 243 w 1004"/>
                <a:gd name="T5" fmla="*/ 70 h 339"/>
                <a:gd name="T6" fmla="*/ 0 w 1004"/>
                <a:gd name="T7" fmla="*/ 339 h 3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4"/>
                <a:gd name="T13" fmla="*/ 0 h 339"/>
                <a:gd name="T14" fmla="*/ 1004 w 1004"/>
                <a:gd name="T15" fmla="*/ 339 h 3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4" h="339">
                  <a:moveTo>
                    <a:pt x="1004" y="0"/>
                  </a:moveTo>
                  <a:cubicBezTo>
                    <a:pt x="939" y="29"/>
                    <a:pt x="875" y="58"/>
                    <a:pt x="748" y="70"/>
                  </a:cubicBezTo>
                  <a:cubicBezTo>
                    <a:pt x="621" y="82"/>
                    <a:pt x="368" y="25"/>
                    <a:pt x="243" y="70"/>
                  </a:cubicBezTo>
                  <a:cubicBezTo>
                    <a:pt x="118" y="115"/>
                    <a:pt x="59" y="227"/>
                    <a:pt x="0" y="3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78">
            <a:extLst>
              <a:ext uri="{FF2B5EF4-FFF2-40B4-BE49-F238E27FC236}">
                <a16:creationId xmlns:a16="http://schemas.microsoft.com/office/drawing/2014/main" id="{F2DB3A8C-3AA9-14AF-D18C-3BC2D88FFA57}"/>
              </a:ext>
            </a:extLst>
          </p:cNvPr>
          <p:cNvGrpSpPr>
            <a:grpSpLocks/>
          </p:cNvGrpSpPr>
          <p:nvPr/>
        </p:nvGrpSpPr>
        <p:grpSpPr bwMode="auto">
          <a:xfrm>
            <a:off x="6143625" y="2239963"/>
            <a:ext cx="2968625" cy="3454400"/>
            <a:chOff x="3870" y="1411"/>
            <a:chExt cx="1870" cy="2176"/>
          </a:xfrm>
        </p:grpSpPr>
        <p:sp>
          <p:nvSpPr>
            <p:cNvPr id="32786" name="Oval 45">
              <a:extLst>
                <a:ext uri="{FF2B5EF4-FFF2-40B4-BE49-F238E27FC236}">
                  <a16:creationId xmlns:a16="http://schemas.microsoft.com/office/drawing/2014/main" id="{62D5A0DC-1670-8510-BFCC-41DA13404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1459"/>
              <a:ext cx="1268" cy="12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7" name="Oval 46">
              <a:extLst>
                <a:ext uri="{FF2B5EF4-FFF2-40B4-BE49-F238E27FC236}">
                  <a16:creationId xmlns:a16="http://schemas.microsoft.com/office/drawing/2014/main" id="{409AA8A0-5354-D57C-8856-1B6E5D1E19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392" y="2045"/>
              <a:ext cx="82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8" name="Oval 47">
              <a:extLst>
                <a:ext uri="{FF2B5EF4-FFF2-40B4-BE49-F238E27FC236}">
                  <a16:creationId xmlns:a16="http://schemas.microsoft.com/office/drawing/2014/main" id="{EDC804BE-FDFB-7A36-4EF9-DEF51DCB1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485"/>
              <a:ext cx="80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9" name="Oval 48">
              <a:extLst>
                <a:ext uri="{FF2B5EF4-FFF2-40B4-BE49-F238E27FC236}">
                  <a16:creationId xmlns:a16="http://schemas.microsoft.com/office/drawing/2014/main" id="{F102D9C6-3E99-BFEE-8DBE-60F2B75E7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" y="2336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0" name="Oval 49">
              <a:extLst>
                <a:ext uri="{FF2B5EF4-FFF2-40B4-BE49-F238E27FC236}">
                  <a16:creationId xmlns:a16="http://schemas.microsoft.com/office/drawing/2014/main" id="{52807F8A-0C5A-D201-0CD3-DF4A8EEC6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9" y="1736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1" name="Oval 50">
              <a:extLst>
                <a:ext uri="{FF2B5EF4-FFF2-40B4-BE49-F238E27FC236}">
                  <a16:creationId xmlns:a16="http://schemas.microsoft.com/office/drawing/2014/main" id="{2C927A4E-836C-6944-0853-E498FC749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1411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2" name="Oval 51">
              <a:extLst>
                <a:ext uri="{FF2B5EF4-FFF2-40B4-BE49-F238E27FC236}">
                  <a16:creationId xmlns:a16="http://schemas.microsoft.com/office/drawing/2014/main" id="{BC88AAA5-41DC-11A0-4267-2D3C6F63C6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23" y="2053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3" name="Oval 52">
              <a:extLst>
                <a:ext uri="{FF2B5EF4-FFF2-40B4-BE49-F238E27FC236}">
                  <a16:creationId xmlns:a16="http://schemas.microsoft.com/office/drawing/2014/main" id="{D5957A3D-0ACB-C4E6-5487-7C6149BAA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1712"/>
              <a:ext cx="79" cy="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4" name="Oval 53">
              <a:extLst>
                <a:ext uri="{FF2B5EF4-FFF2-40B4-BE49-F238E27FC236}">
                  <a16:creationId xmlns:a16="http://schemas.microsoft.com/office/drawing/2014/main" id="{E2653E53-0AAF-8E18-CB35-15FF6EA7E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8" y="2358"/>
              <a:ext cx="81" cy="81"/>
            </a:xfrm>
            <a:prstGeom prst="ellipse">
              <a:avLst/>
            </a:prstGeom>
            <a:solidFill>
              <a:srgbClr val="A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5" name="Oval 54">
              <a:extLst>
                <a:ext uri="{FF2B5EF4-FFF2-40B4-BE49-F238E27FC236}">
                  <a16:creationId xmlns:a16="http://schemas.microsoft.com/office/drawing/2014/main" id="{95122752-337F-CD02-EF6B-9D5447196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" y="2598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6" name="Oval 55">
              <a:extLst>
                <a:ext uri="{FF2B5EF4-FFF2-40B4-BE49-F238E27FC236}">
                  <a16:creationId xmlns:a16="http://schemas.microsoft.com/office/drawing/2014/main" id="{F42C70B0-4B3E-83F9-5C21-8DFBA6118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" y="2593"/>
              <a:ext cx="81" cy="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7" name="Oval 56">
              <a:extLst>
                <a:ext uri="{FF2B5EF4-FFF2-40B4-BE49-F238E27FC236}">
                  <a16:creationId xmlns:a16="http://schemas.microsoft.com/office/drawing/2014/main" id="{3C1ACB02-FAE6-F26D-7441-34DA07B46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1" y="1507"/>
              <a:ext cx="81" cy="81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8" name="Oval 57">
              <a:extLst>
                <a:ext uri="{FF2B5EF4-FFF2-40B4-BE49-F238E27FC236}">
                  <a16:creationId xmlns:a16="http://schemas.microsoft.com/office/drawing/2014/main" id="{2A29BECF-C9FD-EC02-9A7F-319CF05E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" y="2701"/>
              <a:ext cx="79" cy="8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99" name="Text Box 58">
              <a:extLst>
                <a:ext uri="{FF2B5EF4-FFF2-40B4-BE49-F238E27FC236}">
                  <a16:creationId xmlns:a16="http://schemas.microsoft.com/office/drawing/2014/main" id="{E1A0FFC5-9DEC-1F61-929A-871161C1A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4" y="145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32800" name="Text Box 59">
              <a:extLst>
                <a:ext uri="{FF2B5EF4-FFF2-40B4-BE49-F238E27FC236}">
                  <a16:creationId xmlns:a16="http://schemas.microsoft.com/office/drawing/2014/main" id="{7D662CDC-9AF2-78CC-E65C-379588667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9" y="1531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32801" name="Text Box 60">
              <a:extLst>
                <a:ext uri="{FF2B5EF4-FFF2-40B4-BE49-F238E27FC236}">
                  <a16:creationId xmlns:a16="http://schemas.microsoft.com/office/drawing/2014/main" id="{CA5E56E4-C8E4-2F04-E891-C4C6E1C94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9" y="167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32802" name="Text Box 61">
              <a:extLst>
                <a:ext uri="{FF2B5EF4-FFF2-40B4-BE49-F238E27FC236}">
                  <a16:creationId xmlns:a16="http://schemas.microsoft.com/office/drawing/2014/main" id="{D25720DB-6AEA-5A46-2BEA-F8B32AE2FA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1" y="196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32803" name="Text Box 62">
              <a:extLst>
                <a:ext uri="{FF2B5EF4-FFF2-40B4-BE49-F238E27FC236}">
                  <a16:creationId xmlns:a16="http://schemas.microsoft.com/office/drawing/2014/main" id="{89AF3F6A-D989-B0F4-DF3F-0636AA724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9" y="2225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32804" name="Text Box 63">
              <a:extLst>
                <a:ext uri="{FF2B5EF4-FFF2-40B4-BE49-F238E27FC236}">
                  <a16:creationId xmlns:a16="http://schemas.microsoft.com/office/drawing/2014/main" id="{904C314C-452A-D683-10E4-48CEB527B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5" y="243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32805" name="Text Box 64">
              <a:extLst>
                <a:ext uri="{FF2B5EF4-FFF2-40B4-BE49-F238E27FC236}">
                  <a16:creationId xmlns:a16="http://schemas.microsoft.com/office/drawing/2014/main" id="{587A1355-3B48-BC83-147D-A47290F0E4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8" y="250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32806" name="Text Box 65">
              <a:extLst>
                <a:ext uri="{FF2B5EF4-FFF2-40B4-BE49-F238E27FC236}">
                  <a16:creationId xmlns:a16="http://schemas.microsoft.com/office/drawing/2014/main" id="{B5A61614-B71D-5DA9-1DF2-0946AF6EB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5" y="241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32807" name="Text Box 66">
              <a:extLst>
                <a:ext uri="{FF2B5EF4-FFF2-40B4-BE49-F238E27FC236}">
                  <a16:creationId xmlns:a16="http://schemas.microsoft.com/office/drawing/2014/main" id="{92EA87F2-EAB4-B3A6-E221-336296480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" y="220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32808" name="Text Box 67">
              <a:extLst>
                <a:ext uri="{FF2B5EF4-FFF2-40B4-BE49-F238E27FC236}">
                  <a16:creationId xmlns:a16="http://schemas.microsoft.com/office/drawing/2014/main" id="{5671DAC4-C4A7-5DDA-DC6D-4A29567F9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2" y="196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32809" name="Text Box 68">
              <a:extLst>
                <a:ext uri="{FF2B5EF4-FFF2-40B4-BE49-F238E27FC236}">
                  <a16:creationId xmlns:a16="http://schemas.microsoft.com/office/drawing/2014/main" id="{65B32776-1AE1-C3C6-AA78-B811F7B99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" y="1711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32810" name="Text Box 69">
              <a:extLst>
                <a:ext uri="{FF2B5EF4-FFF2-40B4-BE49-F238E27FC236}">
                  <a16:creationId xmlns:a16="http://schemas.microsoft.com/office/drawing/2014/main" id="{011D9EE7-83E0-7F1D-35B5-8A0869BC4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0" y="1542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  <p:sp>
          <p:nvSpPr>
            <p:cNvPr id="884806" name="Text Box 70">
              <a:extLst>
                <a:ext uri="{FF2B5EF4-FFF2-40B4-BE49-F238E27FC236}">
                  <a16:creationId xmlns:a16="http://schemas.microsoft.com/office/drawing/2014/main" id="{FBD01319-5C04-BAEF-6756-3FA5C58F4C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" y="3299"/>
              <a:ext cx="18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4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pentatonic</a:t>
              </a:r>
              <a:r>
                <a:rPr lang="de-CH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r>
                <a:rPr lang="de-CH" altLang="en-US" sz="24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with</a:t>
              </a:r>
              <a:r>
                <a:rPr lang="de-CH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r>
                <a:rPr lang="de-CH" altLang="en-US" sz="24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tonic</a:t>
              </a:r>
              <a:r>
                <a:rPr lang="de-CH" altLang="en-US" sz="2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</a:t>
              </a:r>
              <a:r>
                <a:rPr lang="de-CH" altLang="en-US" sz="24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endParaRPr lang="de-DE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</p:grpSp>
      <p:grpSp>
        <p:nvGrpSpPr>
          <p:cNvPr id="5" name="Group 75">
            <a:extLst>
              <a:ext uri="{FF2B5EF4-FFF2-40B4-BE49-F238E27FC236}">
                <a16:creationId xmlns:a16="http://schemas.microsoft.com/office/drawing/2014/main" id="{1FA2753E-C1DF-56FF-3C37-C1D9CF036DC5}"/>
              </a:ext>
            </a:extLst>
          </p:cNvPr>
          <p:cNvGrpSpPr>
            <a:grpSpLocks/>
          </p:cNvGrpSpPr>
          <p:nvPr/>
        </p:nvGrpSpPr>
        <p:grpSpPr bwMode="auto">
          <a:xfrm>
            <a:off x="5626100" y="735013"/>
            <a:ext cx="3814763" cy="3502025"/>
            <a:chOff x="3544" y="463"/>
            <a:chExt cx="2403" cy="2206"/>
          </a:xfrm>
        </p:grpSpPr>
        <p:sp>
          <p:nvSpPr>
            <p:cNvPr id="32783" name="Line 72">
              <a:extLst>
                <a:ext uri="{FF2B5EF4-FFF2-40B4-BE49-F238E27FC236}">
                  <a16:creationId xmlns:a16="http://schemas.microsoft.com/office/drawing/2014/main" id="{25369A33-48CC-B2A3-62E4-3A7915E87E8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26222">
              <a:off x="3544" y="1311"/>
              <a:ext cx="2403" cy="13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809" name="Text Box 73">
              <a:extLst>
                <a:ext uri="{FF2B5EF4-FFF2-40B4-BE49-F238E27FC236}">
                  <a16:creationId xmlns:a16="http://schemas.microsoft.com/office/drawing/2014/main" id="{AF51317B-6647-EB15-09D0-6E1C49701D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4" y="463"/>
              <a:ext cx="131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inversional </a:t>
              </a:r>
              <a:b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</a:b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scale symmetry</a:t>
              </a:r>
            </a:p>
            <a:p>
              <a:pPr algn="ctr">
                <a:defRPr/>
              </a:pPr>
              <a:r>
                <a:rPr lang="de-CH" altLang="en-US" sz="2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at f</a:t>
              </a:r>
              <a:endParaRPr lang="de-DE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2785" name="Freeform 74">
              <a:extLst>
                <a:ext uri="{FF2B5EF4-FFF2-40B4-BE49-F238E27FC236}">
                  <a16:creationId xmlns:a16="http://schemas.microsoft.com/office/drawing/2014/main" id="{2A75D7B7-D41B-E027-7BC7-8259CAAF7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" y="1046"/>
              <a:ext cx="587" cy="234"/>
            </a:xfrm>
            <a:custGeom>
              <a:avLst/>
              <a:gdLst>
                <a:gd name="T0" fmla="*/ 587 w 587"/>
                <a:gd name="T1" fmla="*/ 125 h 234"/>
                <a:gd name="T2" fmla="*/ 402 w 587"/>
                <a:gd name="T3" fmla="*/ 215 h 234"/>
                <a:gd name="T4" fmla="*/ 63 w 587"/>
                <a:gd name="T5" fmla="*/ 10 h 234"/>
                <a:gd name="T6" fmla="*/ 24 w 587"/>
                <a:gd name="T7" fmla="*/ 157 h 2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7"/>
                <a:gd name="T13" fmla="*/ 0 h 234"/>
                <a:gd name="T14" fmla="*/ 587 w 587"/>
                <a:gd name="T15" fmla="*/ 234 h 2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7" h="234">
                  <a:moveTo>
                    <a:pt x="587" y="125"/>
                  </a:moveTo>
                  <a:cubicBezTo>
                    <a:pt x="556" y="140"/>
                    <a:pt x="489" y="234"/>
                    <a:pt x="402" y="215"/>
                  </a:cubicBezTo>
                  <a:cubicBezTo>
                    <a:pt x="315" y="196"/>
                    <a:pt x="126" y="20"/>
                    <a:pt x="63" y="10"/>
                  </a:cubicBezTo>
                  <a:cubicBezTo>
                    <a:pt x="0" y="0"/>
                    <a:pt x="32" y="127"/>
                    <a:pt x="24" y="15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85">
            <a:extLst>
              <a:ext uri="{FF2B5EF4-FFF2-40B4-BE49-F238E27FC236}">
                <a16:creationId xmlns:a16="http://schemas.microsoft.com/office/drawing/2014/main" id="{D664E22A-E44C-937E-B422-D0B6C48DC735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1500188"/>
            <a:ext cx="5922963" cy="4949825"/>
            <a:chOff x="2018" y="945"/>
            <a:chExt cx="3731" cy="3118"/>
          </a:xfrm>
        </p:grpSpPr>
        <p:sp>
          <p:nvSpPr>
            <p:cNvPr id="32780" name="Oval 81">
              <a:extLst>
                <a:ext uri="{FF2B5EF4-FFF2-40B4-BE49-F238E27FC236}">
                  <a16:creationId xmlns:a16="http://schemas.microsoft.com/office/drawing/2014/main" id="{759CCE08-F378-CF2E-A009-34A8DD56E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" y="3313"/>
              <a:ext cx="192" cy="294"/>
            </a:xfrm>
            <a:prstGeom prst="ellips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1" name="Oval 82">
              <a:extLst>
                <a:ext uri="{FF2B5EF4-FFF2-40B4-BE49-F238E27FC236}">
                  <a16:creationId xmlns:a16="http://schemas.microsoft.com/office/drawing/2014/main" id="{280E072C-EA1B-9269-5D3D-5FC34783A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945"/>
              <a:ext cx="173" cy="224"/>
            </a:xfrm>
            <a:prstGeom prst="ellips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2" name="Freeform 84">
              <a:extLst>
                <a:ext uri="{FF2B5EF4-FFF2-40B4-BE49-F238E27FC236}">
                  <a16:creationId xmlns:a16="http://schemas.microsoft.com/office/drawing/2014/main" id="{ED44C547-927C-9259-D123-4E0A4AE3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1101"/>
              <a:ext cx="3392" cy="2962"/>
            </a:xfrm>
            <a:custGeom>
              <a:avLst/>
              <a:gdLst>
                <a:gd name="T0" fmla="*/ 0 w 3392"/>
                <a:gd name="T1" fmla="*/ 0 h 2962"/>
                <a:gd name="T2" fmla="*/ 1222 w 3392"/>
                <a:gd name="T3" fmla="*/ 934 h 2962"/>
                <a:gd name="T4" fmla="*/ 1344 w 3392"/>
                <a:gd name="T5" fmla="*/ 2707 h 2962"/>
                <a:gd name="T6" fmla="*/ 3392 w 3392"/>
                <a:gd name="T7" fmla="*/ 2464 h 29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92"/>
                <a:gd name="T13" fmla="*/ 0 h 2962"/>
                <a:gd name="T14" fmla="*/ 3392 w 3392"/>
                <a:gd name="T15" fmla="*/ 2962 h 29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92" h="2962">
                  <a:moveTo>
                    <a:pt x="0" y="0"/>
                  </a:moveTo>
                  <a:cubicBezTo>
                    <a:pt x="499" y="241"/>
                    <a:pt x="998" y="483"/>
                    <a:pt x="1222" y="934"/>
                  </a:cubicBezTo>
                  <a:cubicBezTo>
                    <a:pt x="1446" y="1385"/>
                    <a:pt x="982" y="2452"/>
                    <a:pt x="1344" y="2707"/>
                  </a:cubicBezTo>
                  <a:cubicBezTo>
                    <a:pt x="1706" y="2962"/>
                    <a:pt x="2549" y="2713"/>
                    <a:pt x="3392" y="2464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87">
            <a:extLst>
              <a:ext uri="{FF2B5EF4-FFF2-40B4-BE49-F238E27FC236}">
                <a16:creationId xmlns:a16="http://schemas.microsoft.com/office/drawing/2014/main" id="{344C17D3-9DF1-DA2B-6FB0-965C16D00D29}"/>
              </a:ext>
            </a:extLst>
          </p:cNvPr>
          <p:cNvGrpSpPr>
            <a:grpSpLocks/>
          </p:cNvGrpSpPr>
          <p:nvPr/>
        </p:nvGrpSpPr>
        <p:grpSpPr bwMode="auto">
          <a:xfrm>
            <a:off x="4443413" y="1490663"/>
            <a:ext cx="3484562" cy="4848225"/>
            <a:chOff x="2799" y="939"/>
            <a:chExt cx="2195" cy="3054"/>
          </a:xfrm>
        </p:grpSpPr>
        <p:sp>
          <p:nvSpPr>
            <p:cNvPr id="32777" name="Oval 80">
              <a:extLst>
                <a:ext uri="{FF2B5EF4-FFF2-40B4-BE49-F238E27FC236}">
                  <a16:creationId xmlns:a16="http://schemas.microsoft.com/office/drawing/2014/main" id="{FFCAA9FA-03AA-F46B-BC93-12F6E80C2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" y="3295"/>
              <a:ext cx="192" cy="294"/>
            </a:xfrm>
            <a:prstGeom prst="ellips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78" name="Oval 83">
              <a:extLst>
                <a:ext uri="{FF2B5EF4-FFF2-40B4-BE49-F238E27FC236}">
                  <a16:creationId xmlns:a16="http://schemas.microsoft.com/office/drawing/2014/main" id="{58502A54-8069-56D6-056B-ACF3525D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" y="939"/>
              <a:ext cx="173" cy="224"/>
            </a:xfrm>
            <a:prstGeom prst="ellipse">
              <a:avLst/>
            </a:prstGeom>
            <a:noFill/>
            <a:ln w="9525">
              <a:solidFill>
                <a:srgbClr val="FF02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79" name="Freeform 86">
              <a:extLst>
                <a:ext uri="{FF2B5EF4-FFF2-40B4-BE49-F238E27FC236}">
                  <a16:creationId xmlns:a16="http://schemas.microsoft.com/office/drawing/2014/main" id="{5B88EAD3-FE18-A2CD-A40B-CF8CCDAAA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2" y="1146"/>
              <a:ext cx="2082" cy="2847"/>
            </a:xfrm>
            <a:custGeom>
              <a:avLst/>
              <a:gdLst>
                <a:gd name="T0" fmla="*/ 1990 w 2082"/>
                <a:gd name="T1" fmla="*/ 0 h 2847"/>
                <a:gd name="T2" fmla="*/ 2035 w 2082"/>
                <a:gd name="T3" fmla="*/ 153 h 2847"/>
                <a:gd name="T4" fmla="*/ 1709 w 2082"/>
                <a:gd name="T5" fmla="*/ 217 h 2847"/>
                <a:gd name="T6" fmla="*/ 736 w 2082"/>
                <a:gd name="T7" fmla="*/ 678 h 2847"/>
                <a:gd name="T8" fmla="*/ 774 w 2082"/>
                <a:gd name="T9" fmla="*/ 1920 h 2847"/>
                <a:gd name="T10" fmla="*/ 691 w 2082"/>
                <a:gd name="T11" fmla="*/ 2566 h 2847"/>
                <a:gd name="T12" fmla="*/ 313 w 2082"/>
                <a:gd name="T13" fmla="*/ 2828 h 2847"/>
                <a:gd name="T14" fmla="*/ 0 w 2082"/>
                <a:gd name="T15" fmla="*/ 2451 h 28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82"/>
                <a:gd name="T25" fmla="*/ 0 h 2847"/>
                <a:gd name="T26" fmla="*/ 2082 w 2082"/>
                <a:gd name="T27" fmla="*/ 2847 h 28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82" h="2847">
                  <a:moveTo>
                    <a:pt x="1990" y="0"/>
                  </a:moveTo>
                  <a:cubicBezTo>
                    <a:pt x="2036" y="58"/>
                    <a:pt x="2082" y="117"/>
                    <a:pt x="2035" y="153"/>
                  </a:cubicBezTo>
                  <a:cubicBezTo>
                    <a:pt x="1988" y="189"/>
                    <a:pt x="1926" y="130"/>
                    <a:pt x="1709" y="217"/>
                  </a:cubicBezTo>
                  <a:cubicBezTo>
                    <a:pt x="1492" y="304"/>
                    <a:pt x="892" y="394"/>
                    <a:pt x="736" y="678"/>
                  </a:cubicBezTo>
                  <a:cubicBezTo>
                    <a:pt x="580" y="962"/>
                    <a:pt x="782" y="1605"/>
                    <a:pt x="774" y="1920"/>
                  </a:cubicBezTo>
                  <a:cubicBezTo>
                    <a:pt x="766" y="2235"/>
                    <a:pt x="768" y="2415"/>
                    <a:pt x="691" y="2566"/>
                  </a:cubicBezTo>
                  <a:cubicBezTo>
                    <a:pt x="614" y="2717"/>
                    <a:pt x="428" y="2847"/>
                    <a:pt x="313" y="2828"/>
                  </a:cubicBezTo>
                  <a:cubicBezTo>
                    <a:pt x="198" y="2809"/>
                    <a:pt x="65" y="2530"/>
                    <a:pt x="0" y="2451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4824" name="AutoShape 88">
            <a:extLst>
              <a:ext uri="{FF2B5EF4-FFF2-40B4-BE49-F238E27FC236}">
                <a16:creationId xmlns:a16="http://schemas.microsoft.com/office/drawing/2014/main" id="{BFBFD9F3-CE27-3472-EEFA-B9DBDB140A62}"/>
              </a:ext>
            </a:extLst>
          </p:cNvPr>
          <p:cNvSpPr>
            <a:spLocks noChangeArrowheads="1"/>
          </p:cNvSpPr>
          <p:nvPr/>
        </p:nvSpPr>
        <p:spPr bwMode="auto">
          <a:xfrm rot="-1800894">
            <a:off x="7038975" y="2359025"/>
            <a:ext cx="1106488" cy="1851025"/>
          </a:xfrm>
          <a:prstGeom prst="triangle">
            <a:avLst>
              <a:gd name="adj" fmla="val 50000"/>
            </a:avLst>
          </a:prstGeom>
          <a:solidFill>
            <a:srgbClr val="FFFF00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3236EB-A291-5FB3-BA9F-904DCC753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3" b="1"/>
          <a:stretch/>
        </p:blipFill>
        <p:spPr>
          <a:xfrm>
            <a:off x="4013200" y="30163"/>
            <a:ext cx="2652713" cy="1131887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8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8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37">
            <a:extLst>
              <a:ext uri="{FF2B5EF4-FFF2-40B4-BE49-F238E27FC236}">
                <a16:creationId xmlns:a16="http://schemas.microsoft.com/office/drawing/2014/main" id="{E850FBB9-C3FB-8AB2-8E0D-651053AD4203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1916113"/>
            <a:ext cx="3352800" cy="3406775"/>
            <a:chOff x="2266" y="1188"/>
            <a:chExt cx="2112" cy="2146"/>
          </a:xfrm>
        </p:grpSpPr>
        <p:sp>
          <p:nvSpPr>
            <p:cNvPr id="33801" name="Oval 3">
              <a:extLst>
                <a:ext uri="{FF2B5EF4-FFF2-40B4-BE49-F238E27FC236}">
                  <a16:creationId xmlns:a16="http://schemas.microsoft.com/office/drawing/2014/main" id="{13250AB5-7ECD-5096-854E-2DBD00025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" y="1263"/>
              <a:ext cx="1984" cy="200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2" name="Oval 4">
              <a:extLst>
                <a:ext uri="{FF2B5EF4-FFF2-40B4-BE49-F238E27FC236}">
                  <a16:creationId xmlns:a16="http://schemas.microsoft.com/office/drawing/2014/main" id="{81790D33-EABA-913A-B3D7-D865D6D0D8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51" y="2180"/>
              <a:ext cx="128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3" name="Oval 5">
              <a:extLst>
                <a:ext uri="{FF2B5EF4-FFF2-40B4-BE49-F238E27FC236}">
                  <a16:creationId xmlns:a16="http://schemas.microsoft.com/office/drawing/2014/main" id="{B142245B-21EA-16F1-6A27-7EADA5014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" y="1304"/>
              <a:ext cx="125" cy="126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4" name="Oval 6">
              <a:extLst>
                <a:ext uri="{FF2B5EF4-FFF2-40B4-BE49-F238E27FC236}">
                  <a16:creationId xmlns:a16="http://schemas.microsoft.com/office/drawing/2014/main" id="{D9FB9E5D-EB9F-C333-1F05-5A16D64B8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" y="2635"/>
              <a:ext cx="127" cy="1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5" name="Oval 7">
              <a:extLst>
                <a:ext uri="{FF2B5EF4-FFF2-40B4-BE49-F238E27FC236}">
                  <a16:creationId xmlns:a16="http://schemas.microsoft.com/office/drawing/2014/main" id="{9776A4BB-A27D-9565-51EB-685EBCA6A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696"/>
              <a:ext cx="127" cy="1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6" name="Oval 8">
              <a:extLst>
                <a:ext uri="{FF2B5EF4-FFF2-40B4-BE49-F238E27FC236}">
                  <a16:creationId xmlns:a16="http://schemas.microsoft.com/office/drawing/2014/main" id="{320A1254-A308-CBAE-93E0-98851C51F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1188"/>
              <a:ext cx="127" cy="127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7" name="Oval 9">
              <a:extLst>
                <a:ext uri="{FF2B5EF4-FFF2-40B4-BE49-F238E27FC236}">
                  <a16:creationId xmlns:a16="http://schemas.microsoft.com/office/drawing/2014/main" id="{595BFCDA-B04D-2F49-4935-E5A6B5C072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66" y="2192"/>
              <a:ext cx="127" cy="1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8" name="Oval 10">
              <a:extLst>
                <a:ext uri="{FF2B5EF4-FFF2-40B4-BE49-F238E27FC236}">
                  <a16:creationId xmlns:a16="http://schemas.microsoft.com/office/drawing/2014/main" id="{50D30806-5519-59EB-AD5D-9A4DA7060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1659"/>
              <a:ext cx="124" cy="1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09" name="Oval 11">
              <a:extLst>
                <a:ext uri="{FF2B5EF4-FFF2-40B4-BE49-F238E27FC236}">
                  <a16:creationId xmlns:a16="http://schemas.microsoft.com/office/drawing/2014/main" id="{A6F2A575-73E1-7005-4F0D-B0F6D9A37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2669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0" name="Oval 12">
              <a:extLst>
                <a:ext uri="{FF2B5EF4-FFF2-40B4-BE49-F238E27FC236}">
                  <a16:creationId xmlns:a16="http://schemas.microsoft.com/office/drawing/2014/main" id="{CACE8A95-E36E-A1B5-28EC-6297B27D9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3045"/>
              <a:ext cx="127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1" name="Oval 13">
              <a:extLst>
                <a:ext uri="{FF2B5EF4-FFF2-40B4-BE49-F238E27FC236}">
                  <a16:creationId xmlns:a16="http://schemas.microsoft.com/office/drawing/2014/main" id="{A93597DB-F866-6574-9D45-438313D9C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3037"/>
              <a:ext cx="127" cy="1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2" name="Oval 14">
              <a:extLst>
                <a:ext uri="{FF2B5EF4-FFF2-40B4-BE49-F238E27FC236}">
                  <a16:creationId xmlns:a16="http://schemas.microsoft.com/office/drawing/2014/main" id="{333AACEA-6B92-AB96-00EB-99AC3B989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1338"/>
              <a:ext cx="127" cy="1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3813" name="Oval 15">
              <a:extLst>
                <a:ext uri="{FF2B5EF4-FFF2-40B4-BE49-F238E27FC236}">
                  <a16:creationId xmlns:a16="http://schemas.microsoft.com/office/drawing/2014/main" id="{3F145CAF-2AA7-90D2-605F-3F61DEEA2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" y="3206"/>
              <a:ext cx="123" cy="1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680" name="Text Box 16">
              <a:extLst>
                <a:ext uri="{FF2B5EF4-FFF2-40B4-BE49-F238E27FC236}">
                  <a16:creationId xmlns:a16="http://schemas.microsoft.com/office/drawing/2014/main" id="{396408FF-71E3-0E39-8A8C-17EDD03B0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" y="1348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</a:t>
              </a:r>
            </a:p>
          </p:txBody>
        </p:sp>
        <p:sp>
          <p:nvSpPr>
            <p:cNvPr id="881681" name="Text Box 17">
              <a:extLst>
                <a:ext uri="{FF2B5EF4-FFF2-40B4-BE49-F238E27FC236}">
                  <a16:creationId xmlns:a16="http://schemas.microsoft.com/office/drawing/2014/main" id="{CEACFCDC-DCDB-B9D4-AA50-BA3643E44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462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</a:t>
              </a:r>
            </a:p>
          </p:txBody>
        </p:sp>
        <p:sp>
          <p:nvSpPr>
            <p:cNvPr id="881682" name="Text Box 18">
              <a:extLst>
                <a:ext uri="{FF2B5EF4-FFF2-40B4-BE49-F238E27FC236}">
                  <a16:creationId xmlns:a16="http://schemas.microsoft.com/office/drawing/2014/main" id="{7E2BED08-FE76-054E-0293-C60E368FD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" y="1690"/>
              <a:ext cx="2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3" name="Text Box 19">
              <a:extLst>
                <a:ext uri="{FF2B5EF4-FFF2-40B4-BE49-F238E27FC236}">
                  <a16:creationId xmlns:a16="http://schemas.microsoft.com/office/drawing/2014/main" id="{84C03AC4-12B7-F986-0663-362BDE2D7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" y="2147"/>
              <a:ext cx="26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4" name="Text Box 20">
              <a:extLst>
                <a:ext uri="{FF2B5EF4-FFF2-40B4-BE49-F238E27FC236}">
                  <a16:creationId xmlns:a16="http://schemas.microsoft.com/office/drawing/2014/main" id="{CFC6572B-091E-F677-C74A-15A2FE5EF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3" y="2547"/>
              <a:ext cx="2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5" name="Text Box 21">
              <a:extLst>
                <a:ext uri="{FF2B5EF4-FFF2-40B4-BE49-F238E27FC236}">
                  <a16:creationId xmlns:a16="http://schemas.microsoft.com/office/drawing/2014/main" id="{BEBD9D02-E79E-7D0A-7D14-1173B029A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6" y="2882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D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6" name="Text Box 22">
              <a:extLst>
                <a:ext uri="{FF2B5EF4-FFF2-40B4-BE49-F238E27FC236}">
                  <a16:creationId xmlns:a16="http://schemas.microsoft.com/office/drawing/2014/main" id="{376E668F-BF8A-FB7F-EC26-8295769CB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2988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G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7" name="Text Box 23">
              <a:extLst>
                <a:ext uri="{FF2B5EF4-FFF2-40B4-BE49-F238E27FC236}">
                  <a16:creationId xmlns:a16="http://schemas.microsoft.com/office/drawing/2014/main" id="{3BB5BBA9-20EB-AA5B-A575-97F113663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0" y="2849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B</a:t>
              </a:r>
            </a:p>
          </p:txBody>
        </p:sp>
        <p:sp>
          <p:nvSpPr>
            <p:cNvPr id="881688" name="Text Box 24">
              <a:extLst>
                <a:ext uri="{FF2B5EF4-FFF2-40B4-BE49-F238E27FC236}">
                  <a16:creationId xmlns:a16="http://schemas.microsoft.com/office/drawing/2014/main" id="{8FA6A16E-A2FF-D2C3-D71A-1F7BEB218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1" y="2519"/>
              <a:ext cx="1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E</a:t>
              </a:r>
            </a:p>
          </p:txBody>
        </p:sp>
        <p:sp>
          <p:nvSpPr>
            <p:cNvPr id="881689" name="Text Box 25">
              <a:extLst>
                <a:ext uri="{FF2B5EF4-FFF2-40B4-BE49-F238E27FC236}">
                  <a16:creationId xmlns:a16="http://schemas.microsoft.com/office/drawing/2014/main" id="{80B886D8-3B51-027E-E60A-216B048B00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" y="2144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</a:t>
              </a:r>
            </a:p>
          </p:txBody>
        </p:sp>
        <p:sp>
          <p:nvSpPr>
            <p:cNvPr id="881690" name="Text Box 26">
              <a:extLst>
                <a:ext uri="{FF2B5EF4-FFF2-40B4-BE49-F238E27FC236}">
                  <a16:creationId xmlns:a16="http://schemas.microsoft.com/office/drawing/2014/main" id="{F0F2C5E3-CA5C-EBBC-4661-D073BD38C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4" y="174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D</a:t>
              </a:r>
            </a:p>
          </p:txBody>
        </p:sp>
        <p:sp>
          <p:nvSpPr>
            <p:cNvPr id="881691" name="Text Box 27">
              <a:extLst>
                <a:ext uri="{FF2B5EF4-FFF2-40B4-BE49-F238E27FC236}">
                  <a16:creationId xmlns:a16="http://schemas.microsoft.com/office/drawing/2014/main" id="{CC497345-C143-A1AB-4BCD-F92CA9D00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47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G</a:t>
              </a:r>
            </a:p>
          </p:txBody>
        </p:sp>
      </p:grpSp>
      <p:sp>
        <p:nvSpPr>
          <p:cNvPr id="80" name="Text Box 70">
            <a:extLst>
              <a:ext uri="{FF2B5EF4-FFF2-40B4-BE49-F238E27FC236}">
                <a16:creationId xmlns:a16="http://schemas.microsoft.com/office/drawing/2014/main" id="{4A248F3B-3ACB-D5D1-9329-0D3725880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8" y="539750"/>
            <a:ext cx="74088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Recall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that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major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scale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(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or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pentatonic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scale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)</a:t>
            </a:r>
          </a:p>
          <a:p>
            <a:pPr algn="ctr">
              <a:defRPr/>
            </a:pP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is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a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full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sequence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of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fifths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/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fourths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,</a:t>
            </a:r>
          </a:p>
          <a:p>
            <a:pPr algn="ctr">
              <a:defRPr/>
            </a:pP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e.g. C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major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  <a:r>
              <a:rPr lang="de-CH" alt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scale</a:t>
            </a:r>
            <a:r>
              <a:rPr lang="de-CH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:</a:t>
            </a:r>
            <a:endParaRPr lang="de-DE" altLang="en-US" sz="2400" dirty="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712A41-E357-9997-0A51-86E8F36F0CC4}"/>
              </a:ext>
            </a:extLst>
          </p:cNvPr>
          <p:cNvGrpSpPr>
            <a:grpSpLocks/>
          </p:cNvGrpSpPr>
          <p:nvPr/>
        </p:nvGrpSpPr>
        <p:grpSpPr bwMode="auto">
          <a:xfrm>
            <a:off x="3263900" y="1727200"/>
            <a:ext cx="3254375" cy="3660775"/>
            <a:chOff x="3263797" y="1727135"/>
            <a:chExt cx="3254451" cy="3661430"/>
          </a:xfrm>
        </p:grpSpPr>
        <p:sp>
          <p:nvSpPr>
            <p:cNvPr id="33799" name="Freeform 3">
              <a:extLst>
                <a:ext uri="{FF2B5EF4-FFF2-40B4-BE49-F238E27FC236}">
                  <a16:creationId xmlns:a16="http://schemas.microsoft.com/office/drawing/2014/main" id="{E453039C-53A6-B096-4AA7-D30836B67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797" y="1727135"/>
              <a:ext cx="3254451" cy="3661430"/>
            </a:xfrm>
            <a:custGeom>
              <a:avLst/>
              <a:gdLst>
                <a:gd name="T0" fmla="*/ 3124303 w 3254451"/>
                <a:gd name="T1" fmla="*/ 241365 h 3661430"/>
                <a:gd name="T2" fmla="*/ 2082903 w 3254451"/>
                <a:gd name="T3" fmla="*/ 65 h 3661430"/>
                <a:gd name="T4" fmla="*/ 990703 w 3254451"/>
                <a:gd name="T5" fmla="*/ 228665 h 3661430"/>
                <a:gd name="T6" fmla="*/ 177903 w 3254451"/>
                <a:gd name="T7" fmla="*/ 1092265 h 3661430"/>
                <a:gd name="T8" fmla="*/ 103 w 3254451"/>
                <a:gd name="T9" fmla="*/ 1993965 h 3661430"/>
                <a:gd name="T10" fmla="*/ 165203 w 3254451"/>
                <a:gd name="T11" fmla="*/ 2781365 h 3661430"/>
                <a:gd name="T12" fmla="*/ 825603 w 3254451"/>
                <a:gd name="T13" fmla="*/ 3467165 h 3661430"/>
                <a:gd name="T14" fmla="*/ 1422503 w 3254451"/>
                <a:gd name="T15" fmla="*/ 3644965 h 3661430"/>
                <a:gd name="T16" fmla="*/ 1625703 w 3254451"/>
                <a:gd name="T17" fmla="*/ 3136965 h 3661430"/>
                <a:gd name="T18" fmla="*/ 1308203 w 3254451"/>
                <a:gd name="T19" fmla="*/ 2603565 h 3661430"/>
                <a:gd name="T20" fmla="*/ 1028803 w 3254451"/>
                <a:gd name="T21" fmla="*/ 1676465 h 3661430"/>
                <a:gd name="T22" fmla="*/ 1447903 w 3254451"/>
                <a:gd name="T23" fmla="*/ 1028765 h 3661430"/>
                <a:gd name="T24" fmla="*/ 2260703 w 3254451"/>
                <a:gd name="T25" fmla="*/ 914465 h 3661430"/>
                <a:gd name="T26" fmla="*/ 2552803 w 3254451"/>
                <a:gd name="T27" fmla="*/ 1054165 h 3661430"/>
                <a:gd name="T28" fmla="*/ 3213203 w 3254451"/>
                <a:gd name="T29" fmla="*/ 635065 h 3661430"/>
                <a:gd name="T30" fmla="*/ 3187803 w 3254451"/>
                <a:gd name="T31" fmla="*/ 279465 h 3661430"/>
                <a:gd name="T32" fmla="*/ 3225903 w 3254451"/>
                <a:gd name="T33" fmla="*/ 304865 h 3661430"/>
                <a:gd name="T34" fmla="*/ 3225903 w 3254451"/>
                <a:gd name="T35" fmla="*/ 304865 h 3661430"/>
                <a:gd name="T36" fmla="*/ 3225903 w 3254451"/>
                <a:gd name="T37" fmla="*/ 304865 h 36614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54451" h="3661430">
                  <a:moveTo>
                    <a:pt x="3124303" y="241365"/>
                  </a:moveTo>
                  <a:cubicBezTo>
                    <a:pt x="2781403" y="121773"/>
                    <a:pt x="2438503" y="2182"/>
                    <a:pt x="2082903" y="65"/>
                  </a:cubicBezTo>
                  <a:cubicBezTo>
                    <a:pt x="1727303" y="-2052"/>
                    <a:pt x="1308203" y="46632"/>
                    <a:pt x="990703" y="228665"/>
                  </a:cubicBezTo>
                  <a:cubicBezTo>
                    <a:pt x="673203" y="410698"/>
                    <a:pt x="343003" y="798048"/>
                    <a:pt x="177903" y="1092265"/>
                  </a:cubicBezTo>
                  <a:cubicBezTo>
                    <a:pt x="12803" y="1386482"/>
                    <a:pt x="2220" y="1712448"/>
                    <a:pt x="103" y="1993965"/>
                  </a:cubicBezTo>
                  <a:cubicBezTo>
                    <a:pt x="-2014" y="2275482"/>
                    <a:pt x="27620" y="2535832"/>
                    <a:pt x="165203" y="2781365"/>
                  </a:cubicBezTo>
                  <a:cubicBezTo>
                    <a:pt x="302786" y="3026898"/>
                    <a:pt x="616053" y="3323232"/>
                    <a:pt x="825603" y="3467165"/>
                  </a:cubicBezTo>
                  <a:cubicBezTo>
                    <a:pt x="1035153" y="3611098"/>
                    <a:pt x="1289153" y="3699998"/>
                    <a:pt x="1422503" y="3644965"/>
                  </a:cubicBezTo>
                  <a:cubicBezTo>
                    <a:pt x="1555853" y="3589932"/>
                    <a:pt x="1644753" y="3310532"/>
                    <a:pt x="1625703" y="3136965"/>
                  </a:cubicBezTo>
                  <a:cubicBezTo>
                    <a:pt x="1606653" y="2963398"/>
                    <a:pt x="1407686" y="2846982"/>
                    <a:pt x="1308203" y="2603565"/>
                  </a:cubicBezTo>
                  <a:cubicBezTo>
                    <a:pt x="1208720" y="2360148"/>
                    <a:pt x="1005520" y="1938932"/>
                    <a:pt x="1028803" y="1676465"/>
                  </a:cubicBezTo>
                  <a:cubicBezTo>
                    <a:pt x="1052086" y="1413998"/>
                    <a:pt x="1242586" y="1155765"/>
                    <a:pt x="1447903" y="1028765"/>
                  </a:cubicBezTo>
                  <a:cubicBezTo>
                    <a:pt x="1653220" y="901765"/>
                    <a:pt x="2076553" y="910232"/>
                    <a:pt x="2260703" y="914465"/>
                  </a:cubicBezTo>
                  <a:cubicBezTo>
                    <a:pt x="2444853" y="918698"/>
                    <a:pt x="2394053" y="1100732"/>
                    <a:pt x="2552803" y="1054165"/>
                  </a:cubicBezTo>
                  <a:cubicBezTo>
                    <a:pt x="2711553" y="1007598"/>
                    <a:pt x="3107370" y="764182"/>
                    <a:pt x="3213203" y="635065"/>
                  </a:cubicBezTo>
                  <a:cubicBezTo>
                    <a:pt x="3319036" y="505948"/>
                    <a:pt x="3187803" y="279465"/>
                    <a:pt x="3187803" y="279465"/>
                  </a:cubicBezTo>
                  <a:cubicBezTo>
                    <a:pt x="3189920" y="224432"/>
                    <a:pt x="3225903" y="304865"/>
                    <a:pt x="3225903" y="304865"/>
                  </a:cubicBezTo>
                </a:path>
              </a:pathLst>
            </a:custGeom>
            <a:solidFill>
              <a:srgbClr val="FFFF00">
                <a:alpha val="25098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800" name="Straight Arrow Connector 7">
              <a:extLst>
                <a:ext uri="{FF2B5EF4-FFF2-40B4-BE49-F238E27FC236}">
                  <a16:creationId xmlns:a16="http://schemas.microsoft.com/office/drawing/2014/main" id="{FF80085A-2C9F-3F4A-D97A-D37A9B921C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350000" y="1727135"/>
              <a:ext cx="133350" cy="18897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B535B9-62AB-5EC8-657C-5CB65E86A38E}"/>
              </a:ext>
            </a:extLst>
          </p:cNvPr>
          <p:cNvGrpSpPr>
            <a:grpSpLocks/>
          </p:cNvGrpSpPr>
          <p:nvPr/>
        </p:nvGrpSpPr>
        <p:grpSpPr bwMode="auto">
          <a:xfrm>
            <a:off x="4892675" y="965200"/>
            <a:ext cx="3082925" cy="4751388"/>
            <a:chOff x="4893158" y="965200"/>
            <a:chExt cx="3082442" cy="4750871"/>
          </a:xfrm>
        </p:grpSpPr>
        <p:sp>
          <p:nvSpPr>
            <p:cNvPr id="33797" name="Freeform 9">
              <a:extLst>
                <a:ext uri="{FF2B5EF4-FFF2-40B4-BE49-F238E27FC236}">
                  <a16:creationId xmlns:a16="http://schemas.microsoft.com/office/drawing/2014/main" id="{8A7A496C-3EC8-9294-1284-A9D6BEE9F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158" y="2353826"/>
              <a:ext cx="2359892" cy="3362245"/>
            </a:xfrm>
            <a:custGeom>
              <a:avLst/>
              <a:gdLst>
                <a:gd name="T0" fmla="*/ 1901342 w 2359892"/>
                <a:gd name="T1" fmla="*/ 8374 h 3362245"/>
                <a:gd name="T2" fmla="*/ 1025042 w 2359892"/>
                <a:gd name="T3" fmla="*/ 567174 h 3362245"/>
                <a:gd name="T4" fmla="*/ 1012342 w 2359892"/>
                <a:gd name="T5" fmla="*/ 1659374 h 3362245"/>
                <a:gd name="T6" fmla="*/ 212242 w 2359892"/>
                <a:gd name="T7" fmla="*/ 2243574 h 3362245"/>
                <a:gd name="T8" fmla="*/ 34442 w 2359892"/>
                <a:gd name="T9" fmla="*/ 3259574 h 3362245"/>
                <a:gd name="T10" fmla="*/ 771042 w 2359892"/>
                <a:gd name="T11" fmla="*/ 3234174 h 3362245"/>
                <a:gd name="T12" fmla="*/ 1964842 w 2359892"/>
                <a:gd name="T13" fmla="*/ 2434074 h 3362245"/>
                <a:gd name="T14" fmla="*/ 2345842 w 2359892"/>
                <a:gd name="T15" fmla="*/ 1214874 h 3362245"/>
                <a:gd name="T16" fmla="*/ 2244242 w 2359892"/>
                <a:gd name="T17" fmla="*/ 300474 h 3362245"/>
                <a:gd name="T18" fmla="*/ 1901342 w 2359892"/>
                <a:gd name="T19" fmla="*/ 8374 h 3362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59892" h="3362245">
                  <a:moveTo>
                    <a:pt x="1901342" y="8374"/>
                  </a:moveTo>
                  <a:cubicBezTo>
                    <a:pt x="1698142" y="52824"/>
                    <a:pt x="1173209" y="292007"/>
                    <a:pt x="1025042" y="567174"/>
                  </a:cubicBezTo>
                  <a:cubicBezTo>
                    <a:pt x="876875" y="842341"/>
                    <a:pt x="1147809" y="1379974"/>
                    <a:pt x="1012342" y="1659374"/>
                  </a:cubicBezTo>
                  <a:cubicBezTo>
                    <a:pt x="876875" y="1938774"/>
                    <a:pt x="375225" y="1976874"/>
                    <a:pt x="212242" y="2243574"/>
                  </a:cubicBezTo>
                  <a:cubicBezTo>
                    <a:pt x="49259" y="2510274"/>
                    <a:pt x="-58691" y="3094474"/>
                    <a:pt x="34442" y="3259574"/>
                  </a:cubicBezTo>
                  <a:cubicBezTo>
                    <a:pt x="127575" y="3424674"/>
                    <a:pt x="449309" y="3371757"/>
                    <a:pt x="771042" y="3234174"/>
                  </a:cubicBezTo>
                  <a:cubicBezTo>
                    <a:pt x="1092775" y="3096591"/>
                    <a:pt x="1702375" y="2770624"/>
                    <a:pt x="1964842" y="2434074"/>
                  </a:cubicBezTo>
                  <a:cubicBezTo>
                    <a:pt x="2227309" y="2097524"/>
                    <a:pt x="2299275" y="1570474"/>
                    <a:pt x="2345842" y="1214874"/>
                  </a:cubicBezTo>
                  <a:cubicBezTo>
                    <a:pt x="2392409" y="859274"/>
                    <a:pt x="2314092" y="499441"/>
                    <a:pt x="2244242" y="300474"/>
                  </a:cubicBezTo>
                  <a:cubicBezTo>
                    <a:pt x="2174392" y="101507"/>
                    <a:pt x="2104542" y="-36076"/>
                    <a:pt x="1901342" y="8374"/>
                  </a:cubicBezTo>
                  <a:close/>
                </a:path>
              </a:pathLst>
            </a:custGeom>
            <a:solidFill>
              <a:srgbClr val="92D050">
                <a:alpha val="2196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3798" name="Straight Arrow Connector 11">
              <a:extLst>
                <a:ext uri="{FF2B5EF4-FFF2-40B4-BE49-F238E27FC236}">
                  <a16:creationId xmlns:a16="http://schemas.microsoft.com/office/drawing/2014/main" id="{CF7333F8-15DE-5D24-56D2-C58917DD89F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086600" y="965200"/>
              <a:ext cx="889000" cy="13350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>
            <a:extLst>
              <a:ext uri="{FF2B5EF4-FFF2-40B4-BE49-F238E27FC236}">
                <a16:creationId xmlns:a16="http://schemas.microsoft.com/office/drawing/2014/main" id="{B67FF275-87AC-6DC9-50CF-7BAFAA76D951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1916113"/>
            <a:ext cx="3352800" cy="3406775"/>
            <a:chOff x="2266" y="1188"/>
            <a:chExt cx="2112" cy="2146"/>
          </a:xfrm>
        </p:grpSpPr>
        <p:sp>
          <p:nvSpPr>
            <p:cNvPr id="42038" name="Oval 3">
              <a:extLst>
                <a:ext uri="{FF2B5EF4-FFF2-40B4-BE49-F238E27FC236}">
                  <a16:creationId xmlns:a16="http://schemas.microsoft.com/office/drawing/2014/main" id="{71894BDE-6460-270E-3EDE-C93AFD69B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" y="1263"/>
              <a:ext cx="1984" cy="200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39" name="Oval 4">
              <a:extLst>
                <a:ext uri="{FF2B5EF4-FFF2-40B4-BE49-F238E27FC236}">
                  <a16:creationId xmlns:a16="http://schemas.microsoft.com/office/drawing/2014/main" id="{72A462AD-A2DC-017D-58AD-D2BC15B389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51" y="2180"/>
              <a:ext cx="128" cy="127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0" name="Oval 5">
              <a:extLst>
                <a:ext uri="{FF2B5EF4-FFF2-40B4-BE49-F238E27FC236}">
                  <a16:creationId xmlns:a16="http://schemas.microsoft.com/office/drawing/2014/main" id="{8369C8B0-54AB-D549-98E3-8D03082D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" y="1304"/>
              <a:ext cx="125" cy="126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1" name="Oval 6">
              <a:extLst>
                <a:ext uri="{FF2B5EF4-FFF2-40B4-BE49-F238E27FC236}">
                  <a16:creationId xmlns:a16="http://schemas.microsoft.com/office/drawing/2014/main" id="{C85E1933-965D-69FB-0B1E-39A009B84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" y="2635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2" name="Oval 7">
              <a:extLst>
                <a:ext uri="{FF2B5EF4-FFF2-40B4-BE49-F238E27FC236}">
                  <a16:creationId xmlns:a16="http://schemas.microsoft.com/office/drawing/2014/main" id="{B9A62162-2F3E-EC15-2185-A46B8AF74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696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3" name="Oval 8">
              <a:extLst>
                <a:ext uri="{FF2B5EF4-FFF2-40B4-BE49-F238E27FC236}">
                  <a16:creationId xmlns:a16="http://schemas.microsoft.com/office/drawing/2014/main" id="{9E12A739-4D92-2EF2-5B32-A2EE45D16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1188"/>
              <a:ext cx="127" cy="127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4" name="Oval 9">
              <a:extLst>
                <a:ext uri="{FF2B5EF4-FFF2-40B4-BE49-F238E27FC236}">
                  <a16:creationId xmlns:a16="http://schemas.microsoft.com/office/drawing/2014/main" id="{B2A58FED-E1DE-2559-3BE0-CB506D237C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66" y="2192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5" name="Oval 10">
              <a:extLst>
                <a:ext uri="{FF2B5EF4-FFF2-40B4-BE49-F238E27FC236}">
                  <a16:creationId xmlns:a16="http://schemas.microsoft.com/office/drawing/2014/main" id="{BF5CB898-A2A7-EBF0-4946-A41ACFC1F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1659"/>
              <a:ext cx="124" cy="128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6" name="Oval 11">
              <a:extLst>
                <a:ext uri="{FF2B5EF4-FFF2-40B4-BE49-F238E27FC236}">
                  <a16:creationId xmlns:a16="http://schemas.microsoft.com/office/drawing/2014/main" id="{40BC4A24-9A21-4D82-3ED4-CBAAE9C35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0" y="2669"/>
              <a:ext cx="127" cy="127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7" name="Oval 12">
              <a:extLst>
                <a:ext uri="{FF2B5EF4-FFF2-40B4-BE49-F238E27FC236}">
                  <a16:creationId xmlns:a16="http://schemas.microsoft.com/office/drawing/2014/main" id="{13E04A22-EB35-95B2-015C-531D5B478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3045"/>
              <a:ext cx="127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8" name="Oval 13">
              <a:extLst>
                <a:ext uri="{FF2B5EF4-FFF2-40B4-BE49-F238E27FC236}">
                  <a16:creationId xmlns:a16="http://schemas.microsoft.com/office/drawing/2014/main" id="{91278E0A-D0C0-DC69-9E74-BEFE1B728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4" y="3037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49" name="Oval 14">
              <a:extLst>
                <a:ext uri="{FF2B5EF4-FFF2-40B4-BE49-F238E27FC236}">
                  <a16:creationId xmlns:a16="http://schemas.microsoft.com/office/drawing/2014/main" id="{12B645D2-83AC-0DE1-27A1-8F2F06482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1338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050" name="Oval 15">
              <a:extLst>
                <a:ext uri="{FF2B5EF4-FFF2-40B4-BE49-F238E27FC236}">
                  <a16:creationId xmlns:a16="http://schemas.microsoft.com/office/drawing/2014/main" id="{83D620F1-E2DE-3E96-F80C-372A0030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" y="3206"/>
              <a:ext cx="123" cy="1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1680" name="Text Box 16">
              <a:extLst>
                <a:ext uri="{FF2B5EF4-FFF2-40B4-BE49-F238E27FC236}">
                  <a16:creationId xmlns:a16="http://schemas.microsoft.com/office/drawing/2014/main" id="{BEC5083E-1017-AA01-0193-7907F307E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" y="1348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</a:t>
              </a:r>
            </a:p>
          </p:txBody>
        </p:sp>
        <p:sp>
          <p:nvSpPr>
            <p:cNvPr id="881681" name="Text Box 17">
              <a:extLst>
                <a:ext uri="{FF2B5EF4-FFF2-40B4-BE49-F238E27FC236}">
                  <a16:creationId xmlns:a16="http://schemas.microsoft.com/office/drawing/2014/main" id="{F6E9E2BB-A31C-9BBD-C169-9EFE3DAF8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462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</a:t>
              </a:r>
            </a:p>
          </p:txBody>
        </p:sp>
        <p:sp>
          <p:nvSpPr>
            <p:cNvPr id="881682" name="Text Box 18">
              <a:extLst>
                <a:ext uri="{FF2B5EF4-FFF2-40B4-BE49-F238E27FC236}">
                  <a16:creationId xmlns:a16="http://schemas.microsoft.com/office/drawing/2014/main" id="{D9D0873A-44A5-C7DC-E056-C1460BFCD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" y="1690"/>
              <a:ext cx="2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3" name="Text Box 19">
              <a:extLst>
                <a:ext uri="{FF2B5EF4-FFF2-40B4-BE49-F238E27FC236}">
                  <a16:creationId xmlns:a16="http://schemas.microsoft.com/office/drawing/2014/main" id="{7858E5B7-77B7-60B1-132E-4A4853B90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" y="2147"/>
              <a:ext cx="26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4" name="Text Box 20">
              <a:extLst>
                <a:ext uri="{FF2B5EF4-FFF2-40B4-BE49-F238E27FC236}">
                  <a16:creationId xmlns:a16="http://schemas.microsoft.com/office/drawing/2014/main" id="{5A763C56-CF56-8718-BB42-AF52D3D1F8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3" y="2547"/>
              <a:ext cx="2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5" name="Text Box 21">
              <a:extLst>
                <a:ext uri="{FF2B5EF4-FFF2-40B4-BE49-F238E27FC236}">
                  <a16:creationId xmlns:a16="http://schemas.microsoft.com/office/drawing/2014/main" id="{4CE008ED-45E9-5912-5EFD-34AC92B00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6" y="2882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D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6" name="Text Box 22">
              <a:extLst>
                <a:ext uri="{FF2B5EF4-FFF2-40B4-BE49-F238E27FC236}">
                  <a16:creationId xmlns:a16="http://schemas.microsoft.com/office/drawing/2014/main" id="{3165C93C-CF3D-200D-81CA-0F51D906E3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" y="2988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G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1687" name="Text Box 23">
              <a:extLst>
                <a:ext uri="{FF2B5EF4-FFF2-40B4-BE49-F238E27FC236}">
                  <a16:creationId xmlns:a16="http://schemas.microsoft.com/office/drawing/2014/main" id="{233A6BCB-14C6-A4F8-7C86-95CD707E1B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0" y="2849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B</a:t>
              </a:r>
            </a:p>
          </p:txBody>
        </p:sp>
        <p:sp>
          <p:nvSpPr>
            <p:cNvPr id="881688" name="Text Box 24">
              <a:extLst>
                <a:ext uri="{FF2B5EF4-FFF2-40B4-BE49-F238E27FC236}">
                  <a16:creationId xmlns:a16="http://schemas.microsoft.com/office/drawing/2014/main" id="{1BA3A39A-4AAD-13B1-1DD5-664B5A2B6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1" y="2519"/>
              <a:ext cx="1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E</a:t>
              </a:r>
            </a:p>
          </p:txBody>
        </p:sp>
        <p:sp>
          <p:nvSpPr>
            <p:cNvPr id="881689" name="Text Box 25">
              <a:extLst>
                <a:ext uri="{FF2B5EF4-FFF2-40B4-BE49-F238E27FC236}">
                  <a16:creationId xmlns:a16="http://schemas.microsoft.com/office/drawing/2014/main" id="{60A164B6-C6E2-3399-61CE-3ED1C14F4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6" y="2144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</a:t>
              </a:r>
            </a:p>
          </p:txBody>
        </p:sp>
        <p:sp>
          <p:nvSpPr>
            <p:cNvPr id="881690" name="Text Box 26">
              <a:extLst>
                <a:ext uri="{FF2B5EF4-FFF2-40B4-BE49-F238E27FC236}">
                  <a16:creationId xmlns:a16="http://schemas.microsoft.com/office/drawing/2014/main" id="{830383AD-D2DC-F077-F8ED-306047E33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4" y="174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D</a:t>
              </a:r>
            </a:p>
          </p:txBody>
        </p:sp>
        <p:sp>
          <p:nvSpPr>
            <p:cNvPr id="881691" name="Text Box 27">
              <a:extLst>
                <a:ext uri="{FF2B5EF4-FFF2-40B4-BE49-F238E27FC236}">
                  <a16:creationId xmlns:a16="http://schemas.microsoft.com/office/drawing/2014/main" id="{0B46B6B7-FDA7-E84F-617C-0F0599F1C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1479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G</a:t>
              </a:r>
            </a:p>
          </p:txBody>
        </p:sp>
      </p:grpSp>
      <p:grpSp>
        <p:nvGrpSpPr>
          <p:cNvPr id="3" name="Group 102">
            <a:extLst>
              <a:ext uri="{FF2B5EF4-FFF2-40B4-BE49-F238E27FC236}">
                <a16:creationId xmlns:a16="http://schemas.microsoft.com/office/drawing/2014/main" id="{B83A12D3-9729-1E64-40FA-E62A5FC51B0E}"/>
              </a:ext>
            </a:extLst>
          </p:cNvPr>
          <p:cNvGrpSpPr>
            <a:grpSpLocks/>
          </p:cNvGrpSpPr>
          <p:nvPr/>
        </p:nvGrpSpPr>
        <p:grpSpPr bwMode="auto">
          <a:xfrm>
            <a:off x="2998788" y="160338"/>
            <a:ext cx="6684962" cy="5730875"/>
            <a:chOff x="1889" y="101"/>
            <a:chExt cx="4211" cy="3610"/>
          </a:xfrm>
        </p:grpSpPr>
        <p:grpSp>
          <p:nvGrpSpPr>
            <p:cNvPr id="42022" name="Group 94">
              <a:extLst>
                <a:ext uri="{FF2B5EF4-FFF2-40B4-BE49-F238E27FC236}">
                  <a16:creationId xmlns:a16="http://schemas.microsoft.com/office/drawing/2014/main" id="{9754CC80-838C-12D5-2CE9-BFDA6BE15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9" y="836"/>
              <a:ext cx="2829" cy="2875"/>
              <a:chOff x="1889" y="836"/>
              <a:chExt cx="2829" cy="2875"/>
            </a:xfrm>
          </p:grpSpPr>
          <p:sp>
            <p:nvSpPr>
              <p:cNvPr id="42025" name="Oval 39">
                <a:extLst>
                  <a:ext uri="{FF2B5EF4-FFF2-40B4-BE49-F238E27FC236}">
                    <a16:creationId xmlns:a16="http://schemas.microsoft.com/office/drawing/2014/main" id="{C274BA83-5594-2465-8952-F72CA5A21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5" y="936"/>
                <a:ext cx="2658" cy="2691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6" name="Oval 40">
                <a:extLst>
                  <a:ext uri="{FF2B5EF4-FFF2-40B4-BE49-F238E27FC236}">
                    <a16:creationId xmlns:a16="http://schemas.microsoft.com/office/drawing/2014/main" id="{A9A908A7-84A9-18A7-7A7C-DFC5968A0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547" y="2166"/>
                <a:ext cx="171" cy="170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7" name="Oval 41">
                <a:extLst>
                  <a:ext uri="{FF2B5EF4-FFF2-40B4-BE49-F238E27FC236}">
                    <a16:creationId xmlns:a16="http://schemas.microsoft.com/office/drawing/2014/main" id="{93DF0A2C-734F-181A-3A3A-24404FEAA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991"/>
                <a:ext cx="167" cy="169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8" name="Oval 42">
                <a:extLst>
                  <a:ext uri="{FF2B5EF4-FFF2-40B4-BE49-F238E27FC236}">
                    <a16:creationId xmlns:a16="http://schemas.microsoft.com/office/drawing/2014/main" id="{CDCFD4A2-B6E2-7F66-563D-A2BC9FFA4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1" y="2775"/>
                <a:ext cx="170" cy="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9" name="Oval 43">
                <a:extLst>
                  <a:ext uri="{FF2B5EF4-FFF2-40B4-BE49-F238E27FC236}">
                    <a16:creationId xmlns:a16="http://schemas.microsoft.com/office/drawing/2014/main" id="{FC577F5E-4A73-96B9-4E05-C89154334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8" y="1517"/>
                <a:ext cx="171" cy="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0" name="Oval 44">
                <a:extLst>
                  <a:ext uri="{FF2B5EF4-FFF2-40B4-BE49-F238E27FC236}">
                    <a16:creationId xmlns:a16="http://schemas.microsoft.com/office/drawing/2014/main" id="{295AA67A-9EFD-C4C1-FA11-CA98AFF1A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6" y="836"/>
                <a:ext cx="170" cy="170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1" name="Oval 45">
                <a:extLst>
                  <a:ext uri="{FF2B5EF4-FFF2-40B4-BE49-F238E27FC236}">
                    <a16:creationId xmlns:a16="http://schemas.microsoft.com/office/drawing/2014/main" id="{72E327B5-43FE-E15B-8B72-1055FC465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889" y="2181"/>
                <a:ext cx="170" cy="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2" name="Oval 46">
                <a:extLst>
                  <a:ext uri="{FF2B5EF4-FFF2-40B4-BE49-F238E27FC236}">
                    <a16:creationId xmlns:a16="http://schemas.microsoft.com/office/drawing/2014/main" id="{FD30AF14-D925-0361-2E49-8A675C2F1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9" y="1467"/>
                <a:ext cx="166" cy="171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3" name="Oval 47">
                <a:extLst>
                  <a:ext uri="{FF2B5EF4-FFF2-40B4-BE49-F238E27FC236}">
                    <a16:creationId xmlns:a16="http://schemas.microsoft.com/office/drawing/2014/main" id="{FCFAD067-67AD-8B76-2BB4-D8D81B168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2" y="2820"/>
                <a:ext cx="171" cy="170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4" name="Oval 48">
                <a:extLst>
                  <a:ext uri="{FF2B5EF4-FFF2-40B4-BE49-F238E27FC236}">
                    <a16:creationId xmlns:a16="http://schemas.microsoft.com/office/drawing/2014/main" id="{8BFE5C31-8B70-AE9D-33CA-1D0CB0EAB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2" y="3324"/>
                <a:ext cx="171" cy="16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5" name="Oval 49">
                <a:extLst>
                  <a:ext uri="{FF2B5EF4-FFF2-40B4-BE49-F238E27FC236}">
                    <a16:creationId xmlns:a16="http://schemas.microsoft.com/office/drawing/2014/main" id="{DBBFA8D7-0BE1-1798-F523-B601DA858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6" y="3313"/>
                <a:ext cx="170" cy="1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6" name="Oval 50">
                <a:extLst>
                  <a:ext uri="{FF2B5EF4-FFF2-40B4-BE49-F238E27FC236}">
                    <a16:creationId xmlns:a16="http://schemas.microsoft.com/office/drawing/2014/main" id="{FA93A447-2BCE-D3C6-E09D-3A4F28CEF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" y="1037"/>
                <a:ext cx="170" cy="17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37" name="Oval 51">
                <a:extLst>
                  <a:ext uri="{FF2B5EF4-FFF2-40B4-BE49-F238E27FC236}">
                    <a16:creationId xmlns:a16="http://schemas.microsoft.com/office/drawing/2014/main" id="{C8496C3A-F2B0-2FAB-807F-813659D60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" y="3540"/>
                <a:ext cx="165" cy="17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81759" name="Text Box 95">
              <a:extLst>
                <a:ext uri="{FF2B5EF4-FFF2-40B4-BE49-F238E27FC236}">
                  <a16:creationId xmlns:a16="http://schemas.microsoft.com/office/drawing/2014/main" id="{E68AFD29-1E1A-8463-80B4-D727C9219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3" y="211"/>
              <a:ext cx="7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F min ~A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endParaRPr>
            </a:p>
          </p:txBody>
        </p:sp>
        <p:sp>
          <p:nvSpPr>
            <p:cNvPr id="42024" name="Freeform 98">
              <a:extLst>
                <a:ext uri="{FF2B5EF4-FFF2-40B4-BE49-F238E27FC236}">
                  <a16:creationId xmlns:a16="http://schemas.microsoft.com/office/drawing/2014/main" id="{781CBEAA-9E06-D271-9395-10B17C99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101"/>
              <a:ext cx="1965" cy="750"/>
            </a:xfrm>
            <a:custGeom>
              <a:avLst/>
              <a:gdLst>
                <a:gd name="T0" fmla="*/ 1965 w 1965"/>
                <a:gd name="T1" fmla="*/ 283 h 750"/>
                <a:gd name="T2" fmla="*/ 1357 w 1965"/>
                <a:gd name="T3" fmla="*/ 78 h 750"/>
                <a:gd name="T4" fmla="*/ 0 w 1965"/>
                <a:gd name="T5" fmla="*/ 750 h 750"/>
                <a:gd name="T6" fmla="*/ 0 60000 65536"/>
                <a:gd name="T7" fmla="*/ 0 60000 65536"/>
                <a:gd name="T8" fmla="*/ 0 60000 65536"/>
                <a:gd name="T9" fmla="*/ 0 w 1965"/>
                <a:gd name="T10" fmla="*/ 0 h 750"/>
                <a:gd name="T11" fmla="*/ 1965 w 1965"/>
                <a:gd name="T12" fmla="*/ 750 h 7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5" h="750">
                  <a:moveTo>
                    <a:pt x="1965" y="283"/>
                  </a:moveTo>
                  <a:cubicBezTo>
                    <a:pt x="1824" y="141"/>
                    <a:pt x="1684" y="0"/>
                    <a:pt x="1357" y="78"/>
                  </a:cubicBezTo>
                  <a:cubicBezTo>
                    <a:pt x="1030" y="156"/>
                    <a:pt x="515" y="453"/>
                    <a:pt x="0" y="75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1">
            <a:extLst>
              <a:ext uri="{FF2B5EF4-FFF2-40B4-BE49-F238E27FC236}">
                <a16:creationId xmlns:a16="http://schemas.microsoft.com/office/drawing/2014/main" id="{D3D1185A-6DC2-839A-FC97-3D8593A64FC6}"/>
              </a:ext>
            </a:extLst>
          </p:cNvPr>
          <p:cNvGrpSpPr>
            <a:grpSpLocks/>
          </p:cNvGrpSpPr>
          <p:nvPr/>
        </p:nvGrpSpPr>
        <p:grpSpPr bwMode="auto">
          <a:xfrm>
            <a:off x="1974850" y="360363"/>
            <a:ext cx="7994650" cy="6491287"/>
            <a:chOff x="1244" y="227"/>
            <a:chExt cx="5036" cy="4089"/>
          </a:xfrm>
        </p:grpSpPr>
        <p:grpSp>
          <p:nvGrpSpPr>
            <p:cNvPr id="42006" name="Group 93">
              <a:extLst>
                <a:ext uri="{FF2B5EF4-FFF2-40B4-BE49-F238E27FC236}">
                  <a16:creationId xmlns:a16="http://schemas.microsoft.com/office/drawing/2014/main" id="{FABCCECF-4557-C38C-2C0A-B28E5EBA5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4" y="227"/>
              <a:ext cx="4160" cy="4089"/>
              <a:chOff x="1250" y="234"/>
              <a:chExt cx="4160" cy="4089"/>
            </a:xfrm>
          </p:grpSpPr>
          <p:sp>
            <p:nvSpPr>
              <p:cNvPr id="42009" name="Oval 79">
                <a:extLst>
                  <a:ext uri="{FF2B5EF4-FFF2-40B4-BE49-F238E27FC236}">
                    <a16:creationId xmlns:a16="http://schemas.microsoft.com/office/drawing/2014/main" id="{78B8E9D9-FFFC-A396-DA42-21856E3A4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376"/>
                <a:ext cx="3909" cy="3833"/>
              </a:xfrm>
              <a:prstGeom prst="ellips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0" name="Oval 80">
                <a:extLst>
                  <a:ext uri="{FF2B5EF4-FFF2-40B4-BE49-F238E27FC236}">
                    <a16:creationId xmlns:a16="http://schemas.microsoft.com/office/drawing/2014/main" id="{354276D6-6A53-FF42-DAC3-438750168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63" y="2124"/>
                <a:ext cx="244" cy="250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1" name="Oval 81">
                <a:extLst>
                  <a:ext uri="{FF2B5EF4-FFF2-40B4-BE49-F238E27FC236}">
                    <a16:creationId xmlns:a16="http://schemas.microsoft.com/office/drawing/2014/main" id="{D561C1E4-D8DD-AF8F-42A3-D6AD55581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0" y="455"/>
                <a:ext cx="245" cy="240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2" name="Oval 82">
                <a:extLst>
                  <a:ext uri="{FF2B5EF4-FFF2-40B4-BE49-F238E27FC236}">
                    <a16:creationId xmlns:a16="http://schemas.microsoft.com/office/drawing/2014/main" id="{44BA27CA-7043-30A3-5874-2C7782DFF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9" y="2996"/>
                <a:ext cx="250" cy="24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3" name="Oval 83">
                <a:extLst>
                  <a:ext uri="{FF2B5EF4-FFF2-40B4-BE49-F238E27FC236}">
                    <a16:creationId xmlns:a16="http://schemas.microsoft.com/office/drawing/2014/main" id="{9AA6806B-B002-F79A-C776-ED00990E0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204"/>
                <a:ext cx="251" cy="24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4" name="Oval 84">
                <a:extLst>
                  <a:ext uri="{FF2B5EF4-FFF2-40B4-BE49-F238E27FC236}">
                    <a16:creationId xmlns:a16="http://schemas.microsoft.com/office/drawing/2014/main" id="{5C703C4B-9B90-149D-6F66-8C19A7583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7" y="234"/>
                <a:ext cx="250" cy="242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5" name="Oval 85">
                <a:extLst>
                  <a:ext uri="{FF2B5EF4-FFF2-40B4-BE49-F238E27FC236}">
                    <a16:creationId xmlns:a16="http://schemas.microsoft.com/office/drawing/2014/main" id="{1BEACF95-EF6A-FF9B-0027-60C957DCC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1254" y="2146"/>
                <a:ext cx="242" cy="25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6" name="Oval 86">
                <a:extLst>
                  <a:ext uri="{FF2B5EF4-FFF2-40B4-BE49-F238E27FC236}">
                    <a16:creationId xmlns:a16="http://schemas.microsoft.com/office/drawing/2014/main" id="{598ABB53-DE89-A15C-B282-82F47D67B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2" y="1133"/>
                <a:ext cx="244" cy="243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7" name="Oval 87">
                <a:extLst>
                  <a:ext uri="{FF2B5EF4-FFF2-40B4-BE49-F238E27FC236}">
                    <a16:creationId xmlns:a16="http://schemas.microsoft.com/office/drawing/2014/main" id="{34E2A26E-1A37-C843-96A6-E00371C63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1" y="3060"/>
                <a:ext cx="252" cy="242"/>
              </a:xfrm>
              <a:prstGeom prst="ellipse">
                <a:avLst/>
              </a:prstGeom>
              <a:solidFill>
                <a:srgbClr val="FF020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8" name="Oval 88">
                <a:extLst>
                  <a:ext uri="{FF2B5EF4-FFF2-40B4-BE49-F238E27FC236}">
                    <a16:creationId xmlns:a16="http://schemas.microsoft.com/office/drawing/2014/main" id="{24317D3B-37FE-2FA8-112F-03BE8B673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9" y="3778"/>
                <a:ext cx="251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19" name="Oval 89">
                <a:extLst>
                  <a:ext uri="{FF2B5EF4-FFF2-40B4-BE49-F238E27FC236}">
                    <a16:creationId xmlns:a16="http://schemas.microsoft.com/office/drawing/2014/main" id="{DFAC3048-6797-7265-EF1B-0A5864D5C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3" y="3762"/>
                <a:ext cx="250" cy="24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0" name="Oval 90">
                <a:extLst>
                  <a:ext uri="{FF2B5EF4-FFF2-40B4-BE49-F238E27FC236}">
                    <a16:creationId xmlns:a16="http://schemas.microsoft.com/office/drawing/2014/main" id="{4730164E-698B-D940-3B40-E882D089E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520"/>
                <a:ext cx="250" cy="24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2021" name="Oval 91">
                <a:extLst>
                  <a:ext uri="{FF2B5EF4-FFF2-40B4-BE49-F238E27FC236}">
                    <a16:creationId xmlns:a16="http://schemas.microsoft.com/office/drawing/2014/main" id="{13061DA8-97D5-30E3-C2E8-849C56BEC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2" y="4079"/>
                <a:ext cx="243" cy="244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81760" name="Text Box 96">
              <a:extLst>
                <a:ext uri="{FF2B5EF4-FFF2-40B4-BE49-F238E27FC236}">
                  <a16:creationId xmlns:a16="http://schemas.microsoft.com/office/drawing/2014/main" id="{DEB4DE01-FA9D-1D9A-44E9-9585EDC1B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4" y="640"/>
              <a:ext cx="9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min ~ D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endParaRPr>
            </a:p>
          </p:txBody>
        </p:sp>
        <p:sp>
          <p:nvSpPr>
            <p:cNvPr id="42008" name="Freeform 99">
              <a:extLst>
                <a:ext uri="{FF2B5EF4-FFF2-40B4-BE49-F238E27FC236}">
                  <a16:creationId xmlns:a16="http://schemas.microsoft.com/office/drawing/2014/main" id="{AE6D29CB-8580-FB7C-8E1F-FF2D74F06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" y="973"/>
              <a:ext cx="615" cy="576"/>
            </a:xfrm>
            <a:custGeom>
              <a:avLst/>
              <a:gdLst>
                <a:gd name="T0" fmla="*/ 615 w 615"/>
                <a:gd name="T1" fmla="*/ 0 h 576"/>
                <a:gd name="T2" fmla="*/ 377 w 615"/>
                <a:gd name="T3" fmla="*/ 384 h 576"/>
                <a:gd name="T4" fmla="*/ 0 w 615"/>
                <a:gd name="T5" fmla="*/ 576 h 576"/>
                <a:gd name="T6" fmla="*/ 0 60000 65536"/>
                <a:gd name="T7" fmla="*/ 0 60000 65536"/>
                <a:gd name="T8" fmla="*/ 0 60000 65536"/>
                <a:gd name="T9" fmla="*/ 0 w 615"/>
                <a:gd name="T10" fmla="*/ 0 h 576"/>
                <a:gd name="T11" fmla="*/ 615 w 615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5" h="576">
                  <a:moveTo>
                    <a:pt x="615" y="0"/>
                  </a:moveTo>
                  <a:cubicBezTo>
                    <a:pt x="575" y="64"/>
                    <a:pt x="480" y="288"/>
                    <a:pt x="377" y="384"/>
                  </a:cubicBezTo>
                  <a:cubicBezTo>
                    <a:pt x="274" y="480"/>
                    <a:pt x="79" y="536"/>
                    <a:pt x="0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04">
            <a:extLst>
              <a:ext uri="{FF2B5EF4-FFF2-40B4-BE49-F238E27FC236}">
                <a16:creationId xmlns:a16="http://schemas.microsoft.com/office/drawing/2014/main" id="{BBD93DAE-05CD-C2A1-B1F9-BF508A613972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779463"/>
            <a:ext cx="7523163" cy="5659437"/>
            <a:chOff x="1512" y="491"/>
            <a:chExt cx="4739" cy="3565"/>
          </a:xfrm>
        </p:grpSpPr>
        <p:sp>
          <p:nvSpPr>
            <p:cNvPr id="881761" name="Text Box 97">
              <a:extLst>
                <a:ext uri="{FF2B5EF4-FFF2-40B4-BE49-F238E27FC236}">
                  <a16:creationId xmlns:a16="http://schemas.microsoft.com/office/drawing/2014/main" id="{C29CB1FA-A898-2B4E-5D24-72AF505B7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8" y="3527"/>
              <a:ext cx="8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C min ~ E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endParaRPr>
            </a:p>
          </p:txBody>
        </p:sp>
        <p:grpSp>
          <p:nvGrpSpPr>
            <p:cNvPr id="41990" name="Group 103">
              <a:extLst>
                <a:ext uri="{FF2B5EF4-FFF2-40B4-BE49-F238E27FC236}">
                  <a16:creationId xmlns:a16="http://schemas.microsoft.com/office/drawing/2014/main" id="{DE8FF420-75C8-B9E6-E5E2-1EA5E021F2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2" y="491"/>
              <a:ext cx="4392" cy="3565"/>
              <a:chOff x="1512" y="491"/>
              <a:chExt cx="4392" cy="3565"/>
            </a:xfrm>
          </p:grpSpPr>
          <p:grpSp>
            <p:nvGrpSpPr>
              <p:cNvPr id="41991" name="Group 92">
                <a:extLst>
                  <a:ext uri="{FF2B5EF4-FFF2-40B4-BE49-F238E27FC236}">
                    <a16:creationId xmlns:a16="http://schemas.microsoft.com/office/drawing/2014/main" id="{5B8A1918-98C9-0CE4-B76A-366EAB2909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2" y="491"/>
                <a:ext cx="3622" cy="3565"/>
                <a:chOff x="1512" y="491"/>
                <a:chExt cx="3622" cy="3565"/>
              </a:xfrm>
            </p:grpSpPr>
            <p:sp>
              <p:nvSpPr>
                <p:cNvPr id="41993" name="Oval 65">
                  <a:extLst>
                    <a:ext uri="{FF2B5EF4-FFF2-40B4-BE49-F238E27FC236}">
                      <a16:creationId xmlns:a16="http://schemas.microsoft.com/office/drawing/2014/main" id="{870522D3-3277-1ACA-7B9C-3E45CCBBA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5" y="615"/>
                  <a:ext cx="3403" cy="3337"/>
                </a:xfrm>
                <a:prstGeom prst="ellipse">
                  <a:avLst/>
                </a:prstGeom>
                <a:noFill/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4" name="Oval 66">
                  <a:extLst>
                    <a:ext uri="{FF2B5EF4-FFF2-40B4-BE49-F238E27FC236}">
                      <a16:creationId xmlns:a16="http://schemas.microsoft.com/office/drawing/2014/main" id="{17220BC8-5152-D794-DC8D-593AC616A6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4919" y="2136"/>
                  <a:ext cx="212" cy="218"/>
                </a:xfrm>
                <a:prstGeom prst="ellipse">
                  <a:avLst/>
                </a:prstGeom>
                <a:solidFill>
                  <a:srgbClr val="FF02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5" name="Oval 67">
                  <a:extLst>
                    <a:ext uri="{FF2B5EF4-FFF2-40B4-BE49-F238E27FC236}">
                      <a16:creationId xmlns:a16="http://schemas.microsoft.com/office/drawing/2014/main" id="{C1F48931-3048-F8BE-2D5D-D1E9AF014A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7" y="683"/>
                  <a:ext cx="214" cy="210"/>
                </a:xfrm>
                <a:prstGeom prst="ellipse">
                  <a:avLst/>
                </a:prstGeom>
                <a:solidFill>
                  <a:srgbClr val="FF02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6" name="Oval 68">
                  <a:extLst>
                    <a:ext uri="{FF2B5EF4-FFF2-40B4-BE49-F238E27FC236}">
                      <a16:creationId xmlns:a16="http://schemas.microsoft.com/office/drawing/2014/main" id="{2103A9AA-61E0-111F-8A49-25DB89AB2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4" y="2895"/>
                  <a:ext cx="217" cy="21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7" name="Oval 69">
                  <a:extLst>
                    <a:ext uri="{FF2B5EF4-FFF2-40B4-BE49-F238E27FC236}">
                      <a16:creationId xmlns:a16="http://schemas.microsoft.com/office/drawing/2014/main" id="{B05D9B4A-980F-29FC-DE1A-3B95B51F08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" y="1335"/>
                  <a:ext cx="219" cy="211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8" name="Oval 70">
                  <a:extLst>
                    <a:ext uri="{FF2B5EF4-FFF2-40B4-BE49-F238E27FC236}">
                      <a16:creationId xmlns:a16="http://schemas.microsoft.com/office/drawing/2014/main" id="{350061D9-8E3E-8357-DB65-D6081DF52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3" y="491"/>
                  <a:ext cx="217" cy="211"/>
                </a:xfrm>
                <a:prstGeom prst="ellipse">
                  <a:avLst/>
                </a:prstGeom>
                <a:solidFill>
                  <a:srgbClr val="FF02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1999" name="Oval 71">
                  <a:extLst>
                    <a:ext uri="{FF2B5EF4-FFF2-40B4-BE49-F238E27FC236}">
                      <a16:creationId xmlns:a16="http://schemas.microsoft.com/office/drawing/2014/main" id="{A068C96C-3A21-A6DA-F043-382F09DAB4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515" y="2156"/>
                  <a:ext cx="211" cy="21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0" name="Oval 72">
                  <a:extLst>
                    <a:ext uri="{FF2B5EF4-FFF2-40B4-BE49-F238E27FC236}">
                      <a16:creationId xmlns:a16="http://schemas.microsoft.com/office/drawing/2014/main" id="{CF2304D3-9AFF-E226-F4EA-861CED70F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74" y="1273"/>
                  <a:ext cx="213" cy="212"/>
                </a:xfrm>
                <a:prstGeom prst="ellipse">
                  <a:avLst/>
                </a:prstGeom>
                <a:solidFill>
                  <a:srgbClr val="FF02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1" name="Oval 73">
                  <a:extLst>
                    <a:ext uri="{FF2B5EF4-FFF2-40B4-BE49-F238E27FC236}">
                      <a16:creationId xmlns:a16="http://schemas.microsoft.com/office/drawing/2014/main" id="{9EE980BB-F96B-19F8-621B-238E1EBCB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1" y="2951"/>
                  <a:ext cx="219" cy="211"/>
                </a:xfrm>
                <a:prstGeom prst="ellipse">
                  <a:avLst/>
                </a:prstGeom>
                <a:solidFill>
                  <a:srgbClr val="FF020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2" name="Oval 74">
                  <a:extLst>
                    <a:ext uri="{FF2B5EF4-FFF2-40B4-BE49-F238E27FC236}">
                      <a16:creationId xmlns:a16="http://schemas.microsoft.com/office/drawing/2014/main" id="{EA75F451-A3B5-82DB-BE54-2CEED0D41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0" y="3576"/>
                  <a:ext cx="219" cy="21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3" name="Oval 75">
                  <a:extLst>
                    <a:ext uri="{FF2B5EF4-FFF2-40B4-BE49-F238E27FC236}">
                      <a16:creationId xmlns:a16="http://schemas.microsoft.com/office/drawing/2014/main" id="{6B35F3FC-2FCD-18A4-274D-85611C3B66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4" y="3562"/>
                  <a:ext cx="217" cy="21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4" name="Oval 76">
                  <a:extLst>
                    <a:ext uri="{FF2B5EF4-FFF2-40B4-BE49-F238E27FC236}">
                      <a16:creationId xmlns:a16="http://schemas.microsoft.com/office/drawing/2014/main" id="{1F94F945-3A6A-E042-05E1-C0F1ADC6CE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9" y="740"/>
                  <a:ext cx="218" cy="211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42005" name="Oval 77">
                  <a:extLst>
                    <a:ext uri="{FF2B5EF4-FFF2-40B4-BE49-F238E27FC236}">
                      <a16:creationId xmlns:a16="http://schemas.microsoft.com/office/drawing/2014/main" id="{23E4D03B-452C-AF57-2483-F3A53BB948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94" y="3844"/>
                  <a:ext cx="212" cy="21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41992" name="Freeform 100">
                <a:extLst>
                  <a:ext uri="{FF2B5EF4-FFF2-40B4-BE49-F238E27FC236}">
                    <a16:creationId xmlns:a16="http://schemas.microsoft.com/office/drawing/2014/main" id="{2A71E470-975D-4F8A-3B26-49B3A5B5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" y="2719"/>
                <a:ext cx="970" cy="1118"/>
              </a:xfrm>
              <a:custGeom>
                <a:avLst/>
                <a:gdLst>
                  <a:gd name="T0" fmla="*/ 538 w 970"/>
                  <a:gd name="T1" fmla="*/ 1063 h 1118"/>
                  <a:gd name="T2" fmla="*/ 365 w 970"/>
                  <a:gd name="T3" fmla="*/ 961 h 1118"/>
                  <a:gd name="T4" fmla="*/ 909 w 970"/>
                  <a:gd name="T5" fmla="*/ 123 h 1118"/>
                  <a:gd name="T6" fmla="*/ 0 w 970"/>
                  <a:gd name="T7" fmla="*/ 225 h 1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70"/>
                  <a:gd name="T13" fmla="*/ 0 h 1118"/>
                  <a:gd name="T14" fmla="*/ 970 w 970"/>
                  <a:gd name="T15" fmla="*/ 1118 h 1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70" h="1118">
                    <a:moveTo>
                      <a:pt x="538" y="1063"/>
                    </a:moveTo>
                    <a:cubicBezTo>
                      <a:pt x="509" y="1045"/>
                      <a:pt x="303" y="1118"/>
                      <a:pt x="365" y="961"/>
                    </a:cubicBezTo>
                    <a:cubicBezTo>
                      <a:pt x="427" y="804"/>
                      <a:pt x="970" y="246"/>
                      <a:pt x="909" y="123"/>
                    </a:cubicBezTo>
                    <a:cubicBezTo>
                      <a:pt x="848" y="0"/>
                      <a:pt x="189" y="204"/>
                      <a:pt x="0" y="22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6" name="Text Box 6">
            <a:extLst>
              <a:ext uri="{FF2B5EF4-FFF2-40B4-BE49-F238E27FC236}">
                <a16:creationId xmlns:a16="http://schemas.microsoft.com/office/drawing/2014/main" id="{E032B25A-247B-3861-C3B1-EDE37BFF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1813"/>
            <a:ext cx="8545513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Acknowledgment 	  7:43	prelude, free form, with song ending		F minor</a:t>
            </a:r>
          </a:p>
          <a:p>
            <a:pPr>
              <a:defRPr/>
            </a:pP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Resolution 	  7:18	increasing tension standard 			E</a:t>
            </a:r>
            <a:r>
              <a:rPr lang="de-DE" alt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♭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  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minor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24 measures = 3 x 8 measures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Pursuance 	10:43	fastest section, drum intro			B</a:t>
            </a:r>
            <a:r>
              <a:rPr lang="de-DE" alt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♭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rPr>
              <a:t>  </a:t>
            </a: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minor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			12 measures blues scheme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 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Psalm 		  7:03	postlude, free poetical form, bass intro		C minor</a:t>
            </a:r>
            <a:endParaRPr lang="de-DE" altLang="en-US"/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9EC9AA5B-1392-75AE-DDC9-741B39B7C08B}"/>
              </a:ext>
            </a:extLst>
          </p:cNvPr>
          <p:cNvGrpSpPr>
            <a:grpSpLocks/>
          </p:cNvGrpSpPr>
          <p:nvPr/>
        </p:nvGrpSpPr>
        <p:grpSpPr bwMode="auto">
          <a:xfrm>
            <a:off x="3700463" y="4248150"/>
            <a:ext cx="3425825" cy="2236788"/>
            <a:chOff x="2331" y="2676"/>
            <a:chExt cx="2158" cy="1409"/>
          </a:xfrm>
        </p:grpSpPr>
        <p:sp>
          <p:nvSpPr>
            <p:cNvPr id="34826" name="Oval 9">
              <a:extLst>
                <a:ext uri="{FF2B5EF4-FFF2-40B4-BE49-F238E27FC236}">
                  <a16:creationId xmlns:a16="http://schemas.microsoft.com/office/drawing/2014/main" id="{C865D917-187F-A74B-B98C-A9118BA21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2945"/>
              <a:ext cx="972" cy="984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7" name="Oval 10">
              <a:extLst>
                <a:ext uri="{FF2B5EF4-FFF2-40B4-BE49-F238E27FC236}">
                  <a16:creationId xmlns:a16="http://schemas.microsoft.com/office/drawing/2014/main" id="{82B21DF9-56DA-286B-C73E-B189659464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752" y="3395"/>
              <a:ext cx="63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8" name="Oval 11">
              <a:extLst>
                <a:ext uri="{FF2B5EF4-FFF2-40B4-BE49-F238E27FC236}">
                  <a16:creationId xmlns:a16="http://schemas.microsoft.com/office/drawing/2014/main" id="{F93D3FBC-3980-6D86-9435-11871F6B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" y="2965"/>
              <a:ext cx="61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29" name="Oval 12">
              <a:extLst>
                <a:ext uri="{FF2B5EF4-FFF2-40B4-BE49-F238E27FC236}">
                  <a16:creationId xmlns:a16="http://schemas.microsoft.com/office/drawing/2014/main" id="{FB2DB7EA-7725-5B87-1920-449A688D8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3" y="3617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0" name="Oval 13">
              <a:extLst>
                <a:ext uri="{FF2B5EF4-FFF2-40B4-BE49-F238E27FC236}">
                  <a16:creationId xmlns:a16="http://schemas.microsoft.com/office/drawing/2014/main" id="{CAFA76A6-86EF-3E72-FCF3-BC39C53A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3157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1" name="Oval 14">
              <a:extLst>
                <a:ext uri="{FF2B5EF4-FFF2-40B4-BE49-F238E27FC236}">
                  <a16:creationId xmlns:a16="http://schemas.microsoft.com/office/drawing/2014/main" id="{63B36E51-14D9-B85B-C015-9C090A2A0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" y="2908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2" name="Oval 15">
              <a:extLst>
                <a:ext uri="{FF2B5EF4-FFF2-40B4-BE49-F238E27FC236}">
                  <a16:creationId xmlns:a16="http://schemas.microsoft.com/office/drawing/2014/main" id="{4F98E38A-D64D-BE77-F256-13B3D0694D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81" y="3400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3" name="Oval 16">
              <a:extLst>
                <a:ext uri="{FF2B5EF4-FFF2-40B4-BE49-F238E27FC236}">
                  <a16:creationId xmlns:a16="http://schemas.microsoft.com/office/drawing/2014/main" id="{5C7B8134-8C8C-F86E-9156-793A3CA38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" y="3139"/>
              <a:ext cx="61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4" name="Oval 17">
              <a:extLst>
                <a:ext uri="{FF2B5EF4-FFF2-40B4-BE49-F238E27FC236}">
                  <a16:creationId xmlns:a16="http://schemas.microsoft.com/office/drawing/2014/main" id="{D0BF963A-3DDC-8E7C-C117-D5E20144A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9" y="3634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5" name="Oval 18">
              <a:extLst>
                <a:ext uri="{FF2B5EF4-FFF2-40B4-BE49-F238E27FC236}">
                  <a16:creationId xmlns:a16="http://schemas.microsoft.com/office/drawing/2014/main" id="{1A875646-D0F9-4BD4-42C7-F6CF604E7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" y="3818"/>
              <a:ext cx="62" cy="62"/>
            </a:xfrm>
            <a:prstGeom prst="ellipse">
              <a:avLst/>
            </a:prstGeom>
            <a:solidFill>
              <a:srgbClr val="FF02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6" name="Oval 19">
              <a:extLst>
                <a:ext uri="{FF2B5EF4-FFF2-40B4-BE49-F238E27FC236}">
                  <a16:creationId xmlns:a16="http://schemas.microsoft.com/office/drawing/2014/main" id="{D3BD7BFA-9C89-6CDC-21E9-18FC038C4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3814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7" name="Oval 20">
              <a:extLst>
                <a:ext uri="{FF2B5EF4-FFF2-40B4-BE49-F238E27FC236}">
                  <a16:creationId xmlns:a16="http://schemas.microsoft.com/office/drawing/2014/main" id="{A8496E0D-2E6B-5751-D005-57210D700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" y="2982"/>
              <a:ext cx="62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8" name="Oval 21">
              <a:extLst>
                <a:ext uri="{FF2B5EF4-FFF2-40B4-BE49-F238E27FC236}">
                  <a16:creationId xmlns:a16="http://schemas.microsoft.com/office/drawing/2014/main" id="{48043C52-7C47-EFCD-2CA2-8D4B1C1C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1" y="3897"/>
              <a:ext cx="61" cy="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4839" name="Text Box 22">
              <a:extLst>
                <a:ext uri="{FF2B5EF4-FFF2-40B4-BE49-F238E27FC236}">
                  <a16:creationId xmlns:a16="http://schemas.microsoft.com/office/drawing/2014/main" id="{BF120FB3-DF6B-557F-021A-D3E789F3F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" y="294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0</a:t>
              </a:r>
            </a:p>
          </p:txBody>
        </p:sp>
        <p:sp>
          <p:nvSpPr>
            <p:cNvPr id="34840" name="Text Box 23">
              <a:extLst>
                <a:ext uri="{FF2B5EF4-FFF2-40B4-BE49-F238E27FC236}">
                  <a16:creationId xmlns:a16="http://schemas.microsoft.com/office/drawing/2014/main" id="{4390DE74-86B1-DADB-7642-332326C5F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" y="300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</a:t>
              </a:r>
            </a:p>
          </p:txBody>
        </p:sp>
        <p:sp>
          <p:nvSpPr>
            <p:cNvPr id="34841" name="Text Box 24">
              <a:extLst>
                <a:ext uri="{FF2B5EF4-FFF2-40B4-BE49-F238E27FC236}">
                  <a16:creationId xmlns:a16="http://schemas.microsoft.com/office/drawing/2014/main" id="{9D8DAA1B-04E9-D7D6-9970-43FF3E338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5" y="310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2</a:t>
              </a:r>
            </a:p>
          </p:txBody>
        </p:sp>
        <p:sp>
          <p:nvSpPr>
            <p:cNvPr id="34842" name="Text Box 25">
              <a:extLst>
                <a:ext uri="{FF2B5EF4-FFF2-40B4-BE49-F238E27FC236}">
                  <a16:creationId xmlns:a16="http://schemas.microsoft.com/office/drawing/2014/main" id="{F317B119-BB77-1809-E40A-8E79A0CBE7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332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3</a:t>
              </a:r>
            </a:p>
          </p:txBody>
        </p:sp>
        <p:sp>
          <p:nvSpPr>
            <p:cNvPr id="34843" name="Text Box 26">
              <a:extLst>
                <a:ext uri="{FF2B5EF4-FFF2-40B4-BE49-F238E27FC236}">
                  <a16:creationId xmlns:a16="http://schemas.microsoft.com/office/drawing/2014/main" id="{9F00FFBB-E3FE-34D6-BC7E-4714E3172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0" y="3523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4</a:t>
              </a:r>
            </a:p>
          </p:txBody>
        </p:sp>
        <p:sp>
          <p:nvSpPr>
            <p:cNvPr id="34844" name="Text Box 27">
              <a:extLst>
                <a:ext uri="{FF2B5EF4-FFF2-40B4-BE49-F238E27FC236}">
                  <a16:creationId xmlns:a16="http://schemas.microsoft.com/office/drawing/2014/main" id="{D1DD5C3D-687D-4A28-B4D5-D209984C8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" y="3687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5</a:t>
              </a:r>
            </a:p>
          </p:txBody>
        </p:sp>
        <p:sp>
          <p:nvSpPr>
            <p:cNvPr id="34845" name="Text Box 28">
              <a:extLst>
                <a:ext uri="{FF2B5EF4-FFF2-40B4-BE49-F238E27FC236}">
                  <a16:creationId xmlns:a16="http://schemas.microsoft.com/office/drawing/2014/main" id="{F1A8465E-D351-31D6-C3B6-A50AAFCC14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6" y="374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6</a:t>
              </a:r>
            </a:p>
          </p:txBody>
        </p:sp>
        <p:sp>
          <p:nvSpPr>
            <p:cNvPr id="34846" name="Text Box 29">
              <a:extLst>
                <a:ext uri="{FF2B5EF4-FFF2-40B4-BE49-F238E27FC236}">
                  <a16:creationId xmlns:a16="http://schemas.microsoft.com/office/drawing/2014/main" id="{35D67E87-FB6A-D8AB-50A6-FD18E0910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9" y="3680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7</a:t>
              </a:r>
            </a:p>
          </p:txBody>
        </p:sp>
        <p:sp>
          <p:nvSpPr>
            <p:cNvPr id="34847" name="Text Box 30">
              <a:extLst>
                <a:ext uri="{FF2B5EF4-FFF2-40B4-BE49-F238E27FC236}">
                  <a16:creationId xmlns:a16="http://schemas.microsoft.com/office/drawing/2014/main" id="{E79FC3BD-778C-7AD9-9EA4-AC5B4D13C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" y="3518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8</a:t>
              </a:r>
            </a:p>
          </p:txBody>
        </p:sp>
        <p:sp>
          <p:nvSpPr>
            <p:cNvPr id="34848" name="Text Box 31">
              <a:extLst>
                <a:ext uri="{FF2B5EF4-FFF2-40B4-BE49-F238E27FC236}">
                  <a16:creationId xmlns:a16="http://schemas.microsoft.com/office/drawing/2014/main" id="{8F4BC435-85E1-6E3B-F95B-C8C451BD8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334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9</a:t>
              </a:r>
            </a:p>
          </p:txBody>
        </p:sp>
        <p:sp>
          <p:nvSpPr>
            <p:cNvPr id="34849" name="Text Box 32">
              <a:extLst>
                <a:ext uri="{FF2B5EF4-FFF2-40B4-BE49-F238E27FC236}">
                  <a16:creationId xmlns:a16="http://schemas.microsoft.com/office/drawing/2014/main" id="{D02331F6-1C1C-8650-0F13-BD089436B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9" y="3138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10</a:t>
              </a:r>
            </a:p>
          </p:txBody>
        </p:sp>
        <p:sp>
          <p:nvSpPr>
            <p:cNvPr id="34850" name="Text Box 33">
              <a:extLst>
                <a:ext uri="{FF2B5EF4-FFF2-40B4-BE49-F238E27FC236}">
                  <a16:creationId xmlns:a16="http://schemas.microsoft.com/office/drawing/2014/main" id="{E8E69944-B000-04D9-0AEA-11BED9D94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3009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en-US" sz="1400">
                  <a:latin typeface="Times" charset="0"/>
                </a:rPr>
                <a:t>11</a:t>
              </a:r>
            </a:p>
          </p:txBody>
        </p:sp>
        <p:sp>
          <p:nvSpPr>
            <p:cNvPr id="34851" name="Line 34">
              <a:extLst>
                <a:ext uri="{FF2B5EF4-FFF2-40B4-BE49-F238E27FC236}">
                  <a16:creationId xmlns:a16="http://schemas.microsoft.com/office/drawing/2014/main" id="{DFD4A179-FCB0-547B-F4A4-9F2A9915D1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5" y="2905"/>
              <a:ext cx="1165" cy="1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676" name="Text Box 36">
              <a:extLst>
                <a:ext uri="{FF2B5EF4-FFF2-40B4-BE49-F238E27FC236}">
                  <a16:creationId xmlns:a16="http://schemas.microsoft.com/office/drawing/2014/main" id="{CF572FB5-3B1C-F2EE-1D10-EBEDF1764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1" y="2925"/>
              <a:ext cx="6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min.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</a:p>
          </p:txBody>
        </p:sp>
        <p:sp>
          <p:nvSpPr>
            <p:cNvPr id="880677" name="Text Box 37">
              <a:extLst>
                <a:ext uri="{FF2B5EF4-FFF2-40B4-BE49-F238E27FC236}">
                  <a16:creationId xmlns:a16="http://schemas.microsoft.com/office/drawing/2014/main" id="{BFD8C37F-A8C0-DFA8-0A6C-77893E772A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4" y="3225"/>
              <a:ext cx="6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r>
                <a:rPr lang="de-DE" altLang="en-US" sz="18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 </a:t>
              </a:r>
              <a:r>
                <a:rPr lang="de-DE" altLang="en-US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min.</a:t>
              </a:r>
              <a:endPara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Sonata" charset="-52"/>
              </a:endParaRPr>
            </a:p>
          </p:txBody>
        </p:sp>
        <p:sp>
          <p:nvSpPr>
            <p:cNvPr id="880679" name="Text Box 39">
              <a:extLst>
                <a:ext uri="{FF2B5EF4-FFF2-40B4-BE49-F238E27FC236}">
                  <a16:creationId xmlns:a16="http://schemas.microsoft.com/office/drawing/2014/main" id="{934A8504-75B3-C055-9CFD-0458F6388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" y="3854"/>
              <a:ext cx="4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 min.</a:t>
              </a:r>
            </a:p>
          </p:txBody>
        </p:sp>
        <p:sp>
          <p:nvSpPr>
            <p:cNvPr id="880680" name="Text Box 40">
              <a:extLst>
                <a:ext uri="{FF2B5EF4-FFF2-40B4-BE49-F238E27FC236}">
                  <a16:creationId xmlns:a16="http://schemas.microsoft.com/office/drawing/2014/main" id="{6B67D530-9D38-E096-72D7-AFC5D7B0A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1" y="2676"/>
              <a:ext cx="5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8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 min.</a:t>
              </a: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:a16="http://schemas.microsoft.com/office/drawing/2014/main" id="{84F74BBF-1E3B-1722-DFCD-BEE77BAD4541}"/>
              </a:ext>
            </a:extLst>
          </p:cNvPr>
          <p:cNvGrpSpPr>
            <a:grpSpLocks/>
          </p:cNvGrpSpPr>
          <p:nvPr/>
        </p:nvGrpSpPr>
        <p:grpSpPr bwMode="auto">
          <a:xfrm>
            <a:off x="1039813" y="1574800"/>
            <a:ext cx="6545262" cy="3667125"/>
            <a:chOff x="655" y="992"/>
            <a:chExt cx="4123" cy="2310"/>
          </a:xfrm>
        </p:grpSpPr>
        <p:sp>
          <p:nvSpPr>
            <p:cNvPr id="34824" name="Freeform 41">
              <a:extLst>
                <a:ext uri="{FF2B5EF4-FFF2-40B4-BE49-F238E27FC236}">
                  <a16:creationId xmlns:a16="http://schemas.microsoft.com/office/drawing/2014/main" id="{776CD64A-F7F2-78E9-8D51-43DDC1D6C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992"/>
              <a:ext cx="3921" cy="2310"/>
            </a:xfrm>
            <a:custGeom>
              <a:avLst/>
              <a:gdLst>
                <a:gd name="T0" fmla="*/ 292 w 3921"/>
                <a:gd name="T1" fmla="*/ 0 h 2310"/>
                <a:gd name="T2" fmla="*/ 132 w 3921"/>
                <a:gd name="T3" fmla="*/ 576 h 2310"/>
                <a:gd name="T4" fmla="*/ 81 w 3921"/>
                <a:gd name="T5" fmla="*/ 1619 h 2310"/>
                <a:gd name="T6" fmla="*/ 619 w 3921"/>
                <a:gd name="T7" fmla="*/ 1830 h 2310"/>
                <a:gd name="T8" fmla="*/ 3006 w 3921"/>
                <a:gd name="T9" fmla="*/ 1555 h 2310"/>
                <a:gd name="T10" fmla="*/ 3844 w 3921"/>
                <a:gd name="T11" fmla="*/ 1722 h 2310"/>
                <a:gd name="T12" fmla="*/ 3466 w 3921"/>
                <a:gd name="T13" fmla="*/ 2310 h 2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21"/>
                <a:gd name="T22" fmla="*/ 0 h 2310"/>
                <a:gd name="T23" fmla="*/ 3921 w 3921"/>
                <a:gd name="T24" fmla="*/ 2310 h 23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21" h="2310">
                  <a:moveTo>
                    <a:pt x="292" y="0"/>
                  </a:moveTo>
                  <a:cubicBezTo>
                    <a:pt x="229" y="153"/>
                    <a:pt x="167" y="306"/>
                    <a:pt x="132" y="576"/>
                  </a:cubicBezTo>
                  <a:cubicBezTo>
                    <a:pt x="97" y="846"/>
                    <a:pt x="0" y="1410"/>
                    <a:pt x="81" y="1619"/>
                  </a:cubicBezTo>
                  <a:cubicBezTo>
                    <a:pt x="162" y="1828"/>
                    <a:pt x="132" y="1841"/>
                    <a:pt x="619" y="1830"/>
                  </a:cubicBezTo>
                  <a:cubicBezTo>
                    <a:pt x="1106" y="1819"/>
                    <a:pt x="2469" y="1573"/>
                    <a:pt x="3006" y="1555"/>
                  </a:cubicBezTo>
                  <a:cubicBezTo>
                    <a:pt x="3543" y="1537"/>
                    <a:pt x="3767" y="1596"/>
                    <a:pt x="3844" y="1722"/>
                  </a:cubicBezTo>
                  <a:cubicBezTo>
                    <a:pt x="3921" y="1848"/>
                    <a:pt x="3693" y="2079"/>
                    <a:pt x="3466" y="2310"/>
                  </a:cubicBezTo>
                </a:path>
              </a:pathLst>
            </a:custGeom>
            <a:noFill/>
            <a:ln w="9525">
              <a:solidFill>
                <a:srgbClr val="FF020B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682" name="Text Box 42">
              <a:extLst>
                <a:ext uri="{FF2B5EF4-FFF2-40B4-BE49-F238E27FC236}">
                  <a16:creationId xmlns:a16="http://schemas.microsoft.com/office/drawing/2014/main" id="{E9F526D3-9D01-6223-BE51-5BF6992FC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3" y="2639"/>
              <a:ext cx="21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>
                  <a:solidFill>
                    <a:srgbClr val="FF020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ath1" charset="0"/>
                  <a:ea typeface="+mn-ea"/>
                </a:rPr>
                <a:t>?</a:t>
              </a:r>
            </a:p>
          </p:txBody>
        </p:sp>
      </p:grpSp>
      <p:grpSp>
        <p:nvGrpSpPr>
          <p:cNvPr id="4" name="Group 40">
            <a:extLst>
              <a:ext uri="{FF2B5EF4-FFF2-40B4-BE49-F238E27FC236}">
                <a16:creationId xmlns:a16="http://schemas.microsoft.com/office/drawing/2014/main" id="{F6DA6918-2B67-260C-C0FA-1D01497248EC}"/>
              </a:ext>
            </a:extLst>
          </p:cNvPr>
          <p:cNvGrpSpPr>
            <a:grpSpLocks/>
          </p:cNvGrpSpPr>
          <p:nvPr/>
        </p:nvGrpSpPr>
        <p:grpSpPr bwMode="auto">
          <a:xfrm>
            <a:off x="4870450" y="4094163"/>
            <a:ext cx="3876675" cy="2413000"/>
            <a:chOff x="4870070" y="4093545"/>
            <a:chExt cx="3876985" cy="241414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C3FC448-F822-3AE1-D162-CCFD3EB112EA}"/>
                </a:ext>
              </a:extLst>
            </p:cNvPr>
            <p:cNvSpPr/>
            <p:nvPr/>
          </p:nvSpPr>
          <p:spPr bwMode="auto">
            <a:xfrm>
              <a:off x="4870070" y="4093545"/>
              <a:ext cx="1668596" cy="2414142"/>
            </a:xfrm>
            <a:prstGeom prst="ellipse">
              <a:avLst/>
            </a:prstGeom>
            <a:noFill/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  <a:ea typeface="+mn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BC0239-6845-9FAD-340A-38C8D0D66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5882" y="5804091"/>
              <a:ext cx="1851173" cy="462182"/>
            </a:xfrm>
            <a:prstGeom prst="rect">
              <a:avLst/>
            </a:prstGeom>
            <a:noFill/>
            <a:ln>
              <a:noFill/>
            </a:ln>
            <a:effectLst>
              <a:outerShdw dist="38100" dir="2700000" rotWithShape="0">
                <a:srgbClr val="FFFFEB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chemeClr val="accent6"/>
                  </a:solidFill>
                  <a:latin typeface="Times"/>
                  <a:ea typeface="+mn-ea"/>
                  <a:cs typeface="Times"/>
                </a:rPr>
                <a:t>basic motive!</a:t>
              </a:r>
            </a:p>
          </p:txBody>
        </p:sp>
        <p:cxnSp>
          <p:nvCxnSpPr>
            <p:cNvPr id="34823" name="Straight Connector 39">
              <a:extLst>
                <a:ext uri="{FF2B5EF4-FFF2-40B4-BE49-F238E27FC236}">
                  <a16:creationId xmlns:a16="http://schemas.microsoft.com/office/drawing/2014/main" id="{93A7FAC6-28A1-EF7E-2AEB-F55094D7BEE7}"/>
                </a:ext>
              </a:extLst>
            </p:cNvPr>
            <p:cNvCxnSpPr>
              <a:cxnSpLocks noChangeShapeType="1"/>
              <a:endCxn id="38" idx="1"/>
            </p:cNvCxnSpPr>
            <p:nvPr/>
          </p:nvCxnSpPr>
          <p:spPr bwMode="auto">
            <a:xfrm>
              <a:off x="6444446" y="5877911"/>
              <a:ext cx="451321" cy="157359"/>
            </a:xfrm>
            <a:prstGeom prst="line">
              <a:avLst/>
            </a:prstGeom>
            <a:noFill/>
            <a:ln w="9525">
              <a:solidFill>
                <a:srgbClr val="2D2DB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46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3" descr="giant steps.pdf">
            <a:extLst>
              <a:ext uri="{FF2B5EF4-FFF2-40B4-BE49-F238E27FC236}">
                <a16:creationId xmlns:a16="http://schemas.microsoft.com/office/drawing/2014/main" id="{ECFA8E7B-0470-9505-1E66-E62D83EF2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7" t="2771" r="5261" b="2443"/>
          <a:stretch>
            <a:fillRect/>
          </a:stretch>
        </p:blipFill>
        <p:spPr bwMode="auto">
          <a:xfrm>
            <a:off x="2263775" y="12700"/>
            <a:ext cx="5372100" cy="68024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80">
            <a:extLst>
              <a:ext uri="{FF2B5EF4-FFF2-40B4-BE49-F238E27FC236}">
                <a16:creationId xmlns:a16="http://schemas.microsoft.com/office/drawing/2014/main" id="{12BE0D7D-2DFD-E531-4F10-F983C7D9C5CE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1916113"/>
            <a:ext cx="3352800" cy="3406775"/>
            <a:chOff x="2240" y="1207"/>
            <a:chExt cx="2112" cy="2146"/>
          </a:xfrm>
        </p:grpSpPr>
        <p:sp>
          <p:nvSpPr>
            <p:cNvPr id="35934" name="Oval 3">
              <a:extLst>
                <a:ext uri="{FF2B5EF4-FFF2-40B4-BE49-F238E27FC236}">
                  <a16:creationId xmlns:a16="http://schemas.microsoft.com/office/drawing/2014/main" id="{B5A849FF-7C80-97AF-4677-540A551DB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2" y="1282"/>
              <a:ext cx="1984" cy="2008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5" name="Oval 4">
              <a:extLst>
                <a:ext uri="{FF2B5EF4-FFF2-40B4-BE49-F238E27FC236}">
                  <a16:creationId xmlns:a16="http://schemas.microsoft.com/office/drawing/2014/main" id="{52E6FFD7-3FF1-6D55-E503-2EB726E12E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25" y="2199"/>
              <a:ext cx="128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6" name="Oval 5">
              <a:extLst>
                <a:ext uri="{FF2B5EF4-FFF2-40B4-BE49-F238E27FC236}">
                  <a16:creationId xmlns:a16="http://schemas.microsoft.com/office/drawing/2014/main" id="{8BEDD618-536A-CDF5-5B7F-603E8E14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323"/>
              <a:ext cx="125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7" name="Oval 6">
              <a:extLst>
                <a:ext uri="{FF2B5EF4-FFF2-40B4-BE49-F238E27FC236}">
                  <a16:creationId xmlns:a16="http://schemas.microsoft.com/office/drawing/2014/main" id="{CC87AC10-2A7E-A7F0-FA70-3BCB6ED13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654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8" name="Oval 7">
              <a:extLst>
                <a:ext uri="{FF2B5EF4-FFF2-40B4-BE49-F238E27FC236}">
                  <a16:creationId xmlns:a16="http://schemas.microsoft.com/office/drawing/2014/main" id="{A0E0DB58-C294-6815-F39A-EE2BCCF53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1715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39" name="Oval 8">
              <a:extLst>
                <a:ext uri="{FF2B5EF4-FFF2-40B4-BE49-F238E27FC236}">
                  <a16:creationId xmlns:a16="http://schemas.microsoft.com/office/drawing/2014/main" id="{8B4A3B5F-DCB2-C8DD-5F80-00EF90874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1207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0" name="Oval 9">
              <a:extLst>
                <a:ext uri="{FF2B5EF4-FFF2-40B4-BE49-F238E27FC236}">
                  <a16:creationId xmlns:a16="http://schemas.microsoft.com/office/drawing/2014/main" id="{70583AF9-7B22-0DAC-05F6-295E6A8287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240" y="2211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1" name="Oval 10">
              <a:extLst>
                <a:ext uri="{FF2B5EF4-FFF2-40B4-BE49-F238E27FC236}">
                  <a16:creationId xmlns:a16="http://schemas.microsoft.com/office/drawing/2014/main" id="{8B3444C8-2CE0-F22E-43BC-AE51E4C2C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1678"/>
              <a:ext cx="124" cy="1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2" name="Oval 11">
              <a:extLst>
                <a:ext uri="{FF2B5EF4-FFF2-40B4-BE49-F238E27FC236}">
                  <a16:creationId xmlns:a16="http://schemas.microsoft.com/office/drawing/2014/main" id="{4D1E5465-9084-1D19-01BD-1DA1C5774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" y="2688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3" name="Oval 12">
              <a:extLst>
                <a:ext uri="{FF2B5EF4-FFF2-40B4-BE49-F238E27FC236}">
                  <a16:creationId xmlns:a16="http://schemas.microsoft.com/office/drawing/2014/main" id="{E56A09C4-9C5C-D418-287C-C2260E54E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3" y="3064"/>
              <a:ext cx="127" cy="12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4" name="Oval 13">
              <a:extLst>
                <a:ext uri="{FF2B5EF4-FFF2-40B4-BE49-F238E27FC236}">
                  <a16:creationId xmlns:a16="http://schemas.microsoft.com/office/drawing/2014/main" id="{FEF2CD14-2FF3-DCD4-5F0C-20401EB5A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3056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5" name="Oval 14">
              <a:extLst>
                <a:ext uri="{FF2B5EF4-FFF2-40B4-BE49-F238E27FC236}">
                  <a16:creationId xmlns:a16="http://schemas.microsoft.com/office/drawing/2014/main" id="{255A6CC8-E0E6-1333-04C4-BDCFC9464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1357"/>
              <a:ext cx="127" cy="12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46" name="Oval 15">
              <a:extLst>
                <a:ext uri="{FF2B5EF4-FFF2-40B4-BE49-F238E27FC236}">
                  <a16:creationId xmlns:a16="http://schemas.microsoft.com/office/drawing/2014/main" id="{36A38CE8-02F1-E607-448C-FE7025E9F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3225"/>
              <a:ext cx="123" cy="12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5776" name="Text Box 16">
              <a:extLst>
                <a:ext uri="{FF2B5EF4-FFF2-40B4-BE49-F238E27FC236}">
                  <a16:creationId xmlns:a16="http://schemas.microsoft.com/office/drawing/2014/main" id="{5E8CF31C-914D-97DD-FB15-7BC567D2A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0" y="1367"/>
              <a:ext cx="191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C</a:t>
              </a:r>
            </a:p>
          </p:txBody>
        </p:sp>
        <p:sp>
          <p:nvSpPr>
            <p:cNvPr id="885777" name="Text Box 17">
              <a:extLst>
                <a:ext uri="{FF2B5EF4-FFF2-40B4-BE49-F238E27FC236}">
                  <a16:creationId xmlns:a16="http://schemas.microsoft.com/office/drawing/2014/main" id="{2A9EC177-8F53-DB6A-DE1A-67702205D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5" y="1481"/>
              <a:ext cx="17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F</a:t>
              </a:r>
            </a:p>
          </p:txBody>
        </p:sp>
        <p:sp>
          <p:nvSpPr>
            <p:cNvPr id="885778" name="Text Box 18">
              <a:extLst>
                <a:ext uri="{FF2B5EF4-FFF2-40B4-BE49-F238E27FC236}">
                  <a16:creationId xmlns:a16="http://schemas.microsoft.com/office/drawing/2014/main" id="{AEDA683C-1BAE-6679-B5BD-B00974F22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6" y="1709"/>
              <a:ext cx="2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B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5779" name="Text Box 19">
              <a:extLst>
                <a:ext uri="{FF2B5EF4-FFF2-40B4-BE49-F238E27FC236}">
                  <a16:creationId xmlns:a16="http://schemas.microsoft.com/office/drawing/2014/main" id="{332E9B66-107C-935E-CBC9-9A2DDD4A1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" y="2166"/>
              <a:ext cx="26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E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5780" name="Text Box 20">
              <a:extLst>
                <a:ext uri="{FF2B5EF4-FFF2-40B4-BE49-F238E27FC236}">
                  <a16:creationId xmlns:a16="http://schemas.microsoft.com/office/drawing/2014/main" id="{E0623235-EDE7-39FF-2D32-E650E7FE6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2566"/>
              <a:ext cx="28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A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5781" name="Text Box 21">
              <a:extLst>
                <a:ext uri="{FF2B5EF4-FFF2-40B4-BE49-F238E27FC236}">
                  <a16:creationId xmlns:a16="http://schemas.microsoft.com/office/drawing/2014/main" id="{B1151134-6D19-58FE-6C0A-A797D78CE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901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D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5782" name="Text Box 22">
              <a:extLst>
                <a:ext uri="{FF2B5EF4-FFF2-40B4-BE49-F238E27FC236}">
                  <a16:creationId xmlns:a16="http://schemas.microsoft.com/office/drawing/2014/main" id="{808EAE69-20D6-1B7C-E899-5B5773878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" y="3007"/>
              <a:ext cx="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G</a:t>
              </a:r>
              <a:r>
                <a:rPr lang="de-DE" altLang="en-US" sz="1400" baseline="-25000">
                  <a:effectLst>
                    <a:outerShdw blurRad="38100" dist="38100" dir="2700000" algn="tl">
                      <a:srgbClr val="FFFFFF"/>
                    </a:outerShdw>
                  </a:effectLst>
                  <a:latin typeface="Sonata" charset="-52"/>
                </a:rPr>
                <a:t>♭</a:t>
              </a:r>
              <a:endParaRPr lang="de-DE" altLang="en-US" sz="14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885783" name="Text Box 23">
              <a:extLst>
                <a:ext uri="{FF2B5EF4-FFF2-40B4-BE49-F238E27FC236}">
                  <a16:creationId xmlns:a16="http://schemas.microsoft.com/office/drawing/2014/main" id="{93D8C83C-E22A-D7DF-CA99-36B971918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4" y="2868"/>
              <a:ext cx="19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B</a:t>
              </a:r>
            </a:p>
          </p:txBody>
        </p:sp>
        <p:sp>
          <p:nvSpPr>
            <p:cNvPr id="885784" name="Text Box 24">
              <a:extLst>
                <a:ext uri="{FF2B5EF4-FFF2-40B4-BE49-F238E27FC236}">
                  <a16:creationId xmlns:a16="http://schemas.microsoft.com/office/drawing/2014/main" id="{8794F642-72BC-3EC1-A09A-2E5BD642C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5" y="2538"/>
              <a:ext cx="1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E</a:t>
              </a:r>
            </a:p>
          </p:txBody>
        </p:sp>
        <p:sp>
          <p:nvSpPr>
            <p:cNvPr id="885785" name="Text Box 25">
              <a:extLst>
                <a:ext uri="{FF2B5EF4-FFF2-40B4-BE49-F238E27FC236}">
                  <a16:creationId xmlns:a16="http://schemas.microsoft.com/office/drawing/2014/main" id="{88DB15B5-AD51-6393-256B-16EC66959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0" y="2163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A</a:t>
              </a:r>
            </a:p>
          </p:txBody>
        </p:sp>
        <p:sp>
          <p:nvSpPr>
            <p:cNvPr id="885786" name="Text Box 26">
              <a:extLst>
                <a:ext uri="{FF2B5EF4-FFF2-40B4-BE49-F238E27FC236}">
                  <a16:creationId xmlns:a16="http://schemas.microsoft.com/office/drawing/2014/main" id="{C728810C-AC97-8809-9CED-DB30DFA6E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1762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D</a:t>
              </a:r>
            </a:p>
          </p:txBody>
        </p:sp>
        <p:sp>
          <p:nvSpPr>
            <p:cNvPr id="885787" name="Text Box 27">
              <a:extLst>
                <a:ext uri="{FF2B5EF4-FFF2-40B4-BE49-F238E27FC236}">
                  <a16:creationId xmlns:a16="http://schemas.microsoft.com/office/drawing/2014/main" id="{A79E3FD6-7F0B-7372-4AD8-998A132D8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3" y="1498"/>
              <a:ext cx="1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charset="0"/>
                  <a:ea typeface="+mn-ea"/>
                </a:rPr>
                <a:t>G</a:t>
              </a:r>
            </a:p>
          </p:txBody>
        </p:sp>
      </p:grpSp>
      <p:grpSp>
        <p:nvGrpSpPr>
          <p:cNvPr id="3" name="Group 144">
            <a:extLst>
              <a:ext uri="{FF2B5EF4-FFF2-40B4-BE49-F238E27FC236}">
                <a16:creationId xmlns:a16="http://schemas.microsoft.com/office/drawing/2014/main" id="{F22B9414-2E0F-3EC4-3ECC-2234C30911EB}"/>
              </a:ext>
            </a:extLst>
          </p:cNvPr>
          <p:cNvGrpSpPr>
            <a:grpSpLocks/>
          </p:cNvGrpSpPr>
          <p:nvPr/>
        </p:nvGrpSpPr>
        <p:grpSpPr bwMode="auto">
          <a:xfrm>
            <a:off x="6227763" y="1217613"/>
            <a:ext cx="433387" cy="539750"/>
            <a:chOff x="3923" y="767"/>
            <a:chExt cx="273" cy="340"/>
          </a:xfrm>
        </p:grpSpPr>
        <p:sp>
          <p:nvSpPr>
            <p:cNvPr id="885842" name="Text Box 82">
              <a:extLst>
                <a:ext uri="{FF2B5EF4-FFF2-40B4-BE49-F238E27FC236}">
                  <a16:creationId xmlns:a16="http://schemas.microsoft.com/office/drawing/2014/main" id="{72DC14CC-E549-C198-CD92-E75AB5A2D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0" y="767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33" name="Line 110">
              <a:extLst>
                <a:ext uri="{FF2B5EF4-FFF2-40B4-BE49-F238E27FC236}">
                  <a16:creationId xmlns:a16="http://schemas.microsoft.com/office/drawing/2014/main" id="{6AC8BC9F-EC27-15D4-F46F-735F2EF50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3" y="960"/>
              <a:ext cx="102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5">
            <a:extLst>
              <a:ext uri="{FF2B5EF4-FFF2-40B4-BE49-F238E27FC236}">
                <a16:creationId xmlns:a16="http://schemas.microsoft.com/office/drawing/2014/main" id="{8C917A82-BC0C-15CC-8AA0-3D6F8C1A5B30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1311275"/>
            <a:ext cx="2163763" cy="904875"/>
            <a:chOff x="2598" y="826"/>
            <a:chExt cx="1363" cy="570"/>
          </a:xfrm>
        </p:grpSpPr>
        <p:sp>
          <p:nvSpPr>
            <p:cNvPr id="885843" name="Text Box 83">
              <a:extLst>
                <a:ext uri="{FF2B5EF4-FFF2-40B4-BE49-F238E27FC236}">
                  <a16:creationId xmlns:a16="http://schemas.microsoft.com/office/drawing/2014/main" id="{FC9E4592-5C74-BF23-5C72-F20EDADB8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" y="1146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3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31" name="Freeform 112">
              <a:extLst>
                <a:ext uri="{FF2B5EF4-FFF2-40B4-BE49-F238E27FC236}">
                  <a16:creationId xmlns:a16="http://schemas.microsoft.com/office/drawing/2014/main" id="{AD01EC91-FEE1-FC59-A858-BCF3416ED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" y="826"/>
              <a:ext cx="1203" cy="352"/>
            </a:xfrm>
            <a:custGeom>
              <a:avLst/>
              <a:gdLst>
                <a:gd name="T0" fmla="*/ 1203 w 1203"/>
                <a:gd name="T1" fmla="*/ 44 h 352"/>
                <a:gd name="T2" fmla="*/ 538 w 1203"/>
                <a:gd name="T3" fmla="*/ 51 h 352"/>
                <a:gd name="T4" fmla="*/ 0 w 1203"/>
                <a:gd name="T5" fmla="*/ 352 h 352"/>
                <a:gd name="T6" fmla="*/ 0 60000 65536"/>
                <a:gd name="T7" fmla="*/ 0 60000 65536"/>
                <a:gd name="T8" fmla="*/ 0 60000 65536"/>
                <a:gd name="T9" fmla="*/ 0 w 1203"/>
                <a:gd name="T10" fmla="*/ 0 h 352"/>
                <a:gd name="T11" fmla="*/ 1203 w 1203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3" h="352">
                  <a:moveTo>
                    <a:pt x="1203" y="44"/>
                  </a:moveTo>
                  <a:cubicBezTo>
                    <a:pt x="970" y="22"/>
                    <a:pt x="738" y="0"/>
                    <a:pt x="538" y="51"/>
                  </a:cubicBezTo>
                  <a:cubicBezTo>
                    <a:pt x="338" y="102"/>
                    <a:pt x="169" y="227"/>
                    <a:pt x="0" y="3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6">
            <a:extLst>
              <a:ext uri="{FF2B5EF4-FFF2-40B4-BE49-F238E27FC236}">
                <a16:creationId xmlns:a16="http://schemas.microsoft.com/office/drawing/2014/main" id="{6BBF19E3-6E45-6A59-F408-4D71AC81D64B}"/>
              </a:ext>
            </a:extLst>
          </p:cNvPr>
          <p:cNvGrpSpPr>
            <a:grpSpLocks/>
          </p:cNvGrpSpPr>
          <p:nvPr/>
        </p:nvGrpSpPr>
        <p:grpSpPr bwMode="auto">
          <a:xfrm>
            <a:off x="3452813" y="2082800"/>
            <a:ext cx="692150" cy="760413"/>
            <a:chOff x="2175" y="1312"/>
            <a:chExt cx="436" cy="479"/>
          </a:xfrm>
        </p:grpSpPr>
        <p:sp>
          <p:nvSpPr>
            <p:cNvPr id="885844" name="Text Box 84">
              <a:extLst>
                <a:ext uri="{FF2B5EF4-FFF2-40B4-BE49-F238E27FC236}">
                  <a16:creationId xmlns:a16="http://schemas.microsoft.com/office/drawing/2014/main" id="{7CBDEAF5-478E-BC97-470B-300CEF5EE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1541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4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29" name="Line 114">
              <a:extLst>
                <a:ext uri="{FF2B5EF4-FFF2-40B4-BE49-F238E27FC236}">
                  <a16:creationId xmlns:a16="http://schemas.microsoft.com/office/drawing/2014/main" id="{8497B221-74A9-8C11-7D25-B53F6D35E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49" y="1312"/>
              <a:ext cx="262" cy="2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47">
            <a:extLst>
              <a:ext uri="{FF2B5EF4-FFF2-40B4-BE49-F238E27FC236}">
                <a16:creationId xmlns:a16="http://schemas.microsoft.com/office/drawing/2014/main" id="{82F22F52-EE2F-F6B7-C9B0-F1092C6F394F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3048000"/>
            <a:ext cx="2789237" cy="1657350"/>
            <a:chOff x="2669" y="1920"/>
            <a:chExt cx="1757" cy="1044"/>
          </a:xfrm>
        </p:grpSpPr>
        <p:sp>
          <p:nvSpPr>
            <p:cNvPr id="885845" name="Text Box 85">
              <a:extLst>
                <a:ext uri="{FF2B5EF4-FFF2-40B4-BE49-F238E27FC236}">
                  <a16:creationId xmlns:a16="http://schemas.microsoft.com/office/drawing/2014/main" id="{1C84EF1F-95DD-98A1-F74C-946A94297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0" y="2714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5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27" name="Line 115">
              <a:extLst>
                <a:ext uri="{FF2B5EF4-FFF2-40B4-BE49-F238E27FC236}">
                  <a16:creationId xmlns:a16="http://schemas.microsoft.com/office/drawing/2014/main" id="{D9B00928-3468-A4C0-672E-AD541D581D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9" y="1920"/>
              <a:ext cx="1222" cy="6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148">
            <a:extLst>
              <a:ext uri="{FF2B5EF4-FFF2-40B4-BE49-F238E27FC236}">
                <a16:creationId xmlns:a16="http://schemas.microsoft.com/office/drawing/2014/main" id="{15C2E94D-94A2-46A6-01FC-DD3C88183AFE}"/>
              </a:ext>
            </a:extLst>
          </p:cNvPr>
          <p:cNvGrpSpPr>
            <a:grpSpLocks/>
          </p:cNvGrpSpPr>
          <p:nvPr/>
        </p:nvGrpSpPr>
        <p:grpSpPr bwMode="auto">
          <a:xfrm>
            <a:off x="6135688" y="4643438"/>
            <a:ext cx="650875" cy="722312"/>
            <a:chOff x="3865" y="2925"/>
            <a:chExt cx="410" cy="455"/>
          </a:xfrm>
        </p:grpSpPr>
        <p:sp>
          <p:nvSpPr>
            <p:cNvPr id="885846" name="Text Box 86">
              <a:extLst>
                <a:ext uri="{FF2B5EF4-FFF2-40B4-BE49-F238E27FC236}">
                  <a16:creationId xmlns:a16="http://schemas.microsoft.com/office/drawing/2014/main" id="{2050A50A-F31F-D102-056B-BBCE65FBE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" y="3130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6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25" name="Line 116">
              <a:extLst>
                <a:ext uri="{FF2B5EF4-FFF2-40B4-BE49-F238E27FC236}">
                  <a16:creationId xmlns:a16="http://schemas.microsoft.com/office/drawing/2014/main" id="{7381E1C6-9275-9F7D-2BB6-BBFC9CE841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1" y="2925"/>
              <a:ext cx="224" cy="2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149">
            <a:extLst>
              <a:ext uri="{FF2B5EF4-FFF2-40B4-BE49-F238E27FC236}">
                <a16:creationId xmlns:a16="http://schemas.microsoft.com/office/drawing/2014/main" id="{CE965571-229C-724D-672C-54C6CFF35149}"/>
              </a:ext>
            </a:extLst>
          </p:cNvPr>
          <p:cNvGrpSpPr>
            <a:grpSpLocks/>
          </p:cNvGrpSpPr>
          <p:nvPr/>
        </p:nvGrpSpPr>
        <p:grpSpPr bwMode="auto">
          <a:xfrm>
            <a:off x="5018088" y="1484313"/>
            <a:ext cx="955675" cy="3078162"/>
            <a:chOff x="3161" y="935"/>
            <a:chExt cx="602" cy="1939"/>
          </a:xfrm>
        </p:grpSpPr>
        <p:sp>
          <p:nvSpPr>
            <p:cNvPr id="885847" name="Text Box 87">
              <a:extLst>
                <a:ext uri="{FF2B5EF4-FFF2-40B4-BE49-F238E27FC236}">
                  <a16:creationId xmlns:a16="http://schemas.microsoft.com/office/drawing/2014/main" id="{340F7C52-86D0-8469-7A97-0263C32D3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1" y="935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7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23" name="Line 117">
              <a:extLst>
                <a:ext uri="{FF2B5EF4-FFF2-40B4-BE49-F238E27FC236}">
                  <a16:creationId xmlns:a16="http://schemas.microsoft.com/office/drawing/2014/main" id="{822FB114-4C98-8F64-6341-18D794CD4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89" y="1555"/>
              <a:ext cx="474" cy="1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20">
            <a:extLst>
              <a:ext uri="{FF2B5EF4-FFF2-40B4-BE49-F238E27FC236}">
                <a16:creationId xmlns:a16="http://schemas.microsoft.com/office/drawing/2014/main" id="{DB0C0314-BDA6-A183-05F2-38B3BF4E5EC8}"/>
              </a:ext>
            </a:extLst>
          </p:cNvPr>
          <p:cNvGrpSpPr>
            <a:grpSpLocks/>
          </p:cNvGrpSpPr>
          <p:nvPr/>
        </p:nvGrpSpPr>
        <p:grpSpPr bwMode="auto">
          <a:xfrm>
            <a:off x="3087688" y="1562100"/>
            <a:ext cx="1971675" cy="1000125"/>
            <a:chOff x="1945" y="984"/>
            <a:chExt cx="1242" cy="630"/>
          </a:xfrm>
        </p:grpSpPr>
        <p:sp>
          <p:nvSpPr>
            <p:cNvPr id="885848" name="Text Box 88">
              <a:extLst>
                <a:ext uri="{FF2B5EF4-FFF2-40B4-BE49-F238E27FC236}">
                  <a16:creationId xmlns:a16="http://schemas.microsoft.com/office/drawing/2014/main" id="{53FDDFC0-0442-4A63-AD3C-7C30413FB2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5" y="1364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8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20" name="Rectangle 119">
              <a:extLst>
                <a:ext uri="{FF2B5EF4-FFF2-40B4-BE49-F238E27FC236}">
                  <a16:creationId xmlns:a16="http://schemas.microsoft.com/office/drawing/2014/main" id="{0315E2BF-7607-3661-356A-F8D01B01B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" y="986"/>
              <a:ext cx="83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921" name="Freeform 118">
              <a:extLst>
                <a:ext uri="{FF2B5EF4-FFF2-40B4-BE49-F238E27FC236}">
                  <a16:creationId xmlns:a16="http://schemas.microsoft.com/office/drawing/2014/main" id="{6C048C70-2C23-54E7-06B6-2E57C2658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" y="984"/>
              <a:ext cx="1050" cy="423"/>
            </a:xfrm>
            <a:custGeom>
              <a:avLst/>
              <a:gdLst>
                <a:gd name="T0" fmla="*/ 1050 w 1050"/>
                <a:gd name="T1" fmla="*/ 71 h 423"/>
                <a:gd name="T2" fmla="*/ 666 w 1050"/>
                <a:gd name="T3" fmla="*/ 59 h 423"/>
                <a:gd name="T4" fmla="*/ 0 w 1050"/>
                <a:gd name="T5" fmla="*/ 423 h 423"/>
                <a:gd name="T6" fmla="*/ 0 60000 65536"/>
                <a:gd name="T7" fmla="*/ 0 60000 65536"/>
                <a:gd name="T8" fmla="*/ 0 60000 65536"/>
                <a:gd name="T9" fmla="*/ 0 w 1050"/>
                <a:gd name="T10" fmla="*/ 0 h 423"/>
                <a:gd name="T11" fmla="*/ 1050 w 1050"/>
                <a:gd name="T12" fmla="*/ 423 h 4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0" h="423">
                  <a:moveTo>
                    <a:pt x="1050" y="71"/>
                  </a:moveTo>
                  <a:cubicBezTo>
                    <a:pt x="945" y="35"/>
                    <a:pt x="841" y="0"/>
                    <a:pt x="666" y="59"/>
                  </a:cubicBezTo>
                  <a:cubicBezTo>
                    <a:pt x="491" y="118"/>
                    <a:pt x="245" y="270"/>
                    <a:pt x="0" y="42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50">
            <a:extLst>
              <a:ext uri="{FF2B5EF4-FFF2-40B4-BE49-F238E27FC236}">
                <a16:creationId xmlns:a16="http://schemas.microsoft.com/office/drawing/2014/main" id="{CDF10D71-3C9B-7F6A-2419-638EEBE6596B}"/>
              </a:ext>
            </a:extLst>
          </p:cNvPr>
          <p:cNvGrpSpPr>
            <a:grpSpLocks/>
          </p:cNvGrpSpPr>
          <p:nvPr/>
        </p:nvGrpSpPr>
        <p:grpSpPr bwMode="auto">
          <a:xfrm>
            <a:off x="4306888" y="2814638"/>
            <a:ext cx="2943225" cy="996950"/>
            <a:chOff x="2713" y="1773"/>
            <a:chExt cx="1854" cy="628"/>
          </a:xfrm>
        </p:grpSpPr>
        <p:sp>
          <p:nvSpPr>
            <p:cNvPr id="885849" name="Text Box 89">
              <a:extLst>
                <a:ext uri="{FF2B5EF4-FFF2-40B4-BE49-F238E27FC236}">
                  <a16:creationId xmlns:a16="http://schemas.microsoft.com/office/drawing/2014/main" id="{7623E9D2-A43F-52F5-3593-6A208207E7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" y="2151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9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18" name="Line 121">
              <a:extLst>
                <a:ext uri="{FF2B5EF4-FFF2-40B4-BE49-F238E27FC236}">
                  <a16:creationId xmlns:a16="http://schemas.microsoft.com/office/drawing/2014/main" id="{A05A54F1-C6A7-BE3E-C080-F53BF7DA03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3" y="1773"/>
              <a:ext cx="1261" cy="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51">
            <a:extLst>
              <a:ext uri="{FF2B5EF4-FFF2-40B4-BE49-F238E27FC236}">
                <a16:creationId xmlns:a16="http://schemas.microsoft.com/office/drawing/2014/main" id="{BCF207B0-509A-CC96-4E39-949D0894EA1F}"/>
              </a:ext>
            </a:extLst>
          </p:cNvPr>
          <p:cNvGrpSpPr>
            <a:grpSpLocks/>
          </p:cNvGrpSpPr>
          <p:nvPr/>
        </p:nvGrpSpPr>
        <p:grpSpPr bwMode="auto">
          <a:xfrm>
            <a:off x="7070725" y="3779838"/>
            <a:ext cx="438150" cy="1201737"/>
            <a:chOff x="4454" y="2381"/>
            <a:chExt cx="276" cy="757"/>
          </a:xfrm>
        </p:grpSpPr>
        <p:sp>
          <p:nvSpPr>
            <p:cNvPr id="885850" name="Text Box 90">
              <a:extLst>
                <a:ext uri="{FF2B5EF4-FFF2-40B4-BE49-F238E27FC236}">
                  <a16:creationId xmlns:a16="http://schemas.microsoft.com/office/drawing/2014/main" id="{1668581E-612A-F6F2-9361-119F67737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4" y="2888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10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16" name="Line 122">
              <a:extLst>
                <a:ext uri="{FF2B5EF4-FFF2-40B4-BE49-F238E27FC236}">
                  <a16:creationId xmlns:a16="http://schemas.microsoft.com/office/drawing/2014/main" id="{F4025503-1CF1-5CDB-9EC3-C804D4662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6" y="2381"/>
              <a:ext cx="109" cy="5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52">
            <a:extLst>
              <a:ext uri="{FF2B5EF4-FFF2-40B4-BE49-F238E27FC236}">
                <a16:creationId xmlns:a16="http://schemas.microsoft.com/office/drawing/2014/main" id="{1FE94A11-D7A1-95BD-778E-0335D1106A1E}"/>
              </a:ext>
            </a:extLst>
          </p:cNvPr>
          <p:cNvGrpSpPr>
            <a:grpSpLocks/>
          </p:cNvGrpSpPr>
          <p:nvPr/>
        </p:nvGrpSpPr>
        <p:grpSpPr bwMode="auto">
          <a:xfrm>
            <a:off x="6362700" y="4948238"/>
            <a:ext cx="901700" cy="773112"/>
            <a:chOff x="4008" y="3117"/>
            <a:chExt cx="568" cy="487"/>
          </a:xfrm>
        </p:grpSpPr>
        <p:sp>
          <p:nvSpPr>
            <p:cNvPr id="885851" name="Text Box 91">
              <a:extLst>
                <a:ext uri="{FF2B5EF4-FFF2-40B4-BE49-F238E27FC236}">
                  <a16:creationId xmlns:a16="http://schemas.microsoft.com/office/drawing/2014/main" id="{2CDF61B6-D661-3C86-17F5-15E0813875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8" y="3354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11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14" name="Line 123">
              <a:extLst>
                <a:ext uri="{FF2B5EF4-FFF2-40B4-BE49-F238E27FC236}">
                  <a16:creationId xmlns:a16="http://schemas.microsoft.com/office/drawing/2014/main" id="{2E5A4BE8-6AF5-E567-60A6-2D424ADF5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2" y="3117"/>
              <a:ext cx="314" cy="30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53">
            <a:extLst>
              <a:ext uri="{FF2B5EF4-FFF2-40B4-BE49-F238E27FC236}">
                <a16:creationId xmlns:a16="http://schemas.microsoft.com/office/drawing/2014/main" id="{FFD86822-9630-52F4-31DF-2E0AAB3ECD75}"/>
              </a:ext>
            </a:extLst>
          </p:cNvPr>
          <p:cNvGrpSpPr>
            <a:grpSpLocks/>
          </p:cNvGrpSpPr>
          <p:nvPr/>
        </p:nvGrpSpPr>
        <p:grpSpPr bwMode="auto">
          <a:xfrm>
            <a:off x="3059113" y="3405188"/>
            <a:ext cx="2690812" cy="1116012"/>
            <a:chOff x="1927" y="2145"/>
            <a:chExt cx="1695" cy="703"/>
          </a:xfrm>
        </p:grpSpPr>
        <p:sp>
          <p:nvSpPr>
            <p:cNvPr id="885852" name="Text Box 92">
              <a:extLst>
                <a:ext uri="{FF2B5EF4-FFF2-40B4-BE49-F238E27FC236}">
                  <a16:creationId xmlns:a16="http://schemas.microsoft.com/office/drawing/2014/main" id="{B521C568-8604-1CB0-1873-2B2E07D84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" y="2145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12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12" name="Line 124">
              <a:extLst>
                <a:ext uri="{FF2B5EF4-FFF2-40B4-BE49-F238E27FC236}">
                  <a16:creationId xmlns:a16="http://schemas.microsoft.com/office/drawing/2014/main" id="{DCE3AFFA-547E-EF9E-A6E3-26F8AED3C5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05" y="2310"/>
              <a:ext cx="1017" cy="5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26">
            <a:extLst>
              <a:ext uri="{FF2B5EF4-FFF2-40B4-BE49-F238E27FC236}">
                <a16:creationId xmlns:a16="http://schemas.microsoft.com/office/drawing/2014/main" id="{7D48D2A6-DF85-3F35-9227-FCCB9FFB6232}"/>
              </a:ext>
            </a:extLst>
          </p:cNvPr>
          <p:cNvGrpSpPr>
            <a:grpSpLocks/>
          </p:cNvGrpSpPr>
          <p:nvPr/>
        </p:nvGrpSpPr>
        <p:grpSpPr bwMode="auto">
          <a:xfrm>
            <a:off x="912813" y="292100"/>
            <a:ext cx="6242050" cy="3192463"/>
            <a:chOff x="575" y="184"/>
            <a:chExt cx="3932" cy="2011"/>
          </a:xfrm>
        </p:grpSpPr>
        <p:sp>
          <p:nvSpPr>
            <p:cNvPr id="885853" name="Text Box 93">
              <a:extLst>
                <a:ext uri="{FF2B5EF4-FFF2-40B4-BE49-F238E27FC236}">
                  <a16:creationId xmlns:a16="http://schemas.microsoft.com/office/drawing/2014/main" id="{DE465A4B-D318-E495-FE20-1BA988D4D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1" y="442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13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10" name="Freeform 125">
              <a:extLst>
                <a:ext uri="{FF2B5EF4-FFF2-40B4-BE49-F238E27FC236}">
                  <a16:creationId xmlns:a16="http://schemas.microsoft.com/office/drawing/2014/main" id="{3CD276E7-89A9-C0C6-A452-6AA200E4E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" y="184"/>
              <a:ext cx="3706" cy="2011"/>
            </a:xfrm>
            <a:custGeom>
              <a:avLst/>
              <a:gdLst>
                <a:gd name="T0" fmla="*/ 1377 w 3706"/>
                <a:gd name="T1" fmla="*/ 2011 h 2011"/>
                <a:gd name="T2" fmla="*/ 436 w 3706"/>
                <a:gd name="T3" fmla="*/ 1454 h 2011"/>
                <a:gd name="T4" fmla="*/ 372 w 3706"/>
                <a:gd name="T5" fmla="*/ 315 h 2011"/>
                <a:gd name="T6" fmla="*/ 2670 w 3706"/>
                <a:gd name="T7" fmla="*/ 8 h 2011"/>
                <a:gd name="T8" fmla="*/ 3706 w 3706"/>
                <a:gd name="T9" fmla="*/ 264 h 20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06"/>
                <a:gd name="T16" fmla="*/ 0 h 2011"/>
                <a:gd name="T17" fmla="*/ 3706 w 3706"/>
                <a:gd name="T18" fmla="*/ 2011 h 20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06" h="2011">
                  <a:moveTo>
                    <a:pt x="1377" y="2011"/>
                  </a:moveTo>
                  <a:cubicBezTo>
                    <a:pt x="990" y="1874"/>
                    <a:pt x="603" y="1737"/>
                    <a:pt x="436" y="1454"/>
                  </a:cubicBezTo>
                  <a:cubicBezTo>
                    <a:pt x="269" y="1171"/>
                    <a:pt x="0" y="556"/>
                    <a:pt x="372" y="315"/>
                  </a:cubicBezTo>
                  <a:cubicBezTo>
                    <a:pt x="744" y="74"/>
                    <a:pt x="2114" y="16"/>
                    <a:pt x="2670" y="8"/>
                  </a:cubicBezTo>
                  <a:cubicBezTo>
                    <a:pt x="3226" y="0"/>
                    <a:pt x="3466" y="132"/>
                    <a:pt x="3706" y="2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28">
            <a:extLst>
              <a:ext uri="{FF2B5EF4-FFF2-40B4-BE49-F238E27FC236}">
                <a16:creationId xmlns:a16="http://schemas.microsoft.com/office/drawing/2014/main" id="{A8CB8BCD-D274-2407-59E9-FBB95256C6B4}"/>
              </a:ext>
            </a:extLst>
          </p:cNvPr>
          <p:cNvGrpSpPr>
            <a:grpSpLocks/>
          </p:cNvGrpSpPr>
          <p:nvPr/>
        </p:nvGrpSpPr>
        <p:grpSpPr bwMode="auto">
          <a:xfrm>
            <a:off x="2500313" y="328613"/>
            <a:ext cx="4244975" cy="1847850"/>
            <a:chOff x="1575" y="207"/>
            <a:chExt cx="2674" cy="1164"/>
          </a:xfrm>
        </p:grpSpPr>
        <p:sp>
          <p:nvSpPr>
            <p:cNvPr id="885854" name="Text Box 94">
              <a:extLst>
                <a:ext uri="{FF2B5EF4-FFF2-40B4-BE49-F238E27FC236}">
                  <a16:creationId xmlns:a16="http://schemas.microsoft.com/office/drawing/2014/main" id="{6790649A-E32C-53B9-774A-EF73F8C238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5" y="1121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14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08" name="Freeform 127">
              <a:extLst>
                <a:ext uri="{FF2B5EF4-FFF2-40B4-BE49-F238E27FC236}">
                  <a16:creationId xmlns:a16="http://schemas.microsoft.com/office/drawing/2014/main" id="{62B128ED-80A7-0B03-9383-42E104AA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" y="207"/>
              <a:ext cx="2547" cy="919"/>
            </a:xfrm>
            <a:custGeom>
              <a:avLst/>
              <a:gdLst>
                <a:gd name="T0" fmla="*/ 2547 w 2547"/>
                <a:gd name="T1" fmla="*/ 331 h 919"/>
                <a:gd name="T2" fmla="*/ 1767 w 2547"/>
                <a:gd name="T3" fmla="*/ 87 h 919"/>
                <a:gd name="T4" fmla="*/ 365 w 2547"/>
                <a:gd name="T5" fmla="*/ 139 h 919"/>
                <a:gd name="T6" fmla="*/ 0 w 2547"/>
                <a:gd name="T7" fmla="*/ 919 h 9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47"/>
                <a:gd name="T13" fmla="*/ 0 h 919"/>
                <a:gd name="T14" fmla="*/ 2547 w 2547"/>
                <a:gd name="T15" fmla="*/ 919 h 9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47" h="919">
                  <a:moveTo>
                    <a:pt x="2547" y="331"/>
                  </a:moveTo>
                  <a:cubicBezTo>
                    <a:pt x="2339" y="225"/>
                    <a:pt x="2131" y="119"/>
                    <a:pt x="1767" y="87"/>
                  </a:cubicBezTo>
                  <a:cubicBezTo>
                    <a:pt x="1403" y="55"/>
                    <a:pt x="659" y="0"/>
                    <a:pt x="365" y="139"/>
                  </a:cubicBezTo>
                  <a:cubicBezTo>
                    <a:pt x="71" y="278"/>
                    <a:pt x="61" y="790"/>
                    <a:pt x="0" y="91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30">
            <a:extLst>
              <a:ext uri="{FF2B5EF4-FFF2-40B4-BE49-F238E27FC236}">
                <a16:creationId xmlns:a16="http://schemas.microsoft.com/office/drawing/2014/main" id="{B2DA49AA-1FEA-7D45-8B24-82A5086E4BFA}"/>
              </a:ext>
            </a:extLst>
          </p:cNvPr>
          <p:cNvGrpSpPr>
            <a:grpSpLocks/>
          </p:cNvGrpSpPr>
          <p:nvPr/>
        </p:nvGrpSpPr>
        <p:grpSpPr bwMode="auto">
          <a:xfrm>
            <a:off x="930275" y="2163763"/>
            <a:ext cx="7188200" cy="4645025"/>
            <a:chOff x="586" y="1363"/>
            <a:chExt cx="4528" cy="2926"/>
          </a:xfrm>
        </p:grpSpPr>
        <p:sp>
          <p:nvSpPr>
            <p:cNvPr id="885855" name="Text Box 95">
              <a:extLst>
                <a:ext uri="{FF2B5EF4-FFF2-40B4-BE49-F238E27FC236}">
                  <a16:creationId xmlns:a16="http://schemas.microsoft.com/office/drawing/2014/main" id="{4888001C-8E8C-531C-DD85-D1446E88DD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8" y="3099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15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06" name="Freeform 129">
              <a:extLst>
                <a:ext uri="{FF2B5EF4-FFF2-40B4-BE49-F238E27FC236}">
                  <a16:creationId xmlns:a16="http://schemas.microsoft.com/office/drawing/2014/main" id="{1096229E-35FE-713B-0E6C-884CB7DD9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" y="1363"/>
              <a:ext cx="4413" cy="2926"/>
            </a:xfrm>
            <a:custGeom>
              <a:avLst/>
              <a:gdLst>
                <a:gd name="T0" fmla="*/ 1091 w 4413"/>
                <a:gd name="T1" fmla="*/ 0 h 2926"/>
                <a:gd name="T2" fmla="*/ 630 w 4413"/>
                <a:gd name="T3" fmla="*/ 391 h 2926"/>
                <a:gd name="T4" fmla="*/ 265 w 4413"/>
                <a:gd name="T5" fmla="*/ 1043 h 2926"/>
                <a:gd name="T6" fmla="*/ 368 w 4413"/>
                <a:gd name="T7" fmla="*/ 2535 h 2926"/>
                <a:gd name="T8" fmla="*/ 2473 w 4413"/>
                <a:gd name="T9" fmla="*/ 2823 h 2926"/>
                <a:gd name="T10" fmla="*/ 4092 w 4413"/>
                <a:gd name="T11" fmla="*/ 2784 h 2926"/>
                <a:gd name="T12" fmla="*/ 4399 w 4413"/>
                <a:gd name="T13" fmla="*/ 1971 h 29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13"/>
                <a:gd name="T22" fmla="*/ 0 h 2926"/>
                <a:gd name="T23" fmla="*/ 4413 w 4413"/>
                <a:gd name="T24" fmla="*/ 2926 h 29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13" h="2926">
                  <a:moveTo>
                    <a:pt x="1091" y="0"/>
                  </a:moveTo>
                  <a:cubicBezTo>
                    <a:pt x="929" y="108"/>
                    <a:pt x="768" y="217"/>
                    <a:pt x="630" y="391"/>
                  </a:cubicBezTo>
                  <a:cubicBezTo>
                    <a:pt x="492" y="565"/>
                    <a:pt x="309" y="686"/>
                    <a:pt x="265" y="1043"/>
                  </a:cubicBezTo>
                  <a:cubicBezTo>
                    <a:pt x="221" y="1400"/>
                    <a:pt x="0" y="2238"/>
                    <a:pt x="368" y="2535"/>
                  </a:cubicBezTo>
                  <a:cubicBezTo>
                    <a:pt x="736" y="2832"/>
                    <a:pt x="1852" y="2781"/>
                    <a:pt x="2473" y="2823"/>
                  </a:cubicBezTo>
                  <a:cubicBezTo>
                    <a:pt x="3094" y="2865"/>
                    <a:pt x="3771" y="2926"/>
                    <a:pt x="4092" y="2784"/>
                  </a:cubicBezTo>
                  <a:cubicBezTo>
                    <a:pt x="4413" y="2642"/>
                    <a:pt x="4406" y="2306"/>
                    <a:pt x="4399" y="19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32">
            <a:extLst>
              <a:ext uri="{FF2B5EF4-FFF2-40B4-BE49-F238E27FC236}">
                <a16:creationId xmlns:a16="http://schemas.microsoft.com/office/drawing/2014/main" id="{635A85C8-56B0-29F6-6029-DA7B2F996368}"/>
              </a:ext>
            </a:extLst>
          </p:cNvPr>
          <p:cNvGrpSpPr>
            <a:grpSpLocks/>
          </p:cNvGrpSpPr>
          <p:nvPr/>
        </p:nvGrpSpPr>
        <p:grpSpPr bwMode="auto">
          <a:xfrm>
            <a:off x="3902075" y="4949825"/>
            <a:ext cx="3889375" cy="1704975"/>
            <a:chOff x="2458" y="3118"/>
            <a:chExt cx="2450" cy="1074"/>
          </a:xfrm>
        </p:grpSpPr>
        <p:sp>
          <p:nvSpPr>
            <p:cNvPr id="885856" name="Text Box 96">
              <a:extLst>
                <a:ext uri="{FF2B5EF4-FFF2-40B4-BE49-F238E27FC236}">
                  <a16:creationId xmlns:a16="http://schemas.microsoft.com/office/drawing/2014/main" id="{C2AA25BD-0330-0EE5-09D0-B5FA1F995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3118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16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04" name="Freeform 131">
              <a:extLst>
                <a:ext uri="{FF2B5EF4-FFF2-40B4-BE49-F238E27FC236}">
                  <a16:creationId xmlns:a16="http://schemas.microsoft.com/office/drawing/2014/main" id="{C883BE41-4AD6-A2FC-1FD0-881208B5D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" y="3341"/>
              <a:ext cx="2246" cy="851"/>
            </a:xfrm>
            <a:custGeom>
              <a:avLst/>
              <a:gdLst>
                <a:gd name="T0" fmla="*/ 2246 w 2246"/>
                <a:gd name="T1" fmla="*/ 25 h 851"/>
                <a:gd name="T2" fmla="*/ 2080 w 2246"/>
                <a:gd name="T3" fmla="*/ 691 h 851"/>
                <a:gd name="T4" fmla="*/ 1562 w 2246"/>
                <a:gd name="T5" fmla="*/ 806 h 851"/>
                <a:gd name="T6" fmla="*/ 608 w 2246"/>
                <a:gd name="T7" fmla="*/ 717 h 851"/>
                <a:gd name="T8" fmla="*/ 0 w 2246"/>
                <a:gd name="T9" fmla="*/ 0 h 8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6"/>
                <a:gd name="T16" fmla="*/ 0 h 851"/>
                <a:gd name="T17" fmla="*/ 2246 w 2246"/>
                <a:gd name="T18" fmla="*/ 851 h 8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6" h="851">
                  <a:moveTo>
                    <a:pt x="2246" y="25"/>
                  </a:moveTo>
                  <a:cubicBezTo>
                    <a:pt x="2220" y="293"/>
                    <a:pt x="2194" y="561"/>
                    <a:pt x="2080" y="691"/>
                  </a:cubicBezTo>
                  <a:cubicBezTo>
                    <a:pt x="1966" y="821"/>
                    <a:pt x="1807" y="802"/>
                    <a:pt x="1562" y="806"/>
                  </a:cubicBezTo>
                  <a:cubicBezTo>
                    <a:pt x="1317" y="810"/>
                    <a:pt x="868" y="851"/>
                    <a:pt x="608" y="717"/>
                  </a:cubicBezTo>
                  <a:cubicBezTo>
                    <a:pt x="348" y="583"/>
                    <a:pt x="174" y="291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34">
            <a:extLst>
              <a:ext uri="{FF2B5EF4-FFF2-40B4-BE49-F238E27FC236}">
                <a16:creationId xmlns:a16="http://schemas.microsoft.com/office/drawing/2014/main" id="{5915C48C-00F1-A9DF-E898-6A07C7874715}"/>
              </a:ext>
            </a:extLst>
          </p:cNvPr>
          <p:cNvGrpSpPr>
            <a:grpSpLocks/>
          </p:cNvGrpSpPr>
          <p:nvPr/>
        </p:nvGrpSpPr>
        <p:grpSpPr bwMode="auto">
          <a:xfrm>
            <a:off x="3292475" y="4208463"/>
            <a:ext cx="741363" cy="760412"/>
            <a:chOff x="2074" y="2651"/>
            <a:chExt cx="467" cy="479"/>
          </a:xfrm>
        </p:grpSpPr>
        <p:sp>
          <p:nvSpPr>
            <p:cNvPr id="885857" name="Text Box 97">
              <a:extLst>
                <a:ext uri="{FF2B5EF4-FFF2-40B4-BE49-F238E27FC236}">
                  <a16:creationId xmlns:a16="http://schemas.microsoft.com/office/drawing/2014/main" id="{A5F728EB-AC8B-D534-58D6-54C857E8E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2651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17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02" name="Line 133">
              <a:extLst>
                <a:ext uri="{FF2B5EF4-FFF2-40B4-BE49-F238E27FC236}">
                  <a16:creationId xmlns:a16="http://schemas.microsoft.com/office/drawing/2014/main" id="{A952BBDD-C5CB-CEB5-1148-5E0EF06E11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04" y="2861"/>
              <a:ext cx="237" cy="26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36">
            <a:extLst>
              <a:ext uri="{FF2B5EF4-FFF2-40B4-BE49-F238E27FC236}">
                <a16:creationId xmlns:a16="http://schemas.microsoft.com/office/drawing/2014/main" id="{09515867-D623-EA5A-8EAD-32918A3344E3}"/>
              </a:ext>
            </a:extLst>
          </p:cNvPr>
          <p:cNvGrpSpPr>
            <a:grpSpLocks/>
          </p:cNvGrpSpPr>
          <p:nvPr/>
        </p:nvGrpSpPr>
        <p:grpSpPr bwMode="auto">
          <a:xfrm>
            <a:off x="3497263" y="4581525"/>
            <a:ext cx="438150" cy="1182688"/>
            <a:chOff x="2203" y="2886"/>
            <a:chExt cx="276" cy="745"/>
          </a:xfrm>
        </p:grpSpPr>
        <p:sp>
          <p:nvSpPr>
            <p:cNvPr id="885858" name="Text Box 98">
              <a:extLst>
                <a:ext uri="{FF2B5EF4-FFF2-40B4-BE49-F238E27FC236}">
                  <a16:creationId xmlns:a16="http://schemas.microsoft.com/office/drawing/2014/main" id="{8AE50666-DFDB-F5AD-EF6C-771CBDA43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3" y="3381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18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900" name="Line 135">
              <a:extLst>
                <a:ext uri="{FF2B5EF4-FFF2-40B4-BE49-F238E27FC236}">
                  <a16:creationId xmlns:a16="http://schemas.microsoft.com/office/drawing/2014/main" id="{E96668CC-FF72-A7BA-4FB2-0B511D0395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2886"/>
              <a:ext cx="109" cy="4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39">
            <a:extLst>
              <a:ext uri="{FF2B5EF4-FFF2-40B4-BE49-F238E27FC236}">
                <a16:creationId xmlns:a16="http://schemas.microsoft.com/office/drawing/2014/main" id="{894653E8-435B-5D22-1CCE-406794E7833D}"/>
              </a:ext>
            </a:extLst>
          </p:cNvPr>
          <p:cNvGrpSpPr>
            <a:grpSpLocks/>
          </p:cNvGrpSpPr>
          <p:nvPr/>
        </p:nvGrpSpPr>
        <p:grpSpPr bwMode="auto">
          <a:xfrm>
            <a:off x="3840163" y="5699125"/>
            <a:ext cx="3335337" cy="742950"/>
            <a:chOff x="2419" y="3590"/>
            <a:chExt cx="2101" cy="468"/>
          </a:xfrm>
        </p:grpSpPr>
        <p:sp>
          <p:nvSpPr>
            <p:cNvPr id="885859" name="Text Box 99">
              <a:extLst>
                <a:ext uri="{FF2B5EF4-FFF2-40B4-BE49-F238E27FC236}">
                  <a16:creationId xmlns:a16="http://schemas.microsoft.com/office/drawing/2014/main" id="{9DD68F5D-E4F9-F577-9F52-2AD3A44FE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" y="3631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19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97" name="Rectangle 138">
              <a:extLst>
                <a:ext uri="{FF2B5EF4-FFF2-40B4-BE49-F238E27FC236}">
                  <a16:creationId xmlns:a16="http://schemas.microsoft.com/office/drawing/2014/main" id="{13E9DA9B-7157-5BC2-7571-6298B288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" y="3974"/>
              <a:ext cx="147" cy="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98" name="Freeform 137">
              <a:extLst>
                <a:ext uri="{FF2B5EF4-FFF2-40B4-BE49-F238E27FC236}">
                  <a16:creationId xmlns:a16="http://schemas.microsoft.com/office/drawing/2014/main" id="{CB42182B-B851-17F0-B543-8CAA75BC9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" y="3590"/>
              <a:ext cx="1850" cy="463"/>
            </a:xfrm>
            <a:custGeom>
              <a:avLst/>
              <a:gdLst>
                <a:gd name="T0" fmla="*/ 0 w 1850"/>
                <a:gd name="T1" fmla="*/ 0 h 463"/>
                <a:gd name="T2" fmla="*/ 525 w 1850"/>
                <a:gd name="T3" fmla="*/ 429 h 463"/>
                <a:gd name="T4" fmla="*/ 1850 w 1850"/>
                <a:gd name="T5" fmla="*/ 205 h 463"/>
                <a:gd name="T6" fmla="*/ 0 60000 65536"/>
                <a:gd name="T7" fmla="*/ 0 60000 65536"/>
                <a:gd name="T8" fmla="*/ 0 60000 65536"/>
                <a:gd name="T9" fmla="*/ 0 w 1850"/>
                <a:gd name="T10" fmla="*/ 0 h 463"/>
                <a:gd name="T11" fmla="*/ 1850 w 1850"/>
                <a:gd name="T12" fmla="*/ 463 h 4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0" h="463">
                  <a:moveTo>
                    <a:pt x="0" y="0"/>
                  </a:moveTo>
                  <a:cubicBezTo>
                    <a:pt x="108" y="197"/>
                    <a:pt x="217" y="395"/>
                    <a:pt x="525" y="429"/>
                  </a:cubicBezTo>
                  <a:cubicBezTo>
                    <a:pt x="833" y="463"/>
                    <a:pt x="1341" y="334"/>
                    <a:pt x="1850" y="20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41">
            <a:extLst>
              <a:ext uri="{FF2B5EF4-FFF2-40B4-BE49-F238E27FC236}">
                <a16:creationId xmlns:a16="http://schemas.microsoft.com/office/drawing/2014/main" id="{62034E83-A757-1FA7-ADD1-BE1E8060CC1F}"/>
              </a:ext>
            </a:extLst>
          </p:cNvPr>
          <p:cNvGrpSpPr>
            <a:grpSpLocks/>
          </p:cNvGrpSpPr>
          <p:nvPr/>
        </p:nvGrpSpPr>
        <p:grpSpPr bwMode="auto">
          <a:xfrm>
            <a:off x="7132638" y="3384550"/>
            <a:ext cx="752475" cy="2487613"/>
            <a:chOff x="4493" y="2132"/>
            <a:chExt cx="474" cy="1567"/>
          </a:xfrm>
        </p:grpSpPr>
        <p:sp>
          <p:nvSpPr>
            <p:cNvPr id="885860" name="Text Box 100">
              <a:extLst>
                <a:ext uri="{FF2B5EF4-FFF2-40B4-BE49-F238E27FC236}">
                  <a16:creationId xmlns:a16="http://schemas.microsoft.com/office/drawing/2014/main" id="{4358C009-D801-DB29-BCC1-1FE48D7F8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" y="2132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20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95" name="Freeform 140">
              <a:extLst>
                <a:ext uri="{FF2B5EF4-FFF2-40B4-BE49-F238E27FC236}">
                  <a16:creationId xmlns:a16="http://schemas.microsoft.com/office/drawing/2014/main" id="{7100744C-CB2B-F9D3-474A-21CCB9DBF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2368"/>
              <a:ext cx="357" cy="1331"/>
            </a:xfrm>
            <a:custGeom>
              <a:avLst/>
              <a:gdLst>
                <a:gd name="T0" fmla="*/ 0 w 357"/>
                <a:gd name="T1" fmla="*/ 1331 h 1331"/>
                <a:gd name="T2" fmla="*/ 300 w 357"/>
                <a:gd name="T3" fmla="*/ 723 h 1331"/>
                <a:gd name="T4" fmla="*/ 339 w 357"/>
                <a:gd name="T5" fmla="*/ 0 h 1331"/>
                <a:gd name="T6" fmla="*/ 0 60000 65536"/>
                <a:gd name="T7" fmla="*/ 0 60000 65536"/>
                <a:gd name="T8" fmla="*/ 0 60000 65536"/>
                <a:gd name="T9" fmla="*/ 0 w 357"/>
                <a:gd name="T10" fmla="*/ 0 h 1331"/>
                <a:gd name="T11" fmla="*/ 357 w 357"/>
                <a:gd name="T12" fmla="*/ 1331 h 13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7" h="1331">
                  <a:moveTo>
                    <a:pt x="0" y="1331"/>
                  </a:moveTo>
                  <a:cubicBezTo>
                    <a:pt x="121" y="1138"/>
                    <a:pt x="243" y="945"/>
                    <a:pt x="300" y="723"/>
                  </a:cubicBezTo>
                  <a:cubicBezTo>
                    <a:pt x="357" y="501"/>
                    <a:pt x="348" y="250"/>
                    <a:pt x="33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43">
            <a:extLst>
              <a:ext uri="{FF2B5EF4-FFF2-40B4-BE49-F238E27FC236}">
                <a16:creationId xmlns:a16="http://schemas.microsoft.com/office/drawing/2014/main" id="{1EDBB353-E6F3-4D15-20CA-1688E2E6EB5E}"/>
              </a:ext>
            </a:extLst>
          </p:cNvPr>
          <p:cNvGrpSpPr>
            <a:grpSpLocks/>
          </p:cNvGrpSpPr>
          <p:nvPr/>
        </p:nvGrpSpPr>
        <p:grpSpPr bwMode="auto">
          <a:xfrm>
            <a:off x="6735763" y="2368550"/>
            <a:ext cx="923925" cy="1035050"/>
            <a:chOff x="4243" y="1492"/>
            <a:chExt cx="582" cy="652"/>
          </a:xfrm>
        </p:grpSpPr>
        <p:sp>
          <p:nvSpPr>
            <p:cNvPr id="885861" name="Text Box 101">
              <a:extLst>
                <a:ext uri="{FF2B5EF4-FFF2-40B4-BE49-F238E27FC236}">
                  <a16:creationId xmlns:a16="http://schemas.microsoft.com/office/drawing/2014/main" id="{B475A818-F867-0BF1-6AEE-E096F1A62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3" y="1492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21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93" name="Line 142">
              <a:extLst>
                <a:ext uri="{FF2B5EF4-FFF2-40B4-BE49-F238E27FC236}">
                  <a16:creationId xmlns:a16="http://schemas.microsoft.com/office/drawing/2014/main" id="{6EFE33E6-8D92-903D-3D30-60CB9CE37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7" y="1709"/>
              <a:ext cx="358" cy="4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55">
            <a:extLst>
              <a:ext uri="{FF2B5EF4-FFF2-40B4-BE49-F238E27FC236}">
                <a16:creationId xmlns:a16="http://schemas.microsoft.com/office/drawing/2014/main" id="{C3D994F2-41C0-F63A-B27D-F6B4CDDA8732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985838"/>
            <a:ext cx="2173287" cy="1401762"/>
            <a:chOff x="3123" y="621"/>
            <a:chExt cx="1369" cy="883"/>
          </a:xfrm>
        </p:grpSpPr>
        <p:sp>
          <p:nvSpPr>
            <p:cNvPr id="885862" name="Text Box 102">
              <a:extLst>
                <a:ext uri="{FF2B5EF4-FFF2-40B4-BE49-F238E27FC236}">
                  <a16:creationId xmlns:a16="http://schemas.microsoft.com/office/drawing/2014/main" id="{B51179D2-CD0D-6665-7C4D-F27540D34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3" y="621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22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91" name="Freeform 154">
              <a:extLst>
                <a:ext uri="{FF2B5EF4-FFF2-40B4-BE49-F238E27FC236}">
                  <a16:creationId xmlns:a16="http://schemas.microsoft.com/office/drawing/2014/main" id="{BF73B644-07DA-5F42-0D5D-7F1D09836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628"/>
              <a:ext cx="1113" cy="876"/>
            </a:xfrm>
            <a:custGeom>
              <a:avLst/>
              <a:gdLst>
                <a:gd name="T0" fmla="*/ 998 w 1113"/>
                <a:gd name="T1" fmla="*/ 876 h 876"/>
                <a:gd name="T2" fmla="*/ 1037 w 1113"/>
                <a:gd name="T3" fmla="*/ 178 h 876"/>
                <a:gd name="T4" fmla="*/ 544 w 1113"/>
                <a:gd name="T5" fmla="*/ 18 h 876"/>
                <a:gd name="T6" fmla="*/ 0 w 1113"/>
                <a:gd name="T7" fmla="*/ 70 h 8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13"/>
                <a:gd name="T13" fmla="*/ 0 h 876"/>
                <a:gd name="T14" fmla="*/ 1113 w 1113"/>
                <a:gd name="T15" fmla="*/ 876 h 8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13" h="876">
                  <a:moveTo>
                    <a:pt x="998" y="876"/>
                  </a:moveTo>
                  <a:cubicBezTo>
                    <a:pt x="1055" y="598"/>
                    <a:pt x="1113" y="321"/>
                    <a:pt x="1037" y="178"/>
                  </a:cubicBezTo>
                  <a:cubicBezTo>
                    <a:pt x="961" y="35"/>
                    <a:pt x="717" y="36"/>
                    <a:pt x="544" y="18"/>
                  </a:cubicBezTo>
                  <a:cubicBezTo>
                    <a:pt x="371" y="0"/>
                    <a:pt x="185" y="35"/>
                    <a:pt x="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58">
            <a:extLst>
              <a:ext uri="{FF2B5EF4-FFF2-40B4-BE49-F238E27FC236}">
                <a16:creationId xmlns:a16="http://schemas.microsoft.com/office/drawing/2014/main" id="{D6D006C5-3E70-2880-6D21-9FC7169BDB81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1198563"/>
            <a:ext cx="1208088" cy="592137"/>
            <a:chOff x="2368" y="755"/>
            <a:chExt cx="761" cy="373"/>
          </a:xfrm>
        </p:grpSpPr>
        <p:sp>
          <p:nvSpPr>
            <p:cNvPr id="885863" name="Text Box 103">
              <a:extLst>
                <a:ext uri="{FF2B5EF4-FFF2-40B4-BE49-F238E27FC236}">
                  <a16:creationId xmlns:a16="http://schemas.microsoft.com/office/drawing/2014/main" id="{615A03D4-BD91-2828-5C7D-530FE0AC5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8" y="878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23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89" name="Line 157">
              <a:extLst>
                <a:ext uri="{FF2B5EF4-FFF2-40B4-BE49-F238E27FC236}">
                  <a16:creationId xmlns:a16="http://schemas.microsoft.com/office/drawing/2014/main" id="{D07B2891-7CFC-F46F-19F0-632C25096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49" y="755"/>
              <a:ext cx="480" cy="1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60">
            <a:extLst>
              <a:ext uri="{FF2B5EF4-FFF2-40B4-BE49-F238E27FC236}">
                <a16:creationId xmlns:a16="http://schemas.microsoft.com/office/drawing/2014/main" id="{6A5A3FD9-FC3A-4C6E-40E0-334551AB8B5B}"/>
              </a:ext>
            </a:extLst>
          </p:cNvPr>
          <p:cNvGrpSpPr>
            <a:grpSpLocks/>
          </p:cNvGrpSpPr>
          <p:nvPr/>
        </p:nvGrpSpPr>
        <p:grpSpPr bwMode="auto">
          <a:xfrm>
            <a:off x="1890713" y="1301750"/>
            <a:ext cx="1857375" cy="396875"/>
            <a:chOff x="1191" y="820"/>
            <a:chExt cx="1170" cy="250"/>
          </a:xfrm>
        </p:grpSpPr>
        <p:sp>
          <p:nvSpPr>
            <p:cNvPr id="885864" name="Text Box 104">
              <a:extLst>
                <a:ext uri="{FF2B5EF4-FFF2-40B4-BE49-F238E27FC236}">
                  <a16:creationId xmlns:a16="http://schemas.microsoft.com/office/drawing/2014/main" id="{F3A3CA02-100B-FE09-E3AD-8E6AD66EC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820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24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87" name="Line 159">
              <a:extLst>
                <a:ext uri="{FF2B5EF4-FFF2-40B4-BE49-F238E27FC236}">
                  <a16:creationId xmlns:a16="http://schemas.microsoft.com/office/drawing/2014/main" id="{2002C8B4-022B-F8B3-9999-2F0517A612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72" y="947"/>
              <a:ext cx="889" cy="7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62">
            <a:extLst>
              <a:ext uri="{FF2B5EF4-FFF2-40B4-BE49-F238E27FC236}">
                <a16:creationId xmlns:a16="http://schemas.microsoft.com/office/drawing/2014/main" id="{4A63D7B2-53BF-57A8-5B98-540797E6FBC3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1676400"/>
            <a:ext cx="1028700" cy="3152775"/>
            <a:chOff x="1350" y="1056"/>
            <a:chExt cx="648" cy="1986"/>
          </a:xfrm>
        </p:grpSpPr>
        <p:sp>
          <p:nvSpPr>
            <p:cNvPr id="885865" name="Text Box 105">
              <a:extLst>
                <a:ext uri="{FF2B5EF4-FFF2-40B4-BE49-F238E27FC236}">
                  <a16:creationId xmlns:a16="http://schemas.microsoft.com/office/drawing/2014/main" id="{AADE080D-D403-E4D7-94ED-6623C5D12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2" y="2792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25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85" name="Line 161">
              <a:extLst>
                <a:ext uri="{FF2B5EF4-FFF2-40B4-BE49-F238E27FC236}">
                  <a16:creationId xmlns:a16="http://schemas.microsoft.com/office/drawing/2014/main" id="{CE989E63-1FB9-3724-2A52-4BFCDF6EA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" y="1056"/>
              <a:ext cx="467" cy="17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66">
            <a:extLst>
              <a:ext uri="{FF2B5EF4-FFF2-40B4-BE49-F238E27FC236}">
                <a16:creationId xmlns:a16="http://schemas.microsoft.com/office/drawing/2014/main" id="{8FF5D1D5-96BA-EA6E-5931-9EE9401CEF93}"/>
              </a:ext>
            </a:extLst>
          </p:cNvPr>
          <p:cNvGrpSpPr>
            <a:grpSpLocks/>
          </p:cNvGrpSpPr>
          <p:nvPr/>
        </p:nvGrpSpPr>
        <p:grpSpPr bwMode="auto">
          <a:xfrm>
            <a:off x="2879725" y="4805363"/>
            <a:ext cx="2559050" cy="1281112"/>
            <a:chOff x="1814" y="3027"/>
            <a:chExt cx="1612" cy="807"/>
          </a:xfrm>
        </p:grpSpPr>
        <p:sp>
          <p:nvSpPr>
            <p:cNvPr id="885866" name="Text Box 106">
              <a:extLst>
                <a:ext uri="{FF2B5EF4-FFF2-40B4-BE49-F238E27FC236}">
                  <a16:creationId xmlns:a16="http://schemas.microsoft.com/office/drawing/2014/main" id="{11C3AA35-AD05-AF93-A035-F4E176EDA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3355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26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81" name="Rectangle 164">
              <a:extLst>
                <a:ext uri="{FF2B5EF4-FFF2-40B4-BE49-F238E27FC236}">
                  <a16:creationId xmlns:a16="http://schemas.microsoft.com/office/drawing/2014/main" id="{7E405F56-A703-A3BD-5A63-7AF57FA63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7" y="3744"/>
              <a:ext cx="141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82" name="Rectangle 165">
              <a:extLst>
                <a:ext uri="{FF2B5EF4-FFF2-40B4-BE49-F238E27FC236}">
                  <a16:creationId xmlns:a16="http://schemas.microsoft.com/office/drawing/2014/main" id="{317B81CE-6129-C29B-FA00-ACB7A3977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3654"/>
              <a:ext cx="128" cy="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83" name="Freeform 163">
              <a:extLst>
                <a:ext uri="{FF2B5EF4-FFF2-40B4-BE49-F238E27FC236}">
                  <a16:creationId xmlns:a16="http://schemas.microsoft.com/office/drawing/2014/main" id="{352D8A30-0852-9BB9-B55D-AAFF851F7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" y="3027"/>
              <a:ext cx="1424" cy="793"/>
            </a:xfrm>
            <a:custGeom>
              <a:avLst/>
              <a:gdLst>
                <a:gd name="T0" fmla="*/ 29 w 1424"/>
                <a:gd name="T1" fmla="*/ 0 h 793"/>
                <a:gd name="T2" fmla="*/ 87 w 1424"/>
                <a:gd name="T3" fmla="*/ 583 h 793"/>
                <a:gd name="T4" fmla="*/ 554 w 1424"/>
                <a:gd name="T5" fmla="*/ 787 h 793"/>
                <a:gd name="T6" fmla="*/ 1424 w 1424"/>
                <a:gd name="T7" fmla="*/ 544 h 7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24"/>
                <a:gd name="T13" fmla="*/ 0 h 793"/>
                <a:gd name="T14" fmla="*/ 1424 w 1424"/>
                <a:gd name="T15" fmla="*/ 793 h 7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24" h="793">
                  <a:moveTo>
                    <a:pt x="29" y="0"/>
                  </a:moveTo>
                  <a:cubicBezTo>
                    <a:pt x="14" y="226"/>
                    <a:pt x="0" y="452"/>
                    <a:pt x="87" y="583"/>
                  </a:cubicBezTo>
                  <a:cubicBezTo>
                    <a:pt x="174" y="714"/>
                    <a:pt x="331" y="793"/>
                    <a:pt x="554" y="787"/>
                  </a:cubicBezTo>
                  <a:cubicBezTo>
                    <a:pt x="777" y="781"/>
                    <a:pt x="1100" y="662"/>
                    <a:pt x="1424" y="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71">
            <a:extLst>
              <a:ext uri="{FF2B5EF4-FFF2-40B4-BE49-F238E27FC236}">
                <a16:creationId xmlns:a16="http://schemas.microsoft.com/office/drawing/2014/main" id="{25A20056-279B-5040-94C6-2CC059113A26}"/>
              </a:ext>
            </a:extLst>
          </p:cNvPr>
          <p:cNvGrpSpPr>
            <a:grpSpLocks/>
          </p:cNvGrpSpPr>
          <p:nvPr/>
        </p:nvGrpSpPr>
        <p:grpSpPr bwMode="auto">
          <a:xfrm>
            <a:off x="1211263" y="744538"/>
            <a:ext cx="4030662" cy="5672137"/>
            <a:chOff x="763" y="469"/>
            <a:chExt cx="2539" cy="3573"/>
          </a:xfrm>
        </p:grpSpPr>
        <p:sp>
          <p:nvSpPr>
            <p:cNvPr id="885867" name="Text Box 107">
              <a:extLst>
                <a:ext uri="{FF2B5EF4-FFF2-40B4-BE49-F238E27FC236}">
                  <a16:creationId xmlns:a16="http://schemas.microsoft.com/office/drawing/2014/main" id="{71AEF243-01AC-CB08-B303-DF9EABFF6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540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27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76" name="Rectangle 168">
              <a:extLst>
                <a:ext uri="{FF2B5EF4-FFF2-40B4-BE49-F238E27FC236}">
                  <a16:creationId xmlns:a16="http://schemas.microsoft.com/office/drawing/2014/main" id="{7D10A7D8-EDAB-C860-DD33-2F8BAE3DC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" y="2272"/>
              <a:ext cx="102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7" name="Rectangle 169">
              <a:extLst>
                <a:ext uri="{FF2B5EF4-FFF2-40B4-BE49-F238E27FC236}">
                  <a16:creationId xmlns:a16="http://schemas.microsoft.com/office/drawing/2014/main" id="{20580BDB-088E-1E70-50E1-48D0697AF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126"/>
              <a:ext cx="102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8" name="Rectangle 170">
              <a:extLst>
                <a:ext uri="{FF2B5EF4-FFF2-40B4-BE49-F238E27FC236}">
                  <a16:creationId xmlns:a16="http://schemas.microsoft.com/office/drawing/2014/main" id="{A2E5242E-301C-5556-689A-326C5C645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1" y="506"/>
              <a:ext cx="102" cy="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9" name="Freeform 167">
              <a:extLst>
                <a:ext uri="{FF2B5EF4-FFF2-40B4-BE49-F238E27FC236}">
                  <a16:creationId xmlns:a16="http://schemas.microsoft.com/office/drawing/2014/main" id="{B7739DE1-3D70-55EB-1605-615FA11CE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" y="469"/>
              <a:ext cx="2539" cy="3573"/>
            </a:xfrm>
            <a:custGeom>
              <a:avLst/>
              <a:gdLst>
                <a:gd name="T0" fmla="*/ 2539 w 2539"/>
                <a:gd name="T1" fmla="*/ 3141 h 3573"/>
                <a:gd name="T2" fmla="*/ 2270 w 2539"/>
                <a:gd name="T3" fmla="*/ 3211 h 3573"/>
                <a:gd name="T4" fmla="*/ 1739 w 2539"/>
                <a:gd name="T5" fmla="*/ 3358 h 3573"/>
                <a:gd name="T6" fmla="*/ 1125 w 2539"/>
                <a:gd name="T7" fmla="*/ 3486 h 3573"/>
                <a:gd name="T8" fmla="*/ 472 w 2539"/>
                <a:gd name="T9" fmla="*/ 3205 h 3573"/>
                <a:gd name="T10" fmla="*/ 24 w 2539"/>
                <a:gd name="T11" fmla="*/ 1278 h 3573"/>
                <a:gd name="T12" fmla="*/ 325 w 2539"/>
                <a:gd name="T13" fmla="*/ 190 h 3573"/>
                <a:gd name="T14" fmla="*/ 1445 w 2539"/>
                <a:gd name="T15" fmla="*/ 139 h 35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39"/>
                <a:gd name="T25" fmla="*/ 0 h 3573"/>
                <a:gd name="T26" fmla="*/ 2539 w 2539"/>
                <a:gd name="T27" fmla="*/ 3573 h 35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39" h="3573">
                  <a:moveTo>
                    <a:pt x="2539" y="3141"/>
                  </a:moveTo>
                  <a:cubicBezTo>
                    <a:pt x="2471" y="3158"/>
                    <a:pt x="2403" y="3175"/>
                    <a:pt x="2270" y="3211"/>
                  </a:cubicBezTo>
                  <a:cubicBezTo>
                    <a:pt x="2137" y="3247"/>
                    <a:pt x="1930" y="3312"/>
                    <a:pt x="1739" y="3358"/>
                  </a:cubicBezTo>
                  <a:cubicBezTo>
                    <a:pt x="1548" y="3404"/>
                    <a:pt x="1349" y="3467"/>
                    <a:pt x="1125" y="3486"/>
                  </a:cubicBezTo>
                  <a:cubicBezTo>
                    <a:pt x="913" y="3498"/>
                    <a:pt x="655" y="3573"/>
                    <a:pt x="472" y="3205"/>
                  </a:cubicBezTo>
                  <a:cubicBezTo>
                    <a:pt x="289" y="2837"/>
                    <a:pt x="48" y="1780"/>
                    <a:pt x="24" y="1278"/>
                  </a:cubicBezTo>
                  <a:cubicBezTo>
                    <a:pt x="0" y="776"/>
                    <a:pt x="88" y="380"/>
                    <a:pt x="325" y="190"/>
                  </a:cubicBezTo>
                  <a:cubicBezTo>
                    <a:pt x="562" y="0"/>
                    <a:pt x="1003" y="69"/>
                    <a:pt x="1445" y="13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74">
            <a:extLst>
              <a:ext uri="{FF2B5EF4-FFF2-40B4-BE49-F238E27FC236}">
                <a16:creationId xmlns:a16="http://schemas.microsoft.com/office/drawing/2014/main" id="{3DBCB0AB-18AB-A1E9-8E5F-11D5119DBEE3}"/>
              </a:ext>
            </a:extLst>
          </p:cNvPr>
          <p:cNvGrpSpPr>
            <a:grpSpLocks/>
          </p:cNvGrpSpPr>
          <p:nvPr/>
        </p:nvGrpSpPr>
        <p:grpSpPr bwMode="auto">
          <a:xfrm>
            <a:off x="3819525" y="85725"/>
            <a:ext cx="5010150" cy="5607050"/>
            <a:chOff x="2406" y="54"/>
            <a:chExt cx="3156" cy="3532"/>
          </a:xfrm>
        </p:grpSpPr>
        <p:sp>
          <p:nvSpPr>
            <p:cNvPr id="885868" name="Text Box 108">
              <a:extLst>
                <a:ext uri="{FF2B5EF4-FFF2-40B4-BE49-F238E27FC236}">
                  <a16:creationId xmlns:a16="http://schemas.microsoft.com/office/drawing/2014/main" id="{14139C50-397F-00FF-A546-FF5131337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6" y="3336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28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sp>
          <p:nvSpPr>
            <p:cNvPr id="35873" name="Rectangle 173">
              <a:extLst>
                <a:ext uri="{FF2B5EF4-FFF2-40B4-BE49-F238E27FC236}">
                  <a16:creationId xmlns:a16="http://schemas.microsoft.com/office/drawing/2014/main" id="{1EA5533D-7B0C-AD2F-BBE4-CC0E4DEF6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" y="179"/>
              <a:ext cx="76" cy="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4" name="Freeform 172">
              <a:extLst>
                <a:ext uri="{FF2B5EF4-FFF2-40B4-BE49-F238E27FC236}">
                  <a16:creationId xmlns:a16="http://schemas.microsoft.com/office/drawing/2014/main" id="{F7190740-F32C-3438-9DA4-55A0F2FA1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" y="54"/>
              <a:ext cx="3008" cy="3287"/>
            </a:xfrm>
            <a:custGeom>
              <a:avLst/>
              <a:gdLst>
                <a:gd name="T0" fmla="*/ 0 w 3008"/>
                <a:gd name="T1" fmla="*/ 535 h 3287"/>
                <a:gd name="T2" fmla="*/ 83 w 3008"/>
                <a:gd name="T3" fmla="*/ 93 h 3287"/>
                <a:gd name="T4" fmla="*/ 352 w 3008"/>
                <a:gd name="T5" fmla="*/ 29 h 3287"/>
                <a:gd name="T6" fmla="*/ 1114 w 3008"/>
                <a:gd name="T7" fmla="*/ 23 h 3287"/>
                <a:gd name="T8" fmla="*/ 2394 w 3008"/>
                <a:gd name="T9" fmla="*/ 164 h 3287"/>
                <a:gd name="T10" fmla="*/ 2835 w 3008"/>
                <a:gd name="T11" fmla="*/ 714 h 3287"/>
                <a:gd name="T12" fmla="*/ 3008 w 3008"/>
                <a:gd name="T13" fmla="*/ 3287 h 32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08"/>
                <a:gd name="T22" fmla="*/ 0 h 3287"/>
                <a:gd name="T23" fmla="*/ 3008 w 3008"/>
                <a:gd name="T24" fmla="*/ 3287 h 32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08" h="3287">
                  <a:moveTo>
                    <a:pt x="0" y="535"/>
                  </a:moveTo>
                  <a:cubicBezTo>
                    <a:pt x="12" y="356"/>
                    <a:pt x="24" y="177"/>
                    <a:pt x="83" y="93"/>
                  </a:cubicBezTo>
                  <a:cubicBezTo>
                    <a:pt x="142" y="9"/>
                    <a:pt x="180" y="41"/>
                    <a:pt x="352" y="29"/>
                  </a:cubicBezTo>
                  <a:cubicBezTo>
                    <a:pt x="524" y="17"/>
                    <a:pt x="774" y="0"/>
                    <a:pt x="1114" y="23"/>
                  </a:cubicBezTo>
                  <a:cubicBezTo>
                    <a:pt x="1454" y="46"/>
                    <a:pt x="2107" y="49"/>
                    <a:pt x="2394" y="164"/>
                  </a:cubicBezTo>
                  <a:cubicBezTo>
                    <a:pt x="2681" y="279"/>
                    <a:pt x="2733" y="194"/>
                    <a:pt x="2835" y="714"/>
                  </a:cubicBezTo>
                  <a:cubicBezTo>
                    <a:pt x="2937" y="1234"/>
                    <a:pt x="2972" y="2260"/>
                    <a:pt x="3008" y="32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176">
            <a:extLst>
              <a:ext uri="{FF2B5EF4-FFF2-40B4-BE49-F238E27FC236}">
                <a16:creationId xmlns:a16="http://schemas.microsoft.com/office/drawing/2014/main" id="{B724BD09-A2C7-6F80-2CB2-297D47E544F8}"/>
              </a:ext>
            </a:extLst>
          </p:cNvPr>
          <p:cNvGrpSpPr>
            <a:grpSpLocks/>
          </p:cNvGrpSpPr>
          <p:nvPr/>
        </p:nvGrpSpPr>
        <p:grpSpPr bwMode="auto">
          <a:xfrm>
            <a:off x="5992813" y="957263"/>
            <a:ext cx="3273425" cy="1135062"/>
            <a:chOff x="3775" y="603"/>
            <a:chExt cx="2062" cy="715"/>
          </a:xfrm>
        </p:grpSpPr>
        <p:sp>
          <p:nvSpPr>
            <p:cNvPr id="885841" name="Text Box 81">
              <a:extLst>
                <a:ext uri="{FF2B5EF4-FFF2-40B4-BE49-F238E27FC236}">
                  <a16:creationId xmlns:a16="http://schemas.microsoft.com/office/drawing/2014/main" id="{EA0D5443-AACB-0F31-36CA-22EFBD60F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1068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1</a:t>
              </a:r>
              <a:endParaRPr lang="de-DE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endParaRPr>
            </a:p>
          </p:txBody>
        </p:sp>
        <p:pic>
          <p:nvPicPr>
            <p:cNvPr id="885935" name="Picture 175" descr="&#13;lovecell.tiff                                                  00147ADFExtra                          BF316153:">
              <a:extLst>
                <a:ext uri="{FF2B5EF4-FFF2-40B4-BE49-F238E27FC236}">
                  <a16:creationId xmlns:a16="http://schemas.microsoft.com/office/drawing/2014/main" id="{535AB952-77A7-2344-7CB5-C4291F805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2" y="603"/>
              <a:ext cx="1045" cy="485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5">
            <a:extLst>
              <a:ext uri="{FF2B5EF4-FFF2-40B4-BE49-F238E27FC236}">
                <a16:creationId xmlns:a16="http://schemas.microsoft.com/office/drawing/2014/main" id="{DE70209C-9B8A-208A-1CC0-648894E5D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66" name="Rectangle 36">
            <a:extLst>
              <a:ext uri="{FF2B5EF4-FFF2-40B4-BE49-F238E27FC236}">
                <a16:creationId xmlns:a16="http://schemas.microsoft.com/office/drawing/2014/main" id="{4975F88F-4207-F0A7-B78D-CADCB3FEA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67" name="Rectangle 37">
            <a:extLst>
              <a:ext uri="{FF2B5EF4-FFF2-40B4-BE49-F238E27FC236}">
                <a16:creationId xmlns:a16="http://schemas.microsoft.com/office/drawing/2014/main" id="{51B05B9E-7813-43ED-29CE-BB6D75383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68" name="Rectangle 38">
            <a:extLst>
              <a:ext uri="{FF2B5EF4-FFF2-40B4-BE49-F238E27FC236}">
                <a16:creationId xmlns:a16="http://schemas.microsoft.com/office/drawing/2014/main" id="{9AFC30F5-5C0B-A372-04EE-EF09F97E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69" name="Rectangle 39">
            <a:extLst>
              <a:ext uri="{FF2B5EF4-FFF2-40B4-BE49-F238E27FC236}">
                <a16:creationId xmlns:a16="http://schemas.microsoft.com/office/drawing/2014/main" id="{D81550B3-4370-C0D5-E8CC-1436822A9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0" name="Rectangle 40">
            <a:extLst>
              <a:ext uri="{FF2B5EF4-FFF2-40B4-BE49-F238E27FC236}">
                <a16:creationId xmlns:a16="http://schemas.microsoft.com/office/drawing/2014/main" id="{706ABDD1-F620-F748-31C4-10782B608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1" name="Rectangle 41">
            <a:extLst>
              <a:ext uri="{FF2B5EF4-FFF2-40B4-BE49-F238E27FC236}">
                <a16:creationId xmlns:a16="http://schemas.microsoft.com/office/drawing/2014/main" id="{70F3868E-56D1-CECF-4B01-2FA8FDCDB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2" name="Rectangle 42">
            <a:extLst>
              <a:ext uri="{FF2B5EF4-FFF2-40B4-BE49-F238E27FC236}">
                <a16:creationId xmlns:a16="http://schemas.microsoft.com/office/drawing/2014/main" id="{F0454763-A8BF-BA9D-44E5-ABE30F900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3" name="Rectangle 43">
            <a:extLst>
              <a:ext uri="{FF2B5EF4-FFF2-40B4-BE49-F238E27FC236}">
                <a16:creationId xmlns:a16="http://schemas.microsoft.com/office/drawing/2014/main" id="{2D2C2AB4-EEBA-A5F3-BCC6-9B952D3C0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4" name="Rectangle 44">
            <a:extLst>
              <a:ext uri="{FF2B5EF4-FFF2-40B4-BE49-F238E27FC236}">
                <a16:creationId xmlns:a16="http://schemas.microsoft.com/office/drawing/2014/main" id="{BEE27F44-9F62-B370-38BA-C879BE9E9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5" name="Rectangle 45">
            <a:extLst>
              <a:ext uri="{FF2B5EF4-FFF2-40B4-BE49-F238E27FC236}">
                <a16:creationId xmlns:a16="http://schemas.microsoft.com/office/drawing/2014/main" id="{A8D7CDD3-D709-E2C6-3465-9CEF46E69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6" name="Rectangle 46">
            <a:extLst>
              <a:ext uri="{FF2B5EF4-FFF2-40B4-BE49-F238E27FC236}">
                <a16:creationId xmlns:a16="http://schemas.microsoft.com/office/drawing/2014/main" id="{F2857654-3650-C06E-0DAA-09991C9DB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13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7" name="Rectangle 50">
            <a:extLst>
              <a:ext uri="{FF2B5EF4-FFF2-40B4-BE49-F238E27FC236}">
                <a16:creationId xmlns:a16="http://schemas.microsoft.com/office/drawing/2014/main" id="{8F50E9FE-7E7B-BBD8-1897-58D25C10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066925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8" name="Rectangle 51">
            <a:extLst>
              <a:ext uri="{FF2B5EF4-FFF2-40B4-BE49-F238E27FC236}">
                <a16:creationId xmlns:a16="http://schemas.microsoft.com/office/drawing/2014/main" id="{F4842D8C-A34A-5C9E-A00A-3B2CAA19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287588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79" name="Rectangle 52">
            <a:extLst>
              <a:ext uri="{FF2B5EF4-FFF2-40B4-BE49-F238E27FC236}">
                <a16:creationId xmlns:a16="http://schemas.microsoft.com/office/drawing/2014/main" id="{387D5AD7-FF1C-BD44-F78E-9F6758932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508250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0" name="Rectangle 53">
            <a:extLst>
              <a:ext uri="{FF2B5EF4-FFF2-40B4-BE49-F238E27FC236}">
                <a16:creationId xmlns:a16="http://schemas.microsoft.com/office/drawing/2014/main" id="{47565A4F-2A40-26DE-C9B6-029C9D0C9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728913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1" name="Rectangle 54">
            <a:extLst>
              <a:ext uri="{FF2B5EF4-FFF2-40B4-BE49-F238E27FC236}">
                <a16:creationId xmlns:a16="http://schemas.microsoft.com/office/drawing/2014/main" id="{4C2154A6-D6D8-C212-FB96-87B5144A4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2949575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2" name="Rectangle 55">
            <a:extLst>
              <a:ext uri="{FF2B5EF4-FFF2-40B4-BE49-F238E27FC236}">
                <a16:creationId xmlns:a16="http://schemas.microsoft.com/office/drawing/2014/main" id="{7E74698A-806F-785C-06B5-F053D46AC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3171825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3" name="Rectangle 56">
            <a:extLst>
              <a:ext uri="{FF2B5EF4-FFF2-40B4-BE49-F238E27FC236}">
                <a16:creationId xmlns:a16="http://schemas.microsoft.com/office/drawing/2014/main" id="{81E241DB-95D5-E707-48A9-AEB6129D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3392488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4" name="Rectangle 57">
            <a:extLst>
              <a:ext uri="{FF2B5EF4-FFF2-40B4-BE49-F238E27FC236}">
                <a16:creationId xmlns:a16="http://schemas.microsoft.com/office/drawing/2014/main" id="{24CE5C51-84B7-B9FB-87A0-D6BECCF6A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3613150"/>
            <a:ext cx="246062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5" name="Rectangle 58">
            <a:extLst>
              <a:ext uri="{FF2B5EF4-FFF2-40B4-BE49-F238E27FC236}">
                <a16:creationId xmlns:a16="http://schemas.microsoft.com/office/drawing/2014/main" id="{380D9637-B286-3E02-679D-90DDCD81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3833813"/>
            <a:ext cx="246062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6" name="Rectangle 59">
            <a:extLst>
              <a:ext uri="{FF2B5EF4-FFF2-40B4-BE49-F238E27FC236}">
                <a16:creationId xmlns:a16="http://schemas.microsoft.com/office/drawing/2014/main" id="{C8F7504F-AA17-5312-8A44-C2F61B3D0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4054475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7" name="Rectangle 60">
            <a:extLst>
              <a:ext uri="{FF2B5EF4-FFF2-40B4-BE49-F238E27FC236}">
                <a16:creationId xmlns:a16="http://schemas.microsoft.com/office/drawing/2014/main" id="{34E4644F-FC2E-D828-7613-BA48E5E10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4275138"/>
            <a:ext cx="246062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8" name="Rectangle 61">
            <a:extLst>
              <a:ext uri="{FF2B5EF4-FFF2-40B4-BE49-F238E27FC236}">
                <a16:creationId xmlns:a16="http://schemas.microsoft.com/office/drawing/2014/main" id="{F7BCF207-FA1E-462E-ED7C-C19BCC6D0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4495800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89" name="Rectangle 63">
            <a:extLst>
              <a:ext uri="{FF2B5EF4-FFF2-40B4-BE49-F238E27FC236}">
                <a16:creationId xmlns:a16="http://schemas.microsoft.com/office/drawing/2014/main" id="{DDCE6BD1-FDB8-930D-3AD7-471AE380F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0" name="Rectangle 64">
            <a:extLst>
              <a:ext uri="{FF2B5EF4-FFF2-40B4-BE49-F238E27FC236}">
                <a16:creationId xmlns:a16="http://schemas.microsoft.com/office/drawing/2014/main" id="{E65F94FA-0204-ED92-D9C0-F27344B91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1" name="Rectangle 65">
            <a:extLst>
              <a:ext uri="{FF2B5EF4-FFF2-40B4-BE49-F238E27FC236}">
                <a16:creationId xmlns:a16="http://schemas.microsoft.com/office/drawing/2014/main" id="{77576790-70E1-247A-F29E-41359DF91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2" name="Rectangle 66">
            <a:extLst>
              <a:ext uri="{FF2B5EF4-FFF2-40B4-BE49-F238E27FC236}">
                <a16:creationId xmlns:a16="http://schemas.microsoft.com/office/drawing/2014/main" id="{D9060717-0480-B972-15CE-A45E81114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3" name="Rectangle 67">
            <a:extLst>
              <a:ext uri="{FF2B5EF4-FFF2-40B4-BE49-F238E27FC236}">
                <a16:creationId xmlns:a16="http://schemas.microsoft.com/office/drawing/2014/main" id="{B813B2A9-B81A-ADC0-2484-0E908AA21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4" name="Rectangle 68">
            <a:extLst>
              <a:ext uri="{FF2B5EF4-FFF2-40B4-BE49-F238E27FC236}">
                <a16:creationId xmlns:a16="http://schemas.microsoft.com/office/drawing/2014/main" id="{321332D3-8807-A6E4-6BAF-04BB961B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5" name="Rectangle 69">
            <a:extLst>
              <a:ext uri="{FF2B5EF4-FFF2-40B4-BE49-F238E27FC236}">
                <a16:creationId xmlns:a16="http://schemas.microsoft.com/office/drawing/2014/main" id="{9004E966-FFF7-DF24-3584-D8D2A5E3D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6" name="Rectangle 70">
            <a:extLst>
              <a:ext uri="{FF2B5EF4-FFF2-40B4-BE49-F238E27FC236}">
                <a16:creationId xmlns:a16="http://schemas.microsoft.com/office/drawing/2014/main" id="{92610912-2261-398C-25DC-3FA491A8B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7" name="Rectangle 71">
            <a:extLst>
              <a:ext uri="{FF2B5EF4-FFF2-40B4-BE49-F238E27FC236}">
                <a16:creationId xmlns:a16="http://schemas.microsoft.com/office/drawing/2014/main" id="{565AA986-E484-8172-2570-37E2DD8E1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8" name="Rectangle 72">
            <a:extLst>
              <a:ext uri="{FF2B5EF4-FFF2-40B4-BE49-F238E27FC236}">
                <a16:creationId xmlns:a16="http://schemas.microsoft.com/office/drawing/2014/main" id="{225B0309-AE9C-EDDE-81CB-1DB98B7B2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899" name="Rectangle 73">
            <a:extLst>
              <a:ext uri="{FF2B5EF4-FFF2-40B4-BE49-F238E27FC236}">
                <a16:creationId xmlns:a16="http://schemas.microsoft.com/office/drawing/2014/main" id="{75F35DDE-2F74-7073-C0EB-8423CF374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0" name="Rectangle 74">
            <a:extLst>
              <a:ext uri="{FF2B5EF4-FFF2-40B4-BE49-F238E27FC236}">
                <a16:creationId xmlns:a16="http://schemas.microsoft.com/office/drawing/2014/main" id="{C9627439-FD87-65B9-8F4C-A7F6114CA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1" name="Rectangle 76">
            <a:extLst>
              <a:ext uri="{FF2B5EF4-FFF2-40B4-BE49-F238E27FC236}">
                <a16:creationId xmlns:a16="http://schemas.microsoft.com/office/drawing/2014/main" id="{3560CB10-467D-C319-FEB2-5A947266A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2" name="Rectangle 77">
            <a:extLst>
              <a:ext uri="{FF2B5EF4-FFF2-40B4-BE49-F238E27FC236}">
                <a16:creationId xmlns:a16="http://schemas.microsoft.com/office/drawing/2014/main" id="{1C3EF335-7BCB-926A-67B5-41ACE3781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3" name="Rectangle 78">
            <a:extLst>
              <a:ext uri="{FF2B5EF4-FFF2-40B4-BE49-F238E27FC236}">
                <a16:creationId xmlns:a16="http://schemas.microsoft.com/office/drawing/2014/main" id="{F3F6CF29-2F95-D504-3199-944F1A023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4" name="Rectangle 79">
            <a:extLst>
              <a:ext uri="{FF2B5EF4-FFF2-40B4-BE49-F238E27FC236}">
                <a16:creationId xmlns:a16="http://schemas.microsoft.com/office/drawing/2014/main" id="{FD3753A2-E6FD-77B5-5483-47E79EB9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5" name="Rectangle 80">
            <a:extLst>
              <a:ext uri="{FF2B5EF4-FFF2-40B4-BE49-F238E27FC236}">
                <a16:creationId xmlns:a16="http://schemas.microsoft.com/office/drawing/2014/main" id="{BD67C103-9879-4E4B-F7C4-72ED908E2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6" name="Rectangle 81">
            <a:extLst>
              <a:ext uri="{FF2B5EF4-FFF2-40B4-BE49-F238E27FC236}">
                <a16:creationId xmlns:a16="http://schemas.microsoft.com/office/drawing/2014/main" id="{24862077-A0B7-65E6-ACEF-A7761F905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7" name="Rectangle 82">
            <a:extLst>
              <a:ext uri="{FF2B5EF4-FFF2-40B4-BE49-F238E27FC236}">
                <a16:creationId xmlns:a16="http://schemas.microsoft.com/office/drawing/2014/main" id="{F5364908-D994-CC96-B88F-2BA2A3ACC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8" name="Rectangle 83">
            <a:extLst>
              <a:ext uri="{FF2B5EF4-FFF2-40B4-BE49-F238E27FC236}">
                <a16:creationId xmlns:a16="http://schemas.microsoft.com/office/drawing/2014/main" id="{5468DC12-57C5-8C86-A397-D3DD47215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09" name="Rectangle 84">
            <a:extLst>
              <a:ext uri="{FF2B5EF4-FFF2-40B4-BE49-F238E27FC236}">
                <a16:creationId xmlns:a16="http://schemas.microsoft.com/office/drawing/2014/main" id="{BB577435-2F28-505D-ACEF-92D5988FD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0" name="Rectangle 85">
            <a:extLst>
              <a:ext uri="{FF2B5EF4-FFF2-40B4-BE49-F238E27FC236}">
                <a16:creationId xmlns:a16="http://schemas.microsoft.com/office/drawing/2014/main" id="{B1F1DEA8-271D-7925-8E77-690ABC94E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1" name="Rectangle 86">
            <a:extLst>
              <a:ext uri="{FF2B5EF4-FFF2-40B4-BE49-F238E27FC236}">
                <a16:creationId xmlns:a16="http://schemas.microsoft.com/office/drawing/2014/main" id="{7CBD9B3E-E69D-6403-AB5D-1F7FD51E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2" name="Rectangle 87">
            <a:extLst>
              <a:ext uri="{FF2B5EF4-FFF2-40B4-BE49-F238E27FC236}">
                <a16:creationId xmlns:a16="http://schemas.microsoft.com/office/drawing/2014/main" id="{6C95349E-E662-FE43-B2CD-818FFA1FA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3" name="Rectangle 89">
            <a:extLst>
              <a:ext uri="{FF2B5EF4-FFF2-40B4-BE49-F238E27FC236}">
                <a16:creationId xmlns:a16="http://schemas.microsoft.com/office/drawing/2014/main" id="{B66BB659-16BC-1DC0-20FA-ED14326B5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4" name="Rectangle 90">
            <a:extLst>
              <a:ext uri="{FF2B5EF4-FFF2-40B4-BE49-F238E27FC236}">
                <a16:creationId xmlns:a16="http://schemas.microsoft.com/office/drawing/2014/main" id="{A1F250BE-5A15-FA3C-1D36-4CD73B4B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5" name="Rectangle 91">
            <a:extLst>
              <a:ext uri="{FF2B5EF4-FFF2-40B4-BE49-F238E27FC236}">
                <a16:creationId xmlns:a16="http://schemas.microsoft.com/office/drawing/2014/main" id="{9E21CA14-3CE0-FD01-86A3-5303F0DB0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6" name="Rectangle 92">
            <a:extLst>
              <a:ext uri="{FF2B5EF4-FFF2-40B4-BE49-F238E27FC236}">
                <a16:creationId xmlns:a16="http://schemas.microsoft.com/office/drawing/2014/main" id="{E66B19B6-7D3C-5EBE-F6CD-63DCE9CD7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7" name="Rectangle 93">
            <a:extLst>
              <a:ext uri="{FF2B5EF4-FFF2-40B4-BE49-F238E27FC236}">
                <a16:creationId xmlns:a16="http://schemas.microsoft.com/office/drawing/2014/main" id="{2C971157-3027-FAC4-3E0F-5629C6EE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8" name="Rectangle 94">
            <a:extLst>
              <a:ext uri="{FF2B5EF4-FFF2-40B4-BE49-F238E27FC236}">
                <a16:creationId xmlns:a16="http://schemas.microsoft.com/office/drawing/2014/main" id="{335D139B-0CEA-182B-6C60-6D7FDC3B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19" name="Rectangle 95">
            <a:extLst>
              <a:ext uri="{FF2B5EF4-FFF2-40B4-BE49-F238E27FC236}">
                <a16:creationId xmlns:a16="http://schemas.microsoft.com/office/drawing/2014/main" id="{424472C9-DEFF-1D56-C422-344B2FA00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0" name="Rectangle 96">
            <a:extLst>
              <a:ext uri="{FF2B5EF4-FFF2-40B4-BE49-F238E27FC236}">
                <a16:creationId xmlns:a16="http://schemas.microsoft.com/office/drawing/2014/main" id="{3D6B5952-3D3D-C715-D4D7-67F726391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1" name="Rectangle 97">
            <a:extLst>
              <a:ext uri="{FF2B5EF4-FFF2-40B4-BE49-F238E27FC236}">
                <a16:creationId xmlns:a16="http://schemas.microsoft.com/office/drawing/2014/main" id="{0750B05E-1223-0B10-179E-9DEFF173D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2" name="Rectangle 98">
            <a:extLst>
              <a:ext uri="{FF2B5EF4-FFF2-40B4-BE49-F238E27FC236}">
                <a16:creationId xmlns:a16="http://schemas.microsoft.com/office/drawing/2014/main" id="{8D182365-5277-D296-E9FC-C9DDC5F72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3" name="Rectangle 99">
            <a:extLst>
              <a:ext uri="{FF2B5EF4-FFF2-40B4-BE49-F238E27FC236}">
                <a16:creationId xmlns:a16="http://schemas.microsoft.com/office/drawing/2014/main" id="{AF1D176A-A81E-892C-2A76-282B947C6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4" name="Rectangle 100">
            <a:extLst>
              <a:ext uri="{FF2B5EF4-FFF2-40B4-BE49-F238E27FC236}">
                <a16:creationId xmlns:a16="http://schemas.microsoft.com/office/drawing/2014/main" id="{A4142EA0-1F4A-D4B5-9CF7-62F669AA1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5" name="Rectangle 102">
            <a:extLst>
              <a:ext uri="{FF2B5EF4-FFF2-40B4-BE49-F238E27FC236}">
                <a16:creationId xmlns:a16="http://schemas.microsoft.com/office/drawing/2014/main" id="{2BF00045-43E9-6984-DA63-2FC390CF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6" name="Rectangle 103">
            <a:extLst>
              <a:ext uri="{FF2B5EF4-FFF2-40B4-BE49-F238E27FC236}">
                <a16:creationId xmlns:a16="http://schemas.microsoft.com/office/drawing/2014/main" id="{46008FFC-F17A-06EF-914C-0454F5732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7" name="Rectangle 104">
            <a:extLst>
              <a:ext uri="{FF2B5EF4-FFF2-40B4-BE49-F238E27FC236}">
                <a16:creationId xmlns:a16="http://schemas.microsoft.com/office/drawing/2014/main" id="{BC240367-9B7E-6116-7E13-DEA457425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8" name="Rectangle 105">
            <a:extLst>
              <a:ext uri="{FF2B5EF4-FFF2-40B4-BE49-F238E27FC236}">
                <a16:creationId xmlns:a16="http://schemas.microsoft.com/office/drawing/2014/main" id="{57D6CCBC-33F1-F950-1CE2-D28727F83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29" name="Rectangle 106">
            <a:extLst>
              <a:ext uri="{FF2B5EF4-FFF2-40B4-BE49-F238E27FC236}">
                <a16:creationId xmlns:a16="http://schemas.microsoft.com/office/drawing/2014/main" id="{2531BE62-8ADB-DF34-7C99-41684B634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0" name="Rectangle 107">
            <a:extLst>
              <a:ext uri="{FF2B5EF4-FFF2-40B4-BE49-F238E27FC236}">
                <a16:creationId xmlns:a16="http://schemas.microsoft.com/office/drawing/2014/main" id="{475333AC-49C1-F29D-8309-CE7F9F97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1" name="Rectangle 108">
            <a:extLst>
              <a:ext uri="{FF2B5EF4-FFF2-40B4-BE49-F238E27FC236}">
                <a16:creationId xmlns:a16="http://schemas.microsoft.com/office/drawing/2014/main" id="{B1A6BDB3-977F-DC71-6E58-034C1720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2" name="Rectangle 109">
            <a:extLst>
              <a:ext uri="{FF2B5EF4-FFF2-40B4-BE49-F238E27FC236}">
                <a16:creationId xmlns:a16="http://schemas.microsoft.com/office/drawing/2014/main" id="{EC87E5D4-C50A-16F2-33C6-9031F3F47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3" name="Rectangle 110">
            <a:extLst>
              <a:ext uri="{FF2B5EF4-FFF2-40B4-BE49-F238E27FC236}">
                <a16:creationId xmlns:a16="http://schemas.microsoft.com/office/drawing/2014/main" id="{6679FB60-F6A8-9040-A6CC-DE1E9322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4" name="Rectangle 111">
            <a:extLst>
              <a:ext uri="{FF2B5EF4-FFF2-40B4-BE49-F238E27FC236}">
                <a16:creationId xmlns:a16="http://schemas.microsoft.com/office/drawing/2014/main" id="{D507109C-B23F-FB5A-85D6-B4E824C3E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5" name="Rectangle 112">
            <a:extLst>
              <a:ext uri="{FF2B5EF4-FFF2-40B4-BE49-F238E27FC236}">
                <a16:creationId xmlns:a16="http://schemas.microsoft.com/office/drawing/2014/main" id="{A2A11670-9A26-D917-AADC-6CA6C20B8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6" name="Rectangle 113">
            <a:extLst>
              <a:ext uri="{FF2B5EF4-FFF2-40B4-BE49-F238E27FC236}">
                <a16:creationId xmlns:a16="http://schemas.microsoft.com/office/drawing/2014/main" id="{74EB233C-DEC8-6488-C9A2-40F31920A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7" name="Rectangle 115">
            <a:extLst>
              <a:ext uri="{FF2B5EF4-FFF2-40B4-BE49-F238E27FC236}">
                <a16:creationId xmlns:a16="http://schemas.microsoft.com/office/drawing/2014/main" id="{DDB57CD6-78C3-34F7-8C51-8AD4C43F9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8" name="Rectangle 116">
            <a:extLst>
              <a:ext uri="{FF2B5EF4-FFF2-40B4-BE49-F238E27FC236}">
                <a16:creationId xmlns:a16="http://schemas.microsoft.com/office/drawing/2014/main" id="{CD06DC66-4963-3AC0-7BCE-65A8A8A4A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39" name="Rectangle 117">
            <a:extLst>
              <a:ext uri="{FF2B5EF4-FFF2-40B4-BE49-F238E27FC236}">
                <a16:creationId xmlns:a16="http://schemas.microsoft.com/office/drawing/2014/main" id="{C19262E2-EDCD-CAC8-1596-AF11A420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0" name="Rectangle 118">
            <a:extLst>
              <a:ext uri="{FF2B5EF4-FFF2-40B4-BE49-F238E27FC236}">
                <a16:creationId xmlns:a16="http://schemas.microsoft.com/office/drawing/2014/main" id="{A5B777C0-084D-DB1F-81D4-656DCC312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1" name="Rectangle 119">
            <a:extLst>
              <a:ext uri="{FF2B5EF4-FFF2-40B4-BE49-F238E27FC236}">
                <a16:creationId xmlns:a16="http://schemas.microsoft.com/office/drawing/2014/main" id="{CA98B178-B9D2-08F7-4A5C-511563217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2" name="Rectangle 120">
            <a:extLst>
              <a:ext uri="{FF2B5EF4-FFF2-40B4-BE49-F238E27FC236}">
                <a16:creationId xmlns:a16="http://schemas.microsoft.com/office/drawing/2014/main" id="{36D41F3A-7877-3DB2-E614-E59B47739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3" name="Rectangle 121">
            <a:extLst>
              <a:ext uri="{FF2B5EF4-FFF2-40B4-BE49-F238E27FC236}">
                <a16:creationId xmlns:a16="http://schemas.microsoft.com/office/drawing/2014/main" id="{D86AC729-869D-A98A-6D36-7DC30ABCF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4" name="Rectangle 122">
            <a:extLst>
              <a:ext uri="{FF2B5EF4-FFF2-40B4-BE49-F238E27FC236}">
                <a16:creationId xmlns:a16="http://schemas.microsoft.com/office/drawing/2014/main" id="{6890CC64-508D-570C-1BC9-23E7EB7D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5" name="Rectangle 123">
            <a:extLst>
              <a:ext uri="{FF2B5EF4-FFF2-40B4-BE49-F238E27FC236}">
                <a16:creationId xmlns:a16="http://schemas.microsoft.com/office/drawing/2014/main" id="{BAB30084-896E-1693-87F6-36484BD22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6" name="Rectangle 124">
            <a:extLst>
              <a:ext uri="{FF2B5EF4-FFF2-40B4-BE49-F238E27FC236}">
                <a16:creationId xmlns:a16="http://schemas.microsoft.com/office/drawing/2014/main" id="{40539F99-24C6-0C41-42A4-A7E3489AA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7" name="Rectangle 125">
            <a:extLst>
              <a:ext uri="{FF2B5EF4-FFF2-40B4-BE49-F238E27FC236}">
                <a16:creationId xmlns:a16="http://schemas.microsoft.com/office/drawing/2014/main" id="{F0556F6C-AAA3-0094-CDAA-FBB03604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8" name="Rectangle 126">
            <a:extLst>
              <a:ext uri="{FF2B5EF4-FFF2-40B4-BE49-F238E27FC236}">
                <a16:creationId xmlns:a16="http://schemas.microsoft.com/office/drawing/2014/main" id="{9754EF65-B60E-B180-2921-3D62139BA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49" name="Rectangle 128">
            <a:extLst>
              <a:ext uri="{FF2B5EF4-FFF2-40B4-BE49-F238E27FC236}">
                <a16:creationId xmlns:a16="http://schemas.microsoft.com/office/drawing/2014/main" id="{5EB25436-EC17-2B0B-C7F0-98BAB3EE9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0" name="Rectangle 129">
            <a:extLst>
              <a:ext uri="{FF2B5EF4-FFF2-40B4-BE49-F238E27FC236}">
                <a16:creationId xmlns:a16="http://schemas.microsoft.com/office/drawing/2014/main" id="{9202CBE4-298D-C4E8-6451-69910982B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1" name="Rectangle 130">
            <a:extLst>
              <a:ext uri="{FF2B5EF4-FFF2-40B4-BE49-F238E27FC236}">
                <a16:creationId xmlns:a16="http://schemas.microsoft.com/office/drawing/2014/main" id="{55736875-186F-54EA-64DC-0402183E5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2" name="Rectangle 131">
            <a:extLst>
              <a:ext uri="{FF2B5EF4-FFF2-40B4-BE49-F238E27FC236}">
                <a16:creationId xmlns:a16="http://schemas.microsoft.com/office/drawing/2014/main" id="{AE5DD91A-3C9F-D551-2326-D1832024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3" name="Rectangle 132">
            <a:extLst>
              <a:ext uri="{FF2B5EF4-FFF2-40B4-BE49-F238E27FC236}">
                <a16:creationId xmlns:a16="http://schemas.microsoft.com/office/drawing/2014/main" id="{DEE00124-16AA-A403-7B0E-F893B0AB9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4" name="Rectangle 133">
            <a:extLst>
              <a:ext uri="{FF2B5EF4-FFF2-40B4-BE49-F238E27FC236}">
                <a16:creationId xmlns:a16="http://schemas.microsoft.com/office/drawing/2014/main" id="{94497F7D-B0BA-1646-77A7-B4D20B9E2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5" name="Rectangle 134">
            <a:extLst>
              <a:ext uri="{FF2B5EF4-FFF2-40B4-BE49-F238E27FC236}">
                <a16:creationId xmlns:a16="http://schemas.microsoft.com/office/drawing/2014/main" id="{0D93A53C-4D2B-DDA6-2B5A-42935AD54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6" name="Rectangle 135">
            <a:extLst>
              <a:ext uri="{FF2B5EF4-FFF2-40B4-BE49-F238E27FC236}">
                <a16:creationId xmlns:a16="http://schemas.microsoft.com/office/drawing/2014/main" id="{A9A29F99-CFED-E3A0-AFA0-D792DE96F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7" name="Rectangle 136">
            <a:extLst>
              <a:ext uri="{FF2B5EF4-FFF2-40B4-BE49-F238E27FC236}">
                <a16:creationId xmlns:a16="http://schemas.microsoft.com/office/drawing/2014/main" id="{E3D92719-E550-92AC-C444-B7A725EE0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8" name="Rectangle 137">
            <a:extLst>
              <a:ext uri="{FF2B5EF4-FFF2-40B4-BE49-F238E27FC236}">
                <a16:creationId xmlns:a16="http://schemas.microsoft.com/office/drawing/2014/main" id="{4F2B15FE-1ACE-F179-F915-3F4573C5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59" name="Rectangle 138">
            <a:extLst>
              <a:ext uri="{FF2B5EF4-FFF2-40B4-BE49-F238E27FC236}">
                <a16:creationId xmlns:a16="http://schemas.microsoft.com/office/drawing/2014/main" id="{AE12D597-E09C-02B0-77A3-748B673C9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0" name="Rectangle 139">
            <a:extLst>
              <a:ext uri="{FF2B5EF4-FFF2-40B4-BE49-F238E27FC236}">
                <a16:creationId xmlns:a16="http://schemas.microsoft.com/office/drawing/2014/main" id="{50A786B8-2CE7-0C58-DF90-464328C33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1" name="Rectangle 141">
            <a:extLst>
              <a:ext uri="{FF2B5EF4-FFF2-40B4-BE49-F238E27FC236}">
                <a16:creationId xmlns:a16="http://schemas.microsoft.com/office/drawing/2014/main" id="{47AAB1AA-E84C-1A80-5BC0-EED568017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2" name="Rectangle 142">
            <a:extLst>
              <a:ext uri="{FF2B5EF4-FFF2-40B4-BE49-F238E27FC236}">
                <a16:creationId xmlns:a16="http://schemas.microsoft.com/office/drawing/2014/main" id="{6D985148-4860-81C6-EEFD-653017C6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3" name="Rectangle 143">
            <a:extLst>
              <a:ext uri="{FF2B5EF4-FFF2-40B4-BE49-F238E27FC236}">
                <a16:creationId xmlns:a16="http://schemas.microsoft.com/office/drawing/2014/main" id="{2DBF10F5-34AA-7082-E4D8-0E35D5646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4" name="Rectangle 144">
            <a:extLst>
              <a:ext uri="{FF2B5EF4-FFF2-40B4-BE49-F238E27FC236}">
                <a16:creationId xmlns:a16="http://schemas.microsoft.com/office/drawing/2014/main" id="{F128F000-261A-DB13-B3B6-D836A68C1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5" name="Rectangle 145">
            <a:extLst>
              <a:ext uri="{FF2B5EF4-FFF2-40B4-BE49-F238E27FC236}">
                <a16:creationId xmlns:a16="http://schemas.microsoft.com/office/drawing/2014/main" id="{97939BAC-C7A4-BDE6-6D66-87E32FF1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6" name="Rectangle 146">
            <a:extLst>
              <a:ext uri="{FF2B5EF4-FFF2-40B4-BE49-F238E27FC236}">
                <a16:creationId xmlns:a16="http://schemas.microsoft.com/office/drawing/2014/main" id="{FCAE3A1C-02D4-9E23-1289-A5E49C56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7" name="Rectangle 147">
            <a:extLst>
              <a:ext uri="{FF2B5EF4-FFF2-40B4-BE49-F238E27FC236}">
                <a16:creationId xmlns:a16="http://schemas.microsoft.com/office/drawing/2014/main" id="{070D119E-514B-0B07-4092-A29A7D98C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8" name="Rectangle 148">
            <a:extLst>
              <a:ext uri="{FF2B5EF4-FFF2-40B4-BE49-F238E27FC236}">
                <a16:creationId xmlns:a16="http://schemas.microsoft.com/office/drawing/2014/main" id="{47E24E84-C01E-DD32-F435-99C0E0D19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69" name="Rectangle 149">
            <a:extLst>
              <a:ext uri="{FF2B5EF4-FFF2-40B4-BE49-F238E27FC236}">
                <a16:creationId xmlns:a16="http://schemas.microsoft.com/office/drawing/2014/main" id="{B2774A1A-D114-367D-5F8C-2D820EF2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0" name="Rectangle 150">
            <a:extLst>
              <a:ext uri="{FF2B5EF4-FFF2-40B4-BE49-F238E27FC236}">
                <a16:creationId xmlns:a16="http://schemas.microsoft.com/office/drawing/2014/main" id="{1F51EB28-FE6F-4411-2BF9-82F4F3D09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1" name="Rectangle 151">
            <a:extLst>
              <a:ext uri="{FF2B5EF4-FFF2-40B4-BE49-F238E27FC236}">
                <a16:creationId xmlns:a16="http://schemas.microsoft.com/office/drawing/2014/main" id="{BC8CF68A-B615-CDC9-1F65-33321F868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2" name="Rectangle 152">
            <a:extLst>
              <a:ext uri="{FF2B5EF4-FFF2-40B4-BE49-F238E27FC236}">
                <a16:creationId xmlns:a16="http://schemas.microsoft.com/office/drawing/2014/main" id="{6C782C64-0A49-35C5-6BE5-6C187C71C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3" name="Rectangle 154">
            <a:extLst>
              <a:ext uri="{FF2B5EF4-FFF2-40B4-BE49-F238E27FC236}">
                <a16:creationId xmlns:a16="http://schemas.microsoft.com/office/drawing/2014/main" id="{3C05CFEC-1874-D1B3-1363-A938FB108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066925"/>
            <a:ext cx="246063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4" name="Rectangle 155">
            <a:extLst>
              <a:ext uri="{FF2B5EF4-FFF2-40B4-BE49-F238E27FC236}">
                <a16:creationId xmlns:a16="http://schemas.microsoft.com/office/drawing/2014/main" id="{8D237F23-8F37-DD95-11CB-6D8FD9DF4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287588"/>
            <a:ext cx="246063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5" name="Rectangle 156">
            <a:extLst>
              <a:ext uri="{FF2B5EF4-FFF2-40B4-BE49-F238E27FC236}">
                <a16:creationId xmlns:a16="http://schemas.microsoft.com/office/drawing/2014/main" id="{2F5B0A9A-FBB3-45D1-9A0B-7002E4895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508250"/>
            <a:ext cx="246063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6" name="Rectangle 157">
            <a:extLst>
              <a:ext uri="{FF2B5EF4-FFF2-40B4-BE49-F238E27FC236}">
                <a16:creationId xmlns:a16="http://schemas.microsoft.com/office/drawing/2014/main" id="{8C56BFB2-E4B4-0933-2B39-6D33CF252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728913"/>
            <a:ext cx="246063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7" name="Rectangle 158">
            <a:extLst>
              <a:ext uri="{FF2B5EF4-FFF2-40B4-BE49-F238E27FC236}">
                <a16:creationId xmlns:a16="http://schemas.microsoft.com/office/drawing/2014/main" id="{05EC1057-33AA-A678-8D99-B1A1F973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949575"/>
            <a:ext cx="246063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8" name="Rectangle 159">
            <a:extLst>
              <a:ext uri="{FF2B5EF4-FFF2-40B4-BE49-F238E27FC236}">
                <a16:creationId xmlns:a16="http://schemas.microsoft.com/office/drawing/2014/main" id="{A8DC3118-C798-9E49-8B97-D2A03425C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3171825"/>
            <a:ext cx="246063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79" name="Rectangle 160">
            <a:extLst>
              <a:ext uri="{FF2B5EF4-FFF2-40B4-BE49-F238E27FC236}">
                <a16:creationId xmlns:a16="http://schemas.microsoft.com/office/drawing/2014/main" id="{3DE7AA83-E396-8ADC-2447-A393967E2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3392488"/>
            <a:ext cx="246063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0" name="Rectangle 161">
            <a:extLst>
              <a:ext uri="{FF2B5EF4-FFF2-40B4-BE49-F238E27FC236}">
                <a16:creationId xmlns:a16="http://schemas.microsoft.com/office/drawing/2014/main" id="{1ED507D8-92A3-B7A5-5AB8-D59569CD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3613150"/>
            <a:ext cx="246063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1" name="Rectangle 162">
            <a:extLst>
              <a:ext uri="{FF2B5EF4-FFF2-40B4-BE49-F238E27FC236}">
                <a16:creationId xmlns:a16="http://schemas.microsoft.com/office/drawing/2014/main" id="{D0DCB675-F72E-5E38-C416-A20F1AED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3833813"/>
            <a:ext cx="246063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2" name="Rectangle 163">
            <a:extLst>
              <a:ext uri="{FF2B5EF4-FFF2-40B4-BE49-F238E27FC236}">
                <a16:creationId xmlns:a16="http://schemas.microsoft.com/office/drawing/2014/main" id="{6B981011-FF27-CE2C-39C8-CE5561F3E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4054475"/>
            <a:ext cx="246063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3" name="Rectangle 164">
            <a:extLst>
              <a:ext uri="{FF2B5EF4-FFF2-40B4-BE49-F238E27FC236}">
                <a16:creationId xmlns:a16="http://schemas.microsoft.com/office/drawing/2014/main" id="{29E85D4C-36EF-50EB-51EF-896985AEF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4275138"/>
            <a:ext cx="246063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4" name="Rectangle 165">
            <a:extLst>
              <a:ext uri="{FF2B5EF4-FFF2-40B4-BE49-F238E27FC236}">
                <a16:creationId xmlns:a16="http://schemas.microsoft.com/office/drawing/2014/main" id="{0F1F9B64-7057-CA52-491E-79766EABE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4495800"/>
            <a:ext cx="246063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5" name="Rectangle 167">
            <a:extLst>
              <a:ext uri="{FF2B5EF4-FFF2-40B4-BE49-F238E27FC236}">
                <a16:creationId xmlns:a16="http://schemas.microsoft.com/office/drawing/2014/main" id="{782D4FB8-C19B-9A54-D0A8-8B550B46F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6" name="Rectangle 168">
            <a:extLst>
              <a:ext uri="{FF2B5EF4-FFF2-40B4-BE49-F238E27FC236}">
                <a16:creationId xmlns:a16="http://schemas.microsoft.com/office/drawing/2014/main" id="{ADD20323-7058-ECD9-7B47-AC3462B4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7" name="Rectangle 169">
            <a:extLst>
              <a:ext uri="{FF2B5EF4-FFF2-40B4-BE49-F238E27FC236}">
                <a16:creationId xmlns:a16="http://schemas.microsoft.com/office/drawing/2014/main" id="{8F795A70-8D2C-F767-AE95-500D3A630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8" name="Rectangle 170">
            <a:extLst>
              <a:ext uri="{FF2B5EF4-FFF2-40B4-BE49-F238E27FC236}">
                <a16:creationId xmlns:a16="http://schemas.microsoft.com/office/drawing/2014/main" id="{34FBBCFF-6C6F-C05A-A84E-95E3EBE8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89" name="Rectangle 171">
            <a:extLst>
              <a:ext uri="{FF2B5EF4-FFF2-40B4-BE49-F238E27FC236}">
                <a16:creationId xmlns:a16="http://schemas.microsoft.com/office/drawing/2014/main" id="{8783EF60-4028-8860-ED1C-B6911B389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0" name="Rectangle 172">
            <a:extLst>
              <a:ext uri="{FF2B5EF4-FFF2-40B4-BE49-F238E27FC236}">
                <a16:creationId xmlns:a16="http://schemas.microsoft.com/office/drawing/2014/main" id="{9D2E8475-7BF8-7483-D4DB-EC3634E3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1" name="Rectangle 173">
            <a:extLst>
              <a:ext uri="{FF2B5EF4-FFF2-40B4-BE49-F238E27FC236}">
                <a16:creationId xmlns:a16="http://schemas.microsoft.com/office/drawing/2014/main" id="{EBEEFE07-8C36-3604-23C4-DD9ECC65A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2" name="Rectangle 174">
            <a:extLst>
              <a:ext uri="{FF2B5EF4-FFF2-40B4-BE49-F238E27FC236}">
                <a16:creationId xmlns:a16="http://schemas.microsoft.com/office/drawing/2014/main" id="{9E3EE7C5-378D-5A9A-D4BB-77E15DB0C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3" name="Rectangle 175">
            <a:extLst>
              <a:ext uri="{FF2B5EF4-FFF2-40B4-BE49-F238E27FC236}">
                <a16:creationId xmlns:a16="http://schemas.microsoft.com/office/drawing/2014/main" id="{00135896-15D5-BC7F-55DB-B1C4D141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4" name="Rectangle 176">
            <a:extLst>
              <a:ext uri="{FF2B5EF4-FFF2-40B4-BE49-F238E27FC236}">
                <a16:creationId xmlns:a16="http://schemas.microsoft.com/office/drawing/2014/main" id="{2811DB68-84F4-9FC2-EAE2-0B30F656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5" name="Rectangle 177">
            <a:extLst>
              <a:ext uri="{FF2B5EF4-FFF2-40B4-BE49-F238E27FC236}">
                <a16:creationId xmlns:a16="http://schemas.microsoft.com/office/drawing/2014/main" id="{F47D1ED4-BE81-8750-E65E-620616202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6" name="Rectangle 178">
            <a:extLst>
              <a:ext uri="{FF2B5EF4-FFF2-40B4-BE49-F238E27FC236}">
                <a16:creationId xmlns:a16="http://schemas.microsoft.com/office/drawing/2014/main" id="{2987BAFC-B8FE-EA57-789E-8947D91BC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7" name="Rectangle 180">
            <a:extLst>
              <a:ext uri="{FF2B5EF4-FFF2-40B4-BE49-F238E27FC236}">
                <a16:creationId xmlns:a16="http://schemas.microsoft.com/office/drawing/2014/main" id="{C83A0BB4-2BFB-3058-22C8-D9AA2A4DB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8" name="Rectangle 181">
            <a:extLst>
              <a:ext uri="{FF2B5EF4-FFF2-40B4-BE49-F238E27FC236}">
                <a16:creationId xmlns:a16="http://schemas.microsoft.com/office/drawing/2014/main" id="{C8D8D4A9-2B3F-5F26-0D0B-E98CB4DCB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6999" name="Rectangle 182">
            <a:extLst>
              <a:ext uri="{FF2B5EF4-FFF2-40B4-BE49-F238E27FC236}">
                <a16:creationId xmlns:a16="http://schemas.microsoft.com/office/drawing/2014/main" id="{2F62AF8B-FEDB-C4DD-9A3E-407C0A99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50825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0" name="Rectangle 183">
            <a:extLst>
              <a:ext uri="{FF2B5EF4-FFF2-40B4-BE49-F238E27FC236}">
                <a16:creationId xmlns:a16="http://schemas.microsoft.com/office/drawing/2014/main" id="{F5AF5A92-74B1-0E02-A351-0DBCFDD39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1" name="Rectangle 184">
            <a:extLst>
              <a:ext uri="{FF2B5EF4-FFF2-40B4-BE49-F238E27FC236}">
                <a16:creationId xmlns:a16="http://schemas.microsoft.com/office/drawing/2014/main" id="{7977070B-BF69-D3DF-9E2A-DBEEC3E85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2" name="Rectangle 185">
            <a:extLst>
              <a:ext uri="{FF2B5EF4-FFF2-40B4-BE49-F238E27FC236}">
                <a16:creationId xmlns:a16="http://schemas.microsoft.com/office/drawing/2014/main" id="{C8D460A3-54C2-8F98-C111-3B00F4320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3" name="Rectangle 186">
            <a:extLst>
              <a:ext uri="{FF2B5EF4-FFF2-40B4-BE49-F238E27FC236}">
                <a16:creationId xmlns:a16="http://schemas.microsoft.com/office/drawing/2014/main" id="{C8DC376D-739A-1147-DC48-FE18D3EE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4" name="Rectangle 187">
            <a:extLst>
              <a:ext uri="{FF2B5EF4-FFF2-40B4-BE49-F238E27FC236}">
                <a16:creationId xmlns:a16="http://schemas.microsoft.com/office/drawing/2014/main" id="{02DC84AE-77A3-D3D4-8BC2-E661CE2C1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5" name="Rectangle 188">
            <a:extLst>
              <a:ext uri="{FF2B5EF4-FFF2-40B4-BE49-F238E27FC236}">
                <a16:creationId xmlns:a16="http://schemas.microsoft.com/office/drawing/2014/main" id="{16EF0205-A672-0A94-B672-BB403F1ED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6" name="Rectangle 189">
            <a:extLst>
              <a:ext uri="{FF2B5EF4-FFF2-40B4-BE49-F238E27FC236}">
                <a16:creationId xmlns:a16="http://schemas.microsoft.com/office/drawing/2014/main" id="{A3E56EBA-3D47-6A8B-827C-651C44BD0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7" name="Rectangle 190">
            <a:extLst>
              <a:ext uri="{FF2B5EF4-FFF2-40B4-BE49-F238E27FC236}">
                <a16:creationId xmlns:a16="http://schemas.microsoft.com/office/drawing/2014/main" id="{FF2FBF69-5F13-71B9-C094-E394B0BD1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8" name="Rectangle 191">
            <a:extLst>
              <a:ext uri="{FF2B5EF4-FFF2-40B4-BE49-F238E27FC236}">
                <a16:creationId xmlns:a16="http://schemas.microsoft.com/office/drawing/2014/main" id="{963A4203-9020-8A7F-FF49-CB731F1BD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09" name="Rectangle 193">
            <a:extLst>
              <a:ext uri="{FF2B5EF4-FFF2-40B4-BE49-F238E27FC236}">
                <a16:creationId xmlns:a16="http://schemas.microsoft.com/office/drawing/2014/main" id="{6D6CB082-26CD-49EB-2708-7F2FD0CE3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0" name="Rectangle 194">
            <a:extLst>
              <a:ext uri="{FF2B5EF4-FFF2-40B4-BE49-F238E27FC236}">
                <a16:creationId xmlns:a16="http://schemas.microsoft.com/office/drawing/2014/main" id="{0FDCD447-0089-B823-29B0-92331D168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1" name="Rectangle 195">
            <a:extLst>
              <a:ext uri="{FF2B5EF4-FFF2-40B4-BE49-F238E27FC236}">
                <a16:creationId xmlns:a16="http://schemas.microsoft.com/office/drawing/2014/main" id="{33536C01-1B18-E74C-77E5-C1E6FE80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2" name="Rectangle 196">
            <a:extLst>
              <a:ext uri="{FF2B5EF4-FFF2-40B4-BE49-F238E27FC236}">
                <a16:creationId xmlns:a16="http://schemas.microsoft.com/office/drawing/2014/main" id="{1E17A39F-5014-AD76-0230-F96E207EE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3" name="Rectangle 197">
            <a:extLst>
              <a:ext uri="{FF2B5EF4-FFF2-40B4-BE49-F238E27FC236}">
                <a16:creationId xmlns:a16="http://schemas.microsoft.com/office/drawing/2014/main" id="{DA0339D3-6695-88E7-AED8-473C684D4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4" name="Rectangle 198">
            <a:extLst>
              <a:ext uri="{FF2B5EF4-FFF2-40B4-BE49-F238E27FC236}">
                <a16:creationId xmlns:a16="http://schemas.microsoft.com/office/drawing/2014/main" id="{08E4415E-74D3-64C9-F607-D730BA033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5" name="Rectangle 199">
            <a:extLst>
              <a:ext uri="{FF2B5EF4-FFF2-40B4-BE49-F238E27FC236}">
                <a16:creationId xmlns:a16="http://schemas.microsoft.com/office/drawing/2014/main" id="{E2DE4B9E-4E86-248E-E0FD-DF05E63A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6" name="Rectangle 200">
            <a:extLst>
              <a:ext uri="{FF2B5EF4-FFF2-40B4-BE49-F238E27FC236}">
                <a16:creationId xmlns:a16="http://schemas.microsoft.com/office/drawing/2014/main" id="{73CA5A2C-226C-B9B8-D49C-A6C362B1E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7" name="Rectangle 201">
            <a:extLst>
              <a:ext uri="{FF2B5EF4-FFF2-40B4-BE49-F238E27FC236}">
                <a16:creationId xmlns:a16="http://schemas.microsoft.com/office/drawing/2014/main" id="{84D28F79-2126-20F6-7C4F-4CE852D4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8" name="Rectangle 202">
            <a:extLst>
              <a:ext uri="{FF2B5EF4-FFF2-40B4-BE49-F238E27FC236}">
                <a16:creationId xmlns:a16="http://schemas.microsoft.com/office/drawing/2014/main" id="{0D16CAC8-BCA5-F099-FDA9-ABB016EDD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19" name="Rectangle 203">
            <a:extLst>
              <a:ext uri="{FF2B5EF4-FFF2-40B4-BE49-F238E27FC236}">
                <a16:creationId xmlns:a16="http://schemas.microsoft.com/office/drawing/2014/main" id="{2CE104D4-5616-D2D6-FBF9-C649A841A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0" name="Rectangle 204">
            <a:extLst>
              <a:ext uri="{FF2B5EF4-FFF2-40B4-BE49-F238E27FC236}">
                <a16:creationId xmlns:a16="http://schemas.microsoft.com/office/drawing/2014/main" id="{B4AFF142-F6D3-24B9-3DE6-87C229EAB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38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1" name="Rectangle 206">
            <a:extLst>
              <a:ext uri="{FF2B5EF4-FFF2-40B4-BE49-F238E27FC236}">
                <a16:creationId xmlns:a16="http://schemas.microsoft.com/office/drawing/2014/main" id="{60F3F166-AD0E-B725-7876-AF2E0C78C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2" name="Rectangle 207">
            <a:extLst>
              <a:ext uri="{FF2B5EF4-FFF2-40B4-BE49-F238E27FC236}">
                <a16:creationId xmlns:a16="http://schemas.microsoft.com/office/drawing/2014/main" id="{2F220367-D522-2573-B609-8B22CF8D9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3" name="Rectangle 208">
            <a:extLst>
              <a:ext uri="{FF2B5EF4-FFF2-40B4-BE49-F238E27FC236}">
                <a16:creationId xmlns:a16="http://schemas.microsoft.com/office/drawing/2014/main" id="{ABFEAC4B-5143-1021-65B5-0687C2295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4" name="Rectangle 209">
            <a:extLst>
              <a:ext uri="{FF2B5EF4-FFF2-40B4-BE49-F238E27FC236}">
                <a16:creationId xmlns:a16="http://schemas.microsoft.com/office/drawing/2014/main" id="{2B0BF915-E5F4-2768-EC84-05658C601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5" name="Rectangle 210">
            <a:extLst>
              <a:ext uri="{FF2B5EF4-FFF2-40B4-BE49-F238E27FC236}">
                <a16:creationId xmlns:a16="http://schemas.microsoft.com/office/drawing/2014/main" id="{2F1E1582-C897-CD64-EAC9-69617D15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6" name="Rectangle 211">
            <a:extLst>
              <a:ext uri="{FF2B5EF4-FFF2-40B4-BE49-F238E27FC236}">
                <a16:creationId xmlns:a16="http://schemas.microsoft.com/office/drawing/2014/main" id="{0E60477C-8978-786B-0B7B-01BF0C19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7" name="Rectangle 212">
            <a:extLst>
              <a:ext uri="{FF2B5EF4-FFF2-40B4-BE49-F238E27FC236}">
                <a16:creationId xmlns:a16="http://schemas.microsoft.com/office/drawing/2014/main" id="{9FB78AD7-2D32-0500-B2DF-30BEF807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8" name="Rectangle 213">
            <a:extLst>
              <a:ext uri="{FF2B5EF4-FFF2-40B4-BE49-F238E27FC236}">
                <a16:creationId xmlns:a16="http://schemas.microsoft.com/office/drawing/2014/main" id="{76732C98-A293-271B-CD5C-D3C755824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29" name="Rectangle 214">
            <a:extLst>
              <a:ext uri="{FF2B5EF4-FFF2-40B4-BE49-F238E27FC236}">
                <a16:creationId xmlns:a16="http://schemas.microsoft.com/office/drawing/2014/main" id="{BAB39132-9CAA-D195-6905-D85E343F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0" name="Rectangle 215">
            <a:extLst>
              <a:ext uri="{FF2B5EF4-FFF2-40B4-BE49-F238E27FC236}">
                <a16:creationId xmlns:a16="http://schemas.microsoft.com/office/drawing/2014/main" id="{62197F34-A62E-C886-5DB5-74250228F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1" name="Rectangle 216">
            <a:extLst>
              <a:ext uri="{FF2B5EF4-FFF2-40B4-BE49-F238E27FC236}">
                <a16:creationId xmlns:a16="http://schemas.microsoft.com/office/drawing/2014/main" id="{24A7DEEB-BD09-3A14-0441-146A10E20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2" name="Rectangle 217">
            <a:extLst>
              <a:ext uri="{FF2B5EF4-FFF2-40B4-BE49-F238E27FC236}">
                <a16:creationId xmlns:a16="http://schemas.microsoft.com/office/drawing/2014/main" id="{D400E915-0733-565F-D70F-FBE99932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3" name="Rectangle 219">
            <a:extLst>
              <a:ext uri="{FF2B5EF4-FFF2-40B4-BE49-F238E27FC236}">
                <a16:creationId xmlns:a16="http://schemas.microsoft.com/office/drawing/2014/main" id="{AD0E1492-9301-A42F-D774-1C9BCD91E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4" name="Rectangle 220">
            <a:extLst>
              <a:ext uri="{FF2B5EF4-FFF2-40B4-BE49-F238E27FC236}">
                <a16:creationId xmlns:a16="http://schemas.microsoft.com/office/drawing/2014/main" id="{2D575306-B94F-0147-C6AA-DED2A794E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5" name="Rectangle 221">
            <a:extLst>
              <a:ext uri="{FF2B5EF4-FFF2-40B4-BE49-F238E27FC236}">
                <a16:creationId xmlns:a16="http://schemas.microsoft.com/office/drawing/2014/main" id="{8B53F00D-36A9-DF5D-1645-0D0CDCE17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6" name="Rectangle 222">
            <a:extLst>
              <a:ext uri="{FF2B5EF4-FFF2-40B4-BE49-F238E27FC236}">
                <a16:creationId xmlns:a16="http://schemas.microsoft.com/office/drawing/2014/main" id="{D87FF4BE-1AE6-7060-4AC0-34F4757FE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7" name="Rectangle 223">
            <a:extLst>
              <a:ext uri="{FF2B5EF4-FFF2-40B4-BE49-F238E27FC236}">
                <a16:creationId xmlns:a16="http://schemas.microsoft.com/office/drawing/2014/main" id="{1BA9F9AF-A3DB-9E6D-91C9-B88C3C781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8" name="Rectangle 224">
            <a:extLst>
              <a:ext uri="{FF2B5EF4-FFF2-40B4-BE49-F238E27FC236}">
                <a16:creationId xmlns:a16="http://schemas.microsoft.com/office/drawing/2014/main" id="{B4AC694E-60E1-1042-9BC5-89E70433A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39" name="Rectangle 225">
            <a:extLst>
              <a:ext uri="{FF2B5EF4-FFF2-40B4-BE49-F238E27FC236}">
                <a16:creationId xmlns:a16="http://schemas.microsoft.com/office/drawing/2014/main" id="{462CCD93-65A4-8AFD-4D81-9172EB91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0" name="Rectangle 226">
            <a:extLst>
              <a:ext uri="{FF2B5EF4-FFF2-40B4-BE49-F238E27FC236}">
                <a16:creationId xmlns:a16="http://schemas.microsoft.com/office/drawing/2014/main" id="{8F17E7F8-2114-BADB-BB66-45586099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1" name="Rectangle 227">
            <a:extLst>
              <a:ext uri="{FF2B5EF4-FFF2-40B4-BE49-F238E27FC236}">
                <a16:creationId xmlns:a16="http://schemas.microsoft.com/office/drawing/2014/main" id="{3C773DF7-9BDD-166D-34AC-AA75E01FF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2" name="Rectangle 228">
            <a:extLst>
              <a:ext uri="{FF2B5EF4-FFF2-40B4-BE49-F238E27FC236}">
                <a16:creationId xmlns:a16="http://schemas.microsoft.com/office/drawing/2014/main" id="{1D3D1CB6-CC64-F86F-984F-71F37BAD4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3" name="Rectangle 229">
            <a:extLst>
              <a:ext uri="{FF2B5EF4-FFF2-40B4-BE49-F238E27FC236}">
                <a16:creationId xmlns:a16="http://schemas.microsoft.com/office/drawing/2014/main" id="{F5A26B25-645A-0D5A-CD21-A4EC5A1CF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4" name="Rectangle 230">
            <a:extLst>
              <a:ext uri="{FF2B5EF4-FFF2-40B4-BE49-F238E27FC236}">
                <a16:creationId xmlns:a16="http://schemas.microsoft.com/office/drawing/2014/main" id="{3C6C3E6C-DB89-B5C1-A2D7-423624957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5" name="Rectangle 232">
            <a:extLst>
              <a:ext uri="{FF2B5EF4-FFF2-40B4-BE49-F238E27FC236}">
                <a16:creationId xmlns:a16="http://schemas.microsoft.com/office/drawing/2014/main" id="{B20F92ED-E14C-D83B-0A7C-9F675E2BA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6" name="Rectangle 233">
            <a:extLst>
              <a:ext uri="{FF2B5EF4-FFF2-40B4-BE49-F238E27FC236}">
                <a16:creationId xmlns:a16="http://schemas.microsoft.com/office/drawing/2014/main" id="{117995C9-97F4-9DD7-6890-645063FA3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7" name="Rectangle 234">
            <a:extLst>
              <a:ext uri="{FF2B5EF4-FFF2-40B4-BE49-F238E27FC236}">
                <a16:creationId xmlns:a16="http://schemas.microsoft.com/office/drawing/2014/main" id="{9E33EAE1-2C9B-72CA-0DD7-EFE40170E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50825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8" name="Rectangle 235">
            <a:extLst>
              <a:ext uri="{FF2B5EF4-FFF2-40B4-BE49-F238E27FC236}">
                <a16:creationId xmlns:a16="http://schemas.microsoft.com/office/drawing/2014/main" id="{FA042D79-26C6-5DDC-35C7-F833CA662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49" name="Rectangle 236">
            <a:extLst>
              <a:ext uri="{FF2B5EF4-FFF2-40B4-BE49-F238E27FC236}">
                <a16:creationId xmlns:a16="http://schemas.microsoft.com/office/drawing/2014/main" id="{5B820232-2B81-CFAE-28E8-F97AE5DF7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0" name="Rectangle 237">
            <a:extLst>
              <a:ext uri="{FF2B5EF4-FFF2-40B4-BE49-F238E27FC236}">
                <a16:creationId xmlns:a16="http://schemas.microsoft.com/office/drawing/2014/main" id="{CCE7C47D-47AF-C780-F4AE-02E517DC9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1" name="Rectangle 238">
            <a:extLst>
              <a:ext uri="{FF2B5EF4-FFF2-40B4-BE49-F238E27FC236}">
                <a16:creationId xmlns:a16="http://schemas.microsoft.com/office/drawing/2014/main" id="{9C960D50-31F6-8BE1-40D5-94830BAF5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2" name="Rectangle 239">
            <a:extLst>
              <a:ext uri="{FF2B5EF4-FFF2-40B4-BE49-F238E27FC236}">
                <a16:creationId xmlns:a16="http://schemas.microsoft.com/office/drawing/2014/main" id="{D730B83E-CFAA-534C-773D-EA1A24092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3" name="Rectangle 240">
            <a:extLst>
              <a:ext uri="{FF2B5EF4-FFF2-40B4-BE49-F238E27FC236}">
                <a16:creationId xmlns:a16="http://schemas.microsoft.com/office/drawing/2014/main" id="{B5F4D631-331D-BF5B-5A45-B205B173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4" name="Rectangle 241">
            <a:extLst>
              <a:ext uri="{FF2B5EF4-FFF2-40B4-BE49-F238E27FC236}">
                <a16:creationId xmlns:a16="http://schemas.microsoft.com/office/drawing/2014/main" id="{728ED30F-429D-A638-34CE-5C1AA3497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5" name="Rectangle 242">
            <a:extLst>
              <a:ext uri="{FF2B5EF4-FFF2-40B4-BE49-F238E27FC236}">
                <a16:creationId xmlns:a16="http://schemas.microsoft.com/office/drawing/2014/main" id="{D5F160B1-DE08-3286-13E3-301FC2D5D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6" name="Rectangle 243">
            <a:extLst>
              <a:ext uri="{FF2B5EF4-FFF2-40B4-BE49-F238E27FC236}">
                <a16:creationId xmlns:a16="http://schemas.microsoft.com/office/drawing/2014/main" id="{6808A394-7E62-2961-B1EC-DB4BB3E7B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0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7" name="Rectangle 245">
            <a:extLst>
              <a:ext uri="{FF2B5EF4-FFF2-40B4-BE49-F238E27FC236}">
                <a16:creationId xmlns:a16="http://schemas.microsoft.com/office/drawing/2014/main" id="{28F0091B-8594-D3D3-B20E-9B1C8B370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8" name="Rectangle 246">
            <a:extLst>
              <a:ext uri="{FF2B5EF4-FFF2-40B4-BE49-F238E27FC236}">
                <a16:creationId xmlns:a16="http://schemas.microsoft.com/office/drawing/2014/main" id="{39D29DFE-A1FD-24F0-8470-0022E3F46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59" name="Rectangle 247">
            <a:extLst>
              <a:ext uri="{FF2B5EF4-FFF2-40B4-BE49-F238E27FC236}">
                <a16:creationId xmlns:a16="http://schemas.microsoft.com/office/drawing/2014/main" id="{C04783E6-5319-60BE-1FB4-65B667BB7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50825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0" name="Rectangle 248">
            <a:extLst>
              <a:ext uri="{FF2B5EF4-FFF2-40B4-BE49-F238E27FC236}">
                <a16:creationId xmlns:a16="http://schemas.microsoft.com/office/drawing/2014/main" id="{466E9316-F928-A892-3532-14B3BC91A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1" name="Rectangle 249">
            <a:extLst>
              <a:ext uri="{FF2B5EF4-FFF2-40B4-BE49-F238E27FC236}">
                <a16:creationId xmlns:a16="http://schemas.microsoft.com/office/drawing/2014/main" id="{D19C96A4-ED89-388D-FC2F-95A0586B2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2" name="Rectangle 250">
            <a:extLst>
              <a:ext uri="{FF2B5EF4-FFF2-40B4-BE49-F238E27FC236}">
                <a16:creationId xmlns:a16="http://schemas.microsoft.com/office/drawing/2014/main" id="{69EF96D2-0FC9-C3CD-4C3F-B647607F2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3" name="Rectangle 251">
            <a:extLst>
              <a:ext uri="{FF2B5EF4-FFF2-40B4-BE49-F238E27FC236}">
                <a16:creationId xmlns:a16="http://schemas.microsoft.com/office/drawing/2014/main" id="{7DE72EE1-61A9-C6EE-84B7-B6F887B61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4" name="Rectangle 252">
            <a:extLst>
              <a:ext uri="{FF2B5EF4-FFF2-40B4-BE49-F238E27FC236}">
                <a16:creationId xmlns:a16="http://schemas.microsoft.com/office/drawing/2014/main" id="{946969D1-06F7-D114-720A-084105884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5" name="Rectangle 253">
            <a:extLst>
              <a:ext uri="{FF2B5EF4-FFF2-40B4-BE49-F238E27FC236}">
                <a16:creationId xmlns:a16="http://schemas.microsoft.com/office/drawing/2014/main" id="{937265BB-E33C-6A6D-507A-B84F970FE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6" name="Rectangle 254">
            <a:extLst>
              <a:ext uri="{FF2B5EF4-FFF2-40B4-BE49-F238E27FC236}">
                <a16:creationId xmlns:a16="http://schemas.microsoft.com/office/drawing/2014/main" id="{0A4027D1-3F00-967F-9ABD-E399330A4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7" name="Rectangle 255">
            <a:extLst>
              <a:ext uri="{FF2B5EF4-FFF2-40B4-BE49-F238E27FC236}">
                <a16:creationId xmlns:a16="http://schemas.microsoft.com/office/drawing/2014/main" id="{1EE65BE1-5D49-7CDA-2BC1-2B01318DB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8" name="Rectangle 256">
            <a:extLst>
              <a:ext uri="{FF2B5EF4-FFF2-40B4-BE49-F238E27FC236}">
                <a16:creationId xmlns:a16="http://schemas.microsoft.com/office/drawing/2014/main" id="{2930320B-B841-8290-5BB3-887AF022C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69" name="Rectangle 258">
            <a:extLst>
              <a:ext uri="{FF2B5EF4-FFF2-40B4-BE49-F238E27FC236}">
                <a16:creationId xmlns:a16="http://schemas.microsoft.com/office/drawing/2014/main" id="{B0A901CB-C742-CD32-8215-BE59D375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2066925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0" name="Rectangle 259">
            <a:extLst>
              <a:ext uri="{FF2B5EF4-FFF2-40B4-BE49-F238E27FC236}">
                <a16:creationId xmlns:a16="http://schemas.microsoft.com/office/drawing/2014/main" id="{E3056A40-F81B-9CFF-7436-255A0C07F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2287588"/>
            <a:ext cx="246062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1" name="Rectangle 260">
            <a:extLst>
              <a:ext uri="{FF2B5EF4-FFF2-40B4-BE49-F238E27FC236}">
                <a16:creationId xmlns:a16="http://schemas.microsoft.com/office/drawing/2014/main" id="{51C8434D-EEDC-42AB-CB22-76ABA8CC9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2508250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2" name="Rectangle 261">
            <a:extLst>
              <a:ext uri="{FF2B5EF4-FFF2-40B4-BE49-F238E27FC236}">
                <a16:creationId xmlns:a16="http://schemas.microsoft.com/office/drawing/2014/main" id="{EB9E1CF1-750F-D08E-5B66-CB6E879DE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2728913"/>
            <a:ext cx="246062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3" name="Rectangle 262">
            <a:extLst>
              <a:ext uri="{FF2B5EF4-FFF2-40B4-BE49-F238E27FC236}">
                <a16:creationId xmlns:a16="http://schemas.microsoft.com/office/drawing/2014/main" id="{4D0E82FD-842D-CC61-17B8-060767AB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2949575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4" name="Rectangle 263">
            <a:extLst>
              <a:ext uri="{FF2B5EF4-FFF2-40B4-BE49-F238E27FC236}">
                <a16:creationId xmlns:a16="http://schemas.microsoft.com/office/drawing/2014/main" id="{EAE6BDB0-542F-F724-5EA9-5F2746EF1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3171825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5" name="Rectangle 264">
            <a:extLst>
              <a:ext uri="{FF2B5EF4-FFF2-40B4-BE49-F238E27FC236}">
                <a16:creationId xmlns:a16="http://schemas.microsoft.com/office/drawing/2014/main" id="{C381714C-A9AD-8FA7-03F6-A1E53AF42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3392488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6" name="Rectangle 265">
            <a:extLst>
              <a:ext uri="{FF2B5EF4-FFF2-40B4-BE49-F238E27FC236}">
                <a16:creationId xmlns:a16="http://schemas.microsoft.com/office/drawing/2014/main" id="{2C88463E-0CA7-65B1-C694-0A1BFA3CB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3613150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7" name="Rectangle 266">
            <a:extLst>
              <a:ext uri="{FF2B5EF4-FFF2-40B4-BE49-F238E27FC236}">
                <a16:creationId xmlns:a16="http://schemas.microsoft.com/office/drawing/2014/main" id="{4152C296-AF8D-EB88-D6F9-BBD38B44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3833813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8" name="Rectangle 267">
            <a:extLst>
              <a:ext uri="{FF2B5EF4-FFF2-40B4-BE49-F238E27FC236}">
                <a16:creationId xmlns:a16="http://schemas.microsoft.com/office/drawing/2014/main" id="{3448AC30-E00F-CBC2-58F4-5F00558F5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4054475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79" name="Rectangle 268">
            <a:extLst>
              <a:ext uri="{FF2B5EF4-FFF2-40B4-BE49-F238E27FC236}">
                <a16:creationId xmlns:a16="http://schemas.microsoft.com/office/drawing/2014/main" id="{F4EF44D2-C2BA-344F-7B7D-ECBC067B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4275138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0" name="Rectangle 269">
            <a:extLst>
              <a:ext uri="{FF2B5EF4-FFF2-40B4-BE49-F238E27FC236}">
                <a16:creationId xmlns:a16="http://schemas.microsoft.com/office/drawing/2014/main" id="{EB7D1360-372A-32FD-11A7-9CBE63E8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4495800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1" name="Rectangle 271">
            <a:extLst>
              <a:ext uri="{FF2B5EF4-FFF2-40B4-BE49-F238E27FC236}">
                <a16:creationId xmlns:a16="http://schemas.microsoft.com/office/drawing/2014/main" id="{65E844CF-DD26-22C0-18CE-A64321F5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2" name="Rectangle 272">
            <a:extLst>
              <a:ext uri="{FF2B5EF4-FFF2-40B4-BE49-F238E27FC236}">
                <a16:creationId xmlns:a16="http://schemas.microsoft.com/office/drawing/2014/main" id="{5088D0E8-74E3-CAA5-8A39-3154648A7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3" name="Rectangle 273">
            <a:extLst>
              <a:ext uri="{FF2B5EF4-FFF2-40B4-BE49-F238E27FC236}">
                <a16:creationId xmlns:a16="http://schemas.microsoft.com/office/drawing/2014/main" id="{477AE4FF-EA9B-ADEC-E7E3-A5B2C2917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4" name="Rectangle 274">
            <a:extLst>
              <a:ext uri="{FF2B5EF4-FFF2-40B4-BE49-F238E27FC236}">
                <a16:creationId xmlns:a16="http://schemas.microsoft.com/office/drawing/2014/main" id="{CE79A2C0-D553-D52B-8F33-F8A76B2DF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5" name="Rectangle 275">
            <a:extLst>
              <a:ext uri="{FF2B5EF4-FFF2-40B4-BE49-F238E27FC236}">
                <a16:creationId xmlns:a16="http://schemas.microsoft.com/office/drawing/2014/main" id="{5C56AF35-99FA-96C6-3178-39181F0E9F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6" name="Rectangle 276">
            <a:extLst>
              <a:ext uri="{FF2B5EF4-FFF2-40B4-BE49-F238E27FC236}">
                <a16:creationId xmlns:a16="http://schemas.microsoft.com/office/drawing/2014/main" id="{64AD7C1B-BD4C-8213-B468-1B0FF30C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7" name="Rectangle 277">
            <a:extLst>
              <a:ext uri="{FF2B5EF4-FFF2-40B4-BE49-F238E27FC236}">
                <a16:creationId xmlns:a16="http://schemas.microsoft.com/office/drawing/2014/main" id="{D023B2B9-7975-A0C5-BDA2-15B96825C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8" name="Rectangle 278">
            <a:extLst>
              <a:ext uri="{FF2B5EF4-FFF2-40B4-BE49-F238E27FC236}">
                <a16:creationId xmlns:a16="http://schemas.microsoft.com/office/drawing/2014/main" id="{8C917DC4-8F6C-40B1-F05E-56098B3FD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89" name="Rectangle 279">
            <a:extLst>
              <a:ext uri="{FF2B5EF4-FFF2-40B4-BE49-F238E27FC236}">
                <a16:creationId xmlns:a16="http://schemas.microsoft.com/office/drawing/2014/main" id="{FA71A251-504B-F5DD-8A7F-DC567713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0" name="Rectangle 280">
            <a:extLst>
              <a:ext uri="{FF2B5EF4-FFF2-40B4-BE49-F238E27FC236}">
                <a16:creationId xmlns:a16="http://schemas.microsoft.com/office/drawing/2014/main" id="{C5329124-C5CB-E44F-80D8-9A02C7CA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1" name="Rectangle 281">
            <a:extLst>
              <a:ext uri="{FF2B5EF4-FFF2-40B4-BE49-F238E27FC236}">
                <a16:creationId xmlns:a16="http://schemas.microsoft.com/office/drawing/2014/main" id="{66C776EE-01C4-AF4B-0219-30AC9DD21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2" name="Rectangle 282">
            <a:extLst>
              <a:ext uri="{FF2B5EF4-FFF2-40B4-BE49-F238E27FC236}">
                <a16:creationId xmlns:a16="http://schemas.microsoft.com/office/drawing/2014/main" id="{B85F1F6D-08F7-57FC-F83F-BB1E5FD6A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3" name="Rectangle 284">
            <a:extLst>
              <a:ext uri="{FF2B5EF4-FFF2-40B4-BE49-F238E27FC236}">
                <a16:creationId xmlns:a16="http://schemas.microsoft.com/office/drawing/2014/main" id="{4B2F0BD4-4FCA-8D00-85E7-074FF8B59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4" name="Rectangle 285">
            <a:extLst>
              <a:ext uri="{FF2B5EF4-FFF2-40B4-BE49-F238E27FC236}">
                <a16:creationId xmlns:a16="http://schemas.microsoft.com/office/drawing/2014/main" id="{FDB6073C-F42A-BE5D-7BE0-EE20EEC49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5" name="Rectangle 286">
            <a:extLst>
              <a:ext uri="{FF2B5EF4-FFF2-40B4-BE49-F238E27FC236}">
                <a16:creationId xmlns:a16="http://schemas.microsoft.com/office/drawing/2014/main" id="{DE8BCFE3-5837-BE60-CD18-815A718A3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6" name="Rectangle 287">
            <a:extLst>
              <a:ext uri="{FF2B5EF4-FFF2-40B4-BE49-F238E27FC236}">
                <a16:creationId xmlns:a16="http://schemas.microsoft.com/office/drawing/2014/main" id="{8A5E29D1-14D2-80C3-F96A-E4A9DF69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7" name="Rectangle 288">
            <a:extLst>
              <a:ext uri="{FF2B5EF4-FFF2-40B4-BE49-F238E27FC236}">
                <a16:creationId xmlns:a16="http://schemas.microsoft.com/office/drawing/2014/main" id="{0209A7C0-2727-A3A4-65BE-725471C3E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8" name="Rectangle 289">
            <a:extLst>
              <a:ext uri="{FF2B5EF4-FFF2-40B4-BE49-F238E27FC236}">
                <a16:creationId xmlns:a16="http://schemas.microsoft.com/office/drawing/2014/main" id="{5A051C02-8AD1-4CB6-F1DA-7B4C6B87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099" name="Rectangle 290">
            <a:extLst>
              <a:ext uri="{FF2B5EF4-FFF2-40B4-BE49-F238E27FC236}">
                <a16:creationId xmlns:a16="http://schemas.microsoft.com/office/drawing/2014/main" id="{21CE2047-A125-51FE-A94C-920B62F57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0" name="Rectangle 291">
            <a:extLst>
              <a:ext uri="{FF2B5EF4-FFF2-40B4-BE49-F238E27FC236}">
                <a16:creationId xmlns:a16="http://schemas.microsoft.com/office/drawing/2014/main" id="{0BD6C1FB-ACB0-2BB8-1F20-D62425FF5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1" name="Rectangle 292">
            <a:extLst>
              <a:ext uri="{FF2B5EF4-FFF2-40B4-BE49-F238E27FC236}">
                <a16:creationId xmlns:a16="http://schemas.microsoft.com/office/drawing/2014/main" id="{2DAE5D53-52B6-BD20-219E-78206E27B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2" name="Rectangle 293">
            <a:extLst>
              <a:ext uri="{FF2B5EF4-FFF2-40B4-BE49-F238E27FC236}">
                <a16:creationId xmlns:a16="http://schemas.microsoft.com/office/drawing/2014/main" id="{328B77BB-810E-1511-B382-7DBBB7C7C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3" name="Rectangle 294">
            <a:extLst>
              <a:ext uri="{FF2B5EF4-FFF2-40B4-BE49-F238E27FC236}">
                <a16:creationId xmlns:a16="http://schemas.microsoft.com/office/drawing/2014/main" id="{DB7C286E-B73B-E19E-E0D0-0D8F2D791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4" name="Rectangle 295">
            <a:extLst>
              <a:ext uri="{FF2B5EF4-FFF2-40B4-BE49-F238E27FC236}">
                <a16:creationId xmlns:a16="http://schemas.microsoft.com/office/drawing/2014/main" id="{759F5D5D-90B0-CFEE-0DFD-A6739465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8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5" name="Rectangle 297">
            <a:extLst>
              <a:ext uri="{FF2B5EF4-FFF2-40B4-BE49-F238E27FC236}">
                <a16:creationId xmlns:a16="http://schemas.microsoft.com/office/drawing/2014/main" id="{A1774703-743A-792E-9052-EC97F8C3A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6" name="Rectangle 298">
            <a:extLst>
              <a:ext uri="{FF2B5EF4-FFF2-40B4-BE49-F238E27FC236}">
                <a16:creationId xmlns:a16="http://schemas.microsoft.com/office/drawing/2014/main" id="{9BCCE35E-4B0C-96A0-5740-0B4E0868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7" name="Rectangle 299">
            <a:extLst>
              <a:ext uri="{FF2B5EF4-FFF2-40B4-BE49-F238E27FC236}">
                <a16:creationId xmlns:a16="http://schemas.microsoft.com/office/drawing/2014/main" id="{F506A0CD-FADB-0A72-FE90-8DDB12DD5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8" name="Rectangle 300">
            <a:extLst>
              <a:ext uri="{FF2B5EF4-FFF2-40B4-BE49-F238E27FC236}">
                <a16:creationId xmlns:a16="http://schemas.microsoft.com/office/drawing/2014/main" id="{80F8C7B2-C2E9-6C2E-5524-1ECE5834A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09" name="Rectangle 301">
            <a:extLst>
              <a:ext uri="{FF2B5EF4-FFF2-40B4-BE49-F238E27FC236}">
                <a16:creationId xmlns:a16="http://schemas.microsoft.com/office/drawing/2014/main" id="{CB220A36-D125-452D-56DF-BF7AAA1C7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0" name="Rectangle 302">
            <a:extLst>
              <a:ext uri="{FF2B5EF4-FFF2-40B4-BE49-F238E27FC236}">
                <a16:creationId xmlns:a16="http://schemas.microsoft.com/office/drawing/2014/main" id="{69BDFE9B-0EBF-E120-2D78-24B666329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1" name="Rectangle 303">
            <a:extLst>
              <a:ext uri="{FF2B5EF4-FFF2-40B4-BE49-F238E27FC236}">
                <a16:creationId xmlns:a16="http://schemas.microsoft.com/office/drawing/2014/main" id="{86F96EDC-B401-5ED1-4B13-605ADDFE0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2" name="Rectangle 304">
            <a:extLst>
              <a:ext uri="{FF2B5EF4-FFF2-40B4-BE49-F238E27FC236}">
                <a16:creationId xmlns:a16="http://schemas.microsoft.com/office/drawing/2014/main" id="{1B19CA7E-3627-7215-C9A3-35800610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3" name="Rectangle 305">
            <a:extLst>
              <a:ext uri="{FF2B5EF4-FFF2-40B4-BE49-F238E27FC236}">
                <a16:creationId xmlns:a16="http://schemas.microsoft.com/office/drawing/2014/main" id="{5D7EA809-45D4-EE6F-DAFF-296E4B48F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4" name="Rectangle 306">
            <a:extLst>
              <a:ext uri="{FF2B5EF4-FFF2-40B4-BE49-F238E27FC236}">
                <a16:creationId xmlns:a16="http://schemas.microsoft.com/office/drawing/2014/main" id="{ECDCC82B-57D3-33BB-96AB-C412C48D3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5" name="Rectangle 307">
            <a:extLst>
              <a:ext uri="{FF2B5EF4-FFF2-40B4-BE49-F238E27FC236}">
                <a16:creationId xmlns:a16="http://schemas.microsoft.com/office/drawing/2014/main" id="{807571E5-9B9C-5E9D-2DE9-D54540A3F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6" name="Rectangle 308">
            <a:extLst>
              <a:ext uri="{FF2B5EF4-FFF2-40B4-BE49-F238E27FC236}">
                <a16:creationId xmlns:a16="http://schemas.microsoft.com/office/drawing/2014/main" id="{CB4F978F-B038-4A51-458E-1E8804FC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7" name="Rectangle 310">
            <a:extLst>
              <a:ext uri="{FF2B5EF4-FFF2-40B4-BE49-F238E27FC236}">
                <a16:creationId xmlns:a16="http://schemas.microsoft.com/office/drawing/2014/main" id="{B5BFE9F7-51D2-99C2-18B4-DC0AACB42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8" name="Rectangle 311">
            <a:extLst>
              <a:ext uri="{FF2B5EF4-FFF2-40B4-BE49-F238E27FC236}">
                <a16:creationId xmlns:a16="http://schemas.microsoft.com/office/drawing/2014/main" id="{E6836DF8-17F7-09AA-B792-B773374F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19" name="Rectangle 312">
            <a:extLst>
              <a:ext uri="{FF2B5EF4-FFF2-40B4-BE49-F238E27FC236}">
                <a16:creationId xmlns:a16="http://schemas.microsoft.com/office/drawing/2014/main" id="{93898F58-20B7-EE57-D626-AD322B501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0" name="Rectangle 313">
            <a:extLst>
              <a:ext uri="{FF2B5EF4-FFF2-40B4-BE49-F238E27FC236}">
                <a16:creationId xmlns:a16="http://schemas.microsoft.com/office/drawing/2014/main" id="{5A9B3449-FFE1-4C79-A87A-E9C00D4B8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1" name="Rectangle 314">
            <a:extLst>
              <a:ext uri="{FF2B5EF4-FFF2-40B4-BE49-F238E27FC236}">
                <a16:creationId xmlns:a16="http://schemas.microsoft.com/office/drawing/2014/main" id="{96781D2D-8CE6-0E9D-8174-08DFCF44F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2" name="Rectangle 315">
            <a:extLst>
              <a:ext uri="{FF2B5EF4-FFF2-40B4-BE49-F238E27FC236}">
                <a16:creationId xmlns:a16="http://schemas.microsoft.com/office/drawing/2014/main" id="{D0FFF3C8-891E-6F86-4C88-07B3D1E91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3" name="Rectangle 316">
            <a:extLst>
              <a:ext uri="{FF2B5EF4-FFF2-40B4-BE49-F238E27FC236}">
                <a16:creationId xmlns:a16="http://schemas.microsoft.com/office/drawing/2014/main" id="{FA26CCC5-EB49-9A6D-8AC4-08BE19FAF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4" name="Rectangle 317">
            <a:extLst>
              <a:ext uri="{FF2B5EF4-FFF2-40B4-BE49-F238E27FC236}">
                <a16:creationId xmlns:a16="http://schemas.microsoft.com/office/drawing/2014/main" id="{089618D4-F7B0-46E3-13E7-92B42BE0D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5" name="Rectangle 318">
            <a:extLst>
              <a:ext uri="{FF2B5EF4-FFF2-40B4-BE49-F238E27FC236}">
                <a16:creationId xmlns:a16="http://schemas.microsoft.com/office/drawing/2014/main" id="{1D837A41-89DC-F3D0-3140-5786B61E8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38338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6" name="Rectangle 319">
            <a:extLst>
              <a:ext uri="{FF2B5EF4-FFF2-40B4-BE49-F238E27FC236}">
                <a16:creationId xmlns:a16="http://schemas.microsoft.com/office/drawing/2014/main" id="{2D60CDC0-FCE5-5C86-0E51-1BCCE5924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7" name="Rectangle 320">
            <a:extLst>
              <a:ext uri="{FF2B5EF4-FFF2-40B4-BE49-F238E27FC236}">
                <a16:creationId xmlns:a16="http://schemas.microsoft.com/office/drawing/2014/main" id="{C3B71352-7844-9A30-4BFA-8A2B873C9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8" name="Rectangle 321">
            <a:extLst>
              <a:ext uri="{FF2B5EF4-FFF2-40B4-BE49-F238E27FC236}">
                <a16:creationId xmlns:a16="http://schemas.microsoft.com/office/drawing/2014/main" id="{E1DA5C66-4591-A718-B36C-E7B2F8609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3713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29" name="Rectangle 323">
            <a:extLst>
              <a:ext uri="{FF2B5EF4-FFF2-40B4-BE49-F238E27FC236}">
                <a16:creationId xmlns:a16="http://schemas.microsoft.com/office/drawing/2014/main" id="{5F9B8514-F84B-85A9-FACE-DB7B1EE9B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0" name="Rectangle 324">
            <a:extLst>
              <a:ext uri="{FF2B5EF4-FFF2-40B4-BE49-F238E27FC236}">
                <a16:creationId xmlns:a16="http://schemas.microsoft.com/office/drawing/2014/main" id="{9899026B-EC32-C419-6DBF-320914591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1" name="Rectangle 325">
            <a:extLst>
              <a:ext uri="{FF2B5EF4-FFF2-40B4-BE49-F238E27FC236}">
                <a16:creationId xmlns:a16="http://schemas.microsoft.com/office/drawing/2014/main" id="{19D6D8FF-7ED9-124B-FA5F-585CFE74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2" name="Rectangle 326">
            <a:extLst>
              <a:ext uri="{FF2B5EF4-FFF2-40B4-BE49-F238E27FC236}">
                <a16:creationId xmlns:a16="http://schemas.microsoft.com/office/drawing/2014/main" id="{77D9F014-2C3F-B176-59D0-B6DFEA18F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3" name="Rectangle 327">
            <a:extLst>
              <a:ext uri="{FF2B5EF4-FFF2-40B4-BE49-F238E27FC236}">
                <a16:creationId xmlns:a16="http://schemas.microsoft.com/office/drawing/2014/main" id="{8039D68A-10B1-F506-0B7B-8277E8FDD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4" name="Rectangle 328">
            <a:extLst>
              <a:ext uri="{FF2B5EF4-FFF2-40B4-BE49-F238E27FC236}">
                <a16:creationId xmlns:a16="http://schemas.microsoft.com/office/drawing/2014/main" id="{5F70A239-53C3-11EA-3324-13CCA3968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5" name="Rectangle 329">
            <a:extLst>
              <a:ext uri="{FF2B5EF4-FFF2-40B4-BE49-F238E27FC236}">
                <a16:creationId xmlns:a16="http://schemas.microsoft.com/office/drawing/2014/main" id="{A0CF9353-5DF2-6656-5F82-55C5DCBFB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6" name="Rectangle 330">
            <a:extLst>
              <a:ext uri="{FF2B5EF4-FFF2-40B4-BE49-F238E27FC236}">
                <a16:creationId xmlns:a16="http://schemas.microsoft.com/office/drawing/2014/main" id="{F8E43394-86FD-60B0-CE7F-A6AE71F7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7" name="Rectangle 331">
            <a:extLst>
              <a:ext uri="{FF2B5EF4-FFF2-40B4-BE49-F238E27FC236}">
                <a16:creationId xmlns:a16="http://schemas.microsoft.com/office/drawing/2014/main" id="{A2CE7FF7-7538-DF7C-A1FA-F5784895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8" name="Rectangle 332">
            <a:extLst>
              <a:ext uri="{FF2B5EF4-FFF2-40B4-BE49-F238E27FC236}">
                <a16:creationId xmlns:a16="http://schemas.microsoft.com/office/drawing/2014/main" id="{38BE7580-154C-5640-D87D-BAB7FA792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40544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39" name="Rectangle 333">
            <a:extLst>
              <a:ext uri="{FF2B5EF4-FFF2-40B4-BE49-F238E27FC236}">
                <a16:creationId xmlns:a16="http://schemas.microsoft.com/office/drawing/2014/main" id="{963DA50F-C29F-CAF5-8569-33A4FBF48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0" name="Rectangle 334">
            <a:extLst>
              <a:ext uri="{FF2B5EF4-FFF2-40B4-BE49-F238E27FC236}">
                <a16:creationId xmlns:a16="http://schemas.microsoft.com/office/drawing/2014/main" id="{B5D5FF6D-F710-EBF7-B375-E08008023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1" name="Rectangle 336">
            <a:extLst>
              <a:ext uri="{FF2B5EF4-FFF2-40B4-BE49-F238E27FC236}">
                <a16:creationId xmlns:a16="http://schemas.microsoft.com/office/drawing/2014/main" id="{1A425E87-41A1-BCDD-CF28-4AF93C5D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2" name="Rectangle 337">
            <a:extLst>
              <a:ext uri="{FF2B5EF4-FFF2-40B4-BE49-F238E27FC236}">
                <a16:creationId xmlns:a16="http://schemas.microsoft.com/office/drawing/2014/main" id="{3901B591-BFEF-5A47-D6EA-F3578E991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3" name="Rectangle 338">
            <a:extLst>
              <a:ext uri="{FF2B5EF4-FFF2-40B4-BE49-F238E27FC236}">
                <a16:creationId xmlns:a16="http://schemas.microsoft.com/office/drawing/2014/main" id="{D1599284-736B-5CC1-8FD4-64D1EA291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4" name="Rectangle 339">
            <a:extLst>
              <a:ext uri="{FF2B5EF4-FFF2-40B4-BE49-F238E27FC236}">
                <a16:creationId xmlns:a16="http://schemas.microsoft.com/office/drawing/2014/main" id="{6845B7BC-CD4E-7E0E-6BD3-9456FF29B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5" name="Rectangle 340">
            <a:extLst>
              <a:ext uri="{FF2B5EF4-FFF2-40B4-BE49-F238E27FC236}">
                <a16:creationId xmlns:a16="http://schemas.microsoft.com/office/drawing/2014/main" id="{BE341618-DEB9-5F67-1DFE-6DCFAA620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6" name="Rectangle 341">
            <a:extLst>
              <a:ext uri="{FF2B5EF4-FFF2-40B4-BE49-F238E27FC236}">
                <a16:creationId xmlns:a16="http://schemas.microsoft.com/office/drawing/2014/main" id="{1750BDD6-CA2D-80C3-F4EE-5F50BC1CC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7" name="Rectangle 342">
            <a:extLst>
              <a:ext uri="{FF2B5EF4-FFF2-40B4-BE49-F238E27FC236}">
                <a16:creationId xmlns:a16="http://schemas.microsoft.com/office/drawing/2014/main" id="{AC71B47A-FB96-4056-DA25-6971C4DF3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8" name="Rectangle 343">
            <a:extLst>
              <a:ext uri="{FF2B5EF4-FFF2-40B4-BE49-F238E27FC236}">
                <a16:creationId xmlns:a16="http://schemas.microsoft.com/office/drawing/2014/main" id="{89076156-319A-4D80-5013-A3D45D2B7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49" name="Rectangle 344">
            <a:extLst>
              <a:ext uri="{FF2B5EF4-FFF2-40B4-BE49-F238E27FC236}">
                <a16:creationId xmlns:a16="http://schemas.microsoft.com/office/drawing/2014/main" id="{457C113F-C6CD-02D5-6C24-490B6A663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0" name="Rectangle 345">
            <a:extLst>
              <a:ext uri="{FF2B5EF4-FFF2-40B4-BE49-F238E27FC236}">
                <a16:creationId xmlns:a16="http://schemas.microsoft.com/office/drawing/2014/main" id="{18B5DEF8-C0E5-C53C-8E73-586BE2167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1" name="Rectangle 346">
            <a:extLst>
              <a:ext uri="{FF2B5EF4-FFF2-40B4-BE49-F238E27FC236}">
                <a16:creationId xmlns:a16="http://schemas.microsoft.com/office/drawing/2014/main" id="{B332D2F6-CD94-92C0-34E2-AC22E5C41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427513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2" name="Rectangle 347">
            <a:extLst>
              <a:ext uri="{FF2B5EF4-FFF2-40B4-BE49-F238E27FC236}">
                <a16:creationId xmlns:a16="http://schemas.microsoft.com/office/drawing/2014/main" id="{1F100742-FA7A-15F0-F579-499378B30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4088" y="449580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3" name="Rectangle 349">
            <a:extLst>
              <a:ext uri="{FF2B5EF4-FFF2-40B4-BE49-F238E27FC236}">
                <a16:creationId xmlns:a16="http://schemas.microsoft.com/office/drawing/2014/main" id="{F191093E-9EB1-83AE-53E1-7D8D71B14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206692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4" name="Rectangle 350">
            <a:extLst>
              <a:ext uri="{FF2B5EF4-FFF2-40B4-BE49-F238E27FC236}">
                <a16:creationId xmlns:a16="http://schemas.microsoft.com/office/drawing/2014/main" id="{48C65C4D-3752-41BC-C1EB-6458AC35D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2287588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5" name="Rectangle 351">
            <a:extLst>
              <a:ext uri="{FF2B5EF4-FFF2-40B4-BE49-F238E27FC236}">
                <a16:creationId xmlns:a16="http://schemas.microsoft.com/office/drawing/2014/main" id="{DC810FC8-EAE4-D25A-C44D-0028226CD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250825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6" name="Rectangle 352">
            <a:extLst>
              <a:ext uri="{FF2B5EF4-FFF2-40B4-BE49-F238E27FC236}">
                <a16:creationId xmlns:a16="http://schemas.microsoft.com/office/drawing/2014/main" id="{9862D4C5-E3D6-22FB-5E0A-D8D037143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7" name="Rectangle 353">
            <a:extLst>
              <a:ext uri="{FF2B5EF4-FFF2-40B4-BE49-F238E27FC236}">
                <a16:creationId xmlns:a16="http://schemas.microsoft.com/office/drawing/2014/main" id="{9B2CAFD7-7DD1-31E6-6301-C02B85287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29495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8" name="Rectangle 354">
            <a:extLst>
              <a:ext uri="{FF2B5EF4-FFF2-40B4-BE49-F238E27FC236}">
                <a16:creationId xmlns:a16="http://schemas.microsoft.com/office/drawing/2014/main" id="{34147E15-9116-D7D8-BFE7-05917A46E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3171825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59" name="Rectangle 355">
            <a:extLst>
              <a:ext uri="{FF2B5EF4-FFF2-40B4-BE49-F238E27FC236}">
                <a16:creationId xmlns:a16="http://schemas.microsoft.com/office/drawing/2014/main" id="{32681805-38CD-AA3A-8CA4-58D435FCA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0" name="Rectangle 356">
            <a:extLst>
              <a:ext uri="{FF2B5EF4-FFF2-40B4-BE49-F238E27FC236}">
                <a16:creationId xmlns:a16="http://schemas.microsoft.com/office/drawing/2014/main" id="{D13DD638-57DB-8DA5-FC93-B660693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1" name="Rectangle 357">
            <a:extLst>
              <a:ext uri="{FF2B5EF4-FFF2-40B4-BE49-F238E27FC236}">
                <a16:creationId xmlns:a16="http://schemas.microsoft.com/office/drawing/2014/main" id="{6C442E5A-B91F-8138-A103-B09F7B77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2" name="Rectangle 358">
            <a:extLst>
              <a:ext uri="{FF2B5EF4-FFF2-40B4-BE49-F238E27FC236}">
                <a16:creationId xmlns:a16="http://schemas.microsoft.com/office/drawing/2014/main" id="{BA2DC89B-DCAA-9797-155E-38E7537A3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3" name="Rectangle 359">
            <a:extLst>
              <a:ext uri="{FF2B5EF4-FFF2-40B4-BE49-F238E27FC236}">
                <a16:creationId xmlns:a16="http://schemas.microsoft.com/office/drawing/2014/main" id="{1674C43E-C460-0408-B829-06D04044E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4" name="Rectangle 360">
            <a:extLst>
              <a:ext uri="{FF2B5EF4-FFF2-40B4-BE49-F238E27FC236}">
                <a16:creationId xmlns:a16="http://schemas.microsoft.com/office/drawing/2014/main" id="{708E412D-CC9F-157C-AE44-8C95994A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5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5" name="Rectangle 362">
            <a:extLst>
              <a:ext uri="{FF2B5EF4-FFF2-40B4-BE49-F238E27FC236}">
                <a16:creationId xmlns:a16="http://schemas.microsoft.com/office/drawing/2014/main" id="{BCF1561A-FB64-985D-03BC-F482DE570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6" name="Rectangle 363">
            <a:extLst>
              <a:ext uri="{FF2B5EF4-FFF2-40B4-BE49-F238E27FC236}">
                <a16:creationId xmlns:a16="http://schemas.microsoft.com/office/drawing/2014/main" id="{46186B13-550D-C5DC-9402-1CFABE73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7" name="Rectangle 364">
            <a:extLst>
              <a:ext uri="{FF2B5EF4-FFF2-40B4-BE49-F238E27FC236}">
                <a16:creationId xmlns:a16="http://schemas.microsoft.com/office/drawing/2014/main" id="{7B874FEB-61EB-A035-32A8-C085EB00A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08250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8" name="Rectangle 365">
            <a:extLst>
              <a:ext uri="{FF2B5EF4-FFF2-40B4-BE49-F238E27FC236}">
                <a16:creationId xmlns:a16="http://schemas.microsoft.com/office/drawing/2014/main" id="{73443A0A-4FB6-D2CD-5A74-6DC4C63F7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728913"/>
            <a:ext cx="247650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69" name="Rectangle 366">
            <a:extLst>
              <a:ext uri="{FF2B5EF4-FFF2-40B4-BE49-F238E27FC236}">
                <a16:creationId xmlns:a16="http://schemas.microsoft.com/office/drawing/2014/main" id="{272F60E4-B36C-9DDC-AD3E-E181F574E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0" name="Rectangle 367">
            <a:extLst>
              <a:ext uri="{FF2B5EF4-FFF2-40B4-BE49-F238E27FC236}">
                <a16:creationId xmlns:a16="http://schemas.microsoft.com/office/drawing/2014/main" id="{179EB521-E841-1A11-DE9C-8907490ED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1" name="Rectangle 368">
            <a:extLst>
              <a:ext uri="{FF2B5EF4-FFF2-40B4-BE49-F238E27FC236}">
                <a16:creationId xmlns:a16="http://schemas.microsoft.com/office/drawing/2014/main" id="{10CB6238-56C1-1338-597C-A61F61B44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3392488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2" name="Rectangle 369">
            <a:extLst>
              <a:ext uri="{FF2B5EF4-FFF2-40B4-BE49-F238E27FC236}">
                <a16:creationId xmlns:a16="http://schemas.microsoft.com/office/drawing/2014/main" id="{ED22D214-A241-48A8-49CC-6E57419AE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3613150"/>
            <a:ext cx="247650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3" name="Rectangle 370">
            <a:extLst>
              <a:ext uri="{FF2B5EF4-FFF2-40B4-BE49-F238E27FC236}">
                <a16:creationId xmlns:a16="http://schemas.microsoft.com/office/drawing/2014/main" id="{18057E4C-FD01-8A22-36A6-2FBAE4A9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4" name="Rectangle 371">
            <a:extLst>
              <a:ext uri="{FF2B5EF4-FFF2-40B4-BE49-F238E27FC236}">
                <a16:creationId xmlns:a16="http://schemas.microsoft.com/office/drawing/2014/main" id="{78278B9A-3A92-B4F3-C12B-A0D70BE63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5" name="Rectangle 372">
            <a:extLst>
              <a:ext uri="{FF2B5EF4-FFF2-40B4-BE49-F238E27FC236}">
                <a16:creationId xmlns:a16="http://schemas.microsoft.com/office/drawing/2014/main" id="{09C7C083-39BE-CCBB-25A0-F6172D2CE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6" name="Rectangle 373">
            <a:extLst>
              <a:ext uri="{FF2B5EF4-FFF2-40B4-BE49-F238E27FC236}">
                <a16:creationId xmlns:a16="http://schemas.microsoft.com/office/drawing/2014/main" id="{FB650871-76B2-70D9-B1AC-2DC436F68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7" name="Rectangle 375">
            <a:extLst>
              <a:ext uri="{FF2B5EF4-FFF2-40B4-BE49-F238E27FC236}">
                <a16:creationId xmlns:a16="http://schemas.microsoft.com/office/drawing/2014/main" id="{0448CDAC-A2A4-EA78-3020-6DDCBFBC3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066925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8" name="Rectangle 376">
            <a:extLst>
              <a:ext uri="{FF2B5EF4-FFF2-40B4-BE49-F238E27FC236}">
                <a16:creationId xmlns:a16="http://schemas.microsoft.com/office/drawing/2014/main" id="{67BD5048-70D5-2E8B-E5F9-4EF57191D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287588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79" name="Rectangle 377">
            <a:extLst>
              <a:ext uri="{FF2B5EF4-FFF2-40B4-BE49-F238E27FC236}">
                <a16:creationId xmlns:a16="http://schemas.microsoft.com/office/drawing/2014/main" id="{D415E978-4BC9-5DAD-A2CC-A8CD2289F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508250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0" name="Rectangle 378">
            <a:extLst>
              <a:ext uri="{FF2B5EF4-FFF2-40B4-BE49-F238E27FC236}">
                <a16:creationId xmlns:a16="http://schemas.microsoft.com/office/drawing/2014/main" id="{73BC1C77-93D6-AE49-B6B1-C59887D7E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728913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1" name="Rectangle 379">
            <a:extLst>
              <a:ext uri="{FF2B5EF4-FFF2-40B4-BE49-F238E27FC236}">
                <a16:creationId xmlns:a16="http://schemas.microsoft.com/office/drawing/2014/main" id="{F6B0D2E2-C5C7-BEBA-9381-2C70212E0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2949575"/>
            <a:ext cx="246062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2" name="Rectangle 380">
            <a:extLst>
              <a:ext uri="{FF2B5EF4-FFF2-40B4-BE49-F238E27FC236}">
                <a16:creationId xmlns:a16="http://schemas.microsoft.com/office/drawing/2014/main" id="{6C184170-6A9F-62B0-01CA-95A48D416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171825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3" name="Rectangle 381">
            <a:extLst>
              <a:ext uri="{FF2B5EF4-FFF2-40B4-BE49-F238E27FC236}">
                <a16:creationId xmlns:a16="http://schemas.microsoft.com/office/drawing/2014/main" id="{05CEF4F2-3CFA-BA87-9922-BFA8E2931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392488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4" name="Rectangle 382">
            <a:extLst>
              <a:ext uri="{FF2B5EF4-FFF2-40B4-BE49-F238E27FC236}">
                <a16:creationId xmlns:a16="http://schemas.microsoft.com/office/drawing/2014/main" id="{89AFB6C7-1441-E96F-C78E-B90969AE7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613150"/>
            <a:ext cx="246062" cy="222250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5" name="Rectangle 383">
            <a:extLst>
              <a:ext uri="{FF2B5EF4-FFF2-40B4-BE49-F238E27FC236}">
                <a16:creationId xmlns:a16="http://schemas.microsoft.com/office/drawing/2014/main" id="{43D43A3D-4BC4-35DD-20B4-3E6A2CBB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3833813"/>
            <a:ext cx="246062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6" name="Rectangle 384">
            <a:extLst>
              <a:ext uri="{FF2B5EF4-FFF2-40B4-BE49-F238E27FC236}">
                <a16:creationId xmlns:a16="http://schemas.microsoft.com/office/drawing/2014/main" id="{26FB4746-3287-ACA3-995B-94FBBBFF1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4054475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7" name="Rectangle 385">
            <a:extLst>
              <a:ext uri="{FF2B5EF4-FFF2-40B4-BE49-F238E27FC236}">
                <a16:creationId xmlns:a16="http://schemas.microsoft.com/office/drawing/2014/main" id="{85D172E0-E238-1AE5-B261-E0824A0A9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4275138"/>
            <a:ext cx="246062" cy="223837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8" name="Rectangle 386">
            <a:extLst>
              <a:ext uri="{FF2B5EF4-FFF2-40B4-BE49-F238E27FC236}">
                <a16:creationId xmlns:a16="http://schemas.microsoft.com/office/drawing/2014/main" id="{86D4CA63-C5A5-4D35-D1FA-3D8C27289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4495800"/>
            <a:ext cx="246062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89" name="Rectangle 388">
            <a:extLst>
              <a:ext uri="{FF2B5EF4-FFF2-40B4-BE49-F238E27FC236}">
                <a16:creationId xmlns:a16="http://schemas.microsoft.com/office/drawing/2014/main" id="{AF9C6435-D9CB-2DCE-6C3B-415DDB56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06692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0" name="Rectangle 389">
            <a:extLst>
              <a:ext uri="{FF2B5EF4-FFF2-40B4-BE49-F238E27FC236}">
                <a16:creationId xmlns:a16="http://schemas.microsoft.com/office/drawing/2014/main" id="{FFD49F65-C01E-CCF3-D646-E05E07B08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28758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1" name="Rectangle 390">
            <a:extLst>
              <a:ext uri="{FF2B5EF4-FFF2-40B4-BE49-F238E27FC236}">
                <a16:creationId xmlns:a16="http://schemas.microsoft.com/office/drawing/2014/main" id="{5A0DDA09-106E-5C8C-1D9B-35999612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50825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2" name="Rectangle 391">
            <a:extLst>
              <a:ext uri="{FF2B5EF4-FFF2-40B4-BE49-F238E27FC236}">
                <a16:creationId xmlns:a16="http://schemas.microsoft.com/office/drawing/2014/main" id="{66206074-F731-8875-4B42-6661EA543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7289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3" name="Rectangle 392">
            <a:extLst>
              <a:ext uri="{FF2B5EF4-FFF2-40B4-BE49-F238E27FC236}">
                <a16:creationId xmlns:a16="http://schemas.microsoft.com/office/drawing/2014/main" id="{61DE1B0B-09A5-8DA8-4F4C-F7EDE4512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2949575"/>
            <a:ext cx="247650" cy="223838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4" name="Rectangle 393">
            <a:extLst>
              <a:ext uri="{FF2B5EF4-FFF2-40B4-BE49-F238E27FC236}">
                <a16:creationId xmlns:a16="http://schemas.microsoft.com/office/drawing/2014/main" id="{C452CDDB-C916-9AD9-0FC8-D2C9DE78C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171825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5" name="Rectangle 394">
            <a:extLst>
              <a:ext uri="{FF2B5EF4-FFF2-40B4-BE49-F238E27FC236}">
                <a16:creationId xmlns:a16="http://schemas.microsoft.com/office/drawing/2014/main" id="{FC84ED7E-B0E8-2105-89F8-C944DD194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392488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6" name="Rectangle 395">
            <a:extLst>
              <a:ext uri="{FF2B5EF4-FFF2-40B4-BE49-F238E27FC236}">
                <a16:creationId xmlns:a16="http://schemas.microsoft.com/office/drawing/2014/main" id="{5236283C-5A57-7328-81BB-7CB764CB4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613150"/>
            <a:ext cx="247650" cy="222250"/>
          </a:xfrm>
          <a:prstGeom prst="rect">
            <a:avLst/>
          </a:prstGeom>
          <a:solidFill>
            <a:srgbClr val="008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7" name="Rectangle 396">
            <a:extLst>
              <a:ext uri="{FF2B5EF4-FFF2-40B4-BE49-F238E27FC236}">
                <a16:creationId xmlns:a16="http://schemas.microsoft.com/office/drawing/2014/main" id="{CAC3493E-05D4-7D97-BB9F-49656C885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833813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8" name="Rectangle 397">
            <a:extLst>
              <a:ext uri="{FF2B5EF4-FFF2-40B4-BE49-F238E27FC236}">
                <a16:creationId xmlns:a16="http://schemas.microsoft.com/office/drawing/2014/main" id="{7F42FB22-CEDE-261F-673B-255AEBF15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4054475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199" name="Rectangle 398">
            <a:extLst>
              <a:ext uri="{FF2B5EF4-FFF2-40B4-BE49-F238E27FC236}">
                <a16:creationId xmlns:a16="http://schemas.microsoft.com/office/drawing/2014/main" id="{5CBA4BEB-F8E3-4D9A-4AEF-4470A29B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4275138"/>
            <a:ext cx="247650" cy="223837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200" name="Rectangle 399">
            <a:extLst>
              <a:ext uri="{FF2B5EF4-FFF2-40B4-BE49-F238E27FC236}">
                <a16:creationId xmlns:a16="http://schemas.microsoft.com/office/drawing/2014/main" id="{5B640BEC-54A8-5BC8-E242-CFA40E8D9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4495800"/>
            <a:ext cx="247650" cy="223838"/>
          </a:xfrm>
          <a:prstGeom prst="rect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7201" name="TextBox 400">
            <a:extLst>
              <a:ext uri="{FF2B5EF4-FFF2-40B4-BE49-F238E27FC236}">
                <a16:creationId xmlns:a16="http://schemas.microsoft.com/office/drawing/2014/main" id="{95EC53B7-DB21-7D07-3A35-A233C9C5A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4676775"/>
            <a:ext cx="6596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1   2   3   4    5   6   7   8   9  10  11 12 13 14  15 16 17 18 19  20 21 22 23 24  25 26 27 28</a:t>
            </a:r>
          </a:p>
        </p:txBody>
      </p:sp>
      <p:cxnSp>
        <p:nvCxnSpPr>
          <p:cNvPr id="37202" name="Straight Connector 434">
            <a:extLst>
              <a:ext uri="{FF2B5EF4-FFF2-40B4-BE49-F238E27FC236}">
                <a16:creationId xmlns:a16="http://schemas.microsoft.com/office/drawing/2014/main" id="{48B07689-35CA-C1DA-BE87-2817658778D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650332" y="1656556"/>
            <a:ext cx="56515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3" name="Straight Connector 435">
            <a:extLst>
              <a:ext uri="{FF2B5EF4-FFF2-40B4-BE49-F238E27FC236}">
                <a16:creationId xmlns:a16="http://schemas.microsoft.com/office/drawing/2014/main" id="{AAF36F7F-DBBF-FA60-F90C-CDE8D0A596B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105944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4" name="Straight Connector 436">
            <a:extLst>
              <a:ext uri="{FF2B5EF4-FFF2-40B4-BE49-F238E27FC236}">
                <a16:creationId xmlns:a16="http://schemas.microsoft.com/office/drawing/2014/main" id="{167BAD6E-8B65-7284-9D7E-954EED9C6A6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559969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5" name="Straight Connector 437">
            <a:extLst>
              <a:ext uri="{FF2B5EF4-FFF2-40B4-BE49-F238E27FC236}">
                <a16:creationId xmlns:a16="http://schemas.microsoft.com/office/drawing/2014/main" id="{2D5D8635-0416-7097-2F54-F522EBFFB96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236244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6" name="Straight Connector 438">
            <a:extLst>
              <a:ext uri="{FF2B5EF4-FFF2-40B4-BE49-F238E27FC236}">
                <a16:creationId xmlns:a16="http://schemas.microsoft.com/office/drawing/2014/main" id="{854F6EAB-B062-0059-9B30-17442143C7D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42682" y="1656556"/>
            <a:ext cx="565150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7" name="Straight Connector 439">
            <a:extLst>
              <a:ext uri="{FF2B5EF4-FFF2-40B4-BE49-F238E27FC236}">
                <a16:creationId xmlns:a16="http://schemas.microsoft.com/office/drawing/2014/main" id="{82869BB3-4C1F-F452-3CE7-9F01BC2CA10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84294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8" name="Straight Connector 440">
            <a:extLst>
              <a:ext uri="{FF2B5EF4-FFF2-40B4-BE49-F238E27FC236}">
                <a16:creationId xmlns:a16="http://schemas.microsoft.com/office/drawing/2014/main" id="{D1B48C25-59F1-CA5E-5912-C5588202BAC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957344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209" name="Straight Connector 441">
            <a:extLst>
              <a:ext uri="{FF2B5EF4-FFF2-40B4-BE49-F238E27FC236}">
                <a16:creationId xmlns:a16="http://schemas.microsoft.com/office/drawing/2014/main" id="{A1723BBE-EC47-FF89-9FB5-5C7D5ADCF47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499769" y="1656556"/>
            <a:ext cx="565150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7210" name="Group 448">
            <a:extLst>
              <a:ext uri="{FF2B5EF4-FFF2-40B4-BE49-F238E27FC236}">
                <a16:creationId xmlns:a16="http://schemas.microsoft.com/office/drawing/2014/main" id="{2F3C4724-A422-E393-D8F1-84E16B0387F2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4987925"/>
            <a:ext cx="1912938" cy="1543050"/>
            <a:chOff x="1104439" y="4987636"/>
            <a:chExt cx="1914122" cy="1542853"/>
          </a:xfrm>
        </p:grpSpPr>
        <p:pic>
          <p:nvPicPr>
            <p:cNvPr id="445" name="Picture 175" descr="&#13;lovecell.tiff                                                  00147ADFExtra                          BF316153:">
              <a:extLst>
                <a:ext uri="{FF2B5EF4-FFF2-40B4-BE49-F238E27FC236}">
                  <a16:creationId xmlns:a16="http://schemas.microsoft.com/office/drawing/2014/main" id="{1750D038-907B-06BB-0323-971443FEE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60185" y="5760650"/>
              <a:ext cx="1658376" cy="769839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37216" name="Freeform 447">
              <a:extLst>
                <a:ext uri="{FF2B5EF4-FFF2-40B4-BE49-F238E27FC236}">
                  <a16:creationId xmlns:a16="http://schemas.microsoft.com/office/drawing/2014/main" id="{41F1A7A9-1BB4-B4DF-8A45-B8CE16CFD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439" y="4987636"/>
              <a:ext cx="1025917" cy="1218745"/>
            </a:xfrm>
            <a:custGeom>
              <a:avLst/>
              <a:gdLst>
                <a:gd name="T0" fmla="*/ 237275 w 1025917"/>
                <a:gd name="T1" fmla="*/ 1218745 h 1218745"/>
                <a:gd name="T2" fmla="*/ 1707 w 1025917"/>
                <a:gd name="T3" fmla="*/ 942223 h 1218745"/>
                <a:gd name="T4" fmla="*/ 247517 w 1025917"/>
                <a:gd name="T5" fmla="*/ 542803 h 1218745"/>
                <a:gd name="T6" fmla="*/ 862043 w 1025917"/>
                <a:gd name="T7" fmla="*/ 266281 h 1218745"/>
                <a:gd name="T8" fmla="*/ 1025917 w 1025917"/>
                <a:gd name="T9" fmla="*/ 0 h 12187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5917"/>
                <a:gd name="T16" fmla="*/ 0 h 1218745"/>
                <a:gd name="T17" fmla="*/ 1025917 w 1025917"/>
                <a:gd name="T18" fmla="*/ 1218745 h 12187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5917" h="1218745">
                  <a:moveTo>
                    <a:pt x="237275" y="1218745"/>
                  </a:moveTo>
                  <a:cubicBezTo>
                    <a:pt x="118637" y="1136812"/>
                    <a:pt x="0" y="1054880"/>
                    <a:pt x="1707" y="942223"/>
                  </a:cubicBezTo>
                  <a:cubicBezTo>
                    <a:pt x="3414" y="829566"/>
                    <a:pt x="104128" y="655460"/>
                    <a:pt x="247517" y="542803"/>
                  </a:cubicBezTo>
                  <a:cubicBezTo>
                    <a:pt x="390906" y="430146"/>
                    <a:pt x="732310" y="356748"/>
                    <a:pt x="862043" y="266281"/>
                  </a:cubicBezTo>
                  <a:cubicBezTo>
                    <a:pt x="991776" y="175814"/>
                    <a:pt x="1025917" y="0"/>
                    <a:pt x="102591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211" name="Group 1">
            <a:extLst>
              <a:ext uri="{FF2B5EF4-FFF2-40B4-BE49-F238E27FC236}">
                <a16:creationId xmlns:a16="http://schemas.microsoft.com/office/drawing/2014/main" id="{D9C9A7BA-76D7-2451-113A-E0CC56A91A6E}"/>
              </a:ext>
            </a:extLst>
          </p:cNvPr>
          <p:cNvGrpSpPr>
            <a:grpSpLocks/>
          </p:cNvGrpSpPr>
          <p:nvPr/>
        </p:nvGrpSpPr>
        <p:grpSpPr bwMode="auto">
          <a:xfrm>
            <a:off x="1643063" y="1974850"/>
            <a:ext cx="452437" cy="2798763"/>
            <a:chOff x="1338263" y="1975380"/>
            <a:chExt cx="452368" cy="2797482"/>
          </a:xfrm>
        </p:grpSpPr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id="{77EA5F62-5CFE-0B2B-BDA5-1479A6AE79CA}"/>
                </a:ext>
              </a:extLst>
            </p:cNvPr>
            <p:cNvSpPr txBox="1"/>
            <p:nvPr/>
          </p:nvSpPr>
          <p:spPr>
            <a:xfrm>
              <a:off x="1338263" y="1975380"/>
              <a:ext cx="339673" cy="82988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spcAft>
                  <a:spcPts val="0"/>
                </a:spcAft>
                <a:defRPr/>
              </a:pPr>
              <a:r>
                <a:rPr lang="en-US" sz="1550" dirty="0">
                  <a:latin typeface="Times New Roman"/>
                  <a:ea typeface="+mn-ea"/>
                  <a:cs typeface="Times New Roman"/>
                </a:rPr>
                <a:t>G</a:t>
              </a:r>
            </a:p>
            <a:p>
              <a:pPr>
                <a:spcAft>
                  <a:spcPts val="0"/>
                </a:spcAft>
                <a:defRPr/>
              </a:pPr>
              <a:r>
                <a:rPr lang="en-US" sz="1550" dirty="0">
                  <a:latin typeface="Times New Roman"/>
                  <a:ea typeface="+mn-ea"/>
                  <a:cs typeface="Times New Roman"/>
                </a:rPr>
                <a:t>D</a:t>
              </a:r>
            </a:p>
            <a:p>
              <a:pPr>
                <a:spcAft>
                  <a:spcPts val="0"/>
                </a:spcAft>
                <a:defRPr/>
              </a:pPr>
              <a:r>
                <a:rPr lang="en-US" sz="1550" dirty="0">
                  <a:latin typeface="Times New Roman"/>
                  <a:ea typeface="+mn-ea"/>
                  <a:cs typeface="Times New Roman"/>
                </a:rPr>
                <a:t>A</a:t>
              </a:r>
            </a:p>
          </p:txBody>
        </p:sp>
        <p:sp>
          <p:nvSpPr>
            <p:cNvPr id="37213" name="TextBox 430">
              <a:extLst>
                <a:ext uri="{FF2B5EF4-FFF2-40B4-BE49-F238E27FC236}">
                  <a16:creationId xmlns:a16="http://schemas.microsoft.com/office/drawing/2014/main" id="{20CF63DF-8EE9-4408-FE76-94ABC2CA8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263" y="2650067"/>
              <a:ext cx="45236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5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5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</p:txBody>
        </p:sp>
        <p:sp>
          <p:nvSpPr>
            <p:cNvPr id="37214" name="TextBox 431">
              <a:extLst>
                <a:ext uri="{FF2B5EF4-FFF2-40B4-BE49-F238E27FC236}">
                  <a16:creationId xmlns:a16="http://schemas.microsoft.com/office/drawing/2014/main" id="{49F334B2-C5EE-BF32-D09D-1729619D9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263" y="3526367"/>
              <a:ext cx="452368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en-US" sz="15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en-US" sz="15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5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en-US" sz="15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5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15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33" name="Text Box 9">
            <a:extLst>
              <a:ext uri="{FF2B5EF4-FFF2-40B4-BE49-F238E27FC236}">
                <a16:creationId xmlns:a16="http://schemas.microsoft.com/office/drawing/2014/main" id="{73488760-4F45-5A2F-05B6-D9D5B0C41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222250"/>
            <a:ext cx="3249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 Church</a:t>
            </a:r>
          </a:p>
        </p:txBody>
      </p:sp>
      <p:pic>
        <p:nvPicPr>
          <p:cNvPr id="4" name="Picture 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C685C01B-182E-2260-F61D-9D7CB9F7B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8" r="34927"/>
          <a:stretch/>
        </p:blipFill>
        <p:spPr>
          <a:xfrm>
            <a:off x="984250" y="1524000"/>
            <a:ext cx="2762250" cy="366395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804E26C-2545-C900-1A21-686D6C9AC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7" t="12728" r="4652" b="10425"/>
          <a:stretch/>
        </p:blipFill>
        <p:spPr>
          <a:xfrm>
            <a:off x="4114800" y="1524000"/>
            <a:ext cx="5437188" cy="3633788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3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33" name="Text Box 9">
            <a:extLst>
              <a:ext uri="{FF2B5EF4-FFF2-40B4-BE49-F238E27FC236}">
                <a16:creationId xmlns:a16="http://schemas.microsoft.com/office/drawing/2014/main" id="{26A8F508-C336-109F-C2D2-3DB4D039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222250"/>
            <a:ext cx="3249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 Church</a:t>
            </a:r>
          </a:p>
        </p:txBody>
      </p:sp>
      <p:pic>
        <p:nvPicPr>
          <p:cNvPr id="3" name="Picture 2" descr="A picture containing indoor, chair, room, conference room&#10;&#10;Description automatically generated">
            <a:extLst>
              <a:ext uri="{FF2B5EF4-FFF2-40B4-BE49-F238E27FC236}">
                <a16:creationId xmlns:a16="http://schemas.microsoft.com/office/drawing/2014/main" id="{6E9A9795-EDE3-FF44-793E-A71383E6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363" y="1354138"/>
            <a:ext cx="6854825" cy="4589462"/>
          </a:xfrm>
          <a:prstGeom prst="rect">
            <a:avLst/>
          </a:prstGeom>
          <a:effectLst>
            <a:outerShdw blurRad="50800" dist="38100" dir="2700000" sx="103000" sy="103000" algn="tl" rotWithShape="0">
              <a:schemeClr val="tx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433" name="Text Box 9">
            <a:extLst>
              <a:ext uri="{FF2B5EF4-FFF2-40B4-BE49-F238E27FC236}">
                <a16:creationId xmlns:a16="http://schemas.microsoft.com/office/drawing/2014/main" id="{19B703E6-F826-99BB-825B-B62507B3F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222250"/>
            <a:ext cx="3249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3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Coltrane Church</a:t>
            </a:r>
          </a:p>
        </p:txBody>
      </p:sp>
      <p:pic>
        <p:nvPicPr>
          <p:cNvPr id="4" name="Picture 3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39CF4287-060D-7C87-A251-9FDB48E6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75" y="1047750"/>
            <a:ext cx="8032750" cy="537845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43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352" descr="Screen Shot 2017-02-03 at 8.50.29 AM.png">
            <a:extLst>
              <a:ext uri="{FF2B5EF4-FFF2-40B4-BE49-F238E27FC236}">
                <a16:creationId xmlns:a16="http://schemas.microsoft.com/office/drawing/2014/main" id="{8CA27510-6975-6315-136D-E88B4D42A0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4725" y="234950"/>
            <a:ext cx="8669338" cy="6450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" name="04 A Love Supreme Part IV - Psalm.mp3">
            <a:hlinkClick r:id="" action="ppaction://media"/>
            <a:extLst>
              <a:ext uri="{FF2B5EF4-FFF2-40B4-BE49-F238E27FC236}">
                <a16:creationId xmlns:a16="http://schemas.microsoft.com/office/drawing/2014/main" id="{7992B277-E531-3412-A345-0E8CACA6C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" y="538742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41" name="Picture 9">
            <a:extLst>
              <a:ext uri="{FF2B5EF4-FFF2-40B4-BE49-F238E27FC236}">
                <a16:creationId xmlns:a16="http://schemas.microsoft.com/office/drawing/2014/main" id="{E68E4B65-B4DE-40B8-6159-B210491A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128588"/>
            <a:ext cx="51054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63242" name="Text Box 10">
            <a:extLst>
              <a:ext uri="{FF2B5EF4-FFF2-40B4-BE49-F238E27FC236}">
                <a16:creationId xmlns:a16="http://schemas.microsoft.com/office/drawing/2014/main" id="{EEEDA1E6-02C6-1298-DECB-C286766A3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600075"/>
            <a:ext cx="27305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Archie Shepp ts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Roswell Rudd tb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Grachan Moncur tb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Jimmy Garrison b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Beaver Harris ds</a:t>
            </a:r>
          </a:p>
          <a:p>
            <a:pPr>
              <a:defRPr/>
            </a:pP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 for the Trane I   22:00</a:t>
            </a: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One for the Trane II  21:45</a:t>
            </a:r>
          </a:p>
          <a:p>
            <a:pPr>
              <a:defRPr/>
            </a:pPr>
            <a:endParaRPr lang="de-DE" altLang="en-US" sz="1800">
              <a:effectLst>
                <a:outerShdw blurRad="38100" dist="38100" dir="2700000" algn="tl">
                  <a:srgbClr val="FFFFFF"/>
                </a:outerShdw>
              </a:effectLst>
              <a:latin typeface="Times" pitchFamily="2" charset="0"/>
            </a:endParaRPr>
          </a:p>
          <a:p>
            <a:pPr>
              <a:defRPr/>
            </a:pP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Donaueschingen Musiktage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October 21 1967</a:t>
            </a:r>
          </a:p>
          <a:p>
            <a:pPr>
              <a:defRPr/>
            </a:pP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Comments by</a:t>
            </a:r>
            <a:b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</a:br>
            <a:r>
              <a:rPr lang="de-DE" alt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Times" pitchFamily="2" charset="0"/>
              </a:rPr>
              <a:t>Joachim Ernst Behrendt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F024F8B0-6E62-BDBB-4ADC-7F32FB069377}"/>
              </a:ext>
            </a:extLst>
          </p:cNvPr>
          <p:cNvGrpSpPr>
            <a:grpSpLocks/>
          </p:cNvGrpSpPr>
          <p:nvPr/>
        </p:nvGrpSpPr>
        <p:grpSpPr bwMode="auto">
          <a:xfrm>
            <a:off x="6042025" y="5335588"/>
            <a:ext cx="3594100" cy="1443037"/>
            <a:chOff x="6042025" y="5274712"/>
            <a:chExt cx="3593781" cy="1443410"/>
          </a:xfrm>
        </p:grpSpPr>
        <p:grpSp>
          <p:nvGrpSpPr>
            <p:cNvPr id="39940" name="Group 17">
              <a:extLst>
                <a:ext uri="{FF2B5EF4-FFF2-40B4-BE49-F238E27FC236}">
                  <a16:creationId xmlns:a16="http://schemas.microsoft.com/office/drawing/2014/main" id="{E0A7721B-54BB-827F-3320-60C29C3DE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42025" y="5274712"/>
              <a:ext cx="3417888" cy="1104900"/>
              <a:chOff x="3806" y="3542"/>
              <a:chExt cx="2153" cy="696"/>
            </a:xfrm>
          </p:grpSpPr>
          <p:pic>
            <p:nvPicPr>
              <p:cNvPr id="863243" name="Picture 11">
                <a:extLst>
                  <a:ext uri="{FF2B5EF4-FFF2-40B4-BE49-F238E27FC236}">
                    <a16:creationId xmlns:a16="http://schemas.microsoft.com/office/drawing/2014/main" id="{9CFC3D1F-2093-1421-070F-76E3DC53ED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91" y="3542"/>
                <a:ext cx="452" cy="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</p:pic>
          <p:pic>
            <p:nvPicPr>
              <p:cNvPr id="863246" name="Picture 14">
                <a:extLst>
                  <a:ext uri="{FF2B5EF4-FFF2-40B4-BE49-F238E27FC236}">
                    <a16:creationId xmlns:a16="http://schemas.microsoft.com/office/drawing/2014/main" id="{CA70A6E9-F6DE-901D-A2F4-493619727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432" y="3542"/>
                <a:ext cx="527" cy="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</p:pic>
          <p:pic>
            <p:nvPicPr>
              <p:cNvPr id="863247" name="Picture 15">
                <a:extLst>
                  <a:ext uri="{FF2B5EF4-FFF2-40B4-BE49-F238E27FC236}">
                    <a16:creationId xmlns:a16="http://schemas.microsoft.com/office/drawing/2014/main" id="{E95001CC-134A-39C2-F727-977EF1A077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 b="39119"/>
              <a:stretch>
                <a:fillRect/>
              </a:stretch>
            </p:blipFill>
            <p:spPr bwMode="auto">
              <a:xfrm>
                <a:off x="4354" y="3561"/>
                <a:ext cx="448" cy="6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</p:pic>
          <p:pic>
            <p:nvPicPr>
              <p:cNvPr id="863248" name="Picture 16">
                <a:extLst>
                  <a:ext uri="{FF2B5EF4-FFF2-40B4-BE49-F238E27FC236}">
                    <a16:creationId xmlns:a16="http://schemas.microsoft.com/office/drawing/2014/main" id="{A9B2B9A8-4CF1-C683-FC9D-AC419336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06" y="3548"/>
                <a:ext cx="460" cy="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338F44-87C0-13D4-8820-E8A479EC2BB4}"/>
                </a:ext>
              </a:extLst>
            </p:cNvPr>
            <p:cNvSpPr txBox="1"/>
            <p:nvPr/>
          </p:nvSpPr>
          <p:spPr>
            <a:xfrm>
              <a:off x="6053137" y="6441826"/>
              <a:ext cx="3582669" cy="2762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DE" altLang="en-US" sz="1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 </a:t>
              </a:r>
              <a:r>
                <a:rPr lang="de-DE" altLang="en-US" sz="1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Rudd</a:t>
              </a:r>
              <a:r>
                <a:rPr lang="de-DE" altLang="en-US" sz="1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✞17   </a:t>
              </a:r>
              <a:r>
                <a:rPr lang="de-DE" altLang="en-US" sz="1200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Moncur</a:t>
              </a:r>
              <a:r>
                <a:rPr lang="de-DE" altLang="en-US" sz="12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" pitchFamily="2" charset="0"/>
                </a:rPr>
                <a:t>      Garrison ✞76   Harris✞91 </a:t>
              </a:r>
              <a:endParaRPr lang="en-US" alt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42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90800D-48EB-15BD-FF1D-E67CD7E4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127000"/>
            <a:ext cx="4398962" cy="6621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D1B41-2674-CA2E-A19D-38BDD3151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525" y="127000"/>
            <a:ext cx="4346575" cy="447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9">
            <a:extLst>
              <a:ext uri="{FF2B5EF4-FFF2-40B4-BE49-F238E27FC236}">
                <a16:creationId xmlns:a16="http://schemas.microsoft.com/office/drawing/2014/main" id="{8A5107DD-AB93-5084-F64B-008F8F091726}"/>
              </a:ext>
            </a:extLst>
          </p:cNvPr>
          <p:cNvGrpSpPr>
            <a:grpSpLocks/>
          </p:cNvGrpSpPr>
          <p:nvPr/>
        </p:nvGrpSpPr>
        <p:grpSpPr bwMode="auto">
          <a:xfrm>
            <a:off x="930275" y="220663"/>
            <a:ext cx="8164513" cy="5995987"/>
            <a:chOff x="929971" y="220249"/>
            <a:chExt cx="8165250" cy="5996677"/>
          </a:xfrm>
        </p:grpSpPr>
        <p:sp>
          <p:nvSpPr>
            <p:cNvPr id="3" name="TextBox 120">
              <a:extLst>
                <a:ext uri="{FF2B5EF4-FFF2-40B4-BE49-F238E27FC236}">
                  <a16:creationId xmlns:a16="http://schemas.microsoft.com/office/drawing/2014/main" id="{88B97EF4-D1D1-3979-EAC8-A8DA7CA31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3074" y="220249"/>
              <a:ext cx="5332894" cy="13241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r>
                <a:rPr lang="en-US" altLang="en-US" sz="2000" dirty="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Coltrane was working on mathematical structures,</a:t>
              </a:r>
            </a:p>
            <a:p>
              <a:pPr algn="ctr">
                <a:defRPr/>
              </a:pPr>
              <a:r>
                <a:rPr lang="en-US" altLang="en-US" sz="2000" dirty="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such as inversions, transpositions, etc.</a:t>
              </a:r>
            </a:p>
            <a:p>
              <a:pPr algn="ctr">
                <a:defRPr/>
              </a:pPr>
              <a:r>
                <a:rPr lang="en-US" altLang="en-US" sz="2000" dirty="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Here is his famous circular graphics </a:t>
              </a:r>
            </a:p>
            <a:p>
              <a:pPr algn="ctr">
                <a:defRPr/>
              </a:pPr>
              <a:r>
                <a:rPr lang="en-US" altLang="en-US" sz="2000" dirty="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he gave </a:t>
              </a:r>
              <a:r>
                <a:rPr lang="en-US" altLang="en-US" sz="200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 saxophonist Yusef </a:t>
              </a:r>
              <a:r>
                <a:rPr lang="en-US" altLang="en-US" sz="2000" dirty="0">
                  <a:effectLst>
                    <a:outerShdw blurRad="50800" dist="38100" dir="2700000" algn="tl" rotWithShape="0">
                      <a:srgbClr val="FFFFFF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Lateef 1960</a:t>
              </a:r>
              <a:endParaRPr lang="en-US" altLang="en-US" sz="2000" dirty="0"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1D2ED7-8F91-EC70-93DE-D4F07C6E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0071" y="1873026"/>
              <a:ext cx="4202492" cy="4343900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91DB2E-B00E-37E8-BBAE-A0907F8F6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69" t="3957" r="16800" b="6931"/>
            <a:stretch/>
          </p:blipFill>
          <p:spPr>
            <a:xfrm>
              <a:off x="929971" y="1873026"/>
              <a:ext cx="1690841" cy="2059225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srgbClr val="FFFFFF">
                  <a:alpha val="40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F3CD56-E919-C68D-779A-56E33930E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151" t="2393" r="21706" b="41707"/>
            <a:stretch/>
          </p:blipFill>
          <p:spPr>
            <a:xfrm>
              <a:off x="7321823" y="1873026"/>
              <a:ext cx="1773398" cy="2075102"/>
            </a:xfrm>
            <a:prstGeom prst="rect">
              <a:avLst/>
            </a:prstGeom>
            <a:effectLst>
              <a:outerShdw blurRad="50800" dist="38100" dir="2700000" sx="102000" sy="102000" algn="tl" rotWithShape="0">
                <a:srgbClr val="FFFFFF">
                  <a:alpha val="40000"/>
                </a:srgbClr>
              </a:outerShd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50A4D3-58EA-BB05-EC1F-D93FF0CCF68E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590550"/>
            <a:ext cx="2868613" cy="2292350"/>
            <a:chOff x="2108200" y="591015"/>
            <a:chExt cx="2868613" cy="229188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C4ADA8-EA97-21EF-FD42-5A20D4F7DA7A}"/>
                </a:ext>
              </a:extLst>
            </p:cNvPr>
            <p:cNvSpPr/>
            <p:nvPr/>
          </p:nvSpPr>
          <p:spPr bwMode="auto">
            <a:xfrm>
              <a:off x="2108200" y="835440"/>
              <a:ext cx="2868613" cy="2047460"/>
            </a:xfrm>
            <a:custGeom>
              <a:avLst/>
              <a:gdLst>
                <a:gd name="connsiteX0" fmla="*/ 1502474 w 2867448"/>
                <a:gd name="connsiteY0" fmla="*/ 0 h 2047461"/>
                <a:gd name="connsiteX1" fmla="*/ 289900 w 2867448"/>
                <a:gd name="connsiteY1" fmla="*/ 119270 h 2047461"/>
                <a:gd name="connsiteX2" fmla="*/ 130874 w 2867448"/>
                <a:gd name="connsiteY2" fmla="*/ 589722 h 2047461"/>
                <a:gd name="connsiteX3" fmla="*/ 1926544 w 2867448"/>
                <a:gd name="connsiteY3" fmla="*/ 1166191 h 2047461"/>
                <a:gd name="connsiteX4" fmla="*/ 2867448 w 2867448"/>
                <a:gd name="connsiteY4" fmla="*/ 2047461 h 20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7448" h="2047461">
                  <a:moveTo>
                    <a:pt x="1502474" y="0"/>
                  </a:moveTo>
                  <a:cubicBezTo>
                    <a:pt x="1010487" y="10491"/>
                    <a:pt x="518500" y="20983"/>
                    <a:pt x="289900" y="119270"/>
                  </a:cubicBezTo>
                  <a:cubicBezTo>
                    <a:pt x="61300" y="217557"/>
                    <a:pt x="-141900" y="415235"/>
                    <a:pt x="130874" y="589722"/>
                  </a:cubicBezTo>
                  <a:cubicBezTo>
                    <a:pt x="403648" y="764209"/>
                    <a:pt x="1470448" y="923235"/>
                    <a:pt x="1926544" y="1166191"/>
                  </a:cubicBezTo>
                  <a:cubicBezTo>
                    <a:pt x="2382640" y="1409147"/>
                    <a:pt x="2625044" y="1728304"/>
                    <a:pt x="2867448" y="2047461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stealth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dirty="0">
                <a:latin typeface="Math1" charset="0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3EC8D9F-B573-F994-E71C-95FA9634CB8B}"/>
                </a:ext>
              </a:extLst>
            </p:cNvPr>
            <p:cNvSpPr/>
            <p:nvPr/>
          </p:nvSpPr>
          <p:spPr bwMode="auto">
            <a:xfrm>
              <a:off x="3602038" y="591015"/>
              <a:ext cx="1069975" cy="290454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Math1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D8BFB74-ABF5-F771-E7BD-F96CCBD1EFD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69095" y="3840956"/>
            <a:ext cx="4119562" cy="13938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121">
            <a:extLst>
              <a:ext uri="{FF2B5EF4-FFF2-40B4-BE49-F238E27FC236}">
                <a16:creationId xmlns:a16="http://schemas.microsoft.com/office/drawing/2014/main" id="{E6566567-097C-456E-1079-3E25A1451E97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033588"/>
            <a:ext cx="4094163" cy="4389437"/>
            <a:chOff x="513425" y="2033644"/>
            <a:chExt cx="3780123" cy="4388727"/>
          </a:xfrm>
        </p:grpSpPr>
        <p:sp>
          <p:nvSpPr>
            <p:cNvPr id="40" name="Text Box 26">
              <a:extLst>
                <a:ext uri="{FF2B5EF4-FFF2-40B4-BE49-F238E27FC236}">
                  <a16:creationId xmlns:a16="http://schemas.microsoft.com/office/drawing/2014/main" id="{C3CCD0D7-2406-ABA8-95AE-ACA0C6748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7101" y="2430455"/>
              <a:ext cx="318064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51" name="Text Box 26">
              <a:extLst>
                <a:ext uri="{FF2B5EF4-FFF2-40B4-BE49-F238E27FC236}">
                  <a16:creationId xmlns:a16="http://schemas.microsoft.com/office/drawing/2014/main" id="{3A56B9CF-6FD5-D516-FFFE-31C0933AA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2007" y="5249399"/>
              <a:ext cx="511541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e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297" name="Oval 4">
              <a:extLst>
                <a:ext uri="{FF2B5EF4-FFF2-40B4-BE49-F238E27FC236}">
                  <a16:creationId xmlns:a16="http://schemas.microsoft.com/office/drawing/2014/main" id="{B611CF64-3B08-5698-0CBD-C068513730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641758" y="3007323"/>
              <a:ext cx="3201513" cy="322544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8" name="Oval 16">
              <a:extLst>
                <a:ext uri="{FF2B5EF4-FFF2-40B4-BE49-F238E27FC236}">
                  <a16:creationId xmlns:a16="http://schemas.microsoft.com/office/drawing/2014/main" id="{97AD09F9-EB3D-B758-B9AA-094F4D5F95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2919432" y="3127362"/>
              <a:ext cx="204492" cy="2082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9" name="Oval 16">
              <a:extLst>
                <a:ext uri="{FF2B5EF4-FFF2-40B4-BE49-F238E27FC236}">
                  <a16:creationId xmlns:a16="http://schemas.microsoft.com/office/drawing/2014/main" id="{4BDDFAC8-761B-12C3-8AA8-C64DB2A1268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579975" y="5246815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0" name="Oval 16">
              <a:extLst>
                <a:ext uri="{FF2B5EF4-FFF2-40B4-BE49-F238E27FC236}">
                  <a16:creationId xmlns:a16="http://schemas.microsoft.com/office/drawing/2014/main" id="{0962195E-38C2-AA1B-602D-1FC0E336B9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2143859" y="2912631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1" name="Oval 16">
              <a:extLst>
                <a:ext uri="{FF2B5EF4-FFF2-40B4-BE49-F238E27FC236}">
                  <a16:creationId xmlns:a16="http://schemas.microsoft.com/office/drawing/2014/main" id="{11E25B83-DA04-6BD9-8B80-8B112BFFC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747752" y="443395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2" name="Oval 16">
              <a:extLst>
                <a:ext uri="{FF2B5EF4-FFF2-40B4-BE49-F238E27FC236}">
                  <a16:creationId xmlns:a16="http://schemas.microsoft.com/office/drawing/2014/main" id="{A3C0CFB8-422C-A7CC-DEE6-040CFB80FF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753700" y="369969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3" name="Oval 16">
              <a:extLst>
                <a:ext uri="{FF2B5EF4-FFF2-40B4-BE49-F238E27FC236}">
                  <a16:creationId xmlns:a16="http://schemas.microsoft.com/office/drawing/2014/main" id="{DF11A475-1516-4972-2E02-85B438FF6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3030368" y="586423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4" name="Oval 16">
              <a:extLst>
                <a:ext uri="{FF2B5EF4-FFF2-40B4-BE49-F238E27FC236}">
                  <a16:creationId xmlns:a16="http://schemas.microsoft.com/office/drawing/2014/main" id="{66D73CFB-7F31-FC47-4EF1-ABD5B17B3E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07825" y="5258278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5" name="Oval 16">
              <a:extLst>
                <a:ext uri="{FF2B5EF4-FFF2-40B4-BE49-F238E27FC236}">
                  <a16:creationId xmlns:a16="http://schemas.microsoft.com/office/drawing/2014/main" id="{1566141A-4E16-3D4E-3A85-E4977C798D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1254993" y="5847752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6" name="Oval 16">
              <a:extLst>
                <a:ext uri="{FF2B5EF4-FFF2-40B4-BE49-F238E27FC236}">
                  <a16:creationId xmlns:a16="http://schemas.microsoft.com/office/drawing/2014/main" id="{335A403F-B8C9-061F-2B01-648CC9A9D0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3535376" y="369848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7" name="Oval 16">
              <a:extLst>
                <a:ext uri="{FF2B5EF4-FFF2-40B4-BE49-F238E27FC236}">
                  <a16:creationId xmlns:a16="http://schemas.microsoft.com/office/drawing/2014/main" id="{B6D72307-8772-DAF2-552E-0838EF7076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1291942" y="3140617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8" name="Oval 16">
              <a:extLst>
                <a:ext uri="{FF2B5EF4-FFF2-40B4-BE49-F238E27FC236}">
                  <a16:creationId xmlns:a16="http://schemas.microsoft.com/office/drawing/2014/main" id="{3F0B3BF0-3E26-8B9E-5AEA-4F6C0CBA58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2192362" y="612112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9" name="Oval 16">
              <a:extLst>
                <a:ext uri="{FF2B5EF4-FFF2-40B4-BE49-F238E27FC236}">
                  <a16:creationId xmlns:a16="http://schemas.microsoft.com/office/drawing/2014/main" id="{7C80785F-6D0E-701A-6310-3DE282A034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15297" y="4470768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3F94FF2-D866-6178-1BB7-C8D6CA6D5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358" y="3009798"/>
              <a:ext cx="2317322" cy="2957035"/>
            </a:xfrm>
            <a:custGeom>
              <a:avLst/>
              <a:gdLst>
                <a:gd name="T0" fmla="*/ 896741 w 2317916"/>
                <a:gd name="T1" fmla="*/ 0 h 2957221"/>
                <a:gd name="T2" fmla="*/ 2317322 w 2317916"/>
                <a:gd name="T3" fmla="*/ 2317676 h 2957221"/>
                <a:gd name="T4" fmla="*/ 0 w 2317916"/>
                <a:gd name="T5" fmla="*/ 2957035 h 2957221"/>
                <a:gd name="T6" fmla="*/ 44394 w 2317916"/>
                <a:gd name="T7" fmla="*/ 239760 h 2957221"/>
                <a:gd name="T8" fmla="*/ 44394 w 2317916"/>
                <a:gd name="T9" fmla="*/ 239760 h 2957221"/>
                <a:gd name="T10" fmla="*/ 44394 w 2317916"/>
                <a:gd name="T11" fmla="*/ 239760 h 29572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17916"/>
                <a:gd name="T19" fmla="*/ 0 h 2957221"/>
                <a:gd name="T20" fmla="*/ 2317916 w 2317916"/>
                <a:gd name="T21" fmla="*/ 2957221 h 29572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17916" h="2957221">
                  <a:moveTo>
                    <a:pt x="896971" y="0"/>
                  </a:moveTo>
                  <a:lnTo>
                    <a:pt x="2317916" y="2317822"/>
                  </a:lnTo>
                  <a:lnTo>
                    <a:pt x="0" y="2957221"/>
                  </a:lnTo>
                  <a:lnTo>
                    <a:pt x="44405" y="239775"/>
                  </a:lnTo>
                </a:path>
              </a:pathLst>
            </a:custGeom>
            <a:solidFill>
              <a:srgbClr val="FFFF00">
                <a:alpha val="2588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" name="Text Box 26">
              <a:extLst>
                <a:ext uri="{FF2B5EF4-FFF2-40B4-BE49-F238E27FC236}">
                  <a16:creationId xmlns:a16="http://schemas.microsoft.com/office/drawing/2014/main" id="{7C96FDCA-507D-92AE-2909-B44E70200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157" y="5898581"/>
              <a:ext cx="513006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g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88" name="Text Box 26">
              <a:extLst>
                <a:ext uri="{FF2B5EF4-FFF2-40B4-BE49-F238E27FC236}">
                  <a16:creationId xmlns:a16="http://schemas.microsoft.com/office/drawing/2014/main" id="{B3B8582F-772E-1C13-F006-980C55033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9032" y="2703461"/>
              <a:ext cx="513006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b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313" name="TextBox 111">
              <a:extLst>
                <a:ext uri="{FF2B5EF4-FFF2-40B4-BE49-F238E27FC236}">
                  <a16:creationId xmlns:a16="http://schemas.microsoft.com/office/drawing/2014/main" id="{D99F19ED-0535-0672-0654-04B45DE13A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7803" y="2033644"/>
              <a:ext cx="833344" cy="52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22">
            <a:extLst>
              <a:ext uri="{FF2B5EF4-FFF2-40B4-BE49-F238E27FC236}">
                <a16:creationId xmlns:a16="http://schemas.microsoft.com/office/drawing/2014/main" id="{C8172304-715B-68CC-A9F8-38FB5EA0F56E}"/>
              </a:ext>
            </a:extLst>
          </p:cNvPr>
          <p:cNvGrpSpPr>
            <a:grpSpLocks/>
          </p:cNvGrpSpPr>
          <p:nvPr/>
        </p:nvGrpSpPr>
        <p:grpSpPr bwMode="auto">
          <a:xfrm>
            <a:off x="4954588" y="2097088"/>
            <a:ext cx="3849687" cy="4465637"/>
            <a:chOff x="4575156" y="1999552"/>
            <a:chExt cx="3554409" cy="4465485"/>
          </a:xfrm>
        </p:grpSpPr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560795A6-2FD4-AEFD-D2BA-6A9CB2F42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3163" y="2334503"/>
              <a:ext cx="318064" cy="523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93" name="Text Box 26">
              <a:extLst>
                <a:ext uri="{FF2B5EF4-FFF2-40B4-BE49-F238E27FC236}">
                  <a16:creationId xmlns:a16="http://schemas.microsoft.com/office/drawing/2014/main" id="{E50FC04E-FBD8-2D84-6C77-B6202C293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5136" y="5818947"/>
              <a:ext cx="511542" cy="523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277" name="Oval 4">
              <a:extLst>
                <a:ext uri="{FF2B5EF4-FFF2-40B4-BE49-F238E27FC236}">
                  <a16:creationId xmlns:a16="http://schemas.microsoft.com/office/drawing/2014/main" id="{FB4C5269-FF76-0FBF-C2FE-4507F5BE74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4817207" y="2911068"/>
              <a:ext cx="3201513" cy="322544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8" name="Oval 16">
              <a:extLst>
                <a:ext uri="{FF2B5EF4-FFF2-40B4-BE49-F238E27FC236}">
                  <a16:creationId xmlns:a16="http://schemas.microsoft.com/office/drawing/2014/main" id="{93A4D034-4B7E-8602-1E36-81CCB3309E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5469674" y="3048868"/>
              <a:ext cx="204492" cy="2082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79" name="Oval 16">
              <a:extLst>
                <a:ext uri="{FF2B5EF4-FFF2-40B4-BE49-F238E27FC236}">
                  <a16:creationId xmlns:a16="http://schemas.microsoft.com/office/drawing/2014/main" id="{22AF27B6-2A72-E920-FC5F-D7C175CA6C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7204809" y="5754437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0" name="Oval 16">
              <a:extLst>
                <a:ext uri="{FF2B5EF4-FFF2-40B4-BE49-F238E27FC236}">
                  <a16:creationId xmlns:a16="http://schemas.microsoft.com/office/drawing/2014/main" id="{FA7B8847-BE75-2B9C-8F7E-626590CAA3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6319308" y="2816376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1" name="Oval 16">
              <a:extLst>
                <a:ext uri="{FF2B5EF4-FFF2-40B4-BE49-F238E27FC236}">
                  <a16:creationId xmlns:a16="http://schemas.microsoft.com/office/drawing/2014/main" id="{679F66C8-EDA4-D5ED-B281-4D7CC89FEC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7923201" y="433769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2" name="Oval 16">
              <a:extLst>
                <a:ext uri="{FF2B5EF4-FFF2-40B4-BE49-F238E27FC236}">
                  <a16:creationId xmlns:a16="http://schemas.microsoft.com/office/drawing/2014/main" id="{86D2C986-E080-E6CE-D0FB-B1F25C6D5C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4929149" y="360343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3" name="Oval 16">
              <a:extLst>
                <a:ext uri="{FF2B5EF4-FFF2-40B4-BE49-F238E27FC236}">
                  <a16:creationId xmlns:a16="http://schemas.microsoft.com/office/drawing/2014/main" id="{ACF7E1F9-E7D2-5CC0-E5EE-6677B244FC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756432" y="5128582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4" name="Oval 16">
              <a:extLst>
                <a:ext uri="{FF2B5EF4-FFF2-40B4-BE49-F238E27FC236}">
                  <a16:creationId xmlns:a16="http://schemas.microsoft.com/office/drawing/2014/main" id="{B2971423-B20E-FC76-0907-EEA0EA52F8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460535" y="5783660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5" name="Oval 16">
              <a:extLst>
                <a:ext uri="{FF2B5EF4-FFF2-40B4-BE49-F238E27FC236}">
                  <a16:creationId xmlns:a16="http://schemas.microsoft.com/office/drawing/2014/main" id="{D2448EC8-8B20-1364-4946-62E19D0C86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4879826" y="5183142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6" name="Oval 16">
              <a:extLst>
                <a:ext uri="{FF2B5EF4-FFF2-40B4-BE49-F238E27FC236}">
                  <a16:creationId xmlns:a16="http://schemas.microsoft.com/office/drawing/2014/main" id="{49BE716D-CC3A-9600-626A-97EEA67552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710825" y="360222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20FD823-7767-6A4E-0E20-C870FB7F00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4342744" y="3755531"/>
              <a:ext cx="4227368" cy="119164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1288" name="Oval 16">
              <a:extLst>
                <a:ext uri="{FF2B5EF4-FFF2-40B4-BE49-F238E27FC236}">
                  <a16:creationId xmlns:a16="http://schemas.microsoft.com/office/drawing/2014/main" id="{98310EB6-B534-E9ED-FD9B-37149BF518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154762" y="3044364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89" name="Oval 16">
              <a:extLst>
                <a:ext uri="{FF2B5EF4-FFF2-40B4-BE49-F238E27FC236}">
                  <a16:creationId xmlns:a16="http://schemas.microsoft.com/office/drawing/2014/main" id="{D7B9E12F-239F-8B95-A4CB-783C5BBD88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6367811" y="602486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0" name="Oval 16">
              <a:extLst>
                <a:ext uri="{FF2B5EF4-FFF2-40B4-BE49-F238E27FC236}">
                  <a16:creationId xmlns:a16="http://schemas.microsoft.com/office/drawing/2014/main" id="{402ACCDC-384D-B328-938B-1AD3F38BF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4690746" y="4374513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91842196-142F-26D7-F1F3-E362FF1BDA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6826">
              <a:off x="5570390" y="3136163"/>
              <a:ext cx="2317329" cy="2957411"/>
            </a:xfrm>
            <a:custGeom>
              <a:avLst/>
              <a:gdLst>
                <a:gd name="T0" fmla="*/ 896744 w 2317916"/>
                <a:gd name="T1" fmla="*/ 0 h 2957221"/>
                <a:gd name="T2" fmla="*/ 2317329 w 2317916"/>
                <a:gd name="T3" fmla="*/ 2317971 h 2957221"/>
                <a:gd name="T4" fmla="*/ 0 w 2317916"/>
                <a:gd name="T5" fmla="*/ 2957411 h 2957221"/>
                <a:gd name="T6" fmla="*/ 44394 w 2317916"/>
                <a:gd name="T7" fmla="*/ 239790 h 2957221"/>
                <a:gd name="T8" fmla="*/ 44394 w 2317916"/>
                <a:gd name="T9" fmla="*/ 239790 h 2957221"/>
                <a:gd name="T10" fmla="*/ 44394 w 2317916"/>
                <a:gd name="T11" fmla="*/ 239790 h 29572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17916"/>
                <a:gd name="T19" fmla="*/ 0 h 2957221"/>
                <a:gd name="T20" fmla="*/ 2317916 w 2317916"/>
                <a:gd name="T21" fmla="*/ 2957221 h 29572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17916" h="2957221">
                  <a:moveTo>
                    <a:pt x="896971" y="0"/>
                  </a:moveTo>
                  <a:lnTo>
                    <a:pt x="2317916" y="2317822"/>
                  </a:lnTo>
                  <a:lnTo>
                    <a:pt x="0" y="2957221"/>
                  </a:lnTo>
                  <a:lnTo>
                    <a:pt x="44405" y="239775"/>
                  </a:lnTo>
                </a:path>
              </a:pathLst>
            </a:custGeom>
            <a:solidFill>
              <a:srgbClr val="CCFFCC">
                <a:alpha val="27843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110" name="Text Box 26">
              <a:extLst>
                <a:ext uri="{FF2B5EF4-FFF2-40B4-BE49-F238E27FC236}">
                  <a16:creationId xmlns:a16="http://schemas.microsoft.com/office/drawing/2014/main" id="{39785987-196D-84AD-92E0-179FE519F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5156" y="5296677"/>
              <a:ext cx="511541" cy="523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g#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1" name="Text Box 26">
              <a:extLst>
                <a:ext uri="{FF2B5EF4-FFF2-40B4-BE49-F238E27FC236}">
                  <a16:creationId xmlns:a16="http://schemas.microsoft.com/office/drawing/2014/main" id="{7E480166-CBA3-0F47-60FA-9E02F8BCB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6507" y="2686916"/>
              <a:ext cx="511542" cy="523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c#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294" name="TextBox 116">
              <a:extLst>
                <a:ext uri="{FF2B5EF4-FFF2-40B4-BE49-F238E27FC236}">
                  <a16:creationId xmlns:a16="http://schemas.microsoft.com/office/drawing/2014/main" id="{38136AAA-B7B7-9357-7169-2D343114A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7266" y="1999552"/>
              <a:ext cx="944149" cy="523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altLang="en-US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23">
            <a:extLst>
              <a:ext uri="{FF2B5EF4-FFF2-40B4-BE49-F238E27FC236}">
                <a16:creationId xmlns:a16="http://schemas.microsoft.com/office/drawing/2014/main" id="{EEB68166-ABFC-0509-1E7E-72160208F9FF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1279525"/>
            <a:ext cx="3981450" cy="5578475"/>
            <a:chOff x="2229106" y="1280228"/>
            <a:chExt cx="3676695" cy="5577772"/>
          </a:xfrm>
        </p:grpSpPr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DF0DF36A-7BD1-B330-91B1-0B74C52BC70D}"/>
                </a:ext>
              </a:extLst>
            </p:cNvPr>
            <p:cNvSpPr/>
            <p:nvPr/>
          </p:nvSpPr>
          <p:spPr>
            <a:xfrm>
              <a:off x="2682033" y="2005522"/>
              <a:ext cx="3223768" cy="640880"/>
            </a:xfrm>
            <a:custGeom>
              <a:avLst/>
              <a:gdLst>
                <a:gd name="connsiteX0" fmla="*/ 0 w 3223768"/>
                <a:gd name="connsiteY0" fmla="*/ 578716 h 640880"/>
                <a:gd name="connsiteX1" fmla="*/ 1545277 w 3223768"/>
                <a:gd name="connsiteY1" fmla="*/ 10361 h 640880"/>
                <a:gd name="connsiteX2" fmla="*/ 3223768 w 3223768"/>
                <a:gd name="connsiteY2" fmla="*/ 640880 h 64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23768" h="640880">
                  <a:moveTo>
                    <a:pt x="0" y="578716"/>
                  </a:moveTo>
                  <a:cubicBezTo>
                    <a:pt x="503991" y="289358"/>
                    <a:pt x="1007982" y="0"/>
                    <a:pt x="1545277" y="10361"/>
                  </a:cubicBezTo>
                  <a:cubicBezTo>
                    <a:pt x="2082572" y="20722"/>
                    <a:pt x="3223768" y="640880"/>
                    <a:pt x="3223768" y="640880"/>
                  </a:cubicBezTo>
                </a:path>
              </a:pathLst>
            </a:custGeom>
            <a:ln>
              <a:gradFill flip="none" rotWithShape="1">
                <a:gsLst>
                  <a:gs pos="0">
                    <a:srgbClr val="FFFF00"/>
                  </a:gs>
                  <a:gs pos="100000">
                    <a:srgbClr val="008000"/>
                  </a:gs>
                </a:gsLst>
                <a:lin ang="0" scaled="1"/>
                <a:tileRect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1206A34-A708-BDAD-8EBF-D381E6F5DC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-187290" y="4352179"/>
              <a:ext cx="4922217" cy="89425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1274" name="TextBox 119">
              <a:extLst>
                <a:ext uri="{FF2B5EF4-FFF2-40B4-BE49-F238E27FC236}">
                  <a16:creationId xmlns:a16="http://schemas.microsoft.com/office/drawing/2014/main" id="{C34350D8-1324-39BD-4D52-7ECF66DDE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1745" y="1280228"/>
              <a:ext cx="2106170" cy="70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Inversion at C (= I</a:t>
              </a:r>
              <a:r>
                <a:rPr lang="en-US" altLang="en-US" sz="2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Transposition by 1</a:t>
              </a:r>
              <a:endParaRPr lang="en-US" altLang="en-US" sz="2000">
                <a:cs typeface="Times New Roman" panose="02020603050405020304" pitchFamily="18" charset="0"/>
              </a:endParaRPr>
            </a:p>
          </p:txBody>
        </p:sp>
      </p:grpSp>
      <p:sp>
        <p:nvSpPr>
          <p:cNvPr id="11269" name="TextBox 120">
            <a:extLst>
              <a:ext uri="{FF2B5EF4-FFF2-40B4-BE49-F238E27FC236}">
                <a16:creationId xmlns:a16="http://schemas.microsoft.com/office/drawing/2014/main" id="{8CA12C32-8A34-DDEA-312B-F8FF4169B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638" y="153988"/>
            <a:ext cx="415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Symmetries for Major Seventh Chords</a:t>
            </a:r>
            <a:endParaRPr lang="en-US" altLang="en-US" sz="20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F8FEAD1-AC59-F992-BFC1-BE4B92393AD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53232" y="3180556"/>
            <a:ext cx="3835400" cy="26431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121">
            <a:extLst>
              <a:ext uri="{FF2B5EF4-FFF2-40B4-BE49-F238E27FC236}">
                <a16:creationId xmlns:a16="http://schemas.microsoft.com/office/drawing/2014/main" id="{1F8A6C76-E959-1A02-0E5C-1FFE8EF63D25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2033588"/>
            <a:ext cx="4252913" cy="4389437"/>
            <a:chOff x="513425" y="2033644"/>
            <a:chExt cx="3927026" cy="4388727"/>
          </a:xfrm>
        </p:grpSpPr>
        <p:sp>
          <p:nvSpPr>
            <p:cNvPr id="40" name="Text Box 26">
              <a:extLst>
                <a:ext uri="{FF2B5EF4-FFF2-40B4-BE49-F238E27FC236}">
                  <a16:creationId xmlns:a16="http://schemas.microsoft.com/office/drawing/2014/main" id="{1517102D-2EF4-17B8-C75B-E6A201F1D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7231" y="2430455"/>
              <a:ext cx="318091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51" name="Text Box 26">
              <a:extLst>
                <a:ext uri="{FF2B5EF4-FFF2-40B4-BE49-F238E27FC236}">
                  <a16:creationId xmlns:a16="http://schemas.microsoft.com/office/drawing/2014/main" id="{0D4C7B83-4735-9067-EBBB-89F46A95C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3848" y="4476411"/>
              <a:ext cx="596603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e</a:t>
              </a:r>
              <a:r>
                <a:rPr lang="de-CH" altLang="en-US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♭</a:t>
              </a:r>
              <a:endParaRPr lang="de-CH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2321" name="Oval 4">
              <a:extLst>
                <a:ext uri="{FF2B5EF4-FFF2-40B4-BE49-F238E27FC236}">
                  <a16:creationId xmlns:a16="http://schemas.microsoft.com/office/drawing/2014/main" id="{DD589851-4C07-61A4-CBCD-0F7CF70F0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641758" y="3007323"/>
              <a:ext cx="3201513" cy="322544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2" name="Oval 16">
              <a:extLst>
                <a:ext uri="{FF2B5EF4-FFF2-40B4-BE49-F238E27FC236}">
                  <a16:creationId xmlns:a16="http://schemas.microsoft.com/office/drawing/2014/main" id="{7F4B14B2-DFB7-25EE-8F54-8B6E3C97D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2919432" y="3127362"/>
              <a:ext cx="204492" cy="2082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3" name="Oval 16">
              <a:extLst>
                <a:ext uri="{FF2B5EF4-FFF2-40B4-BE49-F238E27FC236}">
                  <a16:creationId xmlns:a16="http://schemas.microsoft.com/office/drawing/2014/main" id="{04CB95C1-ADF5-9348-F656-9F0731E810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757592" y="4412043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4" name="Oval 16">
              <a:extLst>
                <a:ext uri="{FF2B5EF4-FFF2-40B4-BE49-F238E27FC236}">
                  <a16:creationId xmlns:a16="http://schemas.microsoft.com/office/drawing/2014/main" id="{65A8863A-71AD-0F14-B1AD-C9A9C531D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2143859" y="2912631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5" name="Oval 16">
              <a:extLst>
                <a:ext uri="{FF2B5EF4-FFF2-40B4-BE49-F238E27FC236}">
                  <a16:creationId xmlns:a16="http://schemas.microsoft.com/office/drawing/2014/main" id="{47DA42F4-5380-7166-6CCC-29729DB09A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596777" y="5224320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6" name="Oval 16">
              <a:extLst>
                <a:ext uri="{FF2B5EF4-FFF2-40B4-BE49-F238E27FC236}">
                  <a16:creationId xmlns:a16="http://schemas.microsoft.com/office/drawing/2014/main" id="{8AEBBB1B-FAD8-9DD4-A63D-CEE024A9A6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1277672" y="314021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7" name="Oval 16">
              <a:extLst>
                <a:ext uri="{FF2B5EF4-FFF2-40B4-BE49-F238E27FC236}">
                  <a16:creationId xmlns:a16="http://schemas.microsoft.com/office/drawing/2014/main" id="{F2021877-FCC4-DC39-670F-32175E9CF8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3030368" y="586423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8" name="Oval 16">
              <a:extLst>
                <a:ext uri="{FF2B5EF4-FFF2-40B4-BE49-F238E27FC236}">
                  <a16:creationId xmlns:a16="http://schemas.microsoft.com/office/drawing/2014/main" id="{F478ED8E-A813-9DFC-4873-B064135631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07825" y="5258278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9" name="Oval 16">
              <a:extLst>
                <a:ext uri="{FF2B5EF4-FFF2-40B4-BE49-F238E27FC236}">
                  <a16:creationId xmlns:a16="http://schemas.microsoft.com/office/drawing/2014/main" id="{6547F5AE-5FC7-1446-63C3-BE0C4415B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1254993" y="5847752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0" name="Oval 16">
              <a:extLst>
                <a:ext uri="{FF2B5EF4-FFF2-40B4-BE49-F238E27FC236}">
                  <a16:creationId xmlns:a16="http://schemas.microsoft.com/office/drawing/2014/main" id="{D5EC4B8C-FFA4-357E-4C7C-884C79B06D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3535376" y="369848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1" name="Oval 16">
              <a:extLst>
                <a:ext uri="{FF2B5EF4-FFF2-40B4-BE49-F238E27FC236}">
                  <a16:creationId xmlns:a16="http://schemas.microsoft.com/office/drawing/2014/main" id="{25F06B86-57FF-CEC0-1B7D-9425F9D78A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59089" y="3726733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2" name="Oval 16">
              <a:extLst>
                <a:ext uri="{FF2B5EF4-FFF2-40B4-BE49-F238E27FC236}">
                  <a16:creationId xmlns:a16="http://schemas.microsoft.com/office/drawing/2014/main" id="{B7D3DD8B-195B-D8AB-3A6D-5D521E7A27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2192362" y="612112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33" name="Oval 16">
              <a:extLst>
                <a:ext uri="{FF2B5EF4-FFF2-40B4-BE49-F238E27FC236}">
                  <a16:creationId xmlns:a16="http://schemas.microsoft.com/office/drawing/2014/main" id="{6A9C438C-0D54-5345-1F59-DACDEB7449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15297" y="4470768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B3379C81-02C9-C0AE-B044-0A3488940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503" y="3009798"/>
              <a:ext cx="3000606" cy="2957035"/>
            </a:xfrm>
            <a:custGeom>
              <a:avLst/>
              <a:gdLst>
                <a:gd name="T0" fmla="*/ 1393772 w 3001745"/>
                <a:gd name="T1" fmla="*/ 0 h 2957221"/>
                <a:gd name="T2" fmla="*/ 3000606 w 3001745"/>
                <a:gd name="T3" fmla="*/ 1536237 h 2957221"/>
                <a:gd name="T4" fmla="*/ 497141 w 3001745"/>
                <a:gd name="T5" fmla="*/ 2957035 h 2957221"/>
                <a:gd name="T6" fmla="*/ 0 w 3001745"/>
                <a:gd name="T7" fmla="*/ 834718 h 2957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1745"/>
                <a:gd name="T13" fmla="*/ 0 h 2957221"/>
                <a:gd name="T14" fmla="*/ 3001745 w 3001745"/>
                <a:gd name="T15" fmla="*/ 2957221 h 2957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1745" h="2957221">
                  <a:moveTo>
                    <a:pt x="1394301" y="0"/>
                  </a:moveTo>
                  <a:lnTo>
                    <a:pt x="3001745" y="1536334"/>
                  </a:lnTo>
                  <a:lnTo>
                    <a:pt x="497330" y="2957221"/>
                  </a:lnTo>
                  <a:lnTo>
                    <a:pt x="0" y="834771"/>
                  </a:lnTo>
                </a:path>
              </a:pathLst>
            </a:custGeom>
            <a:solidFill>
              <a:srgbClr val="FFFF00">
                <a:alpha val="2588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87" name="Text Box 26">
              <a:extLst>
                <a:ext uri="{FF2B5EF4-FFF2-40B4-BE49-F238E27FC236}">
                  <a16:creationId xmlns:a16="http://schemas.microsoft.com/office/drawing/2014/main" id="{4DE13DE5-E791-E196-A91C-23089DD92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201" y="5898581"/>
              <a:ext cx="513049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g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88" name="Text Box 26">
              <a:extLst>
                <a:ext uri="{FF2B5EF4-FFF2-40B4-BE49-F238E27FC236}">
                  <a16:creationId xmlns:a16="http://schemas.microsoft.com/office/drawing/2014/main" id="{C0FAB471-783B-AB1C-CD72-5FA17F9EFE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208" y="3219314"/>
              <a:ext cx="565820" cy="523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b</a:t>
              </a:r>
              <a:r>
                <a:rPr lang="de-CH" altLang="en-US" baseline="-25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♭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2337" name="TextBox 111">
              <a:extLst>
                <a:ext uri="{FF2B5EF4-FFF2-40B4-BE49-F238E27FC236}">
                  <a16:creationId xmlns:a16="http://schemas.microsoft.com/office/drawing/2014/main" id="{1FADF67F-6C99-20BE-D8EE-DDE12D8C3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7803" y="2033644"/>
              <a:ext cx="1017858" cy="52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Cmin</a:t>
              </a:r>
              <a:r>
                <a:rPr lang="en-US" altLang="en-US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22">
            <a:extLst>
              <a:ext uri="{FF2B5EF4-FFF2-40B4-BE49-F238E27FC236}">
                <a16:creationId xmlns:a16="http://schemas.microsoft.com/office/drawing/2014/main" id="{EB50ABBD-2889-5FB1-7104-8E6058791A19}"/>
              </a:ext>
            </a:extLst>
          </p:cNvPr>
          <p:cNvGrpSpPr>
            <a:grpSpLocks/>
          </p:cNvGrpSpPr>
          <p:nvPr/>
        </p:nvGrpSpPr>
        <p:grpSpPr bwMode="auto">
          <a:xfrm>
            <a:off x="5013325" y="2106613"/>
            <a:ext cx="3978275" cy="4343400"/>
            <a:chOff x="4512989" y="1999552"/>
            <a:chExt cx="3674670" cy="434289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A07CEE1-CE82-18B8-1437-3025BD5B482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4658544" y="3236820"/>
              <a:ext cx="3684161" cy="23270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38DDD5C9-CA7E-7AB9-140B-AB793FCC0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1815" y="2334475"/>
              <a:ext cx="318197" cy="52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93" name="Text Box 26">
              <a:extLst>
                <a:ext uri="{FF2B5EF4-FFF2-40B4-BE49-F238E27FC236}">
                  <a16:creationId xmlns:a16="http://schemas.microsoft.com/office/drawing/2014/main" id="{723EAFA6-626D-2CE0-7110-30EF9880C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7177" y="5818636"/>
              <a:ext cx="510289" cy="52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2302" name="Oval 4">
              <a:extLst>
                <a:ext uri="{FF2B5EF4-FFF2-40B4-BE49-F238E27FC236}">
                  <a16:creationId xmlns:a16="http://schemas.microsoft.com/office/drawing/2014/main" id="{9F2D665E-1387-209B-7EA5-5677992140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4817207" y="2911068"/>
              <a:ext cx="3201513" cy="322544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3" name="Oval 16">
              <a:extLst>
                <a:ext uri="{FF2B5EF4-FFF2-40B4-BE49-F238E27FC236}">
                  <a16:creationId xmlns:a16="http://schemas.microsoft.com/office/drawing/2014/main" id="{E8C02F4D-D586-557F-CE23-D98637D054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5469674" y="3048868"/>
              <a:ext cx="204492" cy="20823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4" name="Oval 16">
              <a:extLst>
                <a:ext uri="{FF2B5EF4-FFF2-40B4-BE49-F238E27FC236}">
                  <a16:creationId xmlns:a16="http://schemas.microsoft.com/office/drawing/2014/main" id="{94EA62D4-3957-28CB-5DAD-B567D7FEBE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7204809" y="5754437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5" name="Oval 16">
              <a:extLst>
                <a:ext uri="{FF2B5EF4-FFF2-40B4-BE49-F238E27FC236}">
                  <a16:creationId xmlns:a16="http://schemas.microsoft.com/office/drawing/2014/main" id="{D2D3225E-7249-4428-C278-03A4B40080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6319308" y="2816376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6" name="Oval 16">
              <a:extLst>
                <a:ext uri="{FF2B5EF4-FFF2-40B4-BE49-F238E27FC236}">
                  <a16:creationId xmlns:a16="http://schemas.microsoft.com/office/drawing/2014/main" id="{8F95B923-C55E-7179-B929-8CA1D7CFD8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7923201" y="433769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7" name="Oval 16">
              <a:extLst>
                <a:ext uri="{FF2B5EF4-FFF2-40B4-BE49-F238E27FC236}">
                  <a16:creationId xmlns:a16="http://schemas.microsoft.com/office/drawing/2014/main" id="{C69F55DB-9A22-91C6-C3A4-1EC9486F94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4929149" y="360343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8" name="Oval 16">
              <a:extLst>
                <a:ext uri="{FF2B5EF4-FFF2-40B4-BE49-F238E27FC236}">
                  <a16:creationId xmlns:a16="http://schemas.microsoft.com/office/drawing/2014/main" id="{70679DB5-9625-8D69-309D-81AF5CC426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756432" y="5128582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09" name="Oval 16">
              <a:extLst>
                <a:ext uri="{FF2B5EF4-FFF2-40B4-BE49-F238E27FC236}">
                  <a16:creationId xmlns:a16="http://schemas.microsoft.com/office/drawing/2014/main" id="{EFF6DFEE-F0AE-36B1-DCFD-5685A492B5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460535" y="5783660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0" name="Oval 16">
              <a:extLst>
                <a:ext uri="{FF2B5EF4-FFF2-40B4-BE49-F238E27FC236}">
                  <a16:creationId xmlns:a16="http://schemas.microsoft.com/office/drawing/2014/main" id="{C99803F4-4696-C5E2-99C8-5291771E7D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4693328" y="4375014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1" name="Oval 16">
              <a:extLst>
                <a:ext uri="{FF2B5EF4-FFF2-40B4-BE49-F238E27FC236}">
                  <a16:creationId xmlns:a16="http://schemas.microsoft.com/office/drawing/2014/main" id="{859D3EE4-CF3A-B0BD-A9C6-864A2461CE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177970" y="3060513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2" name="Oval 16">
              <a:extLst>
                <a:ext uri="{FF2B5EF4-FFF2-40B4-BE49-F238E27FC236}">
                  <a16:creationId xmlns:a16="http://schemas.microsoft.com/office/drawing/2014/main" id="{690B2824-FF3D-42F7-2228-9CBB552651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7714259" y="3603838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3" name="Oval 16">
              <a:extLst>
                <a:ext uri="{FF2B5EF4-FFF2-40B4-BE49-F238E27FC236}">
                  <a16:creationId xmlns:a16="http://schemas.microsoft.com/office/drawing/2014/main" id="{5BF5DA17-B5B7-BD42-9D10-3FD0C2A926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6367811" y="6024866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4" name="Oval 16">
              <a:extLst>
                <a:ext uri="{FF2B5EF4-FFF2-40B4-BE49-F238E27FC236}">
                  <a16:creationId xmlns:a16="http://schemas.microsoft.com/office/drawing/2014/main" id="{D67AB66F-900A-2910-D4EF-E52AADBAC0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4886125" y="5173761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66E538A-4267-83C2-8D42-25CFEBA45F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56826">
              <a:off x="5161115" y="3151944"/>
              <a:ext cx="2884308" cy="2215894"/>
            </a:xfrm>
            <a:custGeom>
              <a:avLst/>
              <a:gdLst>
                <a:gd name="T0" fmla="*/ 2201627 w 2882792"/>
                <a:gd name="T1" fmla="*/ 0 h 2216679"/>
                <a:gd name="T2" fmla="*/ 2884308 w 2882792"/>
                <a:gd name="T3" fmla="*/ 2138669 h 2216679"/>
                <a:gd name="T4" fmla="*/ 0 w 2882792"/>
                <a:gd name="T5" fmla="*/ 2215894 h 2216679"/>
                <a:gd name="T6" fmla="*/ 617206 w 2882792"/>
                <a:gd name="T7" fmla="*/ 108558 h 2216679"/>
                <a:gd name="T8" fmla="*/ 617206 w 2882792"/>
                <a:gd name="T9" fmla="*/ 108558 h 2216679"/>
                <a:gd name="T10" fmla="*/ 580653 w 2882792"/>
                <a:gd name="T11" fmla="*/ 47649 h 22166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2792"/>
                <a:gd name="T19" fmla="*/ 0 h 2216679"/>
                <a:gd name="T20" fmla="*/ 2882792 w 2882792"/>
                <a:gd name="T21" fmla="*/ 2216679 h 22166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2792" h="2216679">
                  <a:moveTo>
                    <a:pt x="2200470" y="0"/>
                  </a:moveTo>
                  <a:lnTo>
                    <a:pt x="2882792" y="2139427"/>
                  </a:lnTo>
                  <a:lnTo>
                    <a:pt x="0" y="2216679"/>
                  </a:lnTo>
                  <a:lnTo>
                    <a:pt x="616882" y="108596"/>
                  </a:lnTo>
                  <a:lnTo>
                    <a:pt x="580348" y="47666"/>
                  </a:lnTo>
                </a:path>
              </a:pathLst>
            </a:custGeom>
            <a:solidFill>
              <a:srgbClr val="CCFFCC">
                <a:alpha val="27843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latin typeface="Times" pitchFamily="2" charset="0"/>
              </a:endParaRPr>
            </a:p>
          </p:txBody>
        </p:sp>
        <p:sp>
          <p:nvSpPr>
            <p:cNvPr id="110" name="Text Box 26">
              <a:extLst>
                <a:ext uri="{FF2B5EF4-FFF2-40B4-BE49-F238E27FC236}">
                  <a16:creationId xmlns:a16="http://schemas.microsoft.com/office/drawing/2014/main" id="{A4E8A570-858E-B2AF-4157-78B53635FD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989" y="3875760"/>
              <a:ext cx="511756" cy="52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a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1" name="Text Box 26">
              <a:extLst>
                <a:ext uri="{FF2B5EF4-FFF2-40B4-BE49-F238E27FC236}">
                  <a16:creationId xmlns:a16="http://schemas.microsoft.com/office/drawing/2014/main" id="{3F6C24C8-7B7A-E6F4-E5D1-C68C535AA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5904" y="3121784"/>
              <a:ext cx="511755" cy="52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2318" name="TextBox 116">
              <a:extLst>
                <a:ext uri="{FF2B5EF4-FFF2-40B4-BE49-F238E27FC236}">
                  <a16:creationId xmlns:a16="http://schemas.microsoft.com/office/drawing/2014/main" id="{236DEE69-4F49-2006-8E1B-E6BB177C5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7266" y="1999552"/>
              <a:ext cx="1036605" cy="52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Dmin</a:t>
              </a:r>
              <a:r>
                <a:rPr lang="en-US" altLang="en-US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123">
            <a:extLst>
              <a:ext uri="{FF2B5EF4-FFF2-40B4-BE49-F238E27FC236}">
                <a16:creationId xmlns:a16="http://schemas.microsoft.com/office/drawing/2014/main" id="{5BA54D46-BEC3-13AA-510E-7EB3CBBE3024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1279525"/>
            <a:ext cx="3981450" cy="5578475"/>
            <a:chOff x="2229106" y="1280228"/>
            <a:chExt cx="3676695" cy="5577772"/>
          </a:xfrm>
        </p:grpSpPr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D8F52B6F-0FA3-7405-C8ED-04F9F67D8FD4}"/>
                </a:ext>
              </a:extLst>
            </p:cNvPr>
            <p:cNvSpPr/>
            <p:nvPr/>
          </p:nvSpPr>
          <p:spPr>
            <a:xfrm>
              <a:off x="2682033" y="2005522"/>
              <a:ext cx="3223768" cy="640880"/>
            </a:xfrm>
            <a:custGeom>
              <a:avLst/>
              <a:gdLst>
                <a:gd name="connsiteX0" fmla="*/ 0 w 3223768"/>
                <a:gd name="connsiteY0" fmla="*/ 578716 h 640880"/>
                <a:gd name="connsiteX1" fmla="*/ 1545277 w 3223768"/>
                <a:gd name="connsiteY1" fmla="*/ 10361 h 640880"/>
                <a:gd name="connsiteX2" fmla="*/ 3223768 w 3223768"/>
                <a:gd name="connsiteY2" fmla="*/ 640880 h 64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23768" h="640880">
                  <a:moveTo>
                    <a:pt x="0" y="578716"/>
                  </a:moveTo>
                  <a:cubicBezTo>
                    <a:pt x="503991" y="289358"/>
                    <a:pt x="1007982" y="0"/>
                    <a:pt x="1545277" y="10361"/>
                  </a:cubicBezTo>
                  <a:cubicBezTo>
                    <a:pt x="2082572" y="20722"/>
                    <a:pt x="3223768" y="640880"/>
                    <a:pt x="3223768" y="640880"/>
                  </a:cubicBezTo>
                </a:path>
              </a:pathLst>
            </a:custGeom>
            <a:ln>
              <a:gradFill flip="none" rotWithShape="1">
                <a:gsLst>
                  <a:gs pos="0">
                    <a:srgbClr val="FFFF00"/>
                  </a:gs>
                  <a:gs pos="100000">
                    <a:srgbClr val="008000"/>
                  </a:gs>
                </a:gsLst>
                <a:lin ang="0" scaled="1"/>
                <a:tileRect/>
              </a:gra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714F649-D196-7807-E3C6-3C6B29B638F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-187290" y="4352179"/>
              <a:ext cx="4922217" cy="89425"/>
            </a:xfrm>
            <a:prstGeom prst="line">
              <a:avLst/>
            </a:prstGeom>
            <a:noFill/>
            <a:ln w="6350">
              <a:solidFill>
                <a:schemeClr val="accent1"/>
              </a:solidFill>
              <a:prstDash val="dash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2298" name="TextBox 119">
              <a:extLst>
                <a:ext uri="{FF2B5EF4-FFF2-40B4-BE49-F238E27FC236}">
                  <a16:creationId xmlns:a16="http://schemas.microsoft.com/office/drawing/2014/main" id="{92F01052-1135-A2FF-5E2F-AB19394373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1745" y="1280228"/>
              <a:ext cx="2106170" cy="70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Inversion at C (= I</a:t>
              </a:r>
              <a:r>
                <a:rPr lang="en-US" altLang="en-US" sz="20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Transposition by 2</a:t>
              </a:r>
              <a:endParaRPr lang="en-US" altLang="en-US" sz="2000">
                <a:cs typeface="Times New Roman" panose="02020603050405020304" pitchFamily="18" charset="0"/>
              </a:endParaRPr>
            </a:p>
          </p:txBody>
        </p:sp>
      </p:grpSp>
      <p:sp>
        <p:nvSpPr>
          <p:cNvPr id="12293" name="TextBox 120">
            <a:extLst>
              <a:ext uri="{FF2B5EF4-FFF2-40B4-BE49-F238E27FC236}">
                <a16:creationId xmlns:a16="http://schemas.microsoft.com/office/drawing/2014/main" id="{EF153DCA-8634-080B-2A68-9BDE630E6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8" y="153988"/>
            <a:ext cx="4173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Symmetries for Minor Seventh Chords</a:t>
            </a:r>
            <a:endParaRPr lang="en-US" altLang="en-US" sz="20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20">
            <a:extLst>
              <a:ext uri="{FF2B5EF4-FFF2-40B4-BE49-F238E27FC236}">
                <a16:creationId xmlns:a16="http://schemas.microsoft.com/office/drawing/2014/main" id="{480447D9-D1FF-D88E-2F7E-C43DEF354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103313"/>
            <a:ext cx="3490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Symmetry I</a:t>
            </a:r>
            <a:r>
              <a:rPr lang="en-US" altLang="en-US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600">
                <a:cs typeface="Times New Roman" panose="02020603050405020304" pitchFamily="18" charset="0"/>
              </a:rPr>
              <a:t>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of C-major Scale</a:t>
            </a:r>
            <a:endParaRPr lang="en-US" altLang="en-US" sz="1600">
              <a:cs typeface="Times New Roman" panose="02020603050405020304" pitchFamily="18" charset="0"/>
            </a:endParaRP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5E19FDB5-D44D-752A-BC97-BFD21D1F4EEA}"/>
              </a:ext>
            </a:extLst>
          </p:cNvPr>
          <p:cNvGrpSpPr>
            <a:grpSpLocks/>
          </p:cNvGrpSpPr>
          <p:nvPr/>
        </p:nvGrpSpPr>
        <p:grpSpPr bwMode="auto">
          <a:xfrm>
            <a:off x="2376488" y="2335213"/>
            <a:ext cx="5651500" cy="2913062"/>
            <a:chOff x="2229107" y="2317822"/>
            <a:chExt cx="5218474" cy="291281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DF4DF08-9DAE-6B85-581E-BE0EE5EB24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9107" y="2601960"/>
              <a:ext cx="4706887" cy="262868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3337" name="TextBox 53">
              <a:extLst>
                <a:ext uri="{FF2B5EF4-FFF2-40B4-BE49-F238E27FC236}">
                  <a16:creationId xmlns:a16="http://schemas.microsoft.com/office/drawing/2014/main" id="{63370612-8C2C-5AFB-0A1E-13B25EB0B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7034" y="2317822"/>
              <a:ext cx="440547" cy="52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en-US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57">
            <a:extLst>
              <a:ext uri="{FF2B5EF4-FFF2-40B4-BE49-F238E27FC236}">
                <a16:creationId xmlns:a16="http://schemas.microsoft.com/office/drawing/2014/main" id="{795167B1-635E-15B1-CC51-3283294C3022}"/>
              </a:ext>
            </a:extLst>
          </p:cNvPr>
          <p:cNvGrpSpPr>
            <a:grpSpLocks/>
          </p:cNvGrpSpPr>
          <p:nvPr/>
        </p:nvGrpSpPr>
        <p:grpSpPr bwMode="auto">
          <a:xfrm>
            <a:off x="2838450" y="1792288"/>
            <a:ext cx="4086225" cy="4078287"/>
            <a:chOff x="2621357" y="1792673"/>
            <a:chExt cx="3772726" cy="4078007"/>
          </a:xfrm>
        </p:grpSpPr>
        <p:sp>
          <p:nvSpPr>
            <p:cNvPr id="92" name="Text Box 26">
              <a:extLst>
                <a:ext uri="{FF2B5EF4-FFF2-40B4-BE49-F238E27FC236}">
                  <a16:creationId xmlns:a16="http://schemas.microsoft.com/office/drawing/2014/main" id="{FD05D501-27DC-95C9-0D4A-ECF35B0539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890" y="1792673"/>
              <a:ext cx="318059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c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93" name="Text Box 26">
              <a:extLst>
                <a:ext uri="{FF2B5EF4-FFF2-40B4-BE49-F238E27FC236}">
                  <a16:creationId xmlns:a16="http://schemas.microsoft.com/office/drawing/2014/main" id="{CC95039F-3F24-B897-3E53-0E641E699D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4306" y="5276996"/>
              <a:ext cx="511532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f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3318" name="Oval 4">
              <a:extLst>
                <a:ext uri="{FF2B5EF4-FFF2-40B4-BE49-F238E27FC236}">
                  <a16:creationId xmlns:a16="http://schemas.microsoft.com/office/drawing/2014/main" id="{ECF858FE-B026-D533-9620-7BD6392321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2925575" y="2369354"/>
              <a:ext cx="3201513" cy="322544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19" name="Oval 16">
              <a:extLst>
                <a:ext uri="{FF2B5EF4-FFF2-40B4-BE49-F238E27FC236}">
                  <a16:creationId xmlns:a16="http://schemas.microsoft.com/office/drawing/2014/main" id="{6F600B02-1DDE-7E31-FDD7-E1254CFF1A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578042" y="2507154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0" name="Oval 16">
              <a:extLst>
                <a:ext uri="{FF2B5EF4-FFF2-40B4-BE49-F238E27FC236}">
                  <a16:creationId xmlns:a16="http://schemas.microsoft.com/office/drawing/2014/main" id="{72A90720-2BB2-1AD4-2062-31C7459F38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5313177" y="5212723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1" name="Oval 16">
              <a:extLst>
                <a:ext uri="{FF2B5EF4-FFF2-40B4-BE49-F238E27FC236}">
                  <a16:creationId xmlns:a16="http://schemas.microsoft.com/office/drawing/2014/main" id="{B1755763-403E-8839-AC1C-89AEE886D4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4427676" y="2274662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2" name="Oval 16">
              <a:extLst>
                <a:ext uri="{FF2B5EF4-FFF2-40B4-BE49-F238E27FC236}">
                  <a16:creationId xmlns:a16="http://schemas.microsoft.com/office/drawing/2014/main" id="{6C1453F8-AF53-DBA9-2F50-73AF11439B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6031569" y="3795982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3" name="Oval 16">
              <a:extLst>
                <a:ext uri="{FF2B5EF4-FFF2-40B4-BE49-F238E27FC236}">
                  <a16:creationId xmlns:a16="http://schemas.microsoft.com/office/drawing/2014/main" id="{D952720C-699E-375E-F1CC-F2F707B623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95371">
              <a:off x="3037517" y="3061722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4" name="Oval 16">
              <a:extLst>
                <a:ext uri="{FF2B5EF4-FFF2-40B4-BE49-F238E27FC236}">
                  <a16:creationId xmlns:a16="http://schemas.microsoft.com/office/drawing/2014/main" id="{48C6C29A-887C-2582-63F0-E35D2875EF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864800" y="4586868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5" name="Oval 16">
              <a:extLst>
                <a:ext uri="{FF2B5EF4-FFF2-40B4-BE49-F238E27FC236}">
                  <a16:creationId xmlns:a16="http://schemas.microsoft.com/office/drawing/2014/main" id="{D27FE61C-38B9-F34A-B725-9854688C49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3568903" y="5241946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6" name="Oval 16">
              <a:extLst>
                <a:ext uri="{FF2B5EF4-FFF2-40B4-BE49-F238E27FC236}">
                  <a16:creationId xmlns:a16="http://schemas.microsoft.com/office/drawing/2014/main" id="{934DFC76-A2AD-46CA-9084-D51864FCF2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2801696" y="3833300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7" name="Oval 16">
              <a:extLst>
                <a:ext uri="{FF2B5EF4-FFF2-40B4-BE49-F238E27FC236}">
                  <a16:creationId xmlns:a16="http://schemas.microsoft.com/office/drawing/2014/main" id="{0BBA4A63-C426-99C6-CD19-117A62C0B5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286338" y="2518799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8" name="Oval 16">
              <a:extLst>
                <a:ext uri="{FF2B5EF4-FFF2-40B4-BE49-F238E27FC236}">
                  <a16:creationId xmlns:a16="http://schemas.microsoft.com/office/drawing/2014/main" id="{0F234E53-B5C4-3A3E-89A5-B410B816B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5822627" y="3062124"/>
              <a:ext cx="204492" cy="2082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29" name="Oval 16">
              <a:extLst>
                <a:ext uri="{FF2B5EF4-FFF2-40B4-BE49-F238E27FC236}">
                  <a16:creationId xmlns:a16="http://schemas.microsoft.com/office/drawing/2014/main" id="{5F5F1B2F-88C9-8C41-4079-3A1B9A65A2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4476179" y="5483152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30" name="Oval 16">
              <a:extLst>
                <a:ext uri="{FF2B5EF4-FFF2-40B4-BE49-F238E27FC236}">
                  <a16:creationId xmlns:a16="http://schemas.microsoft.com/office/drawing/2014/main" id="{E424629D-5FF8-AC7E-7A12-2B6A459E5C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4629">
              <a:off x="2994493" y="4632047"/>
              <a:ext cx="204492" cy="208236"/>
            </a:xfrm>
            <a:prstGeom prst="ellipse">
              <a:avLst/>
            </a:prstGeom>
            <a:solidFill>
              <a:srgbClr val="EEECE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Text Box 26">
              <a:extLst>
                <a:ext uri="{FF2B5EF4-FFF2-40B4-BE49-F238E27FC236}">
                  <a16:creationId xmlns:a16="http://schemas.microsoft.com/office/drawing/2014/main" id="{968193F1-80B3-5574-F2AA-B7078D36D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1357" y="3334029"/>
              <a:ext cx="511532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a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111" name="Text Box 26">
              <a:extLst>
                <a:ext uri="{FF2B5EF4-FFF2-40B4-BE49-F238E27FC236}">
                  <a16:creationId xmlns:a16="http://schemas.microsoft.com/office/drawing/2014/main" id="{9C46C990-69C1-9130-BFCC-2B6D178AD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4350" y="2581606"/>
              <a:ext cx="511532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d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2CF5E29-248D-C85B-9AF4-A570D567A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3033" y="2370483"/>
              <a:ext cx="3091172" cy="2966833"/>
            </a:xfrm>
            <a:custGeom>
              <a:avLst/>
              <a:gdLst>
                <a:gd name="T0" fmla="*/ 2984580 w 3090555"/>
                <a:gd name="T1" fmla="*/ 790564 h 2966102"/>
                <a:gd name="T2" fmla="*/ 1625530 w 3090555"/>
                <a:gd name="T3" fmla="*/ 0 h 2966102"/>
                <a:gd name="T4" fmla="*/ 755028 w 3090555"/>
                <a:gd name="T5" fmla="*/ 248716 h 2966102"/>
                <a:gd name="T6" fmla="*/ 0 w 3090555"/>
                <a:gd name="T7" fmla="*/ 1581127 h 2966102"/>
                <a:gd name="T8" fmla="*/ 755028 w 3090555"/>
                <a:gd name="T9" fmla="*/ 2966833 h 2966102"/>
                <a:gd name="T10" fmla="*/ 2513798 w 3090555"/>
                <a:gd name="T11" fmla="*/ 2957950 h 2966102"/>
                <a:gd name="T12" fmla="*/ 3091172 w 3090555"/>
                <a:gd name="T13" fmla="*/ 2327276 h 2966102"/>
                <a:gd name="T14" fmla="*/ 2984580 w 3090555"/>
                <a:gd name="T15" fmla="*/ 790564 h 29661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90555"/>
                <a:gd name="T25" fmla="*/ 0 h 2966102"/>
                <a:gd name="T26" fmla="*/ 3090555 w 3090555"/>
                <a:gd name="T27" fmla="*/ 2966102 h 296610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90555" h="2966102">
                  <a:moveTo>
                    <a:pt x="2983984" y="790369"/>
                  </a:moveTo>
                  <a:lnTo>
                    <a:pt x="1625206" y="0"/>
                  </a:lnTo>
                  <a:lnTo>
                    <a:pt x="754877" y="248655"/>
                  </a:lnTo>
                  <a:lnTo>
                    <a:pt x="0" y="1580737"/>
                  </a:lnTo>
                  <a:lnTo>
                    <a:pt x="754877" y="2966102"/>
                  </a:lnTo>
                  <a:lnTo>
                    <a:pt x="2513296" y="2957221"/>
                  </a:lnTo>
                  <a:lnTo>
                    <a:pt x="3090555" y="2326703"/>
                  </a:lnTo>
                  <a:lnTo>
                    <a:pt x="2983984" y="790369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5" name="Text Box 26">
              <a:extLst>
                <a:ext uri="{FF2B5EF4-FFF2-40B4-BE49-F238E27FC236}">
                  <a16:creationId xmlns:a16="http://schemas.microsoft.com/office/drawing/2014/main" id="{922DBC67-66E8-CEBA-18DE-89B3690B7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6025" y="4564258"/>
              <a:ext cx="318058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e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  <p:sp>
          <p:nvSpPr>
            <p:cNvPr id="56" name="Text Box 26">
              <a:extLst>
                <a:ext uri="{FF2B5EF4-FFF2-40B4-BE49-F238E27FC236}">
                  <a16:creationId xmlns:a16="http://schemas.microsoft.com/office/drawing/2014/main" id="{86A6AF0F-4F61-4355-5D2D-2C9B3FD47C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8983" y="5346841"/>
              <a:ext cx="335646" cy="523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r>
                <a:rPr lang="de-CH" altLang="en-US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2" charset="0"/>
                </a:rPr>
                <a:t>g</a:t>
              </a:r>
              <a:endParaRPr lang="de-CH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onata" charset="-5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7" descr="giant steps.pdf">
            <a:extLst>
              <a:ext uri="{FF2B5EF4-FFF2-40B4-BE49-F238E27FC236}">
                <a16:creationId xmlns:a16="http://schemas.microsoft.com/office/drawing/2014/main" id="{6F188890-5D9F-F6F7-F551-B525BC18C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3748088" y="508000"/>
            <a:ext cx="13001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8" descr="giant steps.pdf">
            <a:extLst>
              <a:ext uri="{FF2B5EF4-FFF2-40B4-BE49-F238E27FC236}">
                <a16:creationId xmlns:a16="http://schemas.microsoft.com/office/drawing/2014/main" id="{9BEB6F2B-19E8-17E3-AD19-166F18B93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/>
          <a:stretch>
            <a:fillRect/>
          </a:stretch>
        </p:blipFill>
        <p:spPr bwMode="auto">
          <a:xfrm>
            <a:off x="722313" y="1733550"/>
            <a:ext cx="31908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C7CE235-6974-87B0-716B-57230825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2763" y="1962150"/>
            <a:ext cx="193675" cy="5016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E10FF59-75D2-0935-0CAF-45ED222EC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3225800"/>
            <a:ext cx="193675" cy="50165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1800">
              <a:solidFill>
                <a:srgbClr val="BBC0FF"/>
              </a:solidFill>
              <a:latin typeface="Times" pitchFamily="2" charset="0"/>
            </a:endParaRPr>
          </a:p>
        </p:txBody>
      </p:sp>
      <p:grpSp>
        <p:nvGrpSpPr>
          <p:cNvPr id="2" name="Group 45">
            <a:extLst>
              <a:ext uri="{FF2B5EF4-FFF2-40B4-BE49-F238E27FC236}">
                <a16:creationId xmlns:a16="http://schemas.microsoft.com/office/drawing/2014/main" id="{E8CCD633-0F2D-78E7-06AC-8BFD025A1EFA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1866900"/>
            <a:ext cx="2352675" cy="2501900"/>
            <a:chOff x="1136650" y="1866900"/>
            <a:chExt cx="2171700" cy="25019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733251-78E5-5735-CF2F-914FFA75E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6650" y="1866900"/>
              <a:ext cx="209550" cy="56515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E04CE60-B39E-7E24-2D49-61F37CA60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800" y="3803650"/>
              <a:ext cx="209550" cy="565150"/>
            </a:xfrm>
            <a:prstGeom prst="rect">
              <a:avLst/>
            </a:prstGeom>
            <a:solidFill>
              <a:srgbClr val="FFFF00">
                <a:alpha val="1490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</p:grpSp>
      <p:sp>
        <p:nvSpPr>
          <p:cNvPr id="13322" name="TextBox 52">
            <a:extLst>
              <a:ext uri="{FF2B5EF4-FFF2-40B4-BE49-F238E27FC236}">
                <a16:creationId xmlns:a16="http://schemas.microsoft.com/office/drawing/2014/main" id="{9E6A0162-3E5A-9189-535C-50E334B27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5" y="1195388"/>
            <a:ext cx="36433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Two Big I</a:t>
            </a:r>
            <a:r>
              <a:rPr lang="en-US" altLang="en-US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-symmetric Harmonic Regions</a:t>
            </a:r>
          </a:p>
          <a:p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lphaUcPeriod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Nine chords around Am</a:t>
            </a:r>
            <a:r>
              <a: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 in m.4</a:t>
            </a:r>
          </a:p>
          <a:p>
            <a:pPr>
              <a:buFontTx/>
              <a:buAutoNum type="alphaUcPeriod"/>
            </a:pP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lphaUcPeriod"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Eleven chords around Am</a:t>
            </a:r>
            <a:r>
              <a: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 m.10</a:t>
            </a:r>
          </a:p>
        </p:txBody>
      </p:sp>
      <p:grpSp>
        <p:nvGrpSpPr>
          <p:cNvPr id="3" name="Group 42">
            <a:extLst>
              <a:ext uri="{FF2B5EF4-FFF2-40B4-BE49-F238E27FC236}">
                <a16:creationId xmlns:a16="http://schemas.microsoft.com/office/drawing/2014/main" id="{FD3D1B03-5D6C-35F2-BC3E-C0D7E95A59B6}"/>
              </a:ext>
            </a:extLst>
          </p:cNvPr>
          <p:cNvGrpSpPr>
            <a:grpSpLocks/>
          </p:cNvGrpSpPr>
          <p:nvPr/>
        </p:nvGrpSpPr>
        <p:grpSpPr bwMode="auto">
          <a:xfrm>
            <a:off x="955675" y="1646238"/>
            <a:ext cx="4216400" cy="1497012"/>
            <a:chOff x="882650" y="1646238"/>
            <a:chExt cx="3892550" cy="1497012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DF140905-2521-25CA-5880-475E4462C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650" y="1860550"/>
              <a:ext cx="2667335" cy="1282700"/>
            </a:xfrm>
            <a:custGeom>
              <a:avLst/>
              <a:gdLst>
                <a:gd name="T0" fmla="*/ 495362 w 2667000"/>
                <a:gd name="T1" fmla="*/ 12700 h 1282700"/>
                <a:gd name="T2" fmla="*/ 495362 w 2667000"/>
                <a:gd name="T3" fmla="*/ 666750 h 1282700"/>
                <a:gd name="T4" fmla="*/ 0 w 2667000"/>
                <a:gd name="T5" fmla="*/ 666750 h 1282700"/>
                <a:gd name="T6" fmla="*/ 0 w 2667000"/>
                <a:gd name="T7" fmla="*/ 1282700 h 1282700"/>
                <a:gd name="T8" fmla="*/ 819253 w 2667000"/>
                <a:gd name="T9" fmla="*/ 1282700 h 1282700"/>
                <a:gd name="T10" fmla="*/ 819253 w 2667000"/>
                <a:gd name="T11" fmla="*/ 692150 h 1282700"/>
                <a:gd name="T12" fmla="*/ 2667335 w 2667000"/>
                <a:gd name="T13" fmla="*/ 692150 h 1282700"/>
                <a:gd name="T14" fmla="*/ 2660984 w 2667000"/>
                <a:gd name="T15" fmla="*/ 0 h 1282700"/>
                <a:gd name="T16" fmla="*/ 495362 w 2667000"/>
                <a:gd name="T17" fmla="*/ 12700 h 12827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67000"/>
                <a:gd name="T28" fmla="*/ 0 h 1282700"/>
                <a:gd name="T29" fmla="*/ 2667000 w 2667000"/>
                <a:gd name="T30" fmla="*/ 1282700 h 12827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67000" h="1282700">
                  <a:moveTo>
                    <a:pt x="495300" y="12700"/>
                  </a:moveTo>
                  <a:lnTo>
                    <a:pt x="495300" y="666750"/>
                  </a:lnTo>
                  <a:lnTo>
                    <a:pt x="0" y="666750"/>
                  </a:lnTo>
                  <a:lnTo>
                    <a:pt x="0" y="1282700"/>
                  </a:lnTo>
                  <a:lnTo>
                    <a:pt x="819150" y="1282700"/>
                  </a:lnTo>
                  <a:lnTo>
                    <a:pt x="819150" y="692150"/>
                  </a:lnTo>
                  <a:lnTo>
                    <a:pt x="2667000" y="692150"/>
                  </a:lnTo>
                  <a:cubicBezTo>
                    <a:pt x="2664883" y="461433"/>
                    <a:pt x="2660650" y="0"/>
                    <a:pt x="2660650" y="0"/>
                  </a:cubicBezTo>
                  <a:lnTo>
                    <a:pt x="495300" y="127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104BAA6-ABED-CCBB-6549-DA6ACA996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933" y="1646238"/>
              <a:ext cx="1244267" cy="207962"/>
            </a:xfrm>
            <a:custGeom>
              <a:avLst/>
              <a:gdLst>
                <a:gd name="T0" fmla="*/ 0 w 1244600"/>
                <a:gd name="T1" fmla="*/ 207962 h 207433"/>
                <a:gd name="T2" fmla="*/ 482471 w 1244600"/>
                <a:gd name="T3" fmla="*/ 4244 h 207433"/>
                <a:gd name="T4" fmla="*/ 1244267 w 1244600"/>
                <a:gd name="T5" fmla="*/ 182497 h 207433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207433"/>
                <a:gd name="T11" fmla="*/ 1244600 w 1244600"/>
                <a:gd name="T12" fmla="*/ 207433 h 207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207433">
                  <a:moveTo>
                    <a:pt x="0" y="207433"/>
                  </a:moveTo>
                  <a:cubicBezTo>
                    <a:pt x="137583" y="107949"/>
                    <a:pt x="275167" y="8466"/>
                    <a:pt x="482600" y="4233"/>
                  </a:cubicBezTo>
                  <a:cubicBezTo>
                    <a:pt x="690033" y="0"/>
                    <a:pt x="1244600" y="182033"/>
                    <a:pt x="1244600" y="182033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</p:grpSp>
      <p:grpSp>
        <p:nvGrpSpPr>
          <p:cNvPr id="4" name="Group 43">
            <a:extLst>
              <a:ext uri="{FF2B5EF4-FFF2-40B4-BE49-F238E27FC236}">
                <a16:creationId xmlns:a16="http://schemas.microsoft.com/office/drawing/2014/main" id="{C7646E98-16EB-2F50-62E5-19170613DE42}"/>
              </a:ext>
            </a:extLst>
          </p:cNvPr>
          <p:cNvGrpSpPr>
            <a:grpSpLocks/>
          </p:cNvGrpSpPr>
          <p:nvPr/>
        </p:nvGrpSpPr>
        <p:grpSpPr bwMode="auto">
          <a:xfrm>
            <a:off x="941388" y="2371725"/>
            <a:ext cx="4233862" cy="1978025"/>
            <a:chOff x="869950" y="2371104"/>
            <a:chExt cx="3907976" cy="197864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7A306D2-B412-4A6C-3A4C-9B61C750A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950" y="2577544"/>
              <a:ext cx="2699097" cy="1772206"/>
            </a:xfrm>
            <a:custGeom>
              <a:avLst/>
              <a:gdLst>
                <a:gd name="T0" fmla="*/ 904066 w 2616200"/>
                <a:gd name="T1" fmla="*/ 0 h 1771650"/>
                <a:gd name="T2" fmla="*/ 897515 w 2616200"/>
                <a:gd name="T3" fmla="*/ 628847 h 1771650"/>
                <a:gd name="T4" fmla="*/ 0 w 2616200"/>
                <a:gd name="T5" fmla="*/ 628847 h 1771650"/>
                <a:gd name="T6" fmla="*/ 6551 w 2616200"/>
                <a:gd name="T7" fmla="*/ 1772206 h 1771650"/>
                <a:gd name="T8" fmla="*/ 668223 w 2616200"/>
                <a:gd name="T9" fmla="*/ 1765854 h 1771650"/>
                <a:gd name="T10" fmla="*/ 661672 w 2616200"/>
                <a:gd name="T11" fmla="*/ 1187823 h 1771650"/>
                <a:gd name="T12" fmla="*/ 2699097 w 2616200"/>
                <a:gd name="T13" fmla="*/ 1181471 h 1771650"/>
                <a:gd name="T14" fmla="*/ 2685995 w 2616200"/>
                <a:gd name="T15" fmla="*/ 12704 h 1771650"/>
                <a:gd name="T16" fmla="*/ 904066 w 2616200"/>
                <a:gd name="T17" fmla="*/ 0 h 17716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16200"/>
                <a:gd name="T28" fmla="*/ 0 h 1771650"/>
                <a:gd name="T29" fmla="*/ 2616200 w 2616200"/>
                <a:gd name="T30" fmla="*/ 1771650 h 17716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16200" h="1771650">
                  <a:moveTo>
                    <a:pt x="876300" y="0"/>
                  </a:moveTo>
                  <a:cubicBezTo>
                    <a:pt x="874183" y="209550"/>
                    <a:pt x="869950" y="628650"/>
                    <a:pt x="869950" y="628650"/>
                  </a:cubicBezTo>
                  <a:lnTo>
                    <a:pt x="0" y="628650"/>
                  </a:lnTo>
                  <a:cubicBezTo>
                    <a:pt x="2117" y="1009650"/>
                    <a:pt x="6350" y="1771650"/>
                    <a:pt x="6350" y="1771650"/>
                  </a:cubicBezTo>
                  <a:lnTo>
                    <a:pt x="647700" y="1765300"/>
                  </a:lnTo>
                  <a:cubicBezTo>
                    <a:pt x="645583" y="1572683"/>
                    <a:pt x="641350" y="1187450"/>
                    <a:pt x="641350" y="1187450"/>
                  </a:cubicBezTo>
                  <a:lnTo>
                    <a:pt x="2616200" y="1181100"/>
                  </a:lnTo>
                  <a:lnTo>
                    <a:pt x="2603500" y="12700"/>
                  </a:lnTo>
                  <a:lnTo>
                    <a:pt x="876300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AAC9917-FF9E-5137-7036-B0FEF0A3D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2672" y="2371104"/>
              <a:ext cx="1235254" cy="225496"/>
            </a:xfrm>
            <a:custGeom>
              <a:avLst/>
              <a:gdLst>
                <a:gd name="T0" fmla="*/ 0 w 1244600"/>
                <a:gd name="T1" fmla="*/ 225496 h 482600"/>
                <a:gd name="T2" fmla="*/ 705859 w 1244600"/>
                <a:gd name="T3" fmla="*/ 175056 h 482600"/>
                <a:gd name="T4" fmla="*/ 1235254 w 1244600"/>
                <a:gd name="T5" fmla="*/ 0 h 482600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482600"/>
                <a:gd name="T11" fmla="*/ 1244600 w 1244600"/>
                <a:gd name="T12" fmla="*/ 482600 h 482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482600">
                  <a:moveTo>
                    <a:pt x="0" y="482600"/>
                  </a:moveTo>
                  <a:cubicBezTo>
                    <a:pt x="137583" y="383116"/>
                    <a:pt x="503767" y="455083"/>
                    <a:pt x="711200" y="374650"/>
                  </a:cubicBezTo>
                  <a:cubicBezTo>
                    <a:pt x="918633" y="294217"/>
                    <a:pt x="1244600" y="0"/>
                    <a:pt x="12446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</p:grpSp>
      <p:grpSp>
        <p:nvGrpSpPr>
          <p:cNvPr id="5" name="Group 44">
            <a:extLst>
              <a:ext uri="{FF2B5EF4-FFF2-40B4-BE49-F238E27FC236}">
                <a16:creationId xmlns:a16="http://schemas.microsoft.com/office/drawing/2014/main" id="{695A9811-7448-51CB-DE16-9323DC660E56}"/>
              </a:ext>
            </a:extLst>
          </p:cNvPr>
          <p:cNvGrpSpPr>
            <a:grpSpLocks/>
          </p:cNvGrpSpPr>
          <p:nvPr/>
        </p:nvGrpSpPr>
        <p:grpSpPr bwMode="auto">
          <a:xfrm>
            <a:off x="1684338" y="3790950"/>
            <a:ext cx="1527175" cy="592138"/>
            <a:chOff x="1555750" y="3790950"/>
            <a:chExt cx="1409700" cy="59213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5B0B3F0-ADF8-1CF7-DC81-BB94C517B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5750" y="3797300"/>
              <a:ext cx="184638" cy="527050"/>
            </a:xfrm>
            <a:prstGeom prst="rect">
              <a:avLst/>
            </a:prstGeom>
            <a:solidFill>
              <a:srgbClr val="CCFFCC">
                <a:alpha val="29019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9445F92-3E04-418B-4FB1-569B68C75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088" y="3790950"/>
              <a:ext cx="196362" cy="527050"/>
            </a:xfrm>
            <a:prstGeom prst="rect">
              <a:avLst/>
            </a:prstGeom>
            <a:solidFill>
              <a:srgbClr val="CCFFCC">
                <a:alpha val="29019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BBC0FF"/>
                </a:solidFill>
                <a:latin typeface="Times" pitchFamily="2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B08569-E01E-EA32-339D-44E560A91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200" y="4318000"/>
              <a:ext cx="1034562" cy="65088"/>
            </a:xfrm>
            <a:custGeom>
              <a:avLst/>
              <a:gdLst>
                <a:gd name="T0" fmla="*/ 0 w 1035050"/>
                <a:gd name="T1" fmla="*/ 6402 h 64558"/>
                <a:gd name="T2" fmla="*/ 482372 w 1035050"/>
                <a:gd name="T3" fmla="*/ 64021 h 64558"/>
                <a:gd name="T4" fmla="*/ 1034562 w 1035050"/>
                <a:gd name="T5" fmla="*/ 0 h 64558"/>
                <a:gd name="T6" fmla="*/ 0 60000 65536"/>
                <a:gd name="T7" fmla="*/ 0 60000 65536"/>
                <a:gd name="T8" fmla="*/ 0 60000 65536"/>
                <a:gd name="T9" fmla="*/ 0 w 1035050"/>
                <a:gd name="T10" fmla="*/ 0 h 64558"/>
                <a:gd name="T11" fmla="*/ 1035050 w 1035050"/>
                <a:gd name="T12" fmla="*/ 64558 h 645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5050" h="64558">
                  <a:moveTo>
                    <a:pt x="0" y="6350"/>
                  </a:moveTo>
                  <a:cubicBezTo>
                    <a:pt x="155046" y="35454"/>
                    <a:pt x="310092" y="64558"/>
                    <a:pt x="482600" y="63500"/>
                  </a:cubicBezTo>
                  <a:cubicBezTo>
                    <a:pt x="655108" y="62442"/>
                    <a:pt x="1035050" y="0"/>
                    <a:pt x="103505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0ED799A-083E-D15F-D528-D19A4D593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75" y="2744788"/>
            <a:ext cx="3219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Math1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(We merge 7 and maj7 chords for I</a:t>
            </a:r>
            <a:r>
              <a:rPr lang="en-US" altLang="en-US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60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7" descr="giant steps.pdf">
            <a:extLst>
              <a:ext uri="{FF2B5EF4-FFF2-40B4-BE49-F238E27FC236}">
                <a16:creationId xmlns:a16="http://schemas.microsoft.com/office/drawing/2014/main" id="{7D0EFBB6-DAEE-13AF-460D-E5738641A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5" r="37537" b="90186"/>
          <a:stretch>
            <a:fillRect/>
          </a:stretch>
        </p:blipFill>
        <p:spPr bwMode="auto">
          <a:xfrm>
            <a:off x="3748088" y="508000"/>
            <a:ext cx="13001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9">
            <a:extLst>
              <a:ext uri="{FF2B5EF4-FFF2-40B4-BE49-F238E27FC236}">
                <a16:creationId xmlns:a16="http://schemas.microsoft.com/office/drawing/2014/main" id="{2374669B-E271-2291-4A0C-4CD22DD7275B}"/>
              </a:ext>
            </a:extLst>
          </p:cNvPr>
          <p:cNvGrpSpPr>
            <a:grpSpLocks/>
          </p:cNvGrpSpPr>
          <p:nvPr/>
        </p:nvGrpSpPr>
        <p:grpSpPr bwMode="auto">
          <a:xfrm>
            <a:off x="530225" y="1003300"/>
            <a:ext cx="8089900" cy="1684338"/>
            <a:chOff x="488950" y="1003300"/>
            <a:chExt cx="7471741" cy="1683744"/>
          </a:xfrm>
        </p:grpSpPr>
        <p:sp>
          <p:nvSpPr>
            <p:cNvPr id="15404" name="TextBox 52">
              <a:extLst>
                <a:ext uri="{FF2B5EF4-FFF2-40B4-BE49-F238E27FC236}">
                  <a16:creationId xmlns:a16="http://schemas.microsoft.com/office/drawing/2014/main" id="{BFB848AD-DA82-1F40-06AE-C8EFCEA281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4600" y="1003300"/>
              <a:ext cx="2906091" cy="157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AutoNum type="alphaUcPeriod"/>
              </a:pP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Nine chords around Am</a:t>
              </a:r>
              <a:r>
                <a:rPr lang="en-US" altLang="en-US" sz="16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alt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 m.4</a:t>
              </a:r>
            </a:p>
            <a:p>
              <a:endParaRPr lang="en-US" altLang="en-US" sz="1600" baseline="30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 of I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symmetries of the chords:</a:t>
              </a:r>
              <a:b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E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B</a:t>
              </a:r>
              <a:r>
                <a:rPr lang="en-US" altLang="en-US" sz="1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♭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maj7 			</a:t>
              </a:r>
              <a:endPara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Am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~ Am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(fixpoint)</a:t>
              </a:r>
              <a:r>
                <a:rPr lang="en-US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12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endPara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971F736-10D1-7574-4E21-8521AFCFD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494" y="1179451"/>
              <a:ext cx="1690526" cy="737927"/>
            </a:xfrm>
            <a:custGeom>
              <a:avLst/>
              <a:gdLst>
                <a:gd name="T0" fmla="*/ 0 w 1498025"/>
                <a:gd name="T1" fmla="*/ 737927 h 565050"/>
                <a:gd name="T2" fmla="*/ 417508 w 1498025"/>
                <a:gd name="T3" fmla="*/ 472558 h 565050"/>
                <a:gd name="T4" fmla="*/ 1054990 w 1498025"/>
                <a:gd name="T5" fmla="*/ 356977 h 565050"/>
                <a:gd name="T6" fmla="*/ 1690526 w 1498025"/>
                <a:gd name="T7" fmla="*/ 0 h 5650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98025"/>
                <a:gd name="T13" fmla="*/ 0 h 565050"/>
                <a:gd name="T14" fmla="*/ 1498025 w 1498025"/>
                <a:gd name="T15" fmla="*/ 565050 h 5650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98025" h="565050">
                  <a:moveTo>
                    <a:pt x="0" y="565050"/>
                  </a:moveTo>
                  <a:cubicBezTo>
                    <a:pt x="137583" y="465566"/>
                    <a:pt x="120295" y="456025"/>
                    <a:pt x="369966" y="361850"/>
                  </a:cubicBezTo>
                  <a:cubicBezTo>
                    <a:pt x="556750" y="316475"/>
                    <a:pt x="746848" y="333655"/>
                    <a:pt x="934858" y="273347"/>
                  </a:cubicBezTo>
                  <a:cubicBezTo>
                    <a:pt x="1122868" y="213039"/>
                    <a:pt x="1328136" y="58522"/>
                    <a:pt x="1498025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US" altLang="en-US" sz="1800">
                <a:latin typeface="Times" pitchFamily="2" charset="0"/>
              </a:endParaRPr>
            </a:p>
          </p:txBody>
        </p:sp>
        <p:grpSp>
          <p:nvGrpSpPr>
            <p:cNvPr id="15406" name="Group 17">
              <a:extLst>
                <a:ext uri="{FF2B5EF4-FFF2-40B4-BE49-F238E27FC236}">
                  <a16:creationId xmlns:a16="http://schemas.microsoft.com/office/drawing/2014/main" id="{CE0297B7-5409-69C6-E101-B5AD26E70F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950" y="1098550"/>
              <a:ext cx="2946400" cy="1588494"/>
              <a:chOff x="667327" y="1733550"/>
              <a:chExt cx="2945823" cy="1588494"/>
            </a:xfrm>
          </p:grpSpPr>
          <p:pic>
            <p:nvPicPr>
              <p:cNvPr id="15407" name="Picture 28" descr="giant steps.pdf">
                <a:extLst>
                  <a:ext uri="{FF2B5EF4-FFF2-40B4-BE49-F238E27FC236}">
                    <a16:creationId xmlns:a16="http://schemas.microsoft.com/office/drawing/2014/main" id="{9E0DF43E-1BD2-D21F-D914-88B45955D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28" b="51698"/>
              <a:stretch>
                <a:fillRect/>
              </a:stretch>
            </p:blipFill>
            <p:spPr bwMode="auto">
              <a:xfrm>
                <a:off x="667327" y="1733550"/>
                <a:ext cx="2945823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C3A2C847-B55B-734A-4656-9C1F2F556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816" y="1860471"/>
                <a:ext cx="2667957" cy="1282248"/>
              </a:xfrm>
              <a:custGeom>
                <a:avLst/>
                <a:gdLst>
                  <a:gd name="T0" fmla="*/ 495478 w 2667000"/>
                  <a:gd name="T1" fmla="*/ 12696 h 1282700"/>
                  <a:gd name="T2" fmla="*/ 495478 w 2667000"/>
                  <a:gd name="T3" fmla="*/ 666515 h 1282700"/>
                  <a:gd name="T4" fmla="*/ 0 w 2667000"/>
                  <a:gd name="T5" fmla="*/ 666515 h 1282700"/>
                  <a:gd name="T6" fmla="*/ 0 w 2667000"/>
                  <a:gd name="T7" fmla="*/ 1282248 h 1282700"/>
                  <a:gd name="T8" fmla="*/ 819444 w 2667000"/>
                  <a:gd name="T9" fmla="*/ 1282248 h 1282700"/>
                  <a:gd name="T10" fmla="*/ 819444 w 2667000"/>
                  <a:gd name="T11" fmla="*/ 691906 h 1282700"/>
                  <a:gd name="T12" fmla="*/ 2667957 w 2667000"/>
                  <a:gd name="T13" fmla="*/ 691906 h 1282700"/>
                  <a:gd name="T14" fmla="*/ 2661605 w 2667000"/>
                  <a:gd name="T15" fmla="*/ 0 h 1282700"/>
                  <a:gd name="T16" fmla="*/ 495478 w 2667000"/>
                  <a:gd name="T17" fmla="*/ 12696 h 12827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67000"/>
                  <a:gd name="T28" fmla="*/ 0 h 1282700"/>
                  <a:gd name="T29" fmla="*/ 2667000 w 2667000"/>
                  <a:gd name="T30" fmla="*/ 1282700 h 12827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67000" h="1282700">
                    <a:moveTo>
                      <a:pt x="495300" y="12700"/>
                    </a:moveTo>
                    <a:lnTo>
                      <a:pt x="495300" y="666750"/>
                    </a:lnTo>
                    <a:lnTo>
                      <a:pt x="0" y="666750"/>
                    </a:lnTo>
                    <a:lnTo>
                      <a:pt x="0" y="1282700"/>
                    </a:lnTo>
                    <a:lnTo>
                      <a:pt x="819150" y="1282700"/>
                    </a:lnTo>
                    <a:lnTo>
                      <a:pt x="819150" y="692150"/>
                    </a:lnTo>
                    <a:lnTo>
                      <a:pt x="2667000" y="692150"/>
                    </a:lnTo>
                    <a:cubicBezTo>
                      <a:pt x="2664883" y="461433"/>
                      <a:pt x="2660650" y="0"/>
                      <a:pt x="2660650" y="0"/>
                    </a:cubicBezTo>
                    <a:lnTo>
                      <a:pt x="495300" y="127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4B546531-15FF-7B80-1DA1-0D4A72BA2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0750" y="1962035"/>
                <a:ext cx="177375" cy="501473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US" altLang="en-US" sz="1800">
                  <a:solidFill>
                    <a:srgbClr val="BBC0FF"/>
                  </a:solidFill>
                  <a:latin typeface="Times" pitchFamily="2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C28BA-6BEB-28E5-F100-984C2B8EA86E}"/>
                  </a:ext>
                </a:extLst>
              </p:cNvPr>
              <p:cNvSpPr/>
              <p:nvPr/>
            </p:nvSpPr>
            <p:spPr>
              <a:xfrm>
                <a:off x="1740373" y="2596812"/>
                <a:ext cx="1766422" cy="725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4" name="Group 47">
            <a:extLst>
              <a:ext uri="{FF2B5EF4-FFF2-40B4-BE49-F238E27FC236}">
                <a16:creationId xmlns:a16="http://schemas.microsoft.com/office/drawing/2014/main" id="{9DD7CA57-B17A-51BF-7109-1D16CB2BB3C5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3009900"/>
            <a:ext cx="5665787" cy="2282825"/>
            <a:chOff x="2300288" y="3009900"/>
            <a:chExt cx="5230812" cy="2282825"/>
          </a:xfrm>
        </p:grpSpPr>
        <p:grpSp>
          <p:nvGrpSpPr>
            <p:cNvPr id="15375" name="Group 65">
              <a:extLst>
                <a:ext uri="{FF2B5EF4-FFF2-40B4-BE49-F238E27FC236}">
                  <a16:creationId xmlns:a16="http://schemas.microsoft.com/office/drawing/2014/main" id="{B493AED4-CAEE-5C63-481C-B3CA83F6C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5875" y="3370263"/>
              <a:ext cx="4786313" cy="1922462"/>
              <a:chOff x="2750610" y="3343307"/>
              <a:chExt cx="3625850" cy="1456265"/>
            </a:xfrm>
          </p:grpSpPr>
          <p:grpSp>
            <p:nvGrpSpPr>
              <p:cNvPr id="15377" name="Group 19">
                <a:extLst>
                  <a:ext uri="{FF2B5EF4-FFF2-40B4-BE49-F238E27FC236}">
                    <a16:creationId xmlns:a16="http://schemas.microsoft.com/office/drawing/2014/main" id="{E81EE32D-F38E-6EC0-208F-5CA945606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0610" y="3343307"/>
                <a:ext cx="3625850" cy="797983"/>
                <a:chOff x="1612900" y="2965450"/>
                <a:chExt cx="2838450" cy="477533"/>
              </a:xfrm>
            </p:grpSpPr>
            <p:pic>
              <p:nvPicPr>
                <p:cNvPr id="15402" name="Picture 15" descr="giant steps.pdf">
                  <a:extLst>
                    <a:ext uri="{FF2B5EF4-FFF2-40B4-BE49-F238E27FC236}">
                      <a16:creationId xmlns:a16="http://schemas.microsoft.com/office/drawing/2014/main" id="{9FF1BDF8-82E1-8C27-961D-2698A598C0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lum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907" t="15323" b="72353"/>
                <a:stretch>
                  <a:fillRect/>
                </a:stretch>
              </p:blipFill>
              <p:spPr bwMode="auto">
                <a:xfrm>
                  <a:off x="1612900" y="2965450"/>
                  <a:ext cx="2241550" cy="46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403" name="Picture 18" descr="giant steps.pdf">
                  <a:extLst>
                    <a:ext uri="{FF2B5EF4-FFF2-40B4-BE49-F238E27FC236}">
                      <a16:creationId xmlns:a16="http://schemas.microsoft.com/office/drawing/2014/main" id="{F41A97F1-C287-CE70-C01A-CC50225267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 contrast="6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82" t="32146" r="62943" b="55695"/>
                <a:stretch>
                  <a:fillRect/>
                </a:stretch>
              </p:blipFill>
              <p:spPr bwMode="auto">
                <a:xfrm>
                  <a:off x="3644900" y="2981917"/>
                  <a:ext cx="806450" cy="4610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FC4DD7F-93C7-9E00-0267-2443099ECA7E}"/>
                  </a:ext>
                </a:extLst>
              </p:cNvPr>
              <p:cNvCxnSpPr/>
              <p:nvPr/>
            </p:nvCxnSpPr>
            <p:spPr>
              <a:xfrm rot="5400000">
                <a:off x="2571119" y="4213384"/>
                <a:ext cx="572405" cy="111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F4BB3AA-1C12-63B3-5F0B-0FA8F0BE3866}"/>
                  </a:ext>
                </a:extLst>
              </p:cNvPr>
              <p:cNvCxnSpPr/>
              <p:nvPr/>
            </p:nvCxnSpPr>
            <p:spPr>
              <a:xfrm rot="5400000">
                <a:off x="2959160" y="4212829"/>
                <a:ext cx="572405" cy="222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9A6012A-A31B-6B76-4FF5-F78B31FDC6A0}"/>
                  </a:ext>
                </a:extLst>
              </p:cNvPr>
              <p:cNvCxnSpPr/>
              <p:nvPr/>
            </p:nvCxnSpPr>
            <p:spPr>
              <a:xfrm rot="5400000">
                <a:off x="3270593" y="4213384"/>
                <a:ext cx="572405" cy="111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ACCAF99-EEAF-29CE-3842-5F18E4FCD55A}"/>
                  </a:ext>
                </a:extLst>
              </p:cNvPr>
              <p:cNvCxnSpPr/>
              <p:nvPr/>
            </p:nvCxnSpPr>
            <p:spPr>
              <a:xfrm rot="5400000">
                <a:off x="3791313" y="4213384"/>
                <a:ext cx="572405" cy="111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375DA2-44F9-1A7A-3EFE-D645B5FA1B80}"/>
                  </a:ext>
                </a:extLst>
              </p:cNvPr>
              <p:cNvCxnSpPr>
                <a:endCxn id="36" idx="1"/>
              </p:cNvCxnSpPr>
              <p:nvPr/>
            </p:nvCxnSpPr>
            <p:spPr>
              <a:xfrm rot="5400000">
                <a:off x="4280747" y="4362544"/>
                <a:ext cx="867025" cy="2221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234EEE5-D291-D1F2-46D9-A4C2012872AE}"/>
                  </a:ext>
                </a:extLst>
              </p:cNvPr>
              <p:cNvCxnSpPr/>
              <p:nvPr/>
            </p:nvCxnSpPr>
            <p:spPr>
              <a:xfrm rot="5400000">
                <a:off x="4793893" y="4213384"/>
                <a:ext cx="572405" cy="111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59814F8-B685-B47B-4E68-A9F912A10EFF}"/>
                  </a:ext>
                </a:extLst>
              </p:cNvPr>
              <p:cNvCxnSpPr/>
              <p:nvPr/>
            </p:nvCxnSpPr>
            <p:spPr>
              <a:xfrm rot="5400000">
                <a:off x="5245221" y="4212829"/>
                <a:ext cx="572405" cy="222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DBB773A-1D2B-9728-3541-4790CC221A06}"/>
                  </a:ext>
                </a:extLst>
              </p:cNvPr>
              <p:cNvCxnSpPr/>
              <p:nvPr/>
            </p:nvCxnSpPr>
            <p:spPr>
              <a:xfrm rot="5400000">
                <a:off x="5486706" y="4213384"/>
                <a:ext cx="572405" cy="111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CEBB4E6-5245-8F03-995D-C5ABAA0E4BD5}"/>
                  </a:ext>
                </a:extLst>
              </p:cNvPr>
              <p:cNvCxnSpPr/>
              <p:nvPr/>
            </p:nvCxnSpPr>
            <p:spPr>
              <a:xfrm rot="5400000">
                <a:off x="5938034" y="4212829"/>
                <a:ext cx="572405" cy="222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5387" name="TextBox 33">
                <a:extLst>
                  <a:ext uri="{FF2B5EF4-FFF2-40B4-BE49-F238E27FC236}">
                    <a16:creationId xmlns:a16="http://schemas.microsoft.com/office/drawing/2014/main" id="{BC3C322F-39BC-42E6-FE0A-712863E931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4010" y="4175155"/>
                <a:ext cx="330890" cy="233093"/>
              </a:xfrm>
              <a:prstGeom prst="rect">
                <a:avLst/>
              </a:prstGeom>
              <a:solidFill>
                <a:srgbClr val="FFFFFF">
                  <a:alpha val="7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4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400"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E77209B8-AFA0-88D1-506C-EB115378D9C1}"/>
                  </a:ext>
                </a:extLst>
              </p:cNvPr>
              <p:cNvSpPr/>
              <p:nvPr/>
            </p:nvSpPr>
            <p:spPr>
              <a:xfrm>
                <a:off x="2851214" y="4485712"/>
                <a:ext cx="3371912" cy="313860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298575" y="309033"/>
                      <a:pt x="1860550" y="311150"/>
                    </a:cubicBezTo>
                    <a:cubicBezTo>
                      <a:pt x="2422525" y="313267"/>
                      <a:pt x="3371850" y="12700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4F6C9F58-D094-BD0B-6F9E-3EFC7D431D27}"/>
                  </a:ext>
                </a:extLst>
              </p:cNvPr>
              <p:cNvSpPr/>
              <p:nvPr/>
            </p:nvSpPr>
            <p:spPr>
              <a:xfrm>
                <a:off x="3245363" y="4502547"/>
                <a:ext cx="2521439" cy="272974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196247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400495" y="309033"/>
                      <a:pt x="1962470" y="311150"/>
                    </a:cubicBezTo>
                    <a:cubicBezTo>
                      <a:pt x="2524445" y="313267"/>
                      <a:pt x="3136953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7DBC1EB1-D7CA-F427-52E2-D5800B9A7C0D}"/>
                  </a:ext>
                </a:extLst>
              </p:cNvPr>
              <p:cNvSpPr/>
              <p:nvPr/>
            </p:nvSpPr>
            <p:spPr>
              <a:xfrm>
                <a:off x="3557350" y="4498939"/>
                <a:ext cx="1986286" cy="216456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7"/>
                  <a:gd name="connsiteX1" fmla="*/ 1860551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7">
                    <a:moveTo>
                      <a:pt x="0" y="0"/>
                    </a:moveTo>
                    <a:cubicBezTo>
                      <a:pt x="649287" y="154516"/>
                      <a:pt x="1298576" y="309033"/>
                      <a:pt x="1860551" y="311150"/>
                    </a:cubicBezTo>
                    <a:cubicBezTo>
                      <a:pt x="2422526" y="313267"/>
                      <a:pt x="3119967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37BC285C-89E5-D54F-CC20-121E0706DDB1}"/>
                  </a:ext>
                </a:extLst>
              </p:cNvPr>
              <p:cNvSpPr/>
              <p:nvPr/>
            </p:nvSpPr>
            <p:spPr>
              <a:xfrm>
                <a:off x="4070298" y="4498939"/>
                <a:ext cx="1004801" cy="171962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313269">
                    <a:moveTo>
                      <a:pt x="0" y="0"/>
                    </a:moveTo>
                    <a:cubicBezTo>
                      <a:pt x="649287" y="154516"/>
                      <a:pt x="1597347" y="309034"/>
                      <a:pt x="2159322" y="311151"/>
                    </a:cubicBezTo>
                    <a:cubicBezTo>
                      <a:pt x="2721297" y="313268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F2402D5-6B70-FE3F-6919-41D5BBAE8D45}"/>
                  </a:ext>
                </a:extLst>
              </p:cNvPr>
              <p:cNvSpPr/>
              <p:nvPr/>
            </p:nvSpPr>
            <p:spPr>
              <a:xfrm flipV="1">
                <a:off x="3239811" y="4403940"/>
                <a:ext cx="304216" cy="95000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B7B8D5F-F4A4-6784-11EB-B60985EE8FAC}"/>
                  </a:ext>
                </a:extLst>
              </p:cNvPr>
              <p:cNvSpPr/>
              <p:nvPr/>
            </p:nvSpPr>
            <p:spPr>
              <a:xfrm flipV="1">
                <a:off x="5532533" y="4409952"/>
                <a:ext cx="239820" cy="95000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F062BC38-6696-04D9-DD09-69DFFBF95F79}"/>
                  </a:ext>
                </a:extLst>
              </p:cNvPr>
              <p:cNvSpPr/>
              <p:nvPr/>
            </p:nvSpPr>
            <p:spPr>
              <a:xfrm flipV="1">
                <a:off x="2864537" y="4314952"/>
                <a:ext cx="1200210" cy="183987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0E1AD11C-DAC6-4176-F29B-F23F79EBC718}"/>
                  </a:ext>
                </a:extLst>
              </p:cNvPr>
              <p:cNvSpPr/>
              <p:nvPr/>
            </p:nvSpPr>
            <p:spPr>
              <a:xfrm flipV="1">
                <a:off x="5080650" y="4314952"/>
                <a:ext cx="1136924" cy="183987"/>
              </a:xfrm>
              <a:custGeom>
                <a:avLst/>
                <a:gdLst>
                  <a:gd name="connsiteX0" fmla="*/ 0 w 3403600"/>
                  <a:gd name="connsiteY0" fmla="*/ 0 h 313267"/>
                  <a:gd name="connsiteX1" fmla="*/ 1860550 w 3403600"/>
                  <a:gd name="connsiteY1" fmla="*/ 311150 h 313267"/>
                  <a:gd name="connsiteX2" fmla="*/ 3371850 w 3403600"/>
                  <a:gd name="connsiteY2" fmla="*/ 12700 h 313267"/>
                  <a:gd name="connsiteX3" fmla="*/ 3371850 w 3403600"/>
                  <a:gd name="connsiteY3" fmla="*/ 12700 h 313267"/>
                  <a:gd name="connsiteX4" fmla="*/ 3403600 w 3403600"/>
                  <a:gd name="connsiteY4" fmla="*/ 25400 h 313267"/>
                  <a:gd name="connsiteX0" fmla="*/ 0 w 3371850"/>
                  <a:gd name="connsiteY0" fmla="*/ 0 h 313267"/>
                  <a:gd name="connsiteX1" fmla="*/ 1860550 w 3371850"/>
                  <a:gd name="connsiteY1" fmla="*/ 311150 h 313267"/>
                  <a:gd name="connsiteX2" fmla="*/ 3371850 w 3371850"/>
                  <a:gd name="connsiteY2" fmla="*/ 12700 h 313267"/>
                  <a:gd name="connsiteX3" fmla="*/ 3371850 w 3371850"/>
                  <a:gd name="connsiteY3" fmla="*/ 12700 h 313267"/>
                  <a:gd name="connsiteX0" fmla="*/ 0 w 3371850"/>
                  <a:gd name="connsiteY0" fmla="*/ 0 h 313269"/>
                  <a:gd name="connsiteX1" fmla="*/ 2159322 w 3371850"/>
                  <a:gd name="connsiteY1" fmla="*/ 311151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13269"/>
                  <a:gd name="connsiteX1" fmla="*/ 2159323 w 3371850"/>
                  <a:gd name="connsiteY1" fmla="*/ 311152 h 313269"/>
                  <a:gd name="connsiteX2" fmla="*/ 3371850 w 3371850"/>
                  <a:gd name="connsiteY2" fmla="*/ 12700 h 313269"/>
                  <a:gd name="connsiteX3" fmla="*/ 3371850 w 3371850"/>
                  <a:gd name="connsiteY3" fmla="*/ 12700 h 313269"/>
                  <a:gd name="connsiteX0" fmla="*/ 0 w 3371850"/>
                  <a:gd name="connsiteY0" fmla="*/ 0 h 320079"/>
                  <a:gd name="connsiteX1" fmla="*/ 1737841 w 3371850"/>
                  <a:gd name="connsiteY1" fmla="*/ 317962 h 320079"/>
                  <a:gd name="connsiteX2" fmla="*/ 3371850 w 3371850"/>
                  <a:gd name="connsiteY2" fmla="*/ 12700 h 320079"/>
                  <a:gd name="connsiteX3" fmla="*/ 3371850 w 3371850"/>
                  <a:gd name="connsiteY3" fmla="*/ 12700 h 320079"/>
                  <a:gd name="connsiteX0" fmla="*/ 0 w 3371850"/>
                  <a:gd name="connsiteY0" fmla="*/ 0 h 204307"/>
                  <a:gd name="connsiteX1" fmla="*/ 1737841 w 3371850"/>
                  <a:gd name="connsiteY1" fmla="*/ 202190 h 204307"/>
                  <a:gd name="connsiteX2" fmla="*/ 3371850 w 3371850"/>
                  <a:gd name="connsiteY2" fmla="*/ 12700 h 204307"/>
                  <a:gd name="connsiteX3" fmla="*/ 3371850 w 3371850"/>
                  <a:gd name="connsiteY3" fmla="*/ 12700 h 20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1850" h="204307">
                    <a:moveTo>
                      <a:pt x="0" y="0"/>
                    </a:moveTo>
                    <a:cubicBezTo>
                      <a:pt x="649287" y="154516"/>
                      <a:pt x="1175866" y="200073"/>
                      <a:pt x="1737841" y="202190"/>
                    </a:cubicBezTo>
                    <a:cubicBezTo>
                      <a:pt x="2299816" y="204307"/>
                      <a:pt x="3169762" y="62442"/>
                      <a:pt x="3371850" y="12700"/>
                    </a:cubicBezTo>
                    <a:lnTo>
                      <a:pt x="3371850" y="12700"/>
                    </a:lnTo>
                  </a:path>
                </a:pathLst>
              </a:custGeom>
              <a:ln w="31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15396" name="Group 60">
                <a:extLst>
                  <a:ext uri="{FF2B5EF4-FFF2-40B4-BE49-F238E27FC236}">
                    <a16:creationId xmlns:a16="http://schemas.microsoft.com/office/drawing/2014/main" id="{AFE0A1B1-DD00-C27B-ADA2-9DD4317124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9560" y="3864799"/>
                <a:ext cx="294334" cy="546894"/>
                <a:chOff x="3041650" y="4204494"/>
                <a:chExt cx="294334" cy="546894"/>
              </a:xfrm>
            </p:grpSpPr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523DD94F-4DDD-6281-53BF-2C15B1C7F7E2}"/>
                    </a:ext>
                  </a:extLst>
                </p:cNvPr>
                <p:cNvCxnSpPr/>
                <p:nvPr/>
              </p:nvCxnSpPr>
              <p:spPr>
                <a:xfrm rot="5400000">
                  <a:off x="2928806" y="4476765"/>
                  <a:ext cx="545949" cy="2221"/>
                </a:xfrm>
                <a:prstGeom prst="line">
                  <a:avLst/>
                </a:prstGeom>
                <a:ln>
                  <a:solidFill>
                    <a:srgbClr val="3366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5401" name="TextBox 45">
                  <a:extLst>
                    <a:ext uri="{FF2B5EF4-FFF2-40B4-BE49-F238E27FC236}">
                      <a16:creationId xmlns:a16="http://schemas.microsoft.com/office/drawing/2014/main" id="{2773A245-8452-AA1B-FAED-8947A45DC3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33019" y="4375660"/>
                  <a:ext cx="303106" cy="191202"/>
                </a:xfrm>
                <a:prstGeom prst="rect">
                  <a:avLst/>
                </a:prstGeom>
                <a:solidFill>
                  <a:srgbClr val="FFFFFF">
                    <a:alpha val="3411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en-US" sz="10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endParaRPr lang="en-US" altLang="en-US" sz="10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5397" name="Group 62">
                <a:extLst>
                  <a:ext uri="{FF2B5EF4-FFF2-40B4-BE49-F238E27FC236}">
                    <a16:creationId xmlns:a16="http://schemas.microsoft.com/office/drawing/2014/main" id="{A8BF5A5F-97C3-0354-27DC-17E41B8B4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87460" y="3864799"/>
                <a:ext cx="294334" cy="546894"/>
                <a:chOff x="3041650" y="4204494"/>
                <a:chExt cx="294334" cy="546894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9D7A34D9-00DC-AA57-8201-DD5707E2A829}"/>
                    </a:ext>
                  </a:extLst>
                </p:cNvPr>
                <p:cNvCxnSpPr/>
                <p:nvPr/>
              </p:nvCxnSpPr>
              <p:spPr>
                <a:xfrm rot="5400000">
                  <a:off x="2928662" y="4477321"/>
                  <a:ext cx="545949" cy="1111"/>
                </a:xfrm>
                <a:prstGeom prst="line">
                  <a:avLst/>
                </a:prstGeom>
                <a:ln>
                  <a:solidFill>
                    <a:srgbClr val="3366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5399" name="TextBox 64">
                  <a:extLst>
                    <a:ext uri="{FF2B5EF4-FFF2-40B4-BE49-F238E27FC236}">
                      <a16:creationId xmlns:a16="http://schemas.microsoft.com/office/drawing/2014/main" id="{A42C43D2-C948-E1F1-7A0C-41CF3C27F1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41202" y="4375660"/>
                  <a:ext cx="287562" cy="191202"/>
                </a:xfrm>
                <a:prstGeom prst="rect">
                  <a:avLst/>
                </a:prstGeom>
                <a:solidFill>
                  <a:srgbClr val="FFFFFF">
                    <a:alpha val="3411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Math1" pitchFamily="2" charset="0"/>
                      <a:ea typeface="ＭＳ Ｐゴシック" panose="020B0600070205080204" pitchFamily="34" charset="-128"/>
                    </a:defRPr>
                  </a:lvl9pPr>
                </a:lstStyle>
                <a:p>
                  <a:r>
                    <a:rPr lang="en-US" altLang="en-US" sz="1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altLang="en-US" sz="10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</a:t>
                  </a:r>
                  <a:endParaRPr lang="en-US" altLang="en-US" sz="10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5376" name="TextBox 66">
              <a:extLst>
                <a:ext uri="{FF2B5EF4-FFF2-40B4-BE49-F238E27FC236}">
                  <a16:creationId xmlns:a16="http://schemas.microsoft.com/office/drawing/2014/main" id="{940FF39A-1BE2-69A6-B5B6-D4D607AB9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0288" y="3009900"/>
              <a:ext cx="5230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Math1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/>
                <a:t>m.1          2		 3                 4	      5     	        6	</a:t>
              </a:r>
            </a:p>
          </p:txBody>
        </p:sp>
      </p:grpSp>
      <p:grpSp>
        <p:nvGrpSpPr>
          <p:cNvPr id="9" name="Group 52">
            <a:extLst>
              <a:ext uri="{FF2B5EF4-FFF2-40B4-BE49-F238E27FC236}">
                <a16:creationId xmlns:a16="http://schemas.microsoft.com/office/drawing/2014/main" id="{59DBCEA1-0FA6-C02B-1E22-757C8827DCA1}"/>
              </a:ext>
            </a:extLst>
          </p:cNvPr>
          <p:cNvGrpSpPr>
            <a:grpSpLocks/>
          </p:cNvGrpSpPr>
          <p:nvPr/>
        </p:nvGrpSpPr>
        <p:grpSpPr bwMode="auto">
          <a:xfrm>
            <a:off x="347663" y="5283200"/>
            <a:ext cx="8972550" cy="1576388"/>
            <a:chOff x="0" y="5283196"/>
            <a:chExt cx="8284999" cy="157639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F1983FD-BA26-BE21-1C64-2777D89EE1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172441" y="6235759"/>
              <a:ext cx="1246190" cy="14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grpSp>
          <p:nvGrpSpPr>
            <p:cNvPr id="15366" name="Group 71">
              <a:extLst>
                <a:ext uri="{FF2B5EF4-FFF2-40B4-BE49-F238E27FC236}">
                  <a16:creationId xmlns:a16="http://schemas.microsoft.com/office/drawing/2014/main" id="{BB2E4A2D-C4CB-EEB3-F359-90CE0C78BD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283196"/>
              <a:ext cx="8284999" cy="1395417"/>
              <a:chOff x="0" y="5283924"/>
              <a:chExt cx="8285718" cy="1394250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54104E9-6EAE-8865-5077-D91CCBD734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927763" y="5604332"/>
                <a:ext cx="2876252" cy="318822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4F79D33-901C-5107-D371-E96C3FE7E2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5482" y="5934256"/>
                <a:ext cx="2879184" cy="318822"/>
              </a:xfrm>
              <a:prstGeom prst="line">
                <a:avLst/>
              </a:prstGeom>
              <a:noFill/>
              <a:ln w="3175">
                <a:solidFill>
                  <a:srgbClr val="7F7F7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55" name="Elbow Connector 54">
                <a:extLst>
                  <a:ext uri="{FF2B5EF4-FFF2-40B4-BE49-F238E27FC236}">
                    <a16:creationId xmlns:a16="http://schemas.microsoft.com/office/drawing/2014/main" id="{992F631E-F710-943F-CE07-EE5280DE4F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118542" y="5283924"/>
                <a:ext cx="7167176" cy="1394249"/>
              </a:xfrm>
              <a:prstGeom prst="bentConnector3">
                <a:avLst>
                  <a:gd name="adj1" fmla="val 185"/>
                </a:avLst>
              </a:prstGeom>
              <a:noFill/>
              <a:ln w="25400">
                <a:solidFill>
                  <a:schemeClr val="accent1"/>
                </a:solidFill>
                <a:miter lim="800000"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5370" name="TextBox 57">
                <a:extLst>
                  <a:ext uri="{FF2B5EF4-FFF2-40B4-BE49-F238E27FC236}">
                    <a16:creationId xmlns:a16="http://schemas.microsoft.com/office/drawing/2014/main" id="{CEFC955E-8D87-B72C-120D-749F74BF31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480726"/>
                <a:ext cx="886051" cy="830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harmonic </a:t>
                </a:r>
              </a:p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inversion</a:t>
                </a:r>
              </a:p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en-US" sz="1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1600" baseline="-25000"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9FE6441C-A9B0-03F7-D478-C739757F5242}"/>
                  </a:ext>
                </a:extLst>
              </p:cNvPr>
              <p:cNvCxnSpPr>
                <a:cxnSpLocks noChangeShapeType="1"/>
                <a:stCxn id="15370" idx="3"/>
              </p:cNvCxnSpPr>
              <p:nvPr/>
            </p:nvCxnSpPr>
            <p:spPr bwMode="auto">
              <a:xfrm>
                <a:off x="885452" y="5896188"/>
                <a:ext cx="7240474" cy="3648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15372" name="TextBox 53">
                <a:extLst>
                  <a:ext uri="{FF2B5EF4-FFF2-40B4-BE49-F238E27FC236}">
                    <a16:creationId xmlns:a16="http://schemas.microsoft.com/office/drawing/2014/main" id="{02A4770A-F179-D270-B056-D88843D257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1714" y="6189739"/>
                <a:ext cx="948963" cy="33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retrograde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3" name="TextBox 64">
                <a:extLst>
                  <a:ext uri="{FF2B5EF4-FFF2-40B4-BE49-F238E27FC236}">
                    <a16:creationId xmlns:a16="http://schemas.microsoft.com/office/drawing/2014/main" id="{48FB31B6-33C8-2577-00D4-791E00924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5886" y="5359809"/>
                <a:ext cx="561318" cy="33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en-US" sz="16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 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374" name="TextBox 70">
                <a:extLst>
                  <a:ext uri="{FF2B5EF4-FFF2-40B4-BE49-F238E27FC236}">
                    <a16:creationId xmlns:a16="http://schemas.microsoft.com/office/drawing/2014/main" id="{8A5EEE58-9FFE-C783-55D1-0815AC553B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5108" y="6160408"/>
                <a:ext cx="675792" cy="33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Math1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1600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♭</a:t>
                </a:r>
                <a:r>
                  <a:rPr lang="en-US" altLang="en-US" sz="16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maj7</a:t>
                </a:r>
                <a:endParaRPr lang="en-US" altLang="en-US" sz="1600"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BBC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ADC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Math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Nastassja:Programme:Publish:Microsoft Office 98:Templates:Blank Presentation</Template>
  <TotalTime>30490</TotalTime>
  <Words>1480</Words>
  <Application>Microsoft Macintosh PowerPoint</Application>
  <PresentationFormat>Custom</PresentationFormat>
  <Paragraphs>539</Paragraphs>
  <Slides>37</Slides>
  <Notes>4</Notes>
  <HiddenSlides>1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Math1</vt:lpstr>
      <vt:lpstr>ＭＳ Ｐゴシック</vt:lpstr>
      <vt:lpstr>Arial</vt:lpstr>
      <vt:lpstr>Times</vt:lpstr>
      <vt:lpstr>Times New Roman</vt:lpstr>
      <vt:lpstr>Sonata</vt:lpstr>
      <vt:lpstr>Calibri</vt:lpstr>
      <vt:lpstr>Math5</vt:lpstr>
      <vt:lpstr>Symbol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Stefan Göller</dc:creator>
  <cp:lastModifiedBy>Microsoft Office User</cp:lastModifiedBy>
  <cp:revision>2148</cp:revision>
  <cp:lastPrinted>2005-04-14T09:33:31Z</cp:lastPrinted>
  <dcterms:created xsi:type="dcterms:W3CDTF">2017-01-28T16:01:03Z</dcterms:created>
  <dcterms:modified xsi:type="dcterms:W3CDTF">2024-01-29T23:37:10Z</dcterms:modified>
</cp:coreProperties>
</file>