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0" r:id="rId2"/>
  </p:sldIdLst>
  <p:sldSz cx="9902825" cy="68580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3">
          <p15:clr>
            <a:srgbClr val="A4A3A4"/>
          </p15:clr>
        </p15:guide>
        <p15:guide id="2" pos="24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1"/>
    <p:restoredTop sz="94830"/>
  </p:normalViewPr>
  <p:slideViewPr>
    <p:cSldViewPr snapToGrid="0">
      <p:cViewPr varScale="1">
        <p:scale>
          <a:sx n="121" d="100"/>
          <a:sy n="121" d="100"/>
        </p:scale>
        <p:origin x="1928" y="176"/>
      </p:cViewPr>
      <p:guideLst>
        <p:guide orient="horz" pos="3333"/>
        <p:guide pos="24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2" d="100"/>
          <a:sy n="102" d="100"/>
        </p:scale>
        <p:origin x="-304" y="-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669DD61A-02C8-3C1D-BF9B-76261EACD3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277BE7E0-5365-2945-881C-B684037E60B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2276" name="Rectangle 4">
            <a:extLst>
              <a:ext uri="{FF2B5EF4-FFF2-40B4-BE49-F238E27FC236}">
                <a16:creationId xmlns:a16="http://schemas.microsoft.com/office/drawing/2014/main" id="{5F9E8F98-0235-91CC-601A-BC26D5CDF7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2277" name="Rectangle 5">
            <a:extLst>
              <a:ext uri="{FF2B5EF4-FFF2-40B4-BE49-F238E27FC236}">
                <a16:creationId xmlns:a16="http://schemas.microsoft.com/office/drawing/2014/main" id="{939911CD-E285-748C-F3F0-70214A2E31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FF78DFB5-3284-F643-8C7B-21D11167A7A6}" type="slidenum">
              <a:rPr lang="de-CH" altLang="en-US"/>
              <a:pPr>
                <a:defRPr/>
              </a:pPr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2833CAB-3012-FCBE-A377-005992D7AA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B592F70-2C92-F1D4-05C7-E57C6B988F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BF642DA-86C9-5456-CE94-48668CE6000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701925" y="533400"/>
            <a:ext cx="374015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65D4B158-2BE4-E1DC-8F0C-FB04E48D1C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Click to edit Master text styles</a:t>
            </a:r>
          </a:p>
          <a:p>
            <a:pPr lvl="1"/>
            <a:r>
              <a:rPr lang="de-CH" noProof="0"/>
              <a:t>Second level</a:t>
            </a:r>
          </a:p>
          <a:p>
            <a:pPr lvl="2"/>
            <a:r>
              <a:rPr lang="de-CH" noProof="0"/>
              <a:t>Third level</a:t>
            </a:r>
          </a:p>
          <a:p>
            <a:pPr lvl="3"/>
            <a:r>
              <a:rPr lang="de-CH" noProof="0"/>
              <a:t>Fourth level</a:t>
            </a:r>
          </a:p>
          <a:p>
            <a:pPr lvl="4"/>
            <a:r>
              <a:rPr lang="de-CH" noProof="0"/>
              <a:t>Fifth level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78DE4F74-76EA-A734-EC56-E00EA0E0BF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2FBD4E54-CA32-81F6-6117-425849BBB5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C5ADA64A-7E68-704B-B433-DAAF5BF85571}" type="slidenum">
              <a:rPr lang="de-CH" altLang="en-US"/>
              <a:pPr>
                <a:defRPr/>
              </a:pPr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4928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222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016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25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90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2225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70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409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605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320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705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81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76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740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E714457B-E81E-1EAA-8E8F-A4E76341A2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409700" cy="6858000"/>
          </a:xfrm>
          <a:prstGeom prst="rect">
            <a:avLst/>
          </a:prstGeom>
          <a:gradFill rotWithShape="0">
            <a:gsLst>
              <a:gs pos="0">
                <a:srgbClr val="FFCB1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27" name="Picture 10" descr="IFM_blue.jpg                                                   00031B6BMacintosh HD                   B746CC0A:">
            <a:extLst>
              <a:ext uri="{FF2B5EF4-FFF2-40B4-BE49-F238E27FC236}">
                <a16:creationId xmlns:a16="http://schemas.microsoft.com/office/drawing/2014/main" id="{EA9A53B9-A4CE-10C7-9EBC-2C1B176020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CEE7EE"/>
              </a:clrFrom>
              <a:clrTo>
                <a:srgbClr val="CEE7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4" b="2296"/>
          <a:stretch>
            <a:fillRect/>
          </a:stretch>
        </p:blipFill>
        <p:spPr bwMode="auto">
          <a:xfrm>
            <a:off x="79375" y="115888"/>
            <a:ext cx="8239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2" descr="mn.gif                                                         0000565DExtra                          BF31C3C3:">
            <a:extLst>
              <a:ext uri="{FF2B5EF4-FFF2-40B4-BE49-F238E27FC236}">
                <a16:creationId xmlns:a16="http://schemas.microsoft.com/office/drawing/2014/main" id="{983D7CE5-A810-7C49-186B-DA7AB5CFDD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112713"/>
            <a:ext cx="6461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14">
            <a:extLst>
              <a:ext uri="{FF2B5EF4-FFF2-40B4-BE49-F238E27FC236}">
                <a16:creationId xmlns:a16="http://schemas.microsoft.com/office/drawing/2014/main" id="{38736060-6E2A-97CB-AD09-9C60A5D789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-5400000">
            <a:off x="-2191543" y="3347244"/>
            <a:ext cx="5167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Guerino Mazzola (Spring 2024</a:t>
            </a:r>
            <a:r>
              <a:rPr lang="de-DE" altLang="en-US" sz="12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©</a:t>
            </a:r>
            <a: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): </a:t>
            </a:r>
            <a:r>
              <a:rPr lang="de-DE" altLang="en-US" sz="1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Gesture</a:t>
            </a:r>
            <a: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Theory </a:t>
            </a:r>
            <a:b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</a:br>
            <a:endParaRPr lang="de-DE" altLang="en-US" sz="1200" i="1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57" name="Text Box 41">
            <a:extLst>
              <a:ext uri="{FF2B5EF4-FFF2-40B4-BE49-F238E27FC236}">
                <a16:creationId xmlns:a16="http://schemas.microsoft.com/office/drawing/2014/main" id="{79E307F7-6ED1-5CAC-FBEC-EDAC9091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241300"/>
            <a:ext cx="7235825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609600" indent="-609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VIII.5	 </a:t>
            </a:r>
            <a:r>
              <a:rPr lang="de-DE" alt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Discussion</a:t>
            </a:r>
            <a:r>
              <a:rPr lang="de-DE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: </a:t>
            </a:r>
            <a:r>
              <a:rPr lang="de-DE" alt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Gesture</a:t>
            </a:r>
            <a:r>
              <a:rPr lang="de-DE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Theory</a:t>
            </a:r>
            <a:r>
              <a:rPr lang="de-DE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Fields</a:t>
            </a: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Theory</a:t>
            </a:r>
            <a:endParaRPr lang="de-DE" alt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Analysis</a:t>
            </a: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Representation</a:t>
            </a: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/Notation</a:t>
            </a: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Performance</a:t>
            </a: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Experiments</a:t>
            </a: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Conducting</a:t>
            </a:r>
            <a:endParaRPr lang="de-DE" alt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Instrumentation</a:t>
            </a: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Composition</a:t>
            </a:r>
            <a:endParaRPr lang="de-DE" alt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Improvisation</a:t>
            </a: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Teaching</a:t>
            </a:r>
          </a:p>
          <a:p>
            <a:pPr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6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6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6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6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6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6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6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6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6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6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6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6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6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6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6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6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6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6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6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6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6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6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6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6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6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6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6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6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68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68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68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68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68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68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68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68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68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68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68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68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57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BC0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ADC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ath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ath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Nastassja:Programme:Publish:Microsoft Office 98:Templates:Blank Presentation</Template>
  <TotalTime>31121</TotalTime>
  <Words>23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Math1</vt:lpstr>
      <vt:lpstr>ＭＳ Ｐゴシック</vt:lpstr>
      <vt:lpstr>Arial</vt:lpstr>
      <vt:lpstr>Times</vt:lpstr>
      <vt:lpstr>Blank Presentation</vt:lpstr>
      <vt:lpstr>PowerPoint Presentation</vt:lpstr>
    </vt:vector>
  </TitlesOfParts>
  <Company>ifi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Stefan Göller</dc:creator>
  <cp:lastModifiedBy>Microsoft Office User</cp:lastModifiedBy>
  <cp:revision>2494</cp:revision>
  <cp:lastPrinted>2005-04-14T09:33:31Z</cp:lastPrinted>
  <dcterms:created xsi:type="dcterms:W3CDTF">2015-10-04T22:09:05Z</dcterms:created>
  <dcterms:modified xsi:type="dcterms:W3CDTF">2024-03-20T16:17:42Z</dcterms:modified>
</cp:coreProperties>
</file>